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1" r:id="rId3"/>
    <p:sldId id="284" r:id="rId5"/>
    <p:sldId id="285" r:id="rId6"/>
    <p:sldId id="275" r:id="rId7"/>
    <p:sldId id="266" r:id="rId8"/>
    <p:sldId id="277" r:id="rId9"/>
    <p:sldId id="265" r:id="rId10"/>
    <p:sldId id="272" r:id="rId11"/>
    <p:sldId id="288" r:id="rId12"/>
    <p:sldId id="273" r:id="rId13"/>
    <p:sldId id="274" r:id="rId14"/>
    <p:sldId id="278" r:id="rId15"/>
    <p:sldId id="282" r:id="rId16"/>
    <p:sldId id="281" r:id="rId17"/>
    <p:sldId id="287" r:id="rId18"/>
    <p:sldId id="279" r:id="rId19"/>
    <p:sldId id="283" r:id="rId20"/>
    <p:sldId id="262" r:id="rId21"/>
    <p:sldId id="267" r:id="rId22"/>
    <p:sldId id="286" r:id="rId23"/>
    <p:sldId id="261" r:id="rId24"/>
    <p:sldId id="280" r:id="rId25"/>
    <p:sldId id="271" r:id="rId26"/>
    <p:sldId id="290" r:id="rId27"/>
    <p:sldId id="292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36" autoAdjust="0"/>
    <p:restoredTop sz="94660"/>
  </p:normalViewPr>
  <p:slideViewPr>
    <p:cSldViewPr snapToGrid="0">
      <p:cViewPr varScale="1">
        <p:scale>
          <a:sx n="88" d="100"/>
          <a:sy n="88" d="100"/>
        </p:scale>
        <p:origin x="1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29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 flip="none" rotWithShape="1">
              <a:gsLst>
                <a:gs pos="0">
                  <a:srgbClr val="8CBED5"/>
                </a:gs>
                <a:gs pos="100000">
                  <a:srgbClr val="6C9AF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explosion val="0"/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</c:dPt>
          <c:dPt>
            <c:idx val="1"/>
            <c:bubble3D val="0"/>
            <c:spPr>
              <a:solidFill>
                <a:srgbClr val="E6EAEC">
                  <a:alpha val="10000"/>
                </a:srgbClr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 flip="none" rotWithShape="1">
              <a:gsLst>
                <a:gs pos="0">
                  <a:srgbClr val="FC785B"/>
                </a:gs>
                <a:gs pos="100000">
                  <a:srgbClr val="E52F6D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explosion val="0"/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</c:dPt>
          <c:dPt>
            <c:idx val="1"/>
            <c:bubble3D val="0"/>
            <c:spPr>
              <a:solidFill>
                <a:srgbClr val="E6EAEC">
                  <a:alpha val="10000"/>
                </a:srgbClr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180</c:v>
                </c:pt>
                <c:pt idx="1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 flip="none" rotWithShape="1">
              <a:gsLst>
                <a:gs pos="0">
                  <a:srgbClr val="8CBED5"/>
                </a:gs>
                <a:gs pos="100000">
                  <a:srgbClr val="6C9AF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explosion val="0"/>
          <c:dPt>
            <c:idx val="0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</c:dPt>
          <c:dPt>
            <c:idx val="1"/>
            <c:bubble3D val="0"/>
            <c:spPr>
              <a:solidFill>
                <a:srgbClr val="E6EAEC">
                  <a:alpha val="10000"/>
                </a:srgbClr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35</c:v>
                </c:pt>
                <c:pt idx="1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6">
              <a:alphaModFix amt="50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2.jpeg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3374"/>
          <p:cNvSpPr>
            <a:spLocks noChangeArrowheads="1"/>
          </p:cNvSpPr>
          <p:nvPr/>
        </p:nvSpPr>
        <p:spPr bwMode="auto">
          <a:xfrm>
            <a:off x="-17462" y="0"/>
            <a:ext cx="12209462" cy="68611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Rectangle 1516"/>
          <p:cNvSpPr>
            <a:spLocks noChangeArrowheads="1"/>
          </p:cNvSpPr>
          <p:nvPr/>
        </p:nvSpPr>
        <p:spPr bwMode="auto">
          <a:xfrm>
            <a:off x="3175" y="3176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Rectangle 3375"/>
          <p:cNvSpPr>
            <a:spLocks noChangeArrowheads="1"/>
          </p:cNvSpPr>
          <p:nvPr/>
        </p:nvSpPr>
        <p:spPr bwMode="auto">
          <a:xfrm>
            <a:off x="17463" y="0"/>
            <a:ext cx="12222163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3376"/>
          <p:cNvSpPr/>
          <p:nvPr/>
        </p:nvSpPr>
        <p:spPr bwMode="auto">
          <a:xfrm>
            <a:off x="561975" y="403225"/>
            <a:ext cx="11133138" cy="6027738"/>
          </a:xfrm>
          <a:custGeom>
            <a:avLst/>
            <a:gdLst>
              <a:gd name="T0" fmla="*/ 13 w 7013"/>
              <a:gd name="T1" fmla="*/ 3784 h 3797"/>
              <a:gd name="T2" fmla="*/ 26 w 7013"/>
              <a:gd name="T3" fmla="*/ 3784 h 3797"/>
              <a:gd name="T4" fmla="*/ 26 w 7013"/>
              <a:gd name="T5" fmla="*/ 26 h 3797"/>
              <a:gd name="T6" fmla="*/ 6987 w 7013"/>
              <a:gd name="T7" fmla="*/ 26 h 3797"/>
              <a:gd name="T8" fmla="*/ 6987 w 7013"/>
              <a:gd name="T9" fmla="*/ 3771 h 3797"/>
              <a:gd name="T10" fmla="*/ 13 w 7013"/>
              <a:gd name="T11" fmla="*/ 3771 h 3797"/>
              <a:gd name="T12" fmla="*/ 13 w 7013"/>
              <a:gd name="T13" fmla="*/ 3784 h 3797"/>
              <a:gd name="T14" fmla="*/ 26 w 7013"/>
              <a:gd name="T15" fmla="*/ 3784 h 3797"/>
              <a:gd name="T16" fmla="*/ 13 w 7013"/>
              <a:gd name="T17" fmla="*/ 3784 h 3797"/>
              <a:gd name="T18" fmla="*/ 13 w 7013"/>
              <a:gd name="T19" fmla="*/ 3797 h 3797"/>
              <a:gd name="T20" fmla="*/ 7013 w 7013"/>
              <a:gd name="T21" fmla="*/ 3797 h 3797"/>
              <a:gd name="T22" fmla="*/ 7013 w 7013"/>
              <a:gd name="T23" fmla="*/ 0 h 3797"/>
              <a:gd name="T24" fmla="*/ 0 w 7013"/>
              <a:gd name="T25" fmla="*/ 0 h 3797"/>
              <a:gd name="T26" fmla="*/ 0 w 7013"/>
              <a:gd name="T27" fmla="*/ 3797 h 3797"/>
              <a:gd name="T28" fmla="*/ 13 w 7013"/>
              <a:gd name="T29" fmla="*/ 3797 h 3797"/>
              <a:gd name="T30" fmla="*/ 13 w 7013"/>
              <a:gd name="T31" fmla="*/ 3784 h 3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13" h="3797">
                <a:moveTo>
                  <a:pt x="13" y="3784"/>
                </a:moveTo>
                <a:lnTo>
                  <a:pt x="26" y="3784"/>
                </a:lnTo>
                <a:lnTo>
                  <a:pt x="26" y="26"/>
                </a:lnTo>
                <a:lnTo>
                  <a:pt x="6987" y="26"/>
                </a:lnTo>
                <a:lnTo>
                  <a:pt x="6987" y="3771"/>
                </a:lnTo>
                <a:lnTo>
                  <a:pt x="13" y="3771"/>
                </a:lnTo>
                <a:lnTo>
                  <a:pt x="13" y="3784"/>
                </a:lnTo>
                <a:lnTo>
                  <a:pt x="26" y="3784"/>
                </a:lnTo>
                <a:lnTo>
                  <a:pt x="13" y="3784"/>
                </a:lnTo>
                <a:lnTo>
                  <a:pt x="13" y="3797"/>
                </a:lnTo>
                <a:lnTo>
                  <a:pt x="7013" y="3797"/>
                </a:lnTo>
                <a:lnTo>
                  <a:pt x="7013" y="0"/>
                </a:lnTo>
                <a:lnTo>
                  <a:pt x="0" y="0"/>
                </a:lnTo>
                <a:lnTo>
                  <a:pt x="0" y="3797"/>
                </a:lnTo>
                <a:lnTo>
                  <a:pt x="13" y="3797"/>
                </a:lnTo>
                <a:lnTo>
                  <a:pt x="13" y="37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3380"/>
          <p:cNvSpPr/>
          <p:nvPr/>
        </p:nvSpPr>
        <p:spPr bwMode="auto">
          <a:xfrm>
            <a:off x="6278563" y="6665913"/>
            <a:ext cx="685800" cy="195263"/>
          </a:xfrm>
          <a:custGeom>
            <a:avLst/>
            <a:gdLst>
              <a:gd name="T0" fmla="*/ 431 w 431"/>
              <a:gd name="T1" fmla="*/ 123 h 123"/>
              <a:gd name="T2" fmla="*/ 371 w 431"/>
              <a:gd name="T3" fmla="*/ 0 h 123"/>
              <a:gd name="T4" fmla="*/ 0 w 431"/>
              <a:gd name="T5" fmla="*/ 123 h 123"/>
              <a:gd name="T6" fmla="*/ 431 w 431"/>
              <a:gd name="T7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1" h="123">
                <a:moveTo>
                  <a:pt x="431" y="123"/>
                </a:moveTo>
                <a:cubicBezTo>
                  <a:pt x="371" y="0"/>
                  <a:pt x="371" y="0"/>
                  <a:pt x="371" y="0"/>
                </a:cubicBezTo>
                <a:cubicBezTo>
                  <a:pt x="371" y="0"/>
                  <a:pt x="188" y="82"/>
                  <a:pt x="0" y="123"/>
                </a:cubicBezTo>
                <a:lnTo>
                  <a:pt x="431" y="123"/>
                </a:lnTo>
                <a:close/>
              </a:path>
            </a:pathLst>
          </a:custGeom>
          <a:solidFill>
            <a:srgbClr val="006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382"/>
          <p:cNvSpPr/>
          <p:nvPr/>
        </p:nvSpPr>
        <p:spPr bwMode="auto">
          <a:xfrm>
            <a:off x="6278563" y="6861176"/>
            <a:ext cx="685800" cy="0"/>
          </a:xfrm>
          <a:custGeom>
            <a:avLst/>
            <a:gdLst>
              <a:gd name="T0" fmla="*/ 0 w 432"/>
              <a:gd name="T1" fmla="*/ 432 w 432"/>
              <a:gd name="T2" fmla="*/ 0 w 43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32">
                <a:moveTo>
                  <a:pt x="0" y="0"/>
                </a:moveTo>
                <a:lnTo>
                  <a:pt x="432" y="0"/>
                </a:lnTo>
                <a:lnTo>
                  <a:pt x="0" y="0"/>
                </a:lnTo>
                <a:close/>
              </a:path>
            </a:pathLst>
          </a:custGeom>
          <a:solidFill>
            <a:srgbClr val="0284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Line 3383"/>
          <p:cNvSpPr>
            <a:spLocks noChangeShapeType="1"/>
          </p:cNvSpPr>
          <p:nvPr/>
        </p:nvSpPr>
        <p:spPr bwMode="auto">
          <a:xfrm>
            <a:off x="6278563" y="6861176"/>
            <a:ext cx="6858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3377"/>
          <p:cNvSpPr>
            <a:spLocks noEditPoints="1"/>
          </p:cNvSpPr>
          <p:nvPr userDrawn="1"/>
        </p:nvSpPr>
        <p:spPr bwMode="auto">
          <a:xfrm>
            <a:off x="-6350" y="1155701"/>
            <a:ext cx="6970713" cy="5705475"/>
          </a:xfrm>
          <a:custGeom>
            <a:avLst/>
            <a:gdLst>
              <a:gd name="T0" fmla="*/ 4320 w 4380"/>
              <a:gd name="T1" fmla="*/ 3461 h 3584"/>
              <a:gd name="T2" fmla="*/ 3766 w 4380"/>
              <a:gd name="T3" fmla="*/ 3160 h 3584"/>
              <a:gd name="T4" fmla="*/ 3316 w 4380"/>
              <a:gd name="T5" fmla="*/ 2480 h 3584"/>
              <a:gd name="T6" fmla="*/ 3271 w 4380"/>
              <a:gd name="T7" fmla="*/ 2402 h 3584"/>
              <a:gd name="T8" fmla="*/ 3225 w 4380"/>
              <a:gd name="T9" fmla="*/ 2335 h 3584"/>
              <a:gd name="T10" fmla="*/ 3133 w 4380"/>
              <a:gd name="T11" fmla="*/ 2217 h 3584"/>
              <a:gd name="T12" fmla="*/ 3065 w 4380"/>
              <a:gd name="T13" fmla="*/ 2143 h 3584"/>
              <a:gd name="T14" fmla="*/ 2864 w 4380"/>
              <a:gd name="T15" fmla="*/ 1682 h 3584"/>
              <a:gd name="T16" fmla="*/ 1958 w 4380"/>
              <a:gd name="T17" fmla="*/ 1085 h 3584"/>
              <a:gd name="T18" fmla="*/ 1870 w 4380"/>
              <a:gd name="T19" fmla="*/ 907 h 3584"/>
              <a:gd name="T20" fmla="*/ 1859 w 4380"/>
              <a:gd name="T21" fmla="*/ 768 h 3584"/>
              <a:gd name="T22" fmla="*/ 1850 w 4380"/>
              <a:gd name="T23" fmla="*/ 661 h 3584"/>
              <a:gd name="T24" fmla="*/ 1826 w 4380"/>
              <a:gd name="T25" fmla="*/ 411 h 3584"/>
              <a:gd name="T26" fmla="*/ 1997 w 4380"/>
              <a:gd name="T27" fmla="*/ 484 h 3584"/>
              <a:gd name="T28" fmla="*/ 2063 w 4380"/>
              <a:gd name="T29" fmla="*/ 510 h 3584"/>
              <a:gd name="T30" fmla="*/ 2074 w 4380"/>
              <a:gd name="T31" fmla="*/ 493 h 3584"/>
              <a:gd name="T32" fmla="*/ 2061 w 4380"/>
              <a:gd name="T33" fmla="*/ 473 h 3584"/>
              <a:gd name="T34" fmla="*/ 2080 w 4380"/>
              <a:gd name="T35" fmla="*/ 463 h 3584"/>
              <a:gd name="T36" fmla="*/ 2066 w 4380"/>
              <a:gd name="T37" fmla="*/ 450 h 3584"/>
              <a:gd name="T38" fmla="*/ 2044 w 4380"/>
              <a:gd name="T39" fmla="*/ 433 h 3584"/>
              <a:gd name="T40" fmla="*/ 2054 w 4380"/>
              <a:gd name="T41" fmla="*/ 400 h 3584"/>
              <a:gd name="T42" fmla="*/ 1994 w 4380"/>
              <a:gd name="T43" fmla="*/ 421 h 3584"/>
              <a:gd name="T44" fmla="*/ 1856 w 4380"/>
              <a:gd name="T45" fmla="*/ 329 h 3584"/>
              <a:gd name="T46" fmla="*/ 1806 w 4380"/>
              <a:gd name="T47" fmla="*/ 251 h 3584"/>
              <a:gd name="T48" fmla="*/ 1750 w 4380"/>
              <a:gd name="T49" fmla="*/ 190 h 3584"/>
              <a:gd name="T50" fmla="*/ 1740 w 4380"/>
              <a:gd name="T51" fmla="*/ 183 h 3584"/>
              <a:gd name="T52" fmla="*/ 1763 w 4380"/>
              <a:gd name="T53" fmla="*/ 128 h 3584"/>
              <a:gd name="T54" fmla="*/ 1777 w 4380"/>
              <a:gd name="T55" fmla="*/ 41 h 3584"/>
              <a:gd name="T56" fmla="*/ 1694 w 4380"/>
              <a:gd name="T57" fmla="*/ 8 h 3584"/>
              <a:gd name="T58" fmla="*/ 1647 w 4380"/>
              <a:gd name="T59" fmla="*/ 34 h 3584"/>
              <a:gd name="T60" fmla="*/ 1629 w 4380"/>
              <a:gd name="T61" fmla="*/ 86 h 3584"/>
              <a:gd name="T62" fmla="*/ 1569 w 4380"/>
              <a:gd name="T63" fmla="*/ 191 h 3584"/>
              <a:gd name="T64" fmla="*/ 1350 w 4380"/>
              <a:gd name="T65" fmla="*/ 277 h 3584"/>
              <a:gd name="T66" fmla="*/ 1235 w 4380"/>
              <a:gd name="T67" fmla="*/ 225 h 3584"/>
              <a:gd name="T68" fmla="*/ 1258 w 4380"/>
              <a:gd name="T69" fmla="*/ 258 h 3584"/>
              <a:gd name="T70" fmla="*/ 1193 w 4380"/>
              <a:gd name="T71" fmla="*/ 273 h 3584"/>
              <a:gd name="T72" fmla="*/ 1213 w 4380"/>
              <a:gd name="T73" fmla="*/ 282 h 3584"/>
              <a:gd name="T74" fmla="*/ 1259 w 4380"/>
              <a:gd name="T75" fmla="*/ 310 h 3584"/>
              <a:gd name="T76" fmla="*/ 1284 w 4380"/>
              <a:gd name="T77" fmla="*/ 335 h 3584"/>
              <a:gd name="T78" fmla="*/ 1427 w 4380"/>
              <a:gd name="T79" fmla="*/ 343 h 3584"/>
              <a:gd name="T80" fmla="*/ 1515 w 4380"/>
              <a:gd name="T81" fmla="*/ 327 h 3584"/>
              <a:gd name="T82" fmla="*/ 1586 w 4380"/>
              <a:gd name="T83" fmla="*/ 404 h 3584"/>
              <a:gd name="T84" fmla="*/ 1547 w 4380"/>
              <a:gd name="T85" fmla="*/ 636 h 3584"/>
              <a:gd name="T86" fmla="*/ 1568 w 4380"/>
              <a:gd name="T87" fmla="*/ 683 h 3584"/>
              <a:gd name="T88" fmla="*/ 1553 w 4380"/>
              <a:gd name="T89" fmla="*/ 835 h 3584"/>
              <a:gd name="T90" fmla="*/ 1294 w 4380"/>
              <a:gd name="T91" fmla="*/ 1238 h 3584"/>
              <a:gd name="T92" fmla="*/ 671 w 4380"/>
              <a:gd name="T93" fmla="*/ 1675 h 3584"/>
              <a:gd name="T94" fmla="*/ 0 w 4380"/>
              <a:gd name="T95" fmla="*/ 2800 h 3584"/>
              <a:gd name="T96" fmla="*/ 1721 w 4380"/>
              <a:gd name="T97" fmla="*/ 723 h 3584"/>
              <a:gd name="T98" fmla="*/ 1748 w 4380"/>
              <a:gd name="T99" fmla="*/ 950 h 3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80" h="3584">
                <a:moveTo>
                  <a:pt x="0" y="3584"/>
                </a:moveTo>
                <a:cubicBezTo>
                  <a:pt x="4380" y="3584"/>
                  <a:pt x="4380" y="3584"/>
                  <a:pt x="4380" y="3584"/>
                </a:cubicBezTo>
                <a:cubicBezTo>
                  <a:pt x="4320" y="3461"/>
                  <a:pt x="4320" y="3461"/>
                  <a:pt x="4320" y="3461"/>
                </a:cubicBezTo>
                <a:cubicBezTo>
                  <a:pt x="4320" y="3461"/>
                  <a:pt x="3920" y="3345"/>
                  <a:pt x="3899" y="3298"/>
                </a:cubicBezTo>
                <a:cubicBezTo>
                  <a:pt x="3877" y="3251"/>
                  <a:pt x="3766" y="3229"/>
                  <a:pt x="3766" y="3229"/>
                </a:cubicBezTo>
                <a:cubicBezTo>
                  <a:pt x="3766" y="3229"/>
                  <a:pt x="3766" y="3193"/>
                  <a:pt x="3766" y="3160"/>
                </a:cubicBezTo>
                <a:cubicBezTo>
                  <a:pt x="3766" y="3128"/>
                  <a:pt x="3563" y="2659"/>
                  <a:pt x="3538" y="2627"/>
                </a:cubicBezTo>
                <a:cubicBezTo>
                  <a:pt x="3512" y="2596"/>
                  <a:pt x="3344" y="2540"/>
                  <a:pt x="3330" y="2507"/>
                </a:cubicBezTo>
                <a:cubicBezTo>
                  <a:pt x="3325" y="2497"/>
                  <a:pt x="3321" y="2489"/>
                  <a:pt x="3316" y="2480"/>
                </a:cubicBezTo>
                <a:cubicBezTo>
                  <a:pt x="3313" y="2475"/>
                  <a:pt x="3311" y="2470"/>
                  <a:pt x="3308" y="2466"/>
                </a:cubicBezTo>
                <a:cubicBezTo>
                  <a:pt x="3305" y="2460"/>
                  <a:pt x="3301" y="2454"/>
                  <a:pt x="3298" y="2448"/>
                </a:cubicBezTo>
                <a:cubicBezTo>
                  <a:pt x="3289" y="2432"/>
                  <a:pt x="3280" y="2417"/>
                  <a:pt x="3271" y="2402"/>
                </a:cubicBezTo>
                <a:cubicBezTo>
                  <a:pt x="3266" y="2395"/>
                  <a:pt x="3261" y="2387"/>
                  <a:pt x="3256" y="2380"/>
                </a:cubicBezTo>
                <a:cubicBezTo>
                  <a:pt x="3251" y="2372"/>
                  <a:pt x="3246" y="2364"/>
                  <a:pt x="3241" y="2357"/>
                </a:cubicBezTo>
                <a:cubicBezTo>
                  <a:pt x="3236" y="2349"/>
                  <a:pt x="3231" y="2342"/>
                  <a:pt x="3225" y="2335"/>
                </a:cubicBezTo>
                <a:cubicBezTo>
                  <a:pt x="3220" y="2327"/>
                  <a:pt x="3215" y="2320"/>
                  <a:pt x="3210" y="2313"/>
                </a:cubicBezTo>
                <a:cubicBezTo>
                  <a:pt x="3189" y="2285"/>
                  <a:pt x="3168" y="2259"/>
                  <a:pt x="3148" y="2235"/>
                </a:cubicBezTo>
                <a:cubicBezTo>
                  <a:pt x="3143" y="2229"/>
                  <a:pt x="3138" y="2223"/>
                  <a:pt x="3133" y="2217"/>
                </a:cubicBezTo>
                <a:cubicBezTo>
                  <a:pt x="3128" y="2211"/>
                  <a:pt x="3123" y="2206"/>
                  <a:pt x="3118" y="2200"/>
                </a:cubicBezTo>
                <a:cubicBezTo>
                  <a:pt x="3113" y="2195"/>
                  <a:pt x="3109" y="2189"/>
                  <a:pt x="3104" y="2184"/>
                </a:cubicBezTo>
                <a:cubicBezTo>
                  <a:pt x="3090" y="2169"/>
                  <a:pt x="3077" y="2156"/>
                  <a:pt x="3065" y="2143"/>
                </a:cubicBezTo>
                <a:cubicBezTo>
                  <a:pt x="3002" y="2080"/>
                  <a:pt x="2957" y="2044"/>
                  <a:pt x="2952" y="2038"/>
                </a:cubicBezTo>
                <a:cubicBezTo>
                  <a:pt x="2940" y="2023"/>
                  <a:pt x="2917" y="1803"/>
                  <a:pt x="2909" y="1784"/>
                </a:cubicBezTo>
                <a:cubicBezTo>
                  <a:pt x="2900" y="1764"/>
                  <a:pt x="2875" y="1738"/>
                  <a:pt x="2864" y="1682"/>
                </a:cubicBezTo>
                <a:cubicBezTo>
                  <a:pt x="2852" y="1627"/>
                  <a:pt x="2664" y="1457"/>
                  <a:pt x="2599" y="1448"/>
                </a:cubicBezTo>
                <a:cubicBezTo>
                  <a:pt x="2533" y="1438"/>
                  <a:pt x="2258" y="1648"/>
                  <a:pt x="2258" y="1648"/>
                </a:cubicBezTo>
                <a:cubicBezTo>
                  <a:pt x="2155" y="1578"/>
                  <a:pt x="1962" y="1122"/>
                  <a:pt x="1958" y="1085"/>
                </a:cubicBezTo>
                <a:cubicBezTo>
                  <a:pt x="1955" y="1065"/>
                  <a:pt x="1915" y="1036"/>
                  <a:pt x="1880" y="1013"/>
                </a:cubicBezTo>
                <a:cubicBezTo>
                  <a:pt x="1879" y="1010"/>
                  <a:pt x="1879" y="1006"/>
                  <a:pt x="1879" y="1002"/>
                </a:cubicBezTo>
                <a:cubicBezTo>
                  <a:pt x="1876" y="971"/>
                  <a:pt x="1872" y="939"/>
                  <a:pt x="1870" y="907"/>
                </a:cubicBezTo>
                <a:cubicBezTo>
                  <a:pt x="1866" y="861"/>
                  <a:pt x="1862" y="815"/>
                  <a:pt x="1859" y="768"/>
                </a:cubicBezTo>
                <a:cubicBezTo>
                  <a:pt x="1859" y="768"/>
                  <a:pt x="1859" y="768"/>
                  <a:pt x="1859" y="768"/>
                </a:cubicBezTo>
                <a:cubicBezTo>
                  <a:pt x="1859" y="768"/>
                  <a:pt x="1859" y="768"/>
                  <a:pt x="1859" y="768"/>
                </a:cubicBezTo>
                <a:cubicBezTo>
                  <a:pt x="1857" y="748"/>
                  <a:pt x="1855" y="728"/>
                  <a:pt x="1853" y="707"/>
                </a:cubicBezTo>
                <a:cubicBezTo>
                  <a:pt x="1850" y="698"/>
                  <a:pt x="1851" y="689"/>
                  <a:pt x="1851" y="679"/>
                </a:cubicBezTo>
                <a:cubicBezTo>
                  <a:pt x="1856" y="673"/>
                  <a:pt x="1850" y="667"/>
                  <a:pt x="1850" y="661"/>
                </a:cubicBezTo>
                <a:cubicBezTo>
                  <a:pt x="1851" y="640"/>
                  <a:pt x="1849" y="619"/>
                  <a:pt x="1846" y="598"/>
                </a:cubicBezTo>
                <a:cubicBezTo>
                  <a:pt x="1843" y="576"/>
                  <a:pt x="1841" y="554"/>
                  <a:pt x="1838" y="532"/>
                </a:cubicBezTo>
                <a:cubicBezTo>
                  <a:pt x="1834" y="492"/>
                  <a:pt x="1830" y="453"/>
                  <a:pt x="1826" y="411"/>
                </a:cubicBezTo>
                <a:cubicBezTo>
                  <a:pt x="1831" y="414"/>
                  <a:pt x="1835" y="415"/>
                  <a:pt x="1838" y="417"/>
                </a:cubicBezTo>
                <a:cubicBezTo>
                  <a:pt x="1882" y="441"/>
                  <a:pt x="1926" y="464"/>
                  <a:pt x="1969" y="487"/>
                </a:cubicBezTo>
                <a:cubicBezTo>
                  <a:pt x="1985" y="496"/>
                  <a:pt x="1986" y="496"/>
                  <a:pt x="1997" y="484"/>
                </a:cubicBezTo>
                <a:cubicBezTo>
                  <a:pt x="2001" y="480"/>
                  <a:pt x="2003" y="479"/>
                  <a:pt x="2009" y="481"/>
                </a:cubicBezTo>
                <a:cubicBezTo>
                  <a:pt x="2027" y="486"/>
                  <a:pt x="2042" y="493"/>
                  <a:pt x="2053" y="506"/>
                </a:cubicBezTo>
                <a:cubicBezTo>
                  <a:pt x="2055" y="509"/>
                  <a:pt x="2059" y="513"/>
                  <a:pt x="2063" y="510"/>
                </a:cubicBezTo>
                <a:cubicBezTo>
                  <a:pt x="2067" y="507"/>
                  <a:pt x="2063" y="503"/>
                  <a:pt x="2061" y="500"/>
                </a:cubicBezTo>
                <a:cubicBezTo>
                  <a:pt x="2057" y="495"/>
                  <a:pt x="2053" y="490"/>
                  <a:pt x="2049" y="484"/>
                </a:cubicBezTo>
                <a:cubicBezTo>
                  <a:pt x="2060" y="484"/>
                  <a:pt x="2066" y="490"/>
                  <a:pt x="2074" y="493"/>
                </a:cubicBezTo>
                <a:cubicBezTo>
                  <a:pt x="2076" y="494"/>
                  <a:pt x="2079" y="496"/>
                  <a:pt x="2082" y="494"/>
                </a:cubicBezTo>
                <a:cubicBezTo>
                  <a:pt x="2084" y="491"/>
                  <a:pt x="2081" y="489"/>
                  <a:pt x="2079" y="487"/>
                </a:cubicBezTo>
                <a:cubicBezTo>
                  <a:pt x="2074" y="482"/>
                  <a:pt x="2068" y="478"/>
                  <a:pt x="2061" y="473"/>
                </a:cubicBezTo>
                <a:cubicBezTo>
                  <a:pt x="2067" y="473"/>
                  <a:pt x="2073" y="473"/>
                  <a:pt x="2078" y="473"/>
                </a:cubicBezTo>
                <a:cubicBezTo>
                  <a:pt x="2081" y="472"/>
                  <a:pt x="2085" y="473"/>
                  <a:pt x="2086" y="469"/>
                </a:cubicBezTo>
                <a:cubicBezTo>
                  <a:pt x="2087" y="466"/>
                  <a:pt x="2083" y="464"/>
                  <a:pt x="2080" y="463"/>
                </a:cubicBezTo>
                <a:cubicBezTo>
                  <a:pt x="2075" y="461"/>
                  <a:pt x="2070" y="460"/>
                  <a:pt x="2065" y="458"/>
                </a:cubicBezTo>
                <a:cubicBezTo>
                  <a:pt x="2062" y="456"/>
                  <a:pt x="2055" y="458"/>
                  <a:pt x="2056" y="453"/>
                </a:cubicBezTo>
                <a:cubicBezTo>
                  <a:pt x="2056" y="448"/>
                  <a:pt x="2062" y="450"/>
                  <a:pt x="2066" y="450"/>
                </a:cubicBezTo>
                <a:cubicBezTo>
                  <a:pt x="2072" y="449"/>
                  <a:pt x="2081" y="451"/>
                  <a:pt x="2081" y="445"/>
                </a:cubicBezTo>
                <a:cubicBezTo>
                  <a:pt x="2081" y="440"/>
                  <a:pt x="2073" y="442"/>
                  <a:pt x="2068" y="441"/>
                </a:cubicBezTo>
                <a:cubicBezTo>
                  <a:pt x="2059" y="440"/>
                  <a:pt x="2048" y="441"/>
                  <a:pt x="2044" y="433"/>
                </a:cubicBezTo>
                <a:cubicBezTo>
                  <a:pt x="2039" y="423"/>
                  <a:pt x="2049" y="418"/>
                  <a:pt x="2055" y="412"/>
                </a:cubicBezTo>
                <a:cubicBezTo>
                  <a:pt x="2055" y="412"/>
                  <a:pt x="2056" y="412"/>
                  <a:pt x="2056" y="412"/>
                </a:cubicBezTo>
                <a:cubicBezTo>
                  <a:pt x="2059" y="407"/>
                  <a:pt x="2061" y="403"/>
                  <a:pt x="2054" y="400"/>
                </a:cubicBezTo>
                <a:cubicBezTo>
                  <a:pt x="2048" y="397"/>
                  <a:pt x="2045" y="402"/>
                  <a:pt x="2043" y="405"/>
                </a:cubicBezTo>
                <a:cubicBezTo>
                  <a:pt x="2039" y="410"/>
                  <a:pt x="2034" y="414"/>
                  <a:pt x="2029" y="418"/>
                </a:cubicBezTo>
                <a:cubicBezTo>
                  <a:pt x="2014" y="429"/>
                  <a:pt x="2012" y="429"/>
                  <a:pt x="1994" y="421"/>
                </a:cubicBezTo>
                <a:cubicBezTo>
                  <a:pt x="1968" y="409"/>
                  <a:pt x="1943" y="396"/>
                  <a:pt x="1917" y="384"/>
                </a:cubicBezTo>
                <a:cubicBezTo>
                  <a:pt x="1907" y="380"/>
                  <a:pt x="1900" y="374"/>
                  <a:pt x="1896" y="365"/>
                </a:cubicBezTo>
                <a:cubicBezTo>
                  <a:pt x="1887" y="350"/>
                  <a:pt x="1871" y="340"/>
                  <a:pt x="1856" y="329"/>
                </a:cubicBezTo>
                <a:cubicBezTo>
                  <a:pt x="1849" y="324"/>
                  <a:pt x="1840" y="322"/>
                  <a:pt x="1838" y="314"/>
                </a:cubicBezTo>
                <a:cubicBezTo>
                  <a:pt x="1823" y="303"/>
                  <a:pt x="1824" y="287"/>
                  <a:pt x="1819" y="273"/>
                </a:cubicBezTo>
                <a:cubicBezTo>
                  <a:pt x="1816" y="265"/>
                  <a:pt x="1815" y="255"/>
                  <a:pt x="1806" y="251"/>
                </a:cubicBezTo>
                <a:cubicBezTo>
                  <a:pt x="1792" y="244"/>
                  <a:pt x="1784" y="234"/>
                  <a:pt x="1773" y="225"/>
                </a:cubicBezTo>
                <a:cubicBezTo>
                  <a:pt x="1763" y="217"/>
                  <a:pt x="1757" y="209"/>
                  <a:pt x="1760" y="197"/>
                </a:cubicBezTo>
                <a:cubicBezTo>
                  <a:pt x="1762" y="189"/>
                  <a:pt x="1758" y="187"/>
                  <a:pt x="1750" y="190"/>
                </a:cubicBezTo>
                <a:cubicBezTo>
                  <a:pt x="1748" y="191"/>
                  <a:pt x="1745" y="192"/>
                  <a:pt x="1743" y="192"/>
                </a:cubicBezTo>
                <a:cubicBezTo>
                  <a:pt x="1738" y="193"/>
                  <a:pt x="1734" y="201"/>
                  <a:pt x="1730" y="195"/>
                </a:cubicBezTo>
                <a:cubicBezTo>
                  <a:pt x="1728" y="191"/>
                  <a:pt x="1735" y="186"/>
                  <a:pt x="1740" y="183"/>
                </a:cubicBezTo>
                <a:cubicBezTo>
                  <a:pt x="1741" y="182"/>
                  <a:pt x="1743" y="182"/>
                  <a:pt x="1744" y="181"/>
                </a:cubicBezTo>
                <a:cubicBezTo>
                  <a:pt x="1749" y="179"/>
                  <a:pt x="1752" y="176"/>
                  <a:pt x="1753" y="171"/>
                </a:cubicBezTo>
                <a:cubicBezTo>
                  <a:pt x="1757" y="157"/>
                  <a:pt x="1762" y="142"/>
                  <a:pt x="1763" y="128"/>
                </a:cubicBezTo>
                <a:cubicBezTo>
                  <a:pt x="1765" y="103"/>
                  <a:pt x="1777" y="79"/>
                  <a:pt x="1774" y="53"/>
                </a:cubicBezTo>
                <a:cubicBezTo>
                  <a:pt x="1773" y="52"/>
                  <a:pt x="1774" y="51"/>
                  <a:pt x="1776" y="50"/>
                </a:cubicBezTo>
                <a:cubicBezTo>
                  <a:pt x="1779" y="47"/>
                  <a:pt x="1778" y="44"/>
                  <a:pt x="1777" y="41"/>
                </a:cubicBezTo>
                <a:cubicBezTo>
                  <a:pt x="1773" y="32"/>
                  <a:pt x="1765" y="25"/>
                  <a:pt x="1762" y="16"/>
                </a:cubicBezTo>
                <a:cubicBezTo>
                  <a:pt x="1761" y="13"/>
                  <a:pt x="1758" y="13"/>
                  <a:pt x="1756" y="11"/>
                </a:cubicBezTo>
                <a:cubicBezTo>
                  <a:pt x="1736" y="0"/>
                  <a:pt x="1715" y="6"/>
                  <a:pt x="1694" y="8"/>
                </a:cubicBezTo>
                <a:cubicBezTo>
                  <a:pt x="1679" y="9"/>
                  <a:pt x="1666" y="19"/>
                  <a:pt x="1651" y="22"/>
                </a:cubicBezTo>
                <a:cubicBezTo>
                  <a:pt x="1650" y="30"/>
                  <a:pt x="1661" y="25"/>
                  <a:pt x="1663" y="32"/>
                </a:cubicBezTo>
                <a:cubicBezTo>
                  <a:pt x="1658" y="33"/>
                  <a:pt x="1652" y="34"/>
                  <a:pt x="1647" y="34"/>
                </a:cubicBezTo>
                <a:cubicBezTo>
                  <a:pt x="1643" y="35"/>
                  <a:pt x="1637" y="35"/>
                  <a:pt x="1636" y="39"/>
                </a:cubicBezTo>
                <a:cubicBezTo>
                  <a:pt x="1630" y="50"/>
                  <a:pt x="1620" y="60"/>
                  <a:pt x="1627" y="74"/>
                </a:cubicBezTo>
                <a:cubicBezTo>
                  <a:pt x="1628" y="78"/>
                  <a:pt x="1628" y="82"/>
                  <a:pt x="1629" y="86"/>
                </a:cubicBezTo>
                <a:cubicBezTo>
                  <a:pt x="1630" y="102"/>
                  <a:pt x="1631" y="118"/>
                  <a:pt x="1639" y="134"/>
                </a:cubicBezTo>
                <a:cubicBezTo>
                  <a:pt x="1650" y="155"/>
                  <a:pt x="1642" y="172"/>
                  <a:pt x="1618" y="182"/>
                </a:cubicBezTo>
                <a:cubicBezTo>
                  <a:pt x="1602" y="188"/>
                  <a:pt x="1586" y="191"/>
                  <a:pt x="1569" y="191"/>
                </a:cubicBezTo>
                <a:cubicBezTo>
                  <a:pt x="1536" y="189"/>
                  <a:pt x="1523" y="198"/>
                  <a:pt x="1515" y="225"/>
                </a:cubicBezTo>
                <a:cubicBezTo>
                  <a:pt x="1511" y="237"/>
                  <a:pt x="1506" y="250"/>
                  <a:pt x="1489" y="254"/>
                </a:cubicBezTo>
                <a:cubicBezTo>
                  <a:pt x="1444" y="266"/>
                  <a:pt x="1397" y="274"/>
                  <a:pt x="1350" y="277"/>
                </a:cubicBezTo>
                <a:cubicBezTo>
                  <a:pt x="1330" y="278"/>
                  <a:pt x="1312" y="277"/>
                  <a:pt x="1300" y="260"/>
                </a:cubicBezTo>
                <a:cubicBezTo>
                  <a:pt x="1289" y="244"/>
                  <a:pt x="1265" y="241"/>
                  <a:pt x="1250" y="229"/>
                </a:cubicBezTo>
                <a:cubicBezTo>
                  <a:pt x="1246" y="226"/>
                  <a:pt x="1240" y="221"/>
                  <a:pt x="1235" y="225"/>
                </a:cubicBezTo>
                <a:cubicBezTo>
                  <a:pt x="1231" y="230"/>
                  <a:pt x="1235" y="236"/>
                  <a:pt x="1241" y="240"/>
                </a:cubicBezTo>
                <a:cubicBezTo>
                  <a:pt x="1242" y="241"/>
                  <a:pt x="1244" y="242"/>
                  <a:pt x="1245" y="243"/>
                </a:cubicBezTo>
                <a:cubicBezTo>
                  <a:pt x="1250" y="248"/>
                  <a:pt x="1261" y="251"/>
                  <a:pt x="1258" y="258"/>
                </a:cubicBezTo>
                <a:cubicBezTo>
                  <a:pt x="1255" y="265"/>
                  <a:pt x="1244" y="263"/>
                  <a:pt x="1236" y="264"/>
                </a:cubicBezTo>
                <a:cubicBezTo>
                  <a:pt x="1233" y="265"/>
                  <a:pt x="1231" y="265"/>
                  <a:pt x="1228" y="265"/>
                </a:cubicBezTo>
                <a:cubicBezTo>
                  <a:pt x="1216" y="265"/>
                  <a:pt x="1205" y="268"/>
                  <a:pt x="1193" y="273"/>
                </a:cubicBezTo>
                <a:cubicBezTo>
                  <a:pt x="1190" y="274"/>
                  <a:pt x="1185" y="275"/>
                  <a:pt x="1185" y="280"/>
                </a:cubicBezTo>
                <a:cubicBezTo>
                  <a:pt x="1186" y="285"/>
                  <a:pt x="1192" y="282"/>
                  <a:pt x="1195" y="284"/>
                </a:cubicBezTo>
                <a:cubicBezTo>
                  <a:pt x="1200" y="283"/>
                  <a:pt x="1205" y="283"/>
                  <a:pt x="1213" y="282"/>
                </a:cubicBezTo>
                <a:cubicBezTo>
                  <a:pt x="1207" y="286"/>
                  <a:pt x="1204" y="288"/>
                  <a:pt x="1201" y="290"/>
                </a:cubicBezTo>
                <a:cubicBezTo>
                  <a:pt x="1201" y="295"/>
                  <a:pt x="1204" y="296"/>
                  <a:pt x="1209" y="296"/>
                </a:cubicBezTo>
                <a:cubicBezTo>
                  <a:pt x="1227" y="297"/>
                  <a:pt x="1243" y="303"/>
                  <a:pt x="1259" y="310"/>
                </a:cubicBezTo>
                <a:cubicBezTo>
                  <a:pt x="1261" y="311"/>
                  <a:pt x="1262" y="311"/>
                  <a:pt x="1265" y="311"/>
                </a:cubicBezTo>
                <a:cubicBezTo>
                  <a:pt x="1278" y="311"/>
                  <a:pt x="1282" y="316"/>
                  <a:pt x="1278" y="326"/>
                </a:cubicBezTo>
                <a:cubicBezTo>
                  <a:pt x="1276" y="331"/>
                  <a:pt x="1275" y="335"/>
                  <a:pt x="1284" y="335"/>
                </a:cubicBezTo>
                <a:cubicBezTo>
                  <a:pt x="1289" y="335"/>
                  <a:pt x="1291" y="340"/>
                  <a:pt x="1292" y="344"/>
                </a:cubicBezTo>
                <a:cubicBezTo>
                  <a:pt x="1297" y="358"/>
                  <a:pt x="1305" y="362"/>
                  <a:pt x="1324" y="359"/>
                </a:cubicBezTo>
                <a:cubicBezTo>
                  <a:pt x="1358" y="354"/>
                  <a:pt x="1393" y="349"/>
                  <a:pt x="1427" y="343"/>
                </a:cubicBezTo>
                <a:cubicBezTo>
                  <a:pt x="1435" y="342"/>
                  <a:pt x="1442" y="342"/>
                  <a:pt x="1449" y="346"/>
                </a:cubicBezTo>
                <a:cubicBezTo>
                  <a:pt x="1461" y="352"/>
                  <a:pt x="1472" y="352"/>
                  <a:pt x="1484" y="345"/>
                </a:cubicBezTo>
                <a:cubicBezTo>
                  <a:pt x="1494" y="338"/>
                  <a:pt x="1505" y="333"/>
                  <a:pt x="1515" y="327"/>
                </a:cubicBezTo>
                <a:cubicBezTo>
                  <a:pt x="1535" y="317"/>
                  <a:pt x="1543" y="318"/>
                  <a:pt x="1556" y="334"/>
                </a:cubicBezTo>
                <a:cubicBezTo>
                  <a:pt x="1558" y="336"/>
                  <a:pt x="1559" y="337"/>
                  <a:pt x="1561" y="339"/>
                </a:cubicBezTo>
                <a:cubicBezTo>
                  <a:pt x="1576" y="359"/>
                  <a:pt x="1585" y="381"/>
                  <a:pt x="1586" y="404"/>
                </a:cubicBezTo>
                <a:cubicBezTo>
                  <a:pt x="1589" y="424"/>
                  <a:pt x="1590" y="445"/>
                  <a:pt x="1584" y="465"/>
                </a:cubicBezTo>
                <a:cubicBezTo>
                  <a:pt x="1569" y="516"/>
                  <a:pt x="1551" y="567"/>
                  <a:pt x="1534" y="618"/>
                </a:cubicBezTo>
                <a:cubicBezTo>
                  <a:pt x="1529" y="629"/>
                  <a:pt x="1536" y="634"/>
                  <a:pt x="1547" y="636"/>
                </a:cubicBezTo>
                <a:cubicBezTo>
                  <a:pt x="1554" y="637"/>
                  <a:pt x="1560" y="639"/>
                  <a:pt x="1566" y="639"/>
                </a:cubicBezTo>
                <a:cubicBezTo>
                  <a:pt x="1571" y="640"/>
                  <a:pt x="1574" y="642"/>
                  <a:pt x="1573" y="647"/>
                </a:cubicBezTo>
                <a:cubicBezTo>
                  <a:pt x="1571" y="659"/>
                  <a:pt x="1570" y="671"/>
                  <a:pt x="1568" y="683"/>
                </a:cubicBezTo>
                <a:cubicBezTo>
                  <a:pt x="1568" y="692"/>
                  <a:pt x="1569" y="701"/>
                  <a:pt x="1567" y="709"/>
                </a:cubicBezTo>
                <a:cubicBezTo>
                  <a:pt x="1567" y="709"/>
                  <a:pt x="1567" y="709"/>
                  <a:pt x="1567" y="709"/>
                </a:cubicBezTo>
                <a:cubicBezTo>
                  <a:pt x="1563" y="751"/>
                  <a:pt x="1560" y="793"/>
                  <a:pt x="1553" y="835"/>
                </a:cubicBezTo>
                <a:cubicBezTo>
                  <a:pt x="1551" y="846"/>
                  <a:pt x="1549" y="858"/>
                  <a:pt x="1547" y="870"/>
                </a:cubicBezTo>
                <a:cubicBezTo>
                  <a:pt x="1541" y="867"/>
                  <a:pt x="1535" y="865"/>
                  <a:pt x="1530" y="863"/>
                </a:cubicBezTo>
                <a:cubicBezTo>
                  <a:pt x="1507" y="926"/>
                  <a:pt x="1370" y="1155"/>
                  <a:pt x="1294" y="1238"/>
                </a:cubicBezTo>
                <a:cubicBezTo>
                  <a:pt x="1217" y="1320"/>
                  <a:pt x="1083" y="1706"/>
                  <a:pt x="1063" y="1755"/>
                </a:cubicBezTo>
                <a:cubicBezTo>
                  <a:pt x="1055" y="1733"/>
                  <a:pt x="938" y="1535"/>
                  <a:pt x="915" y="1525"/>
                </a:cubicBezTo>
                <a:cubicBezTo>
                  <a:pt x="893" y="1515"/>
                  <a:pt x="673" y="1646"/>
                  <a:pt x="671" y="1675"/>
                </a:cubicBezTo>
                <a:cubicBezTo>
                  <a:pt x="668" y="1704"/>
                  <a:pt x="639" y="1975"/>
                  <a:pt x="602" y="1987"/>
                </a:cubicBezTo>
                <a:cubicBezTo>
                  <a:pt x="386" y="2093"/>
                  <a:pt x="361" y="2364"/>
                  <a:pt x="341" y="2395"/>
                </a:cubicBezTo>
                <a:cubicBezTo>
                  <a:pt x="266" y="2500"/>
                  <a:pt x="138" y="2648"/>
                  <a:pt x="0" y="2800"/>
                </a:cubicBezTo>
                <a:lnTo>
                  <a:pt x="0" y="3584"/>
                </a:lnTo>
                <a:close/>
                <a:moveTo>
                  <a:pt x="1685" y="908"/>
                </a:moveTo>
                <a:cubicBezTo>
                  <a:pt x="1696" y="847"/>
                  <a:pt x="1706" y="785"/>
                  <a:pt x="1721" y="723"/>
                </a:cubicBezTo>
                <a:cubicBezTo>
                  <a:pt x="1728" y="783"/>
                  <a:pt x="1734" y="842"/>
                  <a:pt x="1741" y="902"/>
                </a:cubicBezTo>
                <a:cubicBezTo>
                  <a:pt x="1742" y="903"/>
                  <a:pt x="1742" y="904"/>
                  <a:pt x="1742" y="905"/>
                </a:cubicBezTo>
                <a:cubicBezTo>
                  <a:pt x="1744" y="920"/>
                  <a:pt x="1746" y="935"/>
                  <a:pt x="1748" y="950"/>
                </a:cubicBezTo>
                <a:cubicBezTo>
                  <a:pt x="1728" y="942"/>
                  <a:pt x="1705" y="933"/>
                  <a:pt x="1682" y="924"/>
                </a:cubicBezTo>
                <a:cubicBezTo>
                  <a:pt x="1683" y="919"/>
                  <a:pt x="1684" y="914"/>
                  <a:pt x="1685" y="90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379"/>
          <p:cNvSpPr>
            <a:spLocks noEditPoints="1"/>
          </p:cNvSpPr>
          <p:nvPr userDrawn="1"/>
        </p:nvSpPr>
        <p:spPr bwMode="auto">
          <a:xfrm>
            <a:off x="-6350" y="3832226"/>
            <a:ext cx="5780088" cy="3028950"/>
          </a:xfrm>
          <a:custGeom>
            <a:avLst/>
            <a:gdLst>
              <a:gd name="T0" fmla="*/ 3632 w 3632"/>
              <a:gd name="T1" fmla="*/ 1903 h 1903"/>
              <a:gd name="T2" fmla="*/ 3607 w 3632"/>
              <a:gd name="T3" fmla="*/ 1571 h 1903"/>
              <a:gd name="T4" fmla="*/ 3421 w 3632"/>
              <a:gd name="T5" fmla="*/ 1481 h 1903"/>
              <a:gd name="T6" fmla="*/ 3379 w 3632"/>
              <a:gd name="T7" fmla="*/ 1250 h 1903"/>
              <a:gd name="T8" fmla="*/ 3318 w 3632"/>
              <a:gd name="T9" fmla="*/ 1359 h 1903"/>
              <a:gd name="T10" fmla="*/ 3087 w 3632"/>
              <a:gd name="T11" fmla="*/ 1147 h 1903"/>
              <a:gd name="T12" fmla="*/ 2954 w 3632"/>
              <a:gd name="T13" fmla="*/ 848 h 1903"/>
              <a:gd name="T14" fmla="*/ 2822 w 3632"/>
              <a:gd name="T15" fmla="*/ 782 h 1903"/>
              <a:gd name="T16" fmla="*/ 2801 w 3632"/>
              <a:gd name="T17" fmla="*/ 886 h 1903"/>
              <a:gd name="T18" fmla="*/ 2859 w 3632"/>
              <a:gd name="T19" fmla="*/ 1053 h 1903"/>
              <a:gd name="T20" fmla="*/ 3134 w 3632"/>
              <a:gd name="T21" fmla="*/ 1563 h 1903"/>
              <a:gd name="T22" fmla="*/ 3100 w 3632"/>
              <a:gd name="T23" fmla="*/ 1549 h 1903"/>
              <a:gd name="T24" fmla="*/ 3071 w 3632"/>
              <a:gd name="T25" fmla="*/ 1532 h 1903"/>
              <a:gd name="T26" fmla="*/ 2418 w 3632"/>
              <a:gd name="T27" fmla="*/ 769 h 1903"/>
              <a:gd name="T28" fmla="*/ 1992 w 3632"/>
              <a:gd name="T29" fmla="*/ 242 h 1903"/>
              <a:gd name="T30" fmla="*/ 2023 w 3632"/>
              <a:gd name="T31" fmla="*/ 0 h 1903"/>
              <a:gd name="T32" fmla="*/ 1908 w 3632"/>
              <a:gd name="T33" fmla="*/ 91 h 1903"/>
              <a:gd name="T34" fmla="*/ 1719 w 3632"/>
              <a:gd name="T35" fmla="*/ 584 h 1903"/>
              <a:gd name="T36" fmla="*/ 1576 w 3632"/>
              <a:gd name="T37" fmla="*/ 823 h 1903"/>
              <a:gd name="T38" fmla="*/ 1667 w 3632"/>
              <a:gd name="T39" fmla="*/ 509 h 1903"/>
              <a:gd name="T40" fmla="*/ 1618 w 3632"/>
              <a:gd name="T41" fmla="*/ 196 h 1903"/>
              <a:gd name="T42" fmla="*/ 1454 w 3632"/>
              <a:gd name="T43" fmla="*/ 631 h 1903"/>
              <a:gd name="T44" fmla="*/ 1301 w 3632"/>
              <a:gd name="T45" fmla="*/ 512 h 1903"/>
              <a:gd name="T46" fmla="*/ 1102 w 3632"/>
              <a:gd name="T47" fmla="*/ 359 h 1903"/>
              <a:gd name="T48" fmla="*/ 842 w 3632"/>
              <a:gd name="T49" fmla="*/ 568 h 1903"/>
              <a:gd name="T50" fmla="*/ 560 w 3632"/>
              <a:gd name="T51" fmla="*/ 753 h 1903"/>
              <a:gd name="T52" fmla="*/ 349 w 3632"/>
              <a:gd name="T53" fmla="*/ 1101 h 1903"/>
              <a:gd name="T54" fmla="*/ 400 w 3632"/>
              <a:gd name="T55" fmla="*/ 1339 h 1903"/>
              <a:gd name="T56" fmla="*/ 51 w 3632"/>
              <a:gd name="T57" fmla="*/ 1608 h 1903"/>
              <a:gd name="T58" fmla="*/ 0 w 3632"/>
              <a:gd name="T59" fmla="*/ 1903 h 1903"/>
              <a:gd name="T60" fmla="*/ 2377 w 3632"/>
              <a:gd name="T61" fmla="*/ 863 h 1903"/>
              <a:gd name="T62" fmla="*/ 2258 w 3632"/>
              <a:gd name="T63" fmla="*/ 863 h 1903"/>
              <a:gd name="T64" fmla="*/ 1979 w 3632"/>
              <a:gd name="T65" fmla="*/ 397 h 1903"/>
              <a:gd name="T66" fmla="*/ 2009 w 3632"/>
              <a:gd name="T67" fmla="*/ 786 h 1903"/>
              <a:gd name="T68" fmla="*/ 1979 w 3632"/>
              <a:gd name="T69" fmla="*/ 397 h 1903"/>
              <a:gd name="T70" fmla="*/ 1386 w 3632"/>
              <a:gd name="T71" fmla="*/ 866 h 1903"/>
              <a:gd name="T72" fmla="*/ 1301 w 3632"/>
              <a:gd name="T73" fmla="*/ 825 h 1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32" h="1903">
                <a:moveTo>
                  <a:pt x="0" y="1903"/>
                </a:moveTo>
                <a:cubicBezTo>
                  <a:pt x="3632" y="1903"/>
                  <a:pt x="3632" y="1903"/>
                  <a:pt x="3632" y="1903"/>
                </a:cubicBezTo>
                <a:cubicBezTo>
                  <a:pt x="3616" y="1896"/>
                  <a:pt x="3601" y="1886"/>
                  <a:pt x="3589" y="1875"/>
                </a:cubicBezTo>
                <a:cubicBezTo>
                  <a:pt x="3557" y="1842"/>
                  <a:pt x="3610" y="1590"/>
                  <a:pt x="3607" y="1571"/>
                </a:cubicBezTo>
                <a:cubicBezTo>
                  <a:pt x="3604" y="1553"/>
                  <a:pt x="3560" y="1638"/>
                  <a:pt x="3541" y="1628"/>
                </a:cubicBezTo>
                <a:cubicBezTo>
                  <a:pt x="3522" y="1619"/>
                  <a:pt x="3425" y="1492"/>
                  <a:pt x="3421" y="1481"/>
                </a:cubicBezTo>
                <a:cubicBezTo>
                  <a:pt x="3417" y="1470"/>
                  <a:pt x="3395" y="1278"/>
                  <a:pt x="3381" y="1252"/>
                </a:cubicBezTo>
                <a:cubicBezTo>
                  <a:pt x="3381" y="1252"/>
                  <a:pt x="3380" y="1251"/>
                  <a:pt x="3379" y="1250"/>
                </a:cubicBezTo>
                <a:cubicBezTo>
                  <a:pt x="3358" y="1222"/>
                  <a:pt x="3228" y="1149"/>
                  <a:pt x="3198" y="1066"/>
                </a:cubicBezTo>
                <a:cubicBezTo>
                  <a:pt x="3203" y="1175"/>
                  <a:pt x="3294" y="1325"/>
                  <a:pt x="3318" y="1359"/>
                </a:cubicBezTo>
                <a:cubicBezTo>
                  <a:pt x="3293" y="1350"/>
                  <a:pt x="3237" y="1364"/>
                  <a:pt x="3188" y="1271"/>
                </a:cubicBezTo>
                <a:cubicBezTo>
                  <a:pt x="3138" y="1178"/>
                  <a:pt x="3104" y="1169"/>
                  <a:pt x="3087" y="1147"/>
                </a:cubicBezTo>
                <a:cubicBezTo>
                  <a:pt x="3070" y="1126"/>
                  <a:pt x="3075" y="1004"/>
                  <a:pt x="3051" y="973"/>
                </a:cubicBezTo>
                <a:cubicBezTo>
                  <a:pt x="3027" y="943"/>
                  <a:pt x="2954" y="848"/>
                  <a:pt x="2954" y="848"/>
                </a:cubicBezTo>
                <a:cubicBezTo>
                  <a:pt x="2954" y="848"/>
                  <a:pt x="2912" y="908"/>
                  <a:pt x="2914" y="929"/>
                </a:cubicBezTo>
                <a:cubicBezTo>
                  <a:pt x="2871" y="887"/>
                  <a:pt x="2825" y="800"/>
                  <a:pt x="2822" y="782"/>
                </a:cubicBezTo>
                <a:cubicBezTo>
                  <a:pt x="2817" y="801"/>
                  <a:pt x="2812" y="822"/>
                  <a:pt x="2808" y="843"/>
                </a:cubicBezTo>
                <a:cubicBezTo>
                  <a:pt x="2805" y="857"/>
                  <a:pt x="2802" y="871"/>
                  <a:pt x="2801" y="886"/>
                </a:cubicBezTo>
                <a:cubicBezTo>
                  <a:pt x="2800" y="914"/>
                  <a:pt x="2802" y="943"/>
                  <a:pt x="2813" y="973"/>
                </a:cubicBezTo>
                <a:cubicBezTo>
                  <a:pt x="2822" y="999"/>
                  <a:pt x="2837" y="1025"/>
                  <a:pt x="2859" y="1053"/>
                </a:cubicBezTo>
                <a:cubicBezTo>
                  <a:pt x="2881" y="1074"/>
                  <a:pt x="2888" y="1062"/>
                  <a:pt x="2905" y="1159"/>
                </a:cubicBezTo>
                <a:cubicBezTo>
                  <a:pt x="2922" y="1257"/>
                  <a:pt x="3001" y="1391"/>
                  <a:pt x="3134" y="1563"/>
                </a:cubicBezTo>
                <a:cubicBezTo>
                  <a:pt x="3125" y="1561"/>
                  <a:pt x="3113" y="1556"/>
                  <a:pt x="3100" y="1549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093" y="1545"/>
                  <a:pt x="3086" y="1541"/>
                  <a:pt x="3078" y="1536"/>
                </a:cubicBezTo>
                <a:cubicBezTo>
                  <a:pt x="3076" y="1534"/>
                  <a:pt x="3074" y="1533"/>
                  <a:pt x="3071" y="1532"/>
                </a:cubicBezTo>
                <a:cubicBezTo>
                  <a:pt x="2951" y="1454"/>
                  <a:pt x="2737" y="1255"/>
                  <a:pt x="2681" y="1128"/>
                </a:cubicBezTo>
                <a:cubicBezTo>
                  <a:pt x="2612" y="974"/>
                  <a:pt x="2630" y="929"/>
                  <a:pt x="2418" y="769"/>
                </a:cubicBezTo>
                <a:cubicBezTo>
                  <a:pt x="2425" y="657"/>
                  <a:pt x="2395" y="593"/>
                  <a:pt x="2395" y="593"/>
                </a:cubicBezTo>
                <a:cubicBezTo>
                  <a:pt x="2395" y="593"/>
                  <a:pt x="2222" y="612"/>
                  <a:pt x="1992" y="242"/>
                </a:cubicBezTo>
                <a:cubicBezTo>
                  <a:pt x="1973" y="217"/>
                  <a:pt x="1969" y="183"/>
                  <a:pt x="2013" y="150"/>
                </a:cubicBezTo>
                <a:cubicBezTo>
                  <a:pt x="2057" y="118"/>
                  <a:pt x="2034" y="11"/>
                  <a:pt x="2023" y="0"/>
                </a:cubicBezTo>
                <a:cubicBezTo>
                  <a:pt x="2012" y="51"/>
                  <a:pt x="1975" y="110"/>
                  <a:pt x="1958" y="114"/>
                </a:cubicBezTo>
                <a:cubicBezTo>
                  <a:pt x="1972" y="84"/>
                  <a:pt x="1933" y="69"/>
                  <a:pt x="1908" y="91"/>
                </a:cubicBezTo>
                <a:cubicBezTo>
                  <a:pt x="1882" y="113"/>
                  <a:pt x="1872" y="491"/>
                  <a:pt x="1872" y="491"/>
                </a:cubicBezTo>
                <a:cubicBezTo>
                  <a:pt x="1872" y="487"/>
                  <a:pt x="1717" y="484"/>
                  <a:pt x="1719" y="584"/>
                </a:cubicBezTo>
                <a:cubicBezTo>
                  <a:pt x="1721" y="684"/>
                  <a:pt x="1719" y="834"/>
                  <a:pt x="1719" y="834"/>
                </a:cubicBezTo>
                <a:cubicBezTo>
                  <a:pt x="1719" y="834"/>
                  <a:pt x="1576" y="829"/>
                  <a:pt x="1576" y="823"/>
                </a:cubicBezTo>
                <a:cubicBezTo>
                  <a:pt x="1576" y="821"/>
                  <a:pt x="1607" y="715"/>
                  <a:pt x="1639" y="605"/>
                </a:cubicBezTo>
                <a:cubicBezTo>
                  <a:pt x="1648" y="572"/>
                  <a:pt x="1658" y="540"/>
                  <a:pt x="1667" y="509"/>
                </a:cubicBezTo>
                <a:cubicBezTo>
                  <a:pt x="1692" y="423"/>
                  <a:pt x="1712" y="354"/>
                  <a:pt x="1712" y="354"/>
                </a:cubicBezTo>
                <a:cubicBezTo>
                  <a:pt x="1618" y="196"/>
                  <a:pt x="1618" y="196"/>
                  <a:pt x="1618" y="196"/>
                </a:cubicBezTo>
                <a:cubicBezTo>
                  <a:pt x="1499" y="307"/>
                  <a:pt x="1499" y="307"/>
                  <a:pt x="1499" y="307"/>
                </a:cubicBezTo>
                <a:cubicBezTo>
                  <a:pt x="1499" y="307"/>
                  <a:pt x="1461" y="629"/>
                  <a:pt x="1454" y="631"/>
                </a:cubicBezTo>
                <a:cubicBezTo>
                  <a:pt x="1448" y="633"/>
                  <a:pt x="1226" y="735"/>
                  <a:pt x="1226" y="727"/>
                </a:cubicBezTo>
                <a:cubicBezTo>
                  <a:pt x="1226" y="720"/>
                  <a:pt x="1301" y="512"/>
                  <a:pt x="1301" y="512"/>
                </a:cubicBezTo>
                <a:cubicBezTo>
                  <a:pt x="1149" y="501"/>
                  <a:pt x="1149" y="501"/>
                  <a:pt x="1149" y="501"/>
                </a:cubicBezTo>
                <a:cubicBezTo>
                  <a:pt x="1102" y="359"/>
                  <a:pt x="1102" y="359"/>
                  <a:pt x="1102" y="359"/>
                </a:cubicBezTo>
                <a:cubicBezTo>
                  <a:pt x="976" y="628"/>
                  <a:pt x="976" y="628"/>
                  <a:pt x="976" y="628"/>
                </a:cubicBezTo>
                <a:cubicBezTo>
                  <a:pt x="842" y="568"/>
                  <a:pt x="842" y="568"/>
                  <a:pt x="842" y="568"/>
                </a:cubicBezTo>
                <a:cubicBezTo>
                  <a:pt x="720" y="568"/>
                  <a:pt x="720" y="568"/>
                  <a:pt x="720" y="568"/>
                </a:cubicBezTo>
                <a:cubicBezTo>
                  <a:pt x="560" y="753"/>
                  <a:pt x="560" y="753"/>
                  <a:pt x="560" y="753"/>
                </a:cubicBezTo>
                <a:cubicBezTo>
                  <a:pt x="560" y="1035"/>
                  <a:pt x="560" y="1035"/>
                  <a:pt x="560" y="1035"/>
                </a:cubicBezTo>
                <a:cubicBezTo>
                  <a:pt x="349" y="1101"/>
                  <a:pt x="349" y="1101"/>
                  <a:pt x="349" y="1101"/>
                </a:cubicBezTo>
                <a:cubicBezTo>
                  <a:pt x="431" y="1334"/>
                  <a:pt x="431" y="1334"/>
                  <a:pt x="431" y="1334"/>
                </a:cubicBezTo>
                <a:cubicBezTo>
                  <a:pt x="400" y="1339"/>
                  <a:pt x="400" y="1339"/>
                  <a:pt x="400" y="1339"/>
                </a:cubicBezTo>
                <a:cubicBezTo>
                  <a:pt x="299" y="1318"/>
                  <a:pt x="299" y="1318"/>
                  <a:pt x="299" y="1318"/>
                </a:cubicBezTo>
                <a:cubicBezTo>
                  <a:pt x="51" y="1608"/>
                  <a:pt x="51" y="1608"/>
                  <a:pt x="51" y="1608"/>
                </a:cubicBezTo>
                <a:cubicBezTo>
                  <a:pt x="0" y="1621"/>
                  <a:pt x="0" y="1621"/>
                  <a:pt x="0" y="1621"/>
                </a:cubicBezTo>
                <a:lnTo>
                  <a:pt x="0" y="1903"/>
                </a:lnTo>
                <a:close/>
                <a:moveTo>
                  <a:pt x="2330" y="719"/>
                </a:moveTo>
                <a:cubicBezTo>
                  <a:pt x="2330" y="719"/>
                  <a:pt x="2373" y="787"/>
                  <a:pt x="2377" y="863"/>
                </a:cubicBezTo>
                <a:cubicBezTo>
                  <a:pt x="2482" y="960"/>
                  <a:pt x="2504" y="1034"/>
                  <a:pt x="2484" y="1101"/>
                </a:cubicBezTo>
                <a:cubicBezTo>
                  <a:pt x="2370" y="935"/>
                  <a:pt x="2290" y="867"/>
                  <a:pt x="2258" y="863"/>
                </a:cubicBezTo>
                <a:cubicBezTo>
                  <a:pt x="2300" y="786"/>
                  <a:pt x="2342" y="782"/>
                  <a:pt x="2330" y="719"/>
                </a:cubicBezTo>
                <a:close/>
                <a:moveTo>
                  <a:pt x="1979" y="397"/>
                </a:moveTo>
                <a:cubicBezTo>
                  <a:pt x="1979" y="397"/>
                  <a:pt x="2024" y="590"/>
                  <a:pt x="2026" y="598"/>
                </a:cubicBezTo>
                <a:cubicBezTo>
                  <a:pt x="2027" y="605"/>
                  <a:pt x="2009" y="786"/>
                  <a:pt x="2009" y="786"/>
                </a:cubicBezTo>
                <a:cubicBezTo>
                  <a:pt x="1958" y="584"/>
                  <a:pt x="1958" y="584"/>
                  <a:pt x="1958" y="584"/>
                </a:cubicBezTo>
                <a:lnTo>
                  <a:pt x="1979" y="397"/>
                </a:lnTo>
                <a:close/>
                <a:moveTo>
                  <a:pt x="1386" y="730"/>
                </a:moveTo>
                <a:cubicBezTo>
                  <a:pt x="1386" y="866"/>
                  <a:pt x="1386" y="866"/>
                  <a:pt x="1386" y="866"/>
                </a:cubicBezTo>
                <a:cubicBezTo>
                  <a:pt x="1301" y="945"/>
                  <a:pt x="1301" y="945"/>
                  <a:pt x="1301" y="945"/>
                </a:cubicBezTo>
                <a:cubicBezTo>
                  <a:pt x="1301" y="945"/>
                  <a:pt x="1303" y="831"/>
                  <a:pt x="1301" y="825"/>
                </a:cubicBezTo>
                <a:cubicBezTo>
                  <a:pt x="1299" y="820"/>
                  <a:pt x="1386" y="730"/>
                  <a:pt x="1386" y="73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381"/>
          <p:cNvSpPr>
            <a:spLocks noEditPoints="1"/>
          </p:cNvSpPr>
          <p:nvPr userDrawn="1"/>
        </p:nvSpPr>
        <p:spPr bwMode="auto">
          <a:xfrm>
            <a:off x="-6350" y="3832226"/>
            <a:ext cx="5130800" cy="3028950"/>
          </a:xfrm>
          <a:custGeom>
            <a:avLst/>
            <a:gdLst>
              <a:gd name="T0" fmla="*/ 0 w 3224"/>
              <a:gd name="T1" fmla="*/ 1903 h 1903"/>
              <a:gd name="T2" fmla="*/ 3224 w 3224"/>
              <a:gd name="T3" fmla="*/ 1903 h 1903"/>
              <a:gd name="T4" fmla="*/ 3097 w 3224"/>
              <a:gd name="T5" fmla="*/ 1756 h 1903"/>
              <a:gd name="T6" fmla="*/ 3100 w 3224"/>
              <a:gd name="T7" fmla="*/ 1549 h 1903"/>
              <a:gd name="T8" fmla="*/ 3100 w 3224"/>
              <a:gd name="T9" fmla="*/ 1549 h 1903"/>
              <a:gd name="T10" fmla="*/ 3078 w 3224"/>
              <a:gd name="T11" fmla="*/ 1536 h 1903"/>
              <a:gd name="T12" fmla="*/ 3071 w 3224"/>
              <a:gd name="T13" fmla="*/ 1532 h 1903"/>
              <a:gd name="T14" fmla="*/ 2681 w 3224"/>
              <a:gd name="T15" fmla="*/ 1128 h 1903"/>
              <a:gd name="T16" fmla="*/ 2418 w 3224"/>
              <a:gd name="T17" fmla="*/ 769 h 1903"/>
              <a:gd name="T18" fmla="*/ 2395 w 3224"/>
              <a:gd name="T19" fmla="*/ 593 h 1903"/>
              <a:gd name="T20" fmla="*/ 1992 w 3224"/>
              <a:gd name="T21" fmla="*/ 242 h 1903"/>
              <a:gd name="T22" fmla="*/ 2013 w 3224"/>
              <a:gd name="T23" fmla="*/ 150 h 1903"/>
              <a:gd name="T24" fmla="*/ 2023 w 3224"/>
              <a:gd name="T25" fmla="*/ 0 h 1903"/>
              <a:gd name="T26" fmla="*/ 1958 w 3224"/>
              <a:gd name="T27" fmla="*/ 114 h 1903"/>
              <a:gd name="T28" fmla="*/ 1908 w 3224"/>
              <a:gd name="T29" fmla="*/ 91 h 1903"/>
              <a:gd name="T30" fmla="*/ 1872 w 3224"/>
              <a:gd name="T31" fmla="*/ 491 h 1903"/>
              <a:gd name="T32" fmla="*/ 1719 w 3224"/>
              <a:gd name="T33" fmla="*/ 584 h 1903"/>
              <a:gd name="T34" fmla="*/ 1719 w 3224"/>
              <a:gd name="T35" fmla="*/ 834 h 1903"/>
              <a:gd name="T36" fmla="*/ 1576 w 3224"/>
              <a:gd name="T37" fmla="*/ 823 h 1903"/>
              <a:gd name="T38" fmla="*/ 1639 w 3224"/>
              <a:gd name="T39" fmla="*/ 605 h 1903"/>
              <a:gd name="T40" fmla="*/ 1486 w 3224"/>
              <a:gd name="T41" fmla="*/ 745 h 1903"/>
              <a:gd name="T42" fmla="*/ 1486 w 3224"/>
              <a:gd name="T43" fmla="*/ 1008 h 1903"/>
              <a:gd name="T44" fmla="*/ 1450 w 3224"/>
              <a:gd name="T45" fmla="*/ 1034 h 1903"/>
              <a:gd name="T46" fmla="*/ 1109 w 3224"/>
              <a:gd name="T47" fmla="*/ 1021 h 1903"/>
              <a:gd name="T48" fmla="*/ 1028 w 3224"/>
              <a:gd name="T49" fmla="*/ 1073 h 1903"/>
              <a:gd name="T50" fmla="*/ 1028 w 3224"/>
              <a:gd name="T51" fmla="*/ 1195 h 1903"/>
              <a:gd name="T52" fmla="*/ 910 w 3224"/>
              <a:gd name="T53" fmla="*/ 1250 h 1903"/>
              <a:gd name="T54" fmla="*/ 400 w 3224"/>
              <a:gd name="T55" fmla="*/ 1339 h 1903"/>
              <a:gd name="T56" fmla="*/ 299 w 3224"/>
              <a:gd name="T57" fmla="*/ 1318 h 1903"/>
              <a:gd name="T58" fmla="*/ 51 w 3224"/>
              <a:gd name="T59" fmla="*/ 1608 h 1903"/>
              <a:gd name="T60" fmla="*/ 0 w 3224"/>
              <a:gd name="T61" fmla="*/ 1621 h 1903"/>
              <a:gd name="T62" fmla="*/ 0 w 3224"/>
              <a:gd name="T63" fmla="*/ 1903 h 1903"/>
              <a:gd name="T64" fmla="*/ 2330 w 3224"/>
              <a:gd name="T65" fmla="*/ 719 h 1903"/>
              <a:gd name="T66" fmla="*/ 2377 w 3224"/>
              <a:gd name="T67" fmla="*/ 863 h 1903"/>
              <a:gd name="T68" fmla="*/ 2484 w 3224"/>
              <a:gd name="T69" fmla="*/ 1101 h 1903"/>
              <a:gd name="T70" fmla="*/ 2258 w 3224"/>
              <a:gd name="T71" fmla="*/ 863 h 1903"/>
              <a:gd name="T72" fmla="*/ 2330 w 3224"/>
              <a:gd name="T73" fmla="*/ 719 h 1903"/>
              <a:gd name="T74" fmla="*/ 1979 w 3224"/>
              <a:gd name="T75" fmla="*/ 397 h 1903"/>
              <a:gd name="T76" fmla="*/ 2026 w 3224"/>
              <a:gd name="T77" fmla="*/ 598 h 1903"/>
              <a:gd name="T78" fmla="*/ 2009 w 3224"/>
              <a:gd name="T79" fmla="*/ 786 h 1903"/>
              <a:gd name="T80" fmla="*/ 1958 w 3224"/>
              <a:gd name="T81" fmla="*/ 584 h 1903"/>
              <a:gd name="T82" fmla="*/ 1979 w 3224"/>
              <a:gd name="T83" fmla="*/ 397 h 1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24" h="1903">
                <a:moveTo>
                  <a:pt x="0" y="1903"/>
                </a:moveTo>
                <a:cubicBezTo>
                  <a:pt x="3224" y="1903"/>
                  <a:pt x="3224" y="1903"/>
                  <a:pt x="3224" y="1903"/>
                </a:cubicBezTo>
                <a:cubicBezTo>
                  <a:pt x="3140" y="1820"/>
                  <a:pt x="3097" y="1756"/>
                  <a:pt x="3097" y="1756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093" y="1545"/>
                  <a:pt x="3086" y="1541"/>
                  <a:pt x="3078" y="1536"/>
                </a:cubicBezTo>
                <a:cubicBezTo>
                  <a:pt x="3076" y="1534"/>
                  <a:pt x="3074" y="1533"/>
                  <a:pt x="3071" y="1532"/>
                </a:cubicBezTo>
                <a:cubicBezTo>
                  <a:pt x="2951" y="1454"/>
                  <a:pt x="2737" y="1255"/>
                  <a:pt x="2681" y="1128"/>
                </a:cubicBezTo>
                <a:cubicBezTo>
                  <a:pt x="2612" y="974"/>
                  <a:pt x="2630" y="929"/>
                  <a:pt x="2418" y="769"/>
                </a:cubicBezTo>
                <a:cubicBezTo>
                  <a:pt x="2425" y="657"/>
                  <a:pt x="2395" y="593"/>
                  <a:pt x="2395" y="593"/>
                </a:cubicBezTo>
                <a:cubicBezTo>
                  <a:pt x="2395" y="593"/>
                  <a:pt x="2222" y="612"/>
                  <a:pt x="1992" y="242"/>
                </a:cubicBezTo>
                <a:cubicBezTo>
                  <a:pt x="1973" y="217"/>
                  <a:pt x="1969" y="183"/>
                  <a:pt x="2013" y="150"/>
                </a:cubicBezTo>
                <a:cubicBezTo>
                  <a:pt x="2057" y="118"/>
                  <a:pt x="2034" y="11"/>
                  <a:pt x="2023" y="0"/>
                </a:cubicBezTo>
                <a:cubicBezTo>
                  <a:pt x="2012" y="51"/>
                  <a:pt x="1975" y="110"/>
                  <a:pt x="1958" y="114"/>
                </a:cubicBezTo>
                <a:cubicBezTo>
                  <a:pt x="1972" y="84"/>
                  <a:pt x="1934" y="69"/>
                  <a:pt x="1908" y="91"/>
                </a:cubicBezTo>
                <a:cubicBezTo>
                  <a:pt x="1882" y="113"/>
                  <a:pt x="1872" y="491"/>
                  <a:pt x="1872" y="491"/>
                </a:cubicBezTo>
                <a:cubicBezTo>
                  <a:pt x="1872" y="487"/>
                  <a:pt x="1717" y="484"/>
                  <a:pt x="1719" y="584"/>
                </a:cubicBezTo>
                <a:cubicBezTo>
                  <a:pt x="1721" y="684"/>
                  <a:pt x="1719" y="834"/>
                  <a:pt x="1719" y="834"/>
                </a:cubicBezTo>
                <a:cubicBezTo>
                  <a:pt x="1719" y="834"/>
                  <a:pt x="1576" y="829"/>
                  <a:pt x="1576" y="823"/>
                </a:cubicBezTo>
                <a:cubicBezTo>
                  <a:pt x="1576" y="821"/>
                  <a:pt x="1607" y="715"/>
                  <a:pt x="1639" y="605"/>
                </a:cubicBezTo>
                <a:cubicBezTo>
                  <a:pt x="1486" y="745"/>
                  <a:pt x="1486" y="745"/>
                  <a:pt x="1486" y="745"/>
                </a:cubicBezTo>
                <a:cubicBezTo>
                  <a:pt x="1486" y="1008"/>
                  <a:pt x="1486" y="1008"/>
                  <a:pt x="1486" y="1008"/>
                </a:cubicBezTo>
                <a:cubicBezTo>
                  <a:pt x="1450" y="1034"/>
                  <a:pt x="1450" y="1034"/>
                  <a:pt x="1450" y="1034"/>
                </a:cubicBezTo>
                <a:cubicBezTo>
                  <a:pt x="1109" y="1021"/>
                  <a:pt x="1109" y="1021"/>
                  <a:pt x="1109" y="1021"/>
                </a:cubicBezTo>
                <a:cubicBezTo>
                  <a:pt x="1028" y="1073"/>
                  <a:pt x="1028" y="1073"/>
                  <a:pt x="1028" y="1073"/>
                </a:cubicBezTo>
                <a:cubicBezTo>
                  <a:pt x="1028" y="1195"/>
                  <a:pt x="1028" y="1195"/>
                  <a:pt x="1028" y="1195"/>
                </a:cubicBezTo>
                <a:cubicBezTo>
                  <a:pt x="910" y="1250"/>
                  <a:pt x="910" y="1250"/>
                  <a:pt x="910" y="1250"/>
                </a:cubicBezTo>
                <a:cubicBezTo>
                  <a:pt x="400" y="1339"/>
                  <a:pt x="400" y="1339"/>
                  <a:pt x="400" y="1339"/>
                </a:cubicBezTo>
                <a:cubicBezTo>
                  <a:pt x="299" y="1318"/>
                  <a:pt x="299" y="1318"/>
                  <a:pt x="299" y="1318"/>
                </a:cubicBezTo>
                <a:cubicBezTo>
                  <a:pt x="51" y="1608"/>
                  <a:pt x="51" y="1608"/>
                  <a:pt x="51" y="1608"/>
                </a:cubicBezTo>
                <a:cubicBezTo>
                  <a:pt x="0" y="1621"/>
                  <a:pt x="0" y="1621"/>
                  <a:pt x="0" y="1621"/>
                </a:cubicBezTo>
                <a:lnTo>
                  <a:pt x="0" y="1903"/>
                </a:lnTo>
                <a:close/>
                <a:moveTo>
                  <a:pt x="2330" y="719"/>
                </a:moveTo>
                <a:cubicBezTo>
                  <a:pt x="2330" y="719"/>
                  <a:pt x="2373" y="787"/>
                  <a:pt x="2377" y="863"/>
                </a:cubicBezTo>
                <a:cubicBezTo>
                  <a:pt x="2482" y="960"/>
                  <a:pt x="2504" y="1034"/>
                  <a:pt x="2484" y="1101"/>
                </a:cubicBezTo>
                <a:cubicBezTo>
                  <a:pt x="2370" y="935"/>
                  <a:pt x="2290" y="867"/>
                  <a:pt x="2258" y="863"/>
                </a:cubicBezTo>
                <a:cubicBezTo>
                  <a:pt x="2300" y="786"/>
                  <a:pt x="2342" y="782"/>
                  <a:pt x="2330" y="719"/>
                </a:cubicBezTo>
                <a:close/>
                <a:moveTo>
                  <a:pt x="1979" y="397"/>
                </a:moveTo>
                <a:cubicBezTo>
                  <a:pt x="1979" y="397"/>
                  <a:pt x="2024" y="590"/>
                  <a:pt x="2026" y="598"/>
                </a:cubicBezTo>
                <a:cubicBezTo>
                  <a:pt x="2027" y="605"/>
                  <a:pt x="2009" y="786"/>
                  <a:pt x="2009" y="786"/>
                </a:cubicBezTo>
                <a:cubicBezTo>
                  <a:pt x="1958" y="584"/>
                  <a:pt x="1958" y="584"/>
                  <a:pt x="1958" y="584"/>
                </a:cubicBezTo>
                <a:lnTo>
                  <a:pt x="1979" y="3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384"/>
          <p:cNvSpPr/>
          <p:nvPr userDrawn="1"/>
        </p:nvSpPr>
        <p:spPr bwMode="auto">
          <a:xfrm>
            <a:off x="4462463" y="5076826"/>
            <a:ext cx="1311275" cy="1784350"/>
          </a:xfrm>
          <a:custGeom>
            <a:avLst/>
            <a:gdLst>
              <a:gd name="T0" fmla="*/ 209 w 824"/>
              <a:gd name="T1" fmla="*/ 462 h 1121"/>
              <a:gd name="T2" fmla="*/ 374 w 824"/>
              <a:gd name="T3" fmla="*/ 713 h 1121"/>
              <a:gd name="T4" fmla="*/ 476 w 824"/>
              <a:gd name="T5" fmla="*/ 948 h 1121"/>
              <a:gd name="T6" fmla="*/ 476 w 824"/>
              <a:gd name="T7" fmla="*/ 1121 h 1121"/>
              <a:gd name="T8" fmla="*/ 824 w 824"/>
              <a:gd name="T9" fmla="*/ 1121 h 1121"/>
              <a:gd name="T10" fmla="*/ 781 w 824"/>
              <a:gd name="T11" fmla="*/ 1093 h 1121"/>
              <a:gd name="T12" fmla="*/ 799 w 824"/>
              <a:gd name="T13" fmla="*/ 789 h 1121"/>
              <a:gd name="T14" fmla="*/ 733 w 824"/>
              <a:gd name="T15" fmla="*/ 846 h 1121"/>
              <a:gd name="T16" fmla="*/ 613 w 824"/>
              <a:gd name="T17" fmla="*/ 699 h 1121"/>
              <a:gd name="T18" fmla="*/ 573 w 824"/>
              <a:gd name="T19" fmla="*/ 470 h 1121"/>
              <a:gd name="T20" fmla="*/ 571 w 824"/>
              <a:gd name="T21" fmla="*/ 468 h 1121"/>
              <a:gd name="T22" fmla="*/ 390 w 824"/>
              <a:gd name="T23" fmla="*/ 284 h 1121"/>
              <a:gd name="T24" fmla="*/ 510 w 824"/>
              <a:gd name="T25" fmla="*/ 577 h 1121"/>
              <a:gd name="T26" fmla="*/ 380 w 824"/>
              <a:gd name="T27" fmla="*/ 489 h 1121"/>
              <a:gd name="T28" fmla="*/ 279 w 824"/>
              <a:gd name="T29" fmla="*/ 365 h 1121"/>
              <a:gd name="T30" fmla="*/ 243 w 824"/>
              <a:gd name="T31" fmla="*/ 191 h 1121"/>
              <a:gd name="T32" fmla="*/ 146 w 824"/>
              <a:gd name="T33" fmla="*/ 66 h 1121"/>
              <a:gd name="T34" fmla="*/ 106 w 824"/>
              <a:gd name="T35" fmla="*/ 147 h 1121"/>
              <a:gd name="T36" fmla="*/ 14 w 824"/>
              <a:gd name="T37" fmla="*/ 0 h 1121"/>
              <a:gd name="T38" fmla="*/ 0 w 824"/>
              <a:gd name="T39" fmla="*/ 61 h 1121"/>
              <a:gd name="T40" fmla="*/ 118 w 824"/>
              <a:gd name="T41" fmla="*/ 237 h 1121"/>
              <a:gd name="T42" fmla="*/ 209 w 824"/>
              <a:gd name="T43" fmla="*/ 462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4" h="1121">
                <a:moveTo>
                  <a:pt x="209" y="462"/>
                </a:moveTo>
                <a:cubicBezTo>
                  <a:pt x="226" y="537"/>
                  <a:pt x="254" y="634"/>
                  <a:pt x="374" y="713"/>
                </a:cubicBezTo>
                <a:cubicBezTo>
                  <a:pt x="493" y="793"/>
                  <a:pt x="476" y="948"/>
                  <a:pt x="476" y="948"/>
                </a:cubicBezTo>
                <a:cubicBezTo>
                  <a:pt x="476" y="948"/>
                  <a:pt x="425" y="1003"/>
                  <a:pt x="476" y="1121"/>
                </a:cubicBezTo>
                <a:cubicBezTo>
                  <a:pt x="824" y="1121"/>
                  <a:pt x="824" y="1121"/>
                  <a:pt x="824" y="1121"/>
                </a:cubicBezTo>
                <a:cubicBezTo>
                  <a:pt x="808" y="1114"/>
                  <a:pt x="793" y="1104"/>
                  <a:pt x="781" y="1093"/>
                </a:cubicBezTo>
                <a:cubicBezTo>
                  <a:pt x="749" y="1060"/>
                  <a:pt x="802" y="808"/>
                  <a:pt x="799" y="789"/>
                </a:cubicBezTo>
                <a:cubicBezTo>
                  <a:pt x="796" y="771"/>
                  <a:pt x="752" y="856"/>
                  <a:pt x="733" y="846"/>
                </a:cubicBezTo>
                <a:cubicBezTo>
                  <a:pt x="714" y="837"/>
                  <a:pt x="617" y="710"/>
                  <a:pt x="613" y="699"/>
                </a:cubicBezTo>
                <a:cubicBezTo>
                  <a:pt x="609" y="688"/>
                  <a:pt x="587" y="496"/>
                  <a:pt x="573" y="470"/>
                </a:cubicBezTo>
                <a:cubicBezTo>
                  <a:pt x="573" y="470"/>
                  <a:pt x="572" y="469"/>
                  <a:pt x="571" y="468"/>
                </a:cubicBezTo>
                <a:cubicBezTo>
                  <a:pt x="550" y="440"/>
                  <a:pt x="420" y="367"/>
                  <a:pt x="390" y="284"/>
                </a:cubicBezTo>
                <a:cubicBezTo>
                  <a:pt x="395" y="393"/>
                  <a:pt x="486" y="543"/>
                  <a:pt x="510" y="577"/>
                </a:cubicBezTo>
                <a:cubicBezTo>
                  <a:pt x="485" y="568"/>
                  <a:pt x="429" y="582"/>
                  <a:pt x="380" y="489"/>
                </a:cubicBezTo>
                <a:cubicBezTo>
                  <a:pt x="330" y="396"/>
                  <a:pt x="296" y="387"/>
                  <a:pt x="279" y="365"/>
                </a:cubicBezTo>
                <a:cubicBezTo>
                  <a:pt x="262" y="344"/>
                  <a:pt x="267" y="222"/>
                  <a:pt x="243" y="191"/>
                </a:cubicBezTo>
                <a:cubicBezTo>
                  <a:pt x="219" y="161"/>
                  <a:pt x="146" y="66"/>
                  <a:pt x="146" y="66"/>
                </a:cubicBezTo>
                <a:cubicBezTo>
                  <a:pt x="146" y="66"/>
                  <a:pt x="104" y="126"/>
                  <a:pt x="106" y="147"/>
                </a:cubicBezTo>
                <a:cubicBezTo>
                  <a:pt x="63" y="105"/>
                  <a:pt x="17" y="18"/>
                  <a:pt x="14" y="0"/>
                </a:cubicBezTo>
                <a:cubicBezTo>
                  <a:pt x="9" y="19"/>
                  <a:pt x="4" y="40"/>
                  <a:pt x="0" y="61"/>
                </a:cubicBezTo>
                <a:cubicBezTo>
                  <a:pt x="0" y="61"/>
                  <a:pt x="36" y="160"/>
                  <a:pt x="118" y="237"/>
                </a:cubicBezTo>
                <a:cubicBezTo>
                  <a:pt x="201" y="315"/>
                  <a:pt x="192" y="387"/>
                  <a:pt x="209" y="462"/>
                </a:cubicBezTo>
                <a:close/>
              </a:path>
            </a:pathLst>
          </a:custGeom>
          <a:solidFill>
            <a:srgbClr val="0284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3" name="组合 52"/>
          <p:cNvGrpSpPr/>
          <p:nvPr userDrawn="1"/>
        </p:nvGrpSpPr>
        <p:grpSpPr>
          <a:xfrm>
            <a:off x="1663477" y="5864225"/>
            <a:ext cx="9096375" cy="206375"/>
            <a:chOff x="2084388" y="5864225"/>
            <a:chExt cx="9096375" cy="206375"/>
          </a:xfrm>
        </p:grpSpPr>
        <p:sp>
          <p:nvSpPr>
            <p:cNvPr id="56" name="Freeform 3385"/>
            <p:cNvSpPr>
              <a:spLocks noEditPoints="1"/>
            </p:cNvSpPr>
            <p:nvPr userDrawn="1"/>
          </p:nvSpPr>
          <p:spPr bwMode="auto">
            <a:xfrm>
              <a:off x="2084388" y="5867400"/>
              <a:ext cx="160338" cy="200025"/>
            </a:xfrm>
            <a:custGeom>
              <a:avLst/>
              <a:gdLst>
                <a:gd name="T0" fmla="*/ 34 w 101"/>
                <a:gd name="T1" fmla="*/ 125 h 125"/>
                <a:gd name="T2" fmla="*/ 82 w 101"/>
                <a:gd name="T3" fmla="*/ 107 h 125"/>
                <a:gd name="T4" fmla="*/ 101 w 101"/>
                <a:gd name="T5" fmla="*/ 61 h 125"/>
                <a:gd name="T6" fmla="*/ 82 w 101"/>
                <a:gd name="T7" fmla="*/ 17 h 125"/>
                <a:gd name="T8" fmla="*/ 35 w 101"/>
                <a:gd name="T9" fmla="*/ 0 h 125"/>
                <a:gd name="T10" fmla="*/ 0 w 101"/>
                <a:gd name="T11" fmla="*/ 0 h 125"/>
                <a:gd name="T12" fmla="*/ 0 w 101"/>
                <a:gd name="T13" fmla="*/ 125 h 125"/>
                <a:gd name="T14" fmla="*/ 34 w 101"/>
                <a:gd name="T15" fmla="*/ 125 h 125"/>
                <a:gd name="T16" fmla="*/ 35 w 101"/>
                <a:gd name="T17" fmla="*/ 15 h 125"/>
                <a:gd name="T18" fmla="*/ 70 w 101"/>
                <a:gd name="T19" fmla="*/ 26 h 125"/>
                <a:gd name="T20" fmla="*/ 84 w 101"/>
                <a:gd name="T21" fmla="*/ 61 h 125"/>
                <a:gd name="T22" fmla="*/ 71 w 101"/>
                <a:gd name="T23" fmla="*/ 97 h 125"/>
                <a:gd name="T24" fmla="*/ 34 w 101"/>
                <a:gd name="T25" fmla="*/ 110 h 125"/>
                <a:gd name="T26" fmla="*/ 16 w 101"/>
                <a:gd name="T27" fmla="*/ 110 h 125"/>
                <a:gd name="T28" fmla="*/ 16 w 101"/>
                <a:gd name="T29" fmla="*/ 15 h 125"/>
                <a:gd name="T30" fmla="*/ 35 w 101"/>
                <a:gd name="T31" fmla="*/ 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125">
                  <a:moveTo>
                    <a:pt x="34" y="125"/>
                  </a:moveTo>
                  <a:cubicBezTo>
                    <a:pt x="54" y="125"/>
                    <a:pt x="70" y="119"/>
                    <a:pt x="82" y="107"/>
                  </a:cubicBezTo>
                  <a:cubicBezTo>
                    <a:pt x="95" y="96"/>
                    <a:pt x="101" y="80"/>
                    <a:pt x="101" y="61"/>
                  </a:cubicBezTo>
                  <a:cubicBezTo>
                    <a:pt x="101" y="42"/>
                    <a:pt x="95" y="28"/>
                    <a:pt x="82" y="17"/>
                  </a:cubicBezTo>
                  <a:cubicBezTo>
                    <a:pt x="70" y="6"/>
                    <a:pt x="54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34" y="125"/>
                    <a:pt x="34" y="125"/>
                    <a:pt x="34" y="125"/>
                  </a:cubicBezTo>
                  <a:close/>
                  <a:moveTo>
                    <a:pt x="35" y="15"/>
                  </a:moveTo>
                  <a:cubicBezTo>
                    <a:pt x="49" y="15"/>
                    <a:pt x="61" y="19"/>
                    <a:pt x="70" y="26"/>
                  </a:cubicBezTo>
                  <a:cubicBezTo>
                    <a:pt x="80" y="34"/>
                    <a:pt x="84" y="46"/>
                    <a:pt x="84" y="61"/>
                  </a:cubicBezTo>
                  <a:cubicBezTo>
                    <a:pt x="84" y="77"/>
                    <a:pt x="80" y="89"/>
                    <a:pt x="71" y="97"/>
                  </a:cubicBezTo>
                  <a:cubicBezTo>
                    <a:pt x="62" y="106"/>
                    <a:pt x="50" y="110"/>
                    <a:pt x="34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35" y="15"/>
                    <a:pt x="35" y="15"/>
                    <a:pt x="3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386"/>
            <p:cNvSpPr>
              <a:spLocks noEditPoints="1"/>
            </p:cNvSpPr>
            <p:nvPr userDrawn="1"/>
          </p:nvSpPr>
          <p:spPr bwMode="auto">
            <a:xfrm>
              <a:off x="2622550" y="5867400"/>
              <a:ext cx="144463" cy="200025"/>
            </a:xfrm>
            <a:custGeom>
              <a:avLst/>
              <a:gdLst>
                <a:gd name="T0" fmla="*/ 68 w 91"/>
                <a:gd name="T1" fmla="*/ 87 h 125"/>
                <a:gd name="T2" fmla="*/ 58 w 91"/>
                <a:gd name="T3" fmla="*/ 74 h 125"/>
                <a:gd name="T4" fmla="*/ 49 w 91"/>
                <a:gd name="T5" fmla="*/ 67 h 125"/>
                <a:gd name="T6" fmla="*/ 49 w 91"/>
                <a:gd name="T7" fmla="*/ 67 h 125"/>
                <a:gd name="T8" fmla="*/ 77 w 91"/>
                <a:gd name="T9" fmla="*/ 34 h 125"/>
                <a:gd name="T10" fmla="*/ 66 w 91"/>
                <a:gd name="T11" fmla="*/ 9 h 125"/>
                <a:gd name="T12" fmla="*/ 38 w 91"/>
                <a:gd name="T13" fmla="*/ 0 h 125"/>
                <a:gd name="T14" fmla="*/ 0 w 91"/>
                <a:gd name="T15" fmla="*/ 0 h 125"/>
                <a:gd name="T16" fmla="*/ 0 w 91"/>
                <a:gd name="T17" fmla="*/ 125 h 125"/>
                <a:gd name="T18" fmla="*/ 16 w 91"/>
                <a:gd name="T19" fmla="*/ 125 h 125"/>
                <a:gd name="T20" fmla="*/ 16 w 91"/>
                <a:gd name="T21" fmla="*/ 72 h 125"/>
                <a:gd name="T22" fmla="*/ 28 w 91"/>
                <a:gd name="T23" fmla="*/ 72 h 125"/>
                <a:gd name="T24" fmla="*/ 40 w 91"/>
                <a:gd name="T25" fmla="*/ 76 h 125"/>
                <a:gd name="T26" fmla="*/ 51 w 91"/>
                <a:gd name="T27" fmla="*/ 90 h 125"/>
                <a:gd name="T28" fmla="*/ 72 w 91"/>
                <a:gd name="T29" fmla="*/ 125 h 125"/>
                <a:gd name="T30" fmla="*/ 91 w 91"/>
                <a:gd name="T31" fmla="*/ 125 h 125"/>
                <a:gd name="T32" fmla="*/ 68 w 91"/>
                <a:gd name="T33" fmla="*/ 87 h 125"/>
                <a:gd name="T34" fmla="*/ 35 w 91"/>
                <a:gd name="T35" fmla="*/ 14 h 125"/>
                <a:gd name="T36" fmla="*/ 54 w 91"/>
                <a:gd name="T37" fmla="*/ 20 h 125"/>
                <a:gd name="T38" fmla="*/ 60 w 91"/>
                <a:gd name="T39" fmla="*/ 35 h 125"/>
                <a:gd name="T40" fmla="*/ 53 w 91"/>
                <a:gd name="T41" fmla="*/ 52 h 125"/>
                <a:gd name="T42" fmla="*/ 35 w 91"/>
                <a:gd name="T43" fmla="*/ 58 h 125"/>
                <a:gd name="T44" fmla="*/ 16 w 91"/>
                <a:gd name="T45" fmla="*/ 58 h 125"/>
                <a:gd name="T46" fmla="*/ 16 w 91"/>
                <a:gd name="T47" fmla="*/ 14 h 125"/>
                <a:gd name="T48" fmla="*/ 35 w 91"/>
                <a:gd name="T49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125">
                  <a:moveTo>
                    <a:pt x="68" y="87"/>
                  </a:moveTo>
                  <a:cubicBezTo>
                    <a:pt x="64" y="81"/>
                    <a:pt x="60" y="76"/>
                    <a:pt x="58" y="74"/>
                  </a:cubicBezTo>
                  <a:cubicBezTo>
                    <a:pt x="56" y="71"/>
                    <a:pt x="53" y="69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8" y="62"/>
                    <a:pt x="77" y="51"/>
                    <a:pt x="77" y="34"/>
                  </a:cubicBezTo>
                  <a:cubicBezTo>
                    <a:pt x="77" y="23"/>
                    <a:pt x="73" y="15"/>
                    <a:pt x="66" y="9"/>
                  </a:cubicBezTo>
                  <a:cubicBezTo>
                    <a:pt x="60" y="3"/>
                    <a:pt x="50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3" y="72"/>
                    <a:pt x="37" y="74"/>
                    <a:pt x="40" y="76"/>
                  </a:cubicBezTo>
                  <a:cubicBezTo>
                    <a:pt x="44" y="78"/>
                    <a:pt x="47" y="83"/>
                    <a:pt x="51" y="90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8" y="87"/>
                    <a:pt x="68" y="87"/>
                    <a:pt x="68" y="87"/>
                  </a:cubicBezTo>
                  <a:close/>
                  <a:moveTo>
                    <a:pt x="35" y="14"/>
                  </a:moveTo>
                  <a:cubicBezTo>
                    <a:pt x="43" y="14"/>
                    <a:pt x="49" y="16"/>
                    <a:pt x="54" y="20"/>
                  </a:cubicBezTo>
                  <a:cubicBezTo>
                    <a:pt x="58" y="24"/>
                    <a:pt x="60" y="29"/>
                    <a:pt x="60" y="35"/>
                  </a:cubicBezTo>
                  <a:cubicBezTo>
                    <a:pt x="60" y="42"/>
                    <a:pt x="58" y="48"/>
                    <a:pt x="53" y="52"/>
                  </a:cubicBezTo>
                  <a:cubicBezTo>
                    <a:pt x="48" y="56"/>
                    <a:pt x="43" y="58"/>
                    <a:pt x="3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387"/>
            <p:cNvSpPr/>
            <p:nvPr userDrawn="1"/>
          </p:nvSpPr>
          <p:spPr bwMode="auto">
            <a:xfrm>
              <a:off x="3133725" y="5867400"/>
              <a:ext cx="104775" cy="200025"/>
            </a:xfrm>
            <a:custGeom>
              <a:avLst/>
              <a:gdLst>
                <a:gd name="T0" fmla="*/ 66 w 66"/>
                <a:gd name="T1" fmla="*/ 111 h 126"/>
                <a:gd name="T2" fmla="*/ 16 w 66"/>
                <a:gd name="T3" fmla="*/ 111 h 126"/>
                <a:gd name="T4" fmla="*/ 16 w 66"/>
                <a:gd name="T5" fmla="*/ 69 h 126"/>
                <a:gd name="T6" fmla="*/ 60 w 66"/>
                <a:gd name="T7" fmla="*/ 69 h 126"/>
                <a:gd name="T8" fmla="*/ 60 w 66"/>
                <a:gd name="T9" fmla="*/ 54 h 126"/>
                <a:gd name="T10" fmla="*/ 16 w 66"/>
                <a:gd name="T11" fmla="*/ 54 h 126"/>
                <a:gd name="T12" fmla="*/ 16 w 66"/>
                <a:gd name="T13" fmla="*/ 15 h 126"/>
                <a:gd name="T14" fmla="*/ 64 w 66"/>
                <a:gd name="T15" fmla="*/ 15 h 126"/>
                <a:gd name="T16" fmla="*/ 64 w 66"/>
                <a:gd name="T17" fmla="*/ 0 h 126"/>
                <a:gd name="T18" fmla="*/ 0 w 66"/>
                <a:gd name="T19" fmla="*/ 0 h 126"/>
                <a:gd name="T20" fmla="*/ 0 w 66"/>
                <a:gd name="T21" fmla="*/ 126 h 126"/>
                <a:gd name="T22" fmla="*/ 66 w 66"/>
                <a:gd name="T23" fmla="*/ 126 h 126"/>
                <a:gd name="T24" fmla="*/ 66 w 66"/>
                <a:gd name="T25" fmla="*/ 111 h 126"/>
                <a:gd name="T26" fmla="*/ 66 w 66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6">
                  <a:moveTo>
                    <a:pt x="66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6" y="126"/>
                  </a:lnTo>
                  <a:lnTo>
                    <a:pt x="66" y="111"/>
                  </a:lnTo>
                  <a:lnTo>
                    <a:pt x="66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388"/>
            <p:cNvSpPr>
              <a:spLocks noEditPoints="1"/>
            </p:cNvSpPr>
            <p:nvPr userDrawn="1"/>
          </p:nvSpPr>
          <p:spPr bwMode="auto">
            <a:xfrm>
              <a:off x="3594100" y="5867400"/>
              <a:ext cx="177800" cy="200025"/>
            </a:xfrm>
            <a:custGeom>
              <a:avLst/>
              <a:gdLst>
                <a:gd name="T0" fmla="*/ 64 w 112"/>
                <a:gd name="T1" fmla="*/ 0 h 125"/>
                <a:gd name="T2" fmla="*/ 47 w 112"/>
                <a:gd name="T3" fmla="*/ 0 h 125"/>
                <a:gd name="T4" fmla="*/ 0 w 112"/>
                <a:gd name="T5" fmla="*/ 125 h 125"/>
                <a:gd name="T6" fmla="*/ 18 w 112"/>
                <a:gd name="T7" fmla="*/ 125 h 125"/>
                <a:gd name="T8" fmla="*/ 30 w 112"/>
                <a:gd name="T9" fmla="*/ 91 h 125"/>
                <a:gd name="T10" fmla="*/ 81 w 112"/>
                <a:gd name="T11" fmla="*/ 91 h 125"/>
                <a:gd name="T12" fmla="*/ 94 w 112"/>
                <a:gd name="T13" fmla="*/ 125 h 125"/>
                <a:gd name="T14" fmla="*/ 112 w 112"/>
                <a:gd name="T15" fmla="*/ 125 h 125"/>
                <a:gd name="T16" fmla="*/ 64 w 112"/>
                <a:gd name="T17" fmla="*/ 0 h 125"/>
                <a:gd name="T18" fmla="*/ 35 w 112"/>
                <a:gd name="T19" fmla="*/ 77 h 125"/>
                <a:gd name="T20" fmla="*/ 53 w 112"/>
                <a:gd name="T21" fmla="*/ 25 h 125"/>
                <a:gd name="T22" fmla="*/ 55 w 112"/>
                <a:gd name="T23" fmla="*/ 16 h 125"/>
                <a:gd name="T24" fmla="*/ 56 w 112"/>
                <a:gd name="T25" fmla="*/ 16 h 125"/>
                <a:gd name="T26" fmla="*/ 58 w 112"/>
                <a:gd name="T27" fmla="*/ 25 h 125"/>
                <a:gd name="T28" fmla="*/ 76 w 112"/>
                <a:gd name="T29" fmla="*/ 77 h 125"/>
                <a:gd name="T30" fmla="*/ 35 w 112"/>
                <a:gd name="T31" fmla="*/ 7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125">
                  <a:moveTo>
                    <a:pt x="64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64" y="0"/>
                    <a:pt x="64" y="0"/>
                    <a:pt x="64" y="0"/>
                  </a:cubicBezTo>
                  <a:close/>
                  <a:moveTo>
                    <a:pt x="35" y="77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4" y="23"/>
                    <a:pt x="55" y="20"/>
                    <a:pt x="55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20"/>
                    <a:pt x="57" y="23"/>
                    <a:pt x="58" y="25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35" y="77"/>
                    <a:pt x="35" y="77"/>
                    <a:pt x="3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389"/>
            <p:cNvSpPr/>
            <p:nvPr userDrawn="1"/>
          </p:nvSpPr>
          <p:spPr bwMode="auto">
            <a:xfrm>
              <a:off x="4138613" y="5867400"/>
              <a:ext cx="204788" cy="200025"/>
            </a:xfrm>
            <a:custGeom>
              <a:avLst/>
              <a:gdLst>
                <a:gd name="T0" fmla="*/ 128 w 128"/>
                <a:gd name="T1" fmla="*/ 125 h 125"/>
                <a:gd name="T2" fmla="*/ 128 w 128"/>
                <a:gd name="T3" fmla="*/ 0 h 125"/>
                <a:gd name="T4" fmla="*/ 107 w 128"/>
                <a:gd name="T5" fmla="*/ 0 h 125"/>
                <a:gd name="T6" fmla="*/ 70 w 128"/>
                <a:gd name="T7" fmla="*/ 85 h 125"/>
                <a:gd name="T8" fmla="*/ 64 w 128"/>
                <a:gd name="T9" fmla="*/ 101 h 125"/>
                <a:gd name="T10" fmla="*/ 64 w 128"/>
                <a:gd name="T11" fmla="*/ 101 h 125"/>
                <a:gd name="T12" fmla="*/ 58 w 128"/>
                <a:gd name="T13" fmla="*/ 85 h 125"/>
                <a:gd name="T14" fmla="*/ 22 w 128"/>
                <a:gd name="T15" fmla="*/ 0 h 125"/>
                <a:gd name="T16" fmla="*/ 0 w 128"/>
                <a:gd name="T17" fmla="*/ 0 h 125"/>
                <a:gd name="T18" fmla="*/ 0 w 128"/>
                <a:gd name="T19" fmla="*/ 125 h 125"/>
                <a:gd name="T20" fmla="*/ 15 w 128"/>
                <a:gd name="T21" fmla="*/ 125 h 125"/>
                <a:gd name="T22" fmla="*/ 15 w 128"/>
                <a:gd name="T23" fmla="*/ 43 h 125"/>
                <a:gd name="T24" fmla="*/ 14 w 128"/>
                <a:gd name="T25" fmla="*/ 18 h 125"/>
                <a:gd name="T26" fmla="*/ 15 w 128"/>
                <a:gd name="T27" fmla="*/ 18 h 125"/>
                <a:gd name="T28" fmla="*/ 19 w 128"/>
                <a:gd name="T29" fmla="*/ 31 h 125"/>
                <a:gd name="T30" fmla="*/ 59 w 128"/>
                <a:gd name="T31" fmla="*/ 125 h 125"/>
                <a:gd name="T32" fmla="*/ 68 w 128"/>
                <a:gd name="T33" fmla="*/ 125 h 125"/>
                <a:gd name="T34" fmla="*/ 109 w 128"/>
                <a:gd name="T35" fmla="*/ 30 h 125"/>
                <a:gd name="T36" fmla="*/ 113 w 128"/>
                <a:gd name="T37" fmla="*/ 18 h 125"/>
                <a:gd name="T38" fmla="*/ 113 w 128"/>
                <a:gd name="T39" fmla="*/ 18 h 125"/>
                <a:gd name="T40" fmla="*/ 112 w 128"/>
                <a:gd name="T41" fmla="*/ 42 h 125"/>
                <a:gd name="T42" fmla="*/ 112 w 128"/>
                <a:gd name="T43" fmla="*/ 125 h 125"/>
                <a:gd name="T44" fmla="*/ 128 w 128"/>
                <a:gd name="T4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25">
                  <a:moveTo>
                    <a:pt x="128" y="125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69" y="88"/>
                    <a:pt x="67" y="93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97"/>
                    <a:pt x="61" y="92"/>
                    <a:pt x="58" y="8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32"/>
                    <a:pt x="15" y="24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25"/>
                    <a:pt x="18" y="29"/>
                    <a:pt x="19" y="31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28"/>
                    <a:pt x="111" y="24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27"/>
                    <a:pt x="112" y="36"/>
                    <a:pt x="112" y="42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28" y="125"/>
                    <a:pt x="128" y="125"/>
                    <a:pt x="12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390"/>
            <p:cNvSpPr>
              <a:spLocks noEditPoints="1"/>
            </p:cNvSpPr>
            <p:nvPr userDrawn="1"/>
          </p:nvSpPr>
          <p:spPr bwMode="auto">
            <a:xfrm>
              <a:off x="5137150" y="5864225"/>
              <a:ext cx="187325" cy="206375"/>
            </a:xfrm>
            <a:custGeom>
              <a:avLst/>
              <a:gdLst>
                <a:gd name="T0" fmla="*/ 16 w 118"/>
                <a:gd name="T1" fmla="*/ 111 h 129"/>
                <a:gd name="T2" fmla="*/ 58 w 118"/>
                <a:gd name="T3" fmla="*/ 129 h 129"/>
                <a:gd name="T4" fmla="*/ 102 w 118"/>
                <a:gd name="T5" fmla="*/ 111 h 129"/>
                <a:gd name="T6" fmla="*/ 118 w 118"/>
                <a:gd name="T7" fmla="*/ 63 h 129"/>
                <a:gd name="T8" fmla="*/ 102 w 118"/>
                <a:gd name="T9" fmla="*/ 18 h 129"/>
                <a:gd name="T10" fmla="*/ 60 w 118"/>
                <a:gd name="T11" fmla="*/ 0 h 129"/>
                <a:gd name="T12" fmla="*/ 16 w 118"/>
                <a:gd name="T13" fmla="*/ 18 h 129"/>
                <a:gd name="T14" fmla="*/ 0 w 118"/>
                <a:gd name="T15" fmla="*/ 66 h 129"/>
                <a:gd name="T16" fmla="*/ 16 w 118"/>
                <a:gd name="T17" fmla="*/ 111 h 129"/>
                <a:gd name="T18" fmla="*/ 29 w 118"/>
                <a:gd name="T19" fmla="*/ 29 h 129"/>
                <a:gd name="T20" fmla="*/ 59 w 118"/>
                <a:gd name="T21" fmla="*/ 15 h 129"/>
                <a:gd name="T22" fmla="*/ 90 w 118"/>
                <a:gd name="T23" fmla="*/ 28 h 129"/>
                <a:gd name="T24" fmla="*/ 101 w 118"/>
                <a:gd name="T25" fmla="*/ 65 h 129"/>
                <a:gd name="T26" fmla="*/ 90 w 118"/>
                <a:gd name="T27" fmla="*/ 101 h 129"/>
                <a:gd name="T28" fmla="*/ 58 w 118"/>
                <a:gd name="T29" fmla="*/ 114 h 129"/>
                <a:gd name="T30" fmla="*/ 28 w 118"/>
                <a:gd name="T31" fmla="*/ 101 h 129"/>
                <a:gd name="T32" fmla="*/ 17 w 118"/>
                <a:gd name="T33" fmla="*/ 65 h 129"/>
                <a:gd name="T34" fmla="*/ 29 w 118"/>
                <a:gd name="T35" fmla="*/ 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129">
                  <a:moveTo>
                    <a:pt x="16" y="111"/>
                  </a:moveTo>
                  <a:cubicBezTo>
                    <a:pt x="27" y="123"/>
                    <a:pt x="41" y="129"/>
                    <a:pt x="58" y="129"/>
                  </a:cubicBezTo>
                  <a:cubicBezTo>
                    <a:pt x="76" y="129"/>
                    <a:pt x="91" y="123"/>
                    <a:pt x="102" y="111"/>
                  </a:cubicBezTo>
                  <a:cubicBezTo>
                    <a:pt x="112" y="99"/>
                    <a:pt x="118" y="83"/>
                    <a:pt x="118" y="63"/>
                  </a:cubicBezTo>
                  <a:cubicBezTo>
                    <a:pt x="118" y="44"/>
                    <a:pt x="113" y="29"/>
                    <a:pt x="102" y="18"/>
                  </a:cubicBezTo>
                  <a:cubicBezTo>
                    <a:pt x="92" y="6"/>
                    <a:pt x="78" y="0"/>
                    <a:pt x="60" y="0"/>
                  </a:cubicBezTo>
                  <a:cubicBezTo>
                    <a:pt x="42" y="0"/>
                    <a:pt x="27" y="6"/>
                    <a:pt x="16" y="18"/>
                  </a:cubicBezTo>
                  <a:cubicBezTo>
                    <a:pt x="6" y="30"/>
                    <a:pt x="0" y="46"/>
                    <a:pt x="0" y="66"/>
                  </a:cubicBezTo>
                  <a:cubicBezTo>
                    <a:pt x="0" y="85"/>
                    <a:pt x="5" y="100"/>
                    <a:pt x="16" y="111"/>
                  </a:cubicBezTo>
                  <a:close/>
                  <a:moveTo>
                    <a:pt x="29" y="29"/>
                  </a:moveTo>
                  <a:cubicBezTo>
                    <a:pt x="37" y="19"/>
                    <a:pt x="47" y="15"/>
                    <a:pt x="59" y="15"/>
                  </a:cubicBezTo>
                  <a:cubicBezTo>
                    <a:pt x="72" y="15"/>
                    <a:pt x="82" y="19"/>
                    <a:pt x="90" y="28"/>
                  </a:cubicBezTo>
                  <a:cubicBezTo>
                    <a:pt x="97" y="37"/>
                    <a:pt x="101" y="49"/>
                    <a:pt x="101" y="65"/>
                  </a:cubicBezTo>
                  <a:cubicBezTo>
                    <a:pt x="101" y="81"/>
                    <a:pt x="97" y="93"/>
                    <a:pt x="90" y="101"/>
                  </a:cubicBezTo>
                  <a:cubicBezTo>
                    <a:pt x="82" y="110"/>
                    <a:pt x="72" y="114"/>
                    <a:pt x="58" y="114"/>
                  </a:cubicBezTo>
                  <a:cubicBezTo>
                    <a:pt x="46" y="114"/>
                    <a:pt x="36" y="110"/>
                    <a:pt x="28" y="101"/>
                  </a:cubicBezTo>
                  <a:cubicBezTo>
                    <a:pt x="21" y="92"/>
                    <a:pt x="17" y="80"/>
                    <a:pt x="17" y="65"/>
                  </a:cubicBezTo>
                  <a:cubicBezTo>
                    <a:pt x="17" y="50"/>
                    <a:pt x="21" y="38"/>
                    <a:pt x="29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391"/>
            <p:cNvSpPr/>
            <p:nvPr userDrawn="1"/>
          </p:nvSpPr>
          <p:spPr bwMode="auto">
            <a:xfrm>
              <a:off x="5702300" y="5867400"/>
              <a:ext cx="101600" cy="200025"/>
            </a:xfrm>
            <a:custGeom>
              <a:avLst/>
              <a:gdLst>
                <a:gd name="T0" fmla="*/ 64 w 64"/>
                <a:gd name="T1" fmla="*/ 0 h 126"/>
                <a:gd name="T2" fmla="*/ 0 w 64"/>
                <a:gd name="T3" fmla="*/ 0 h 126"/>
                <a:gd name="T4" fmla="*/ 0 w 64"/>
                <a:gd name="T5" fmla="*/ 126 h 126"/>
                <a:gd name="T6" fmla="*/ 16 w 64"/>
                <a:gd name="T7" fmla="*/ 126 h 126"/>
                <a:gd name="T8" fmla="*/ 16 w 64"/>
                <a:gd name="T9" fmla="*/ 70 h 126"/>
                <a:gd name="T10" fmla="*/ 60 w 64"/>
                <a:gd name="T11" fmla="*/ 70 h 126"/>
                <a:gd name="T12" fmla="*/ 60 w 64"/>
                <a:gd name="T13" fmla="*/ 56 h 126"/>
                <a:gd name="T14" fmla="*/ 16 w 64"/>
                <a:gd name="T15" fmla="*/ 56 h 126"/>
                <a:gd name="T16" fmla="*/ 16 w 64"/>
                <a:gd name="T17" fmla="*/ 15 h 126"/>
                <a:gd name="T18" fmla="*/ 64 w 64"/>
                <a:gd name="T19" fmla="*/ 15 h 126"/>
                <a:gd name="T20" fmla="*/ 64 w 64"/>
                <a:gd name="T21" fmla="*/ 0 h 126"/>
                <a:gd name="T22" fmla="*/ 64 w 64"/>
                <a:gd name="T2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26">
                  <a:moveTo>
                    <a:pt x="64" y="0"/>
                  </a:move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70"/>
                  </a:lnTo>
                  <a:lnTo>
                    <a:pt x="60" y="70"/>
                  </a:lnTo>
                  <a:lnTo>
                    <a:pt x="60" y="56"/>
                  </a:lnTo>
                  <a:lnTo>
                    <a:pt x="16" y="56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392"/>
            <p:cNvSpPr/>
            <p:nvPr userDrawn="1"/>
          </p:nvSpPr>
          <p:spPr bwMode="auto">
            <a:xfrm>
              <a:off x="6577013" y="5867400"/>
              <a:ext cx="138113" cy="200025"/>
            </a:xfrm>
            <a:custGeom>
              <a:avLst/>
              <a:gdLst>
                <a:gd name="T0" fmla="*/ 87 w 87"/>
                <a:gd name="T1" fmla="*/ 0 h 126"/>
                <a:gd name="T2" fmla="*/ 0 w 87"/>
                <a:gd name="T3" fmla="*/ 0 h 126"/>
                <a:gd name="T4" fmla="*/ 0 w 87"/>
                <a:gd name="T5" fmla="*/ 15 h 126"/>
                <a:gd name="T6" fmla="*/ 35 w 87"/>
                <a:gd name="T7" fmla="*/ 15 h 126"/>
                <a:gd name="T8" fmla="*/ 35 w 87"/>
                <a:gd name="T9" fmla="*/ 126 h 126"/>
                <a:gd name="T10" fmla="*/ 52 w 87"/>
                <a:gd name="T11" fmla="*/ 126 h 126"/>
                <a:gd name="T12" fmla="*/ 52 w 87"/>
                <a:gd name="T13" fmla="*/ 15 h 126"/>
                <a:gd name="T14" fmla="*/ 87 w 87"/>
                <a:gd name="T15" fmla="*/ 15 h 126"/>
                <a:gd name="T16" fmla="*/ 87 w 87"/>
                <a:gd name="T17" fmla="*/ 0 h 126"/>
                <a:gd name="T18" fmla="*/ 87 w 87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26">
                  <a:moveTo>
                    <a:pt x="8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5" y="15"/>
                  </a:lnTo>
                  <a:lnTo>
                    <a:pt x="35" y="126"/>
                  </a:lnTo>
                  <a:lnTo>
                    <a:pt x="52" y="126"/>
                  </a:lnTo>
                  <a:lnTo>
                    <a:pt x="52" y="15"/>
                  </a:lnTo>
                  <a:lnTo>
                    <a:pt x="87" y="15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393"/>
            <p:cNvSpPr/>
            <p:nvPr userDrawn="1"/>
          </p:nvSpPr>
          <p:spPr bwMode="auto">
            <a:xfrm>
              <a:off x="7086600" y="5867400"/>
              <a:ext cx="149225" cy="200025"/>
            </a:xfrm>
            <a:custGeom>
              <a:avLst/>
              <a:gdLst>
                <a:gd name="T0" fmla="*/ 94 w 94"/>
                <a:gd name="T1" fmla="*/ 0 h 126"/>
                <a:gd name="T2" fmla="*/ 78 w 94"/>
                <a:gd name="T3" fmla="*/ 0 h 126"/>
                <a:gd name="T4" fmla="*/ 78 w 94"/>
                <a:gd name="T5" fmla="*/ 54 h 126"/>
                <a:gd name="T6" fmla="*/ 16 w 94"/>
                <a:gd name="T7" fmla="*/ 54 h 126"/>
                <a:gd name="T8" fmla="*/ 16 w 94"/>
                <a:gd name="T9" fmla="*/ 0 h 126"/>
                <a:gd name="T10" fmla="*/ 0 w 94"/>
                <a:gd name="T11" fmla="*/ 0 h 126"/>
                <a:gd name="T12" fmla="*/ 0 w 94"/>
                <a:gd name="T13" fmla="*/ 126 h 126"/>
                <a:gd name="T14" fmla="*/ 16 w 94"/>
                <a:gd name="T15" fmla="*/ 126 h 126"/>
                <a:gd name="T16" fmla="*/ 16 w 94"/>
                <a:gd name="T17" fmla="*/ 69 h 126"/>
                <a:gd name="T18" fmla="*/ 78 w 94"/>
                <a:gd name="T19" fmla="*/ 69 h 126"/>
                <a:gd name="T20" fmla="*/ 78 w 94"/>
                <a:gd name="T21" fmla="*/ 126 h 126"/>
                <a:gd name="T22" fmla="*/ 94 w 94"/>
                <a:gd name="T23" fmla="*/ 126 h 126"/>
                <a:gd name="T24" fmla="*/ 94 w 94"/>
                <a:gd name="T25" fmla="*/ 0 h 126"/>
                <a:gd name="T26" fmla="*/ 94 w 94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126">
                  <a:moveTo>
                    <a:pt x="94" y="0"/>
                  </a:moveTo>
                  <a:lnTo>
                    <a:pt x="78" y="0"/>
                  </a:lnTo>
                  <a:lnTo>
                    <a:pt x="78" y="54"/>
                  </a:lnTo>
                  <a:lnTo>
                    <a:pt x="16" y="54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69"/>
                  </a:lnTo>
                  <a:lnTo>
                    <a:pt x="78" y="69"/>
                  </a:lnTo>
                  <a:lnTo>
                    <a:pt x="78" y="126"/>
                  </a:lnTo>
                  <a:lnTo>
                    <a:pt x="94" y="126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394"/>
            <p:cNvSpPr/>
            <p:nvPr userDrawn="1"/>
          </p:nvSpPr>
          <p:spPr bwMode="auto">
            <a:xfrm>
              <a:off x="7627938" y="5867400"/>
              <a:ext cx="106363" cy="200025"/>
            </a:xfrm>
            <a:custGeom>
              <a:avLst/>
              <a:gdLst>
                <a:gd name="T0" fmla="*/ 67 w 67"/>
                <a:gd name="T1" fmla="*/ 111 h 126"/>
                <a:gd name="T2" fmla="*/ 16 w 67"/>
                <a:gd name="T3" fmla="*/ 111 h 126"/>
                <a:gd name="T4" fmla="*/ 16 w 67"/>
                <a:gd name="T5" fmla="*/ 69 h 126"/>
                <a:gd name="T6" fmla="*/ 60 w 67"/>
                <a:gd name="T7" fmla="*/ 69 h 126"/>
                <a:gd name="T8" fmla="*/ 60 w 67"/>
                <a:gd name="T9" fmla="*/ 54 h 126"/>
                <a:gd name="T10" fmla="*/ 16 w 67"/>
                <a:gd name="T11" fmla="*/ 54 h 126"/>
                <a:gd name="T12" fmla="*/ 16 w 67"/>
                <a:gd name="T13" fmla="*/ 15 h 126"/>
                <a:gd name="T14" fmla="*/ 64 w 67"/>
                <a:gd name="T15" fmla="*/ 15 h 126"/>
                <a:gd name="T16" fmla="*/ 64 w 67"/>
                <a:gd name="T17" fmla="*/ 0 h 126"/>
                <a:gd name="T18" fmla="*/ 0 w 67"/>
                <a:gd name="T19" fmla="*/ 0 h 126"/>
                <a:gd name="T20" fmla="*/ 0 w 67"/>
                <a:gd name="T21" fmla="*/ 126 h 126"/>
                <a:gd name="T22" fmla="*/ 67 w 67"/>
                <a:gd name="T23" fmla="*/ 126 h 126"/>
                <a:gd name="T24" fmla="*/ 67 w 67"/>
                <a:gd name="T25" fmla="*/ 111 h 126"/>
                <a:gd name="T26" fmla="*/ 67 w 67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126">
                  <a:moveTo>
                    <a:pt x="67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7" y="126"/>
                  </a:lnTo>
                  <a:lnTo>
                    <a:pt x="67" y="111"/>
                  </a:lnTo>
                  <a:lnTo>
                    <a:pt x="67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395"/>
            <p:cNvSpPr/>
            <p:nvPr userDrawn="1"/>
          </p:nvSpPr>
          <p:spPr bwMode="auto">
            <a:xfrm>
              <a:off x="8526463" y="5867400"/>
              <a:ext cx="101600" cy="200025"/>
            </a:xfrm>
            <a:custGeom>
              <a:avLst/>
              <a:gdLst>
                <a:gd name="T0" fmla="*/ 64 w 64"/>
                <a:gd name="T1" fmla="*/ 0 h 126"/>
                <a:gd name="T2" fmla="*/ 0 w 64"/>
                <a:gd name="T3" fmla="*/ 0 h 126"/>
                <a:gd name="T4" fmla="*/ 0 w 64"/>
                <a:gd name="T5" fmla="*/ 126 h 126"/>
                <a:gd name="T6" fmla="*/ 16 w 64"/>
                <a:gd name="T7" fmla="*/ 126 h 126"/>
                <a:gd name="T8" fmla="*/ 16 w 64"/>
                <a:gd name="T9" fmla="*/ 70 h 126"/>
                <a:gd name="T10" fmla="*/ 61 w 64"/>
                <a:gd name="T11" fmla="*/ 70 h 126"/>
                <a:gd name="T12" fmla="*/ 61 w 64"/>
                <a:gd name="T13" fmla="*/ 56 h 126"/>
                <a:gd name="T14" fmla="*/ 16 w 64"/>
                <a:gd name="T15" fmla="*/ 56 h 126"/>
                <a:gd name="T16" fmla="*/ 16 w 64"/>
                <a:gd name="T17" fmla="*/ 15 h 126"/>
                <a:gd name="T18" fmla="*/ 64 w 64"/>
                <a:gd name="T19" fmla="*/ 15 h 126"/>
                <a:gd name="T20" fmla="*/ 64 w 64"/>
                <a:gd name="T21" fmla="*/ 0 h 126"/>
                <a:gd name="T22" fmla="*/ 64 w 64"/>
                <a:gd name="T2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26">
                  <a:moveTo>
                    <a:pt x="64" y="0"/>
                  </a:move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70"/>
                  </a:lnTo>
                  <a:lnTo>
                    <a:pt x="61" y="70"/>
                  </a:lnTo>
                  <a:lnTo>
                    <a:pt x="61" y="56"/>
                  </a:lnTo>
                  <a:lnTo>
                    <a:pt x="16" y="56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396"/>
            <p:cNvSpPr/>
            <p:nvPr userDrawn="1"/>
          </p:nvSpPr>
          <p:spPr bwMode="auto">
            <a:xfrm>
              <a:off x="9002713" y="5867400"/>
              <a:ext cx="149225" cy="203200"/>
            </a:xfrm>
            <a:custGeom>
              <a:avLst/>
              <a:gdLst>
                <a:gd name="T0" fmla="*/ 94 w 94"/>
                <a:gd name="T1" fmla="*/ 0 h 127"/>
                <a:gd name="T2" fmla="*/ 78 w 94"/>
                <a:gd name="T3" fmla="*/ 0 h 127"/>
                <a:gd name="T4" fmla="*/ 78 w 94"/>
                <a:gd name="T5" fmla="*/ 76 h 127"/>
                <a:gd name="T6" fmla="*/ 48 w 94"/>
                <a:gd name="T7" fmla="*/ 112 h 127"/>
                <a:gd name="T8" fmla="*/ 16 w 94"/>
                <a:gd name="T9" fmla="*/ 75 h 127"/>
                <a:gd name="T10" fmla="*/ 16 w 94"/>
                <a:gd name="T11" fmla="*/ 0 h 127"/>
                <a:gd name="T12" fmla="*/ 0 w 94"/>
                <a:gd name="T13" fmla="*/ 0 h 127"/>
                <a:gd name="T14" fmla="*/ 0 w 94"/>
                <a:gd name="T15" fmla="*/ 76 h 127"/>
                <a:gd name="T16" fmla="*/ 46 w 94"/>
                <a:gd name="T17" fmla="*/ 127 h 127"/>
                <a:gd name="T18" fmla="*/ 94 w 94"/>
                <a:gd name="T19" fmla="*/ 74 h 127"/>
                <a:gd name="T20" fmla="*/ 94 w 94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27">
                  <a:moveTo>
                    <a:pt x="94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100"/>
                    <a:pt x="68" y="112"/>
                    <a:pt x="48" y="112"/>
                  </a:cubicBezTo>
                  <a:cubicBezTo>
                    <a:pt x="27" y="112"/>
                    <a:pt x="16" y="100"/>
                    <a:pt x="16" y="7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10"/>
                    <a:pt x="16" y="127"/>
                    <a:pt x="46" y="127"/>
                  </a:cubicBezTo>
                  <a:cubicBezTo>
                    <a:pt x="78" y="127"/>
                    <a:pt x="94" y="109"/>
                    <a:pt x="94" y="74"/>
                  </a:cubicBezTo>
                  <a:cubicBezTo>
                    <a:pt x="94" y="0"/>
                    <a:pt x="94" y="0"/>
                    <a:pt x="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397"/>
            <p:cNvSpPr/>
            <p:nvPr userDrawn="1"/>
          </p:nvSpPr>
          <p:spPr bwMode="auto">
            <a:xfrm>
              <a:off x="9520238" y="5867400"/>
              <a:ext cx="138113" cy="200025"/>
            </a:xfrm>
            <a:custGeom>
              <a:avLst/>
              <a:gdLst>
                <a:gd name="T0" fmla="*/ 87 w 87"/>
                <a:gd name="T1" fmla="*/ 0 h 126"/>
                <a:gd name="T2" fmla="*/ 0 w 87"/>
                <a:gd name="T3" fmla="*/ 0 h 126"/>
                <a:gd name="T4" fmla="*/ 0 w 87"/>
                <a:gd name="T5" fmla="*/ 15 h 126"/>
                <a:gd name="T6" fmla="*/ 36 w 87"/>
                <a:gd name="T7" fmla="*/ 15 h 126"/>
                <a:gd name="T8" fmla="*/ 36 w 87"/>
                <a:gd name="T9" fmla="*/ 126 h 126"/>
                <a:gd name="T10" fmla="*/ 52 w 87"/>
                <a:gd name="T11" fmla="*/ 126 h 126"/>
                <a:gd name="T12" fmla="*/ 52 w 87"/>
                <a:gd name="T13" fmla="*/ 15 h 126"/>
                <a:gd name="T14" fmla="*/ 87 w 87"/>
                <a:gd name="T15" fmla="*/ 15 h 126"/>
                <a:gd name="T16" fmla="*/ 87 w 87"/>
                <a:gd name="T17" fmla="*/ 0 h 126"/>
                <a:gd name="T18" fmla="*/ 87 w 87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26">
                  <a:moveTo>
                    <a:pt x="8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6" y="15"/>
                  </a:lnTo>
                  <a:lnTo>
                    <a:pt x="36" y="126"/>
                  </a:lnTo>
                  <a:lnTo>
                    <a:pt x="52" y="126"/>
                  </a:lnTo>
                  <a:lnTo>
                    <a:pt x="52" y="15"/>
                  </a:lnTo>
                  <a:lnTo>
                    <a:pt x="87" y="15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398"/>
            <p:cNvSpPr/>
            <p:nvPr userDrawn="1"/>
          </p:nvSpPr>
          <p:spPr bwMode="auto">
            <a:xfrm>
              <a:off x="10029825" y="5867400"/>
              <a:ext cx="147638" cy="203200"/>
            </a:xfrm>
            <a:custGeom>
              <a:avLst/>
              <a:gdLst>
                <a:gd name="T0" fmla="*/ 93 w 93"/>
                <a:gd name="T1" fmla="*/ 0 h 127"/>
                <a:gd name="T2" fmla="*/ 77 w 93"/>
                <a:gd name="T3" fmla="*/ 0 h 127"/>
                <a:gd name="T4" fmla="*/ 77 w 93"/>
                <a:gd name="T5" fmla="*/ 76 h 127"/>
                <a:gd name="T6" fmla="*/ 47 w 93"/>
                <a:gd name="T7" fmla="*/ 112 h 127"/>
                <a:gd name="T8" fmla="*/ 16 w 93"/>
                <a:gd name="T9" fmla="*/ 75 h 127"/>
                <a:gd name="T10" fmla="*/ 16 w 93"/>
                <a:gd name="T11" fmla="*/ 0 h 127"/>
                <a:gd name="T12" fmla="*/ 0 w 93"/>
                <a:gd name="T13" fmla="*/ 0 h 127"/>
                <a:gd name="T14" fmla="*/ 0 w 93"/>
                <a:gd name="T15" fmla="*/ 76 h 127"/>
                <a:gd name="T16" fmla="*/ 46 w 93"/>
                <a:gd name="T17" fmla="*/ 127 h 127"/>
                <a:gd name="T18" fmla="*/ 93 w 93"/>
                <a:gd name="T19" fmla="*/ 74 h 127"/>
                <a:gd name="T20" fmla="*/ 93 w 93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27">
                  <a:moveTo>
                    <a:pt x="9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7" y="100"/>
                    <a:pt x="67" y="112"/>
                    <a:pt x="47" y="112"/>
                  </a:cubicBezTo>
                  <a:cubicBezTo>
                    <a:pt x="26" y="112"/>
                    <a:pt x="16" y="100"/>
                    <a:pt x="16" y="7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10"/>
                    <a:pt x="15" y="127"/>
                    <a:pt x="46" y="127"/>
                  </a:cubicBezTo>
                  <a:cubicBezTo>
                    <a:pt x="77" y="127"/>
                    <a:pt x="93" y="109"/>
                    <a:pt x="93" y="74"/>
                  </a:cubicBezTo>
                  <a:cubicBezTo>
                    <a:pt x="93" y="0"/>
                    <a:pt x="93" y="0"/>
                    <a:pt x="93" y="0"/>
                  </a:cubicBezTo>
                  <a:close/>
                </a:path>
              </a:pathLst>
            </a:custGeom>
            <a:solidFill>
              <a:srgbClr val="028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399"/>
            <p:cNvSpPr>
              <a:spLocks noEditPoints="1"/>
            </p:cNvSpPr>
            <p:nvPr userDrawn="1"/>
          </p:nvSpPr>
          <p:spPr bwMode="auto">
            <a:xfrm>
              <a:off x="10564813" y="5867400"/>
              <a:ext cx="146050" cy="200025"/>
            </a:xfrm>
            <a:custGeom>
              <a:avLst/>
              <a:gdLst>
                <a:gd name="T0" fmla="*/ 68 w 91"/>
                <a:gd name="T1" fmla="*/ 87 h 125"/>
                <a:gd name="T2" fmla="*/ 58 w 91"/>
                <a:gd name="T3" fmla="*/ 74 h 125"/>
                <a:gd name="T4" fmla="*/ 49 w 91"/>
                <a:gd name="T5" fmla="*/ 67 h 125"/>
                <a:gd name="T6" fmla="*/ 49 w 91"/>
                <a:gd name="T7" fmla="*/ 67 h 125"/>
                <a:gd name="T8" fmla="*/ 77 w 91"/>
                <a:gd name="T9" fmla="*/ 34 h 125"/>
                <a:gd name="T10" fmla="*/ 66 w 91"/>
                <a:gd name="T11" fmla="*/ 9 h 125"/>
                <a:gd name="T12" fmla="*/ 38 w 91"/>
                <a:gd name="T13" fmla="*/ 0 h 125"/>
                <a:gd name="T14" fmla="*/ 0 w 91"/>
                <a:gd name="T15" fmla="*/ 0 h 125"/>
                <a:gd name="T16" fmla="*/ 0 w 91"/>
                <a:gd name="T17" fmla="*/ 125 h 125"/>
                <a:gd name="T18" fmla="*/ 16 w 91"/>
                <a:gd name="T19" fmla="*/ 125 h 125"/>
                <a:gd name="T20" fmla="*/ 16 w 91"/>
                <a:gd name="T21" fmla="*/ 72 h 125"/>
                <a:gd name="T22" fmla="*/ 28 w 91"/>
                <a:gd name="T23" fmla="*/ 72 h 125"/>
                <a:gd name="T24" fmla="*/ 40 w 91"/>
                <a:gd name="T25" fmla="*/ 76 h 125"/>
                <a:gd name="T26" fmla="*/ 51 w 91"/>
                <a:gd name="T27" fmla="*/ 90 h 125"/>
                <a:gd name="T28" fmla="*/ 72 w 91"/>
                <a:gd name="T29" fmla="*/ 125 h 125"/>
                <a:gd name="T30" fmla="*/ 91 w 91"/>
                <a:gd name="T31" fmla="*/ 125 h 125"/>
                <a:gd name="T32" fmla="*/ 68 w 91"/>
                <a:gd name="T33" fmla="*/ 87 h 125"/>
                <a:gd name="T34" fmla="*/ 35 w 91"/>
                <a:gd name="T35" fmla="*/ 14 h 125"/>
                <a:gd name="T36" fmla="*/ 54 w 91"/>
                <a:gd name="T37" fmla="*/ 20 h 125"/>
                <a:gd name="T38" fmla="*/ 60 w 91"/>
                <a:gd name="T39" fmla="*/ 35 h 125"/>
                <a:gd name="T40" fmla="*/ 53 w 91"/>
                <a:gd name="T41" fmla="*/ 52 h 125"/>
                <a:gd name="T42" fmla="*/ 35 w 91"/>
                <a:gd name="T43" fmla="*/ 58 h 125"/>
                <a:gd name="T44" fmla="*/ 16 w 91"/>
                <a:gd name="T45" fmla="*/ 58 h 125"/>
                <a:gd name="T46" fmla="*/ 16 w 91"/>
                <a:gd name="T47" fmla="*/ 14 h 125"/>
                <a:gd name="T48" fmla="*/ 35 w 91"/>
                <a:gd name="T49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125">
                  <a:moveTo>
                    <a:pt x="68" y="87"/>
                  </a:moveTo>
                  <a:cubicBezTo>
                    <a:pt x="64" y="81"/>
                    <a:pt x="60" y="76"/>
                    <a:pt x="58" y="74"/>
                  </a:cubicBezTo>
                  <a:cubicBezTo>
                    <a:pt x="55" y="71"/>
                    <a:pt x="53" y="69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7" y="62"/>
                    <a:pt x="77" y="51"/>
                    <a:pt x="77" y="34"/>
                  </a:cubicBezTo>
                  <a:cubicBezTo>
                    <a:pt x="77" y="23"/>
                    <a:pt x="73" y="15"/>
                    <a:pt x="66" y="9"/>
                  </a:cubicBezTo>
                  <a:cubicBezTo>
                    <a:pt x="60" y="3"/>
                    <a:pt x="50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3" y="72"/>
                    <a:pt x="37" y="74"/>
                    <a:pt x="40" y="76"/>
                  </a:cubicBezTo>
                  <a:cubicBezTo>
                    <a:pt x="43" y="78"/>
                    <a:pt x="47" y="83"/>
                    <a:pt x="51" y="90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8" y="87"/>
                    <a:pt x="68" y="87"/>
                    <a:pt x="68" y="87"/>
                  </a:cubicBezTo>
                  <a:close/>
                  <a:moveTo>
                    <a:pt x="35" y="14"/>
                  </a:moveTo>
                  <a:cubicBezTo>
                    <a:pt x="43" y="14"/>
                    <a:pt x="49" y="16"/>
                    <a:pt x="54" y="20"/>
                  </a:cubicBezTo>
                  <a:cubicBezTo>
                    <a:pt x="58" y="24"/>
                    <a:pt x="60" y="29"/>
                    <a:pt x="60" y="35"/>
                  </a:cubicBezTo>
                  <a:cubicBezTo>
                    <a:pt x="60" y="42"/>
                    <a:pt x="58" y="48"/>
                    <a:pt x="53" y="52"/>
                  </a:cubicBezTo>
                  <a:cubicBezTo>
                    <a:pt x="48" y="56"/>
                    <a:pt x="43" y="58"/>
                    <a:pt x="3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</a:path>
              </a:pathLst>
            </a:custGeom>
            <a:solidFill>
              <a:srgbClr val="028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400"/>
            <p:cNvSpPr/>
            <p:nvPr userDrawn="1"/>
          </p:nvSpPr>
          <p:spPr bwMode="auto">
            <a:xfrm>
              <a:off x="11075988" y="5867400"/>
              <a:ext cx="104775" cy="200025"/>
            </a:xfrm>
            <a:custGeom>
              <a:avLst/>
              <a:gdLst>
                <a:gd name="T0" fmla="*/ 66 w 66"/>
                <a:gd name="T1" fmla="*/ 111 h 126"/>
                <a:gd name="T2" fmla="*/ 16 w 66"/>
                <a:gd name="T3" fmla="*/ 111 h 126"/>
                <a:gd name="T4" fmla="*/ 16 w 66"/>
                <a:gd name="T5" fmla="*/ 69 h 126"/>
                <a:gd name="T6" fmla="*/ 60 w 66"/>
                <a:gd name="T7" fmla="*/ 69 h 126"/>
                <a:gd name="T8" fmla="*/ 60 w 66"/>
                <a:gd name="T9" fmla="*/ 54 h 126"/>
                <a:gd name="T10" fmla="*/ 16 w 66"/>
                <a:gd name="T11" fmla="*/ 54 h 126"/>
                <a:gd name="T12" fmla="*/ 16 w 66"/>
                <a:gd name="T13" fmla="*/ 15 h 126"/>
                <a:gd name="T14" fmla="*/ 64 w 66"/>
                <a:gd name="T15" fmla="*/ 15 h 126"/>
                <a:gd name="T16" fmla="*/ 64 w 66"/>
                <a:gd name="T17" fmla="*/ 0 h 126"/>
                <a:gd name="T18" fmla="*/ 0 w 66"/>
                <a:gd name="T19" fmla="*/ 0 h 126"/>
                <a:gd name="T20" fmla="*/ 0 w 66"/>
                <a:gd name="T21" fmla="*/ 126 h 126"/>
                <a:gd name="T22" fmla="*/ 66 w 66"/>
                <a:gd name="T23" fmla="*/ 126 h 126"/>
                <a:gd name="T24" fmla="*/ 66 w 66"/>
                <a:gd name="T25" fmla="*/ 111 h 126"/>
                <a:gd name="T26" fmla="*/ 66 w 66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6">
                  <a:moveTo>
                    <a:pt x="66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6" y="126"/>
                  </a:lnTo>
                  <a:lnTo>
                    <a:pt x="66" y="111"/>
                  </a:lnTo>
                  <a:lnTo>
                    <a:pt x="66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任意多边形: 形状 71"/>
          <p:cNvSpPr/>
          <p:nvPr userDrawn="1"/>
        </p:nvSpPr>
        <p:spPr bwMode="auto">
          <a:xfrm>
            <a:off x="-20638" y="2913063"/>
            <a:ext cx="1163638" cy="735013"/>
          </a:xfrm>
          <a:custGeom>
            <a:avLst/>
            <a:gdLst>
              <a:gd name="connsiteX0" fmla="*/ 0 w 1163638"/>
              <a:gd name="connsiteY0" fmla="*/ 0 h 735013"/>
              <a:gd name="connsiteX1" fmla="*/ 36491 w 1163638"/>
              <a:gd name="connsiteY1" fmla="*/ 0 h 735013"/>
              <a:gd name="connsiteX2" fmla="*/ 92215 w 1163638"/>
              <a:gd name="connsiteY2" fmla="*/ 0 h 735013"/>
              <a:gd name="connsiteX3" fmla="*/ 354897 w 1163638"/>
              <a:gd name="connsiteY3" fmla="*/ 217959 h 735013"/>
              <a:gd name="connsiteX4" fmla="*/ 455193 w 1163638"/>
              <a:gd name="connsiteY4" fmla="*/ 144775 h 735013"/>
              <a:gd name="connsiteX5" fmla="*/ 593698 w 1163638"/>
              <a:gd name="connsiteY5" fmla="*/ 147957 h 735013"/>
              <a:gd name="connsiteX6" fmla="*/ 504546 w 1163638"/>
              <a:gd name="connsiteY6" fmla="*/ 224322 h 735013"/>
              <a:gd name="connsiteX7" fmla="*/ 490218 w 1163638"/>
              <a:gd name="connsiteY7" fmla="*/ 310233 h 735013"/>
              <a:gd name="connsiteX8" fmla="*/ 776780 w 1163638"/>
              <a:gd name="connsiteY8" fmla="*/ 302278 h 735013"/>
              <a:gd name="connsiteX9" fmla="*/ 1163638 w 1163638"/>
              <a:gd name="connsiteY9" fmla="*/ 735013 h 735013"/>
              <a:gd name="connsiteX10" fmla="*/ 905732 w 1163638"/>
              <a:gd name="connsiteY10" fmla="*/ 653875 h 735013"/>
              <a:gd name="connsiteX11" fmla="*/ 647827 w 1163638"/>
              <a:gd name="connsiteY11" fmla="*/ 469327 h 735013"/>
              <a:gd name="connsiteX12" fmla="*/ 323057 w 1163638"/>
              <a:gd name="connsiteY12" fmla="*/ 482054 h 735013"/>
              <a:gd name="connsiteX13" fmla="*/ 211616 w 1163638"/>
              <a:gd name="connsiteY13" fmla="*/ 645921 h 735013"/>
              <a:gd name="connsiteX14" fmla="*/ 63559 w 1163638"/>
              <a:gd name="connsiteY14" fmla="*/ 558419 h 735013"/>
              <a:gd name="connsiteX15" fmla="*/ 237088 w 1163638"/>
              <a:gd name="connsiteY15" fmla="*/ 426371 h 735013"/>
              <a:gd name="connsiteX16" fmla="*/ 16877 w 1163638"/>
              <a:gd name="connsiteY16" fmla="*/ 243588 h 735013"/>
              <a:gd name="connsiteX17" fmla="*/ 0 w 1163638"/>
              <a:gd name="connsiteY17" fmla="*/ 229579 h 73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63638" h="735013">
                <a:moveTo>
                  <a:pt x="0" y="0"/>
                </a:moveTo>
                <a:lnTo>
                  <a:pt x="36491" y="0"/>
                </a:lnTo>
                <a:cubicBezTo>
                  <a:pt x="71003" y="0"/>
                  <a:pt x="92215" y="0"/>
                  <a:pt x="92215" y="0"/>
                </a:cubicBezTo>
                <a:cubicBezTo>
                  <a:pt x="354897" y="217959"/>
                  <a:pt x="354897" y="217959"/>
                  <a:pt x="354897" y="217959"/>
                </a:cubicBezTo>
                <a:cubicBezTo>
                  <a:pt x="455193" y="144775"/>
                  <a:pt x="455193" y="144775"/>
                  <a:pt x="455193" y="144775"/>
                </a:cubicBezTo>
                <a:cubicBezTo>
                  <a:pt x="593698" y="147957"/>
                  <a:pt x="593698" y="147957"/>
                  <a:pt x="593698" y="147957"/>
                </a:cubicBezTo>
                <a:cubicBezTo>
                  <a:pt x="504546" y="224322"/>
                  <a:pt x="504546" y="224322"/>
                  <a:pt x="504546" y="224322"/>
                </a:cubicBezTo>
                <a:cubicBezTo>
                  <a:pt x="490218" y="310233"/>
                  <a:pt x="490218" y="310233"/>
                  <a:pt x="490218" y="310233"/>
                </a:cubicBezTo>
                <a:cubicBezTo>
                  <a:pt x="776780" y="302278"/>
                  <a:pt x="776780" y="302278"/>
                  <a:pt x="776780" y="302278"/>
                </a:cubicBezTo>
                <a:cubicBezTo>
                  <a:pt x="1163638" y="735013"/>
                  <a:pt x="1163638" y="735013"/>
                  <a:pt x="1163638" y="735013"/>
                </a:cubicBezTo>
                <a:cubicBezTo>
                  <a:pt x="905732" y="653875"/>
                  <a:pt x="905732" y="653875"/>
                  <a:pt x="905732" y="653875"/>
                </a:cubicBezTo>
                <a:cubicBezTo>
                  <a:pt x="647827" y="469327"/>
                  <a:pt x="647827" y="469327"/>
                  <a:pt x="647827" y="469327"/>
                </a:cubicBezTo>
                <a:cubicBezTo>
                  <a:pt x="323057" y="482054"/>
                  <a:pt x="323057" y="482054"/>
                  <a:pt x="323057" y="482054"/>
                </a:cubicBezTo>
                <a:cubicBezTo>
                  <a:pt x="211616" y="645921"/>
                  <a:pt x="211616" y="645921"/>
                  <a:pt x="211616" y="645921"/>
                </a:cubicBezTo>
                <a:cubicBezTo>
                  <a:pt x="63559" y="558419"/>
                  <a:pt x="63559" y="558419"/>
                  <a:pt x="63559" y="558419"/>
                </a:cubicBezTo>
                <a:cubicBezTo>
                  <a:pt x="237088" y="426371"/>
                  <a:pt x="237088" y="426371"/>
                  <a:pt x="237088" y="426371"/>
                </a:cubicBezTo>
                <a:cubicBezTo>
                  <a:pt x="127836" y="335688"/>
                  <a:pt x="59554" y="279011"/>
                  <a:pt x="16877" y="243588"/>
                </a:cubicBezTo>
                <a:lnTo>
                  <a:pt x="0" y="22957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5" name="Freeform 3427"/>
          <p:cNvSpPr/>
          <p:nvPr userDrawn="1"/>
        </p:nvSpPr>
        <p:spPr bwMode="auto">
          <a:xfrm>
            <a:off x="1143000" y="1962151"/>
            <a:ext cx="560388" cy="531813"/>
          </a:xfrm>
          <a:custGeom>
            <a:avLst/>
            <a:gdLst>
              <a:gd name="T0" fmla="*/ 0 w 352"/>
              <a:gd name="T1" fmla="*/ 0 h 334"/>
              <a:gd name="T2" fmla="*/ 152 w 352"/>
              <a:gd name="T3" fmla="*/ 55 h 334"/>
              <a:gd name="T4" fmla="*/ 197 w 352"/>
              <a:gd name="T5" fmla="*/ 133 h 334"/>
              <a:gd name="T6" fmla="*/ 229 w 352"/>
              <a:gd name="T7" fmla="*/ 123 h 334"/>
              <a:gd name="T8" fmla="*/ 263 w 352"/>
              <a:gd name="T9" fmla="*/ 137 h 334"/>
              <a:gd name="T10" fmla="*/ 234 w 352"/>
              <a:gd name="T11" fmla="*/ 147 h 334"/>
              <a:gd name="T12" fmla="*/ 223 w 352"/>
              <a:gd name="T13" fmla="*/ 167 h 334"/>
              <a:gd name="T14" fmla="*/ 294 w 352"/>
              <a:gd name="T15" fmla="*/ 191 h 334"/>
              <a:gd name="T16" fmla="*/ 352 w 352"/>
              <a:gd name="T17" fmla="*/ 334 h 334"/>
              <a:gd name="T18" fmla="*/ 295 w 352"/>
              <a:gd name="T19" fmla="*/ 290 h 334"/>
              <a:gd name="T20" fmla="*/ 248 w 352"/>
              <a:gd name="T21" fmla="*/ 221 h 334"/>
              <a:gd name="T22" fmla="*/ 166 w 352"/>
              <a:gd name="T23" fmla="*/ 195 h 334"/>
              <a:gd name="T24" fmla="*/ 123 w 352"/>
              <a:gd name="T25" fmla="*/ 226 h 334"/>
              <a:gd name="T26" fmla="*/ 94 w 352"/>
              <a:gd name="T27" fmla="*/ 191 h 334"/>
              <a:gd name="T28" fmla="*/ 149 w 352"/>
              <a:gd name="T29" fmla="*/ 174 h 334"/>
              <a:gd name="T30" fmla="*/ 99 w 352"/>
              <a:gd name="T31" fmla="*/ 88 h 334"/>
              <a:gd name="T32" fmla="*/ 0 w 352"/>
              <a:gd name="T33" fmla="*/ 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2" h="334">
                <a:moveTo>
                  <a:pt x="0" y="0"/>
                </a:moveTo>
                <a:cubicBezTo>
                  <a:pt x="2" y="1"/>
                  <a:pt x="152" y="55"/>
                  <a:pt x="152" y="55"/>
                </a:cubicBezTo>
                <a:cubicBezTo>
                  <a:pt x="197" y="133"/>
                  <a:pt x="197" y="133"/>
                  <a:pt x="197" y="133"/>
                </a:cubicBezTo>
                <a:cubicBezTo>
                  <a:pt x="229" y="123"/>
                  <a:pt x="229" y="123"/>
                  <a:pt x="229" y="123"/>
                </a:cubicBezTo>
                <a:cubicBezTo>
                  <a:pt x="263" y="137"/>
                  <a:pt x="263" y="137"/>
                  <a:pt x="263" y="137"/>
                </a:cubicBezTo>
                <a:cubicBezTo>
                  <a:pt x="234" y="147"/>
                  <a:pt x="234" y="147"/>
                  <a:pt x="234" y="147"/>
                </a:cubicBezTo>
                <a:cubicBezTo>
                  <a:pt x="223" y="167"/>
                  <a:pt x="223" y="167"/>
                  <a:pt x="223" y="167"/>
                </a:cubicBezTo>
                <a:cubicBezTo>
                  <a:pt x="294" y="191"/>
                  <a:pt x="294" y="191"/>
                  <a:pt x="294" y="191"/>
                </a:cubicBezTo>
                <a:cubicBezTo>
                  <a:pt x="352" y="334"/>
                  <a:pt x="352" y="334"/>
                  <a:pt x="352" y="334"/>
                </a:cubicBezTo>
                <a:cubicBezTo>
                  <a:pt x="295" y="290"/>
                  <a:pt x="295" y="290"/>
                  <a:pt x="295" y="290"/>
                </a:cubicBezTo>
                <a:cubicBezTo>
                  <a:pt x="248" y="221"/>
                  <a:pt x="248" y="221"/>
                  <a:pt x="248" y="221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23" y="226"/>
                  <a:pt x="123" y="226"/>
                  <a:pt x="123" y="226"/>
                </a:cubicBezTo>
                <a:cubicBezTo>
                  <a:pt x="94" y="191"/>
                  <a:pt x="94" y="191"/>
                  <a:pt x="94" y="191"/>
                </a:cubicBezTo>
                <a:cubicBezTo>
                  <a:pt x="149" y="174"/>
                  <a:pt x="149" y="174"/>
                  <a:pt x="149" y="174"/>
                </a:cubicBezTo>
                <a:cubicBezTo>
                  <a:pt x="99" y="88"/>
                  <a:pt x="99" y="88"/>
                  <a:pt x="99" y="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4716239" y="1652358"/>
            <a:ext cx="632896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latin typeface="+mn-ea"/>
              </a:rPr>
              <a:t>职业生涯规划</a:t>
            </a:r>
            <a:endParaRPr lang="zh-CN" altLang="en-US" sz="7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716239" y="2942199"/>
            <a:ext cx="6328967" cy="5355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andThe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print 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7811145" y="3793219"/>
            <a:ext cx="1426295" cy="3119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: 圆角 80"/>
          <p:cNvSpPr/>
          <p:nvPr/>
        </p:nvSpPr>
        <p:spPr>
          <a:xfrm>
            <a:off x="9503779" y="3793219"/>
            <a:ext cx="1426295" cy="3119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7811145" y="3824238"/>
            <a:ext cx="1426295" cy="2755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汇报人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：</a:t>
            </a:r>
            <a:r>
              <a:rPr lang="en-US" sz="1200" dirty="0">
                <a:solidFill>
                  <a:schemeClr val="bg1"/>
                </a:solidFill>
                <a:latin typeface="+mn-ea"/>
              </a:rPr>
              <a:t>XXX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503778" y="3824238"/>
            <a:ext cx="1426295" cy="2755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20XX.X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/>
      <p:bldP spid="48" grpId="0" animBg="1"/>
      <p:bldP spid="50" grpId="0" animBg="1"/>
      <p:bldP spid="51" grpId="0" animBg="1"/>
      <p:bldP spid="52" grpId="0" animBg="1"/>
      <p:bldP spid="72" grpId="0" animBg="1"/>
      <p:bldP spid="55" grpId="0" animBg="1"/>
      <p:bldP spid="79" grpId="0"/>
      <p:bldP spid="80" grpId="0"/>
      <p:bldP spid="2" grpId="0" animBg="1"/>
      <p:bldP spid="81" grpId="0" animBg="1"/>
      <p:bldP spid="82" grpId="0"/>
      <p:bldP spid="8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4df7126-a733-45a7-aa5b-0d357408de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67489" y="3049322"/>
            <a:ext cx="4341812" cy="2938994"/>
            <a:chOff x="2814644" y="1700212"/>
            <a:chExt cx="6564331" cy="4443430"/>
          </a:xfrm>
        </p:grpSpPr>
        <p:grpSp>
          <p:nvGrpSpPr>
            <p:cNvPr id="3" name="ïSḻîḋê"/>
            <p:cNvGrpSpPr/>
            <p:nvPr/>
          </p:nvGrpSpPr>
          <p:grpSpPr bwMode="auto">
            <a:xfrm>
              <a:off x="2814644" y="1787530"/>
              <a:ext cx="6564331" cy="4356112"/>
              <a:chOff x="1773" y="815"/>
              <a:chExt cx="4135" cy="2744"/>
            </a:xfrm>
          </p:grpSpPr>
          <p:sp>
            <p:nvSpPr>
              <p:cNvPr id="32" name="iŝḷîḑe"/>
              <p:cNvSpPr/>
              <p:nvPr/>
            </p:nvSpPr>
            <p:spPr bwMode="auto">
              <a:xfrm>
                <a:off x="2976" y="3456"/>
                <a:ext cx="64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îš1ïďe"/>
              <p:cNvSpPr/>
              <p:nvPr/>
            </p:nvSpPr>
            <p:spPr bwMode="auto">
              <a:xfrm>
                <a:off x="3049" y="3456"/>
                <a:ext cx="62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iṣļîďé"/>
              <p:cNvSpPr/>
              <p:nvPr/>
            </p:nvSpPr>
            <p:spPr bwMode="auto">
              <a:xfrm>
                <a:off x="3122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7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ï$ľîḋè"/>
              <p:cNvSpPr/>
              <p:nvPr/>
            </p:nvSpPr>
            <p:spPr bwMode="auto">
              <a:xfrm>
                <a:off x="3193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îṩľidè"/>
              <p:cNvSpPr/>
              <p:nvPr/>
            </p:nvSpPr>
            <p:spPr bwMode="auto">
              <a:xfrm>
                <a:off x="3266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$ľiḓé"/>
              <p:cNvSpPr/>
              <p:nvPr/>
            </p:nvSpPr>
            <p:spPr bwMode="auto">
              <a:xfrm>
                <a:off x="3339" y="3456"/>
                <a:ext cx="61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iṩļïdé"/>
              <p:cNvSpPr/>
              <p:nvPr/>
            </p:nvSpPr>
            <p:spPr bwMode="auto">
              <a:xfrm>
                <a:off x="3411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iSļîḋé"/>
              <p:cNvSpPr/>
              <p:nvPr/>
            </p:nvSpPr>
            <p:spPr bwMode="auto">
              <a:xfrm>
                <a:off x="3483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3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ïṩḷíḓé"/>
              <p:cNvSpPr/>
              <p:nvPr/>
            </p:nvSpPr>
            <p:spPr bwMode="auto">
              <a:xfrm>
                <a:off x="3555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iṡľíďe"/>
              <p:cNvSpPr/>
              <p:nvPr/>
            </p:nvSpPr>
            <p:spPr bwMode="auto">
              <a:xfrm>
                <a:off x="3628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ŝḻïḋé"/>
              <p:cNvSpPr/>
              <p:nvPr/>
            </p:nvSpPr>
            <p:spPr bwMode="auto">
              <a:xfrm>
                <a:off x="3701" y="3456"/>
                <a:ext cx="62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ïSḻïḍè"/>
              <p:cNvSpPr/>
              <p:nvPr/>
            </p:nvSpPr>
            <p:spPr bwMode="auto">
              <a:xfrm>
                <a:off x="3774" y="3456"/>
                <a:ext cx="61" cy="22"/>
              </a:xfrm>
              <a:custGeom>
                <a:avLst/>
                <a:gdLst>
                  <a:gd name="T0" fmla="*/ 37 w 45"/>
                  <a:gd name="T1" fmla="*/ 0 h 16"/>
                  <a:gd name="T2" fmla="*/ 7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iS1îḓè"/>
              <p:cNvSpPr/>
              <p:nvPr/>
            </p:nvSpPr>
            <p:spPr bwMode="auto">
              <a:xfrm>
                <a:off x="3845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ïSlïdé"/>
              <p:cNvSpPr/>
              <p:nvPr/>
            </p:nvSpPr>
            <p:spPr bwMode="auto">
              <a:xfrm>
                <a:off x="3918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íśļîďè"/>
              <p:cNvSpPr/>
              <p:nvPr/>
            </p:nvSpPr>
            <p:spPr bwMode="auto">
              <a:xfrm>
                <a:off x="3990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iṧľíḋè"/>
              <p:cNvSpPr/>
              <p:nvPr/>
            </p:nvSpPr>
            <p:spPr bwMode="auto">
              <a:xfrm>
                <a:off x="4063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ïsḷïḓe"/>
              <p:cNvSpPr/>
              <p:nvPr/>
            </p:nvSpPr>
            <p:spPr bwMode="auto">
              <a:xfrm>
                <a:off x="4136" y="3456"/>
                <a:ext cx="61" cy="22"/>
              </a:xfrm>
              <a:custGeom>
                <a:avLst/>
                <a:gdLst>
                  <a:gd name="T0" fmla="*/ 37 w 45"/>
                  <a:gd name="T1" fmla="*/ 0 h 16"/>
                  <a:gd name="T2" fmla="*/ 7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îšḻíḋé"/>
              <p:cNvSpPr/>
              <p:nvPr/>
            </p:nvSpPr>
            <p:spPr bwMode="auto">
              <a:xfrm>
                <a:off x="4207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îśļiḍê"/>
              <p:cNvSpPr/>
              <p:nvPr/>
            </p:nvSpPr>
            <p:spPr bwMode="auto">
              <a:xfrm>
                <a:off x="4280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işļíḍê"/>
              <p:cNvSpPr/>
              <p:nvPr/>
            </p:nvSpPr>
            <p:spPr bwMode="auto">
              <a:xfrm>
                <a:off x="4352" y="3456"/>
                <a:ext cx="62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is1îḓé"/>
              <p:cNvSpPr/>
              <p:nvPr/>
            </p:nvSpPr>
            <p:spPr bwMode="auto">
              <a:xfrm>
                <a:off x="4425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ïṧḷîďé"/>
              <p:cNvSpPr/>
              <p:nvPr/>
            </p:nvSpPr>
            <p:spPr bwMode="auto">
              <a:xfrm>
                <a:off x="4496" y="3456"/>
                <a:ext cx="64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íşlidè"/>
              <p:cNvSpPr/>
              <p:nvPr/>
            </p:nvSpPr>
            <p:spPr bwMode="auto">
              <a:xfrm>
                <a:off x="4569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îs1ïdé"/>
              <p:cNvSpPr/>
              <p:nvPr/>
            </p:nvSpPr>
            <p:spPr bwMode="auto">
              <a:xfrm>
                <a:off x="4642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îslîḍè"/>
              <p:cNvSpPr/>
              <p:nvPr/>
            </p:nvSpPr>
            <p:spPr bwMode="auto">
              <a:xfrm>
                <a:off x="4715" y="3456"/>
                <a:ext cx="61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ïṩḷïďé"/>
              <p:cNvSpPr/>
              <p:nvPr/>
            </p:nvSpPr>
            <p:spPr bwMode="auto">
              <a:xfrm>
                <a:off x="4787" y="3456"/>
                <a:ext cx="62" cy="22"/>
              </a:xfrm>
              <a:custGeom>
                <a:avLst/>
                <a:gdLst>
                  <a:gd name="T0" fmla="*/ 37 w 45"/>
                  <a:gd name="T1" fmla="*/ 0 h 16"/>
                  <a:gd name="T2" fmla="*/ 7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ïSlíḍè"/>
              <p:cNvSpPr/>
              <p:nvPr/>
            </p:nvSpPr>
            <p:spPr bwMode="auto">
              <a:xfrm>
                <a:off x="4859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ïṧľiḑé"/>
              <p:cNvSpPr/>
              <p:nvPr/>
            </p:nvSpPr>
            <p:spPr bwMode="auto">
              <a:xfrm>
                <a:off x="4931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îšḻíḓè"/>
              <p:cNvSpPr/>
              <p:nvPr/>
            </p:nvSpPr>
            <p:spPr bwMode="auto">
              <a:xfrm>
                <a:off x="5004" y="3456"/>
                <a:ext cx="62" cy="22"/>
              </a:xfrm>
              <a:custGeom>
                <a:avLst/>
                <a:gdLst>
                  <a:gd name="T0" fmla="*/ 38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8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ïś1íďé"/>
              <p:cNvSpPr/>
              <p:nvPr/>
            </p:nvSpPr>
            <p:spPr bwMode="auto">
              <a:xfrm>
                <a:off x="5077" y="3456"/>
                <a:ext cx="61" cy="22"/>
              </a:xfrm>
              <a:custGeom>
                <a:avLst/>
                <a:gdLst>
                  <a:gd name="T0" fmla="*/ 37 w 45"/>
                  <a:gd name="T1" fmla="*/ 0 h 16"/>
                  <a:gd name="T2" fmla="*/ 8 w 45"/>
                  <a:gd name="T3" fmla="*/ 0 h 16"/>
                  <a:gd name="T4" fmla="*/ 0 w 45"/>
                  <a:gd name="T5" fmla="*/ 8 h 16"/>
                  <a:gd name="T6" fmla="*/ 0 w 45"/>
                  <a:gd name="T7" fmla="*/ 16 h 16"/>
                  <a:gd name="T8" fmla="*/ 45 w 45"/>
                  <a:gd name="T9" fmla="*/ 16 h 16"/>
                  <a:gd name="T10" fmla="*/ 45 w 45"/>
                  <a:gd name="T11" fmla="*/ 8 h 16"/>
                  <a:gd name="T12" fmla="*/ 37 w 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6">
                    <a:moveTo>
                      <a:pt x="3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0"/>
                      <a:pt x="37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íṡľîḓè"/>
              <p:cNvSpPr/>
              <p:nvPr/>
            </p:nvSpPr>
            <p:spPr bwMode="auto">
              <a:xfrm>
                <a:off x="5148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3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ṣ1îde"/>
              <p:cNvSpPr/>
              <p:nvPr/>
            </p:nvSpPr>
            <p:spPr bwMode="auto">
              <a:xfrm>
                <a:off x="5221" y="3456"/>
                <a:ext cx="63" cy="22"/>
              </a:xfrm>
              <a:custGeom>
                <a:avLst/>
                <a:gdLst>
                  <a:gd name="T0" fmla="*/ 38 w 46"/>
                  <a:gd name="T1" fmla="*/ 0 h 16"/>
                  <a:gd name="T2" fmla="*/ 8 w 46"/>
                  <a:gd name="T3" fmla="*/ 0 h 16"/>
                  <a:gd name="T4" fmla="*/ 0 w 46"/>
                  <a:gd name="T5" fmla="*/ 8 h 16"/>
                  <a:gd name="T6" fmla="*/ 0 w 46"/>
                  <a:gd name="T7" fmla="*/ 16 h 16"/>
                  <a:gd name="T8" fmla="*/ 46 w 46"/>
                  <a:gd name="T9" fmla="*/ 16 h 16"/>
                  <a:gd name="T10" fmla="*/ 46 w 46"/>
                  <a:gd name="T11" fmla="*/ 8 h 16"/>
                  <a:gd name="T12" fmla="*/ 38 w 4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6">
                    <a:moveTo>
                      <a:pt x="3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iśḷîďè"/>
              <p:cNvSpPr/>
              <p:nvPr/>
            </p:nvSpPr>
            <p:spPr bwMode="auto">
              <a:xfrm>
                <a:off x="2886" y="3478"/>
                <a:ext cx="2488" cy="81"/>
              </a:xfrm>
              <a:custGeom>
                <a:avLst/>
                <a:gdLst>
                  <a:gd name="T0" fmla="*/ 1748 w 1814"/>
                  <a:gd name="T1" fmla="*/ 0 h 59"/>
                  <a:gd name="T2" fmla="*/ 1695 w 1814"/>
                  <a:gd name="T3" fmla="*/ 0 h 59"/>
                  <a:gd name="T4" fmla="*/ 1642 w 1814"/>
                  <a:gd name="T5" fmla="*/ 0 h 59"/>
                  <a:gd name="T6" fmla="*/ 1589 w 1814"/>
                  <a:gd name="T7" fmla="*/ 0 h 59"/>
                  <a:gd name="T8" fmla="*/ 1537 w 1814"/>
                  <a:gd name="T9" fmla="*/ 0 h 59"/>
                  <a:gd name="T10" fmla="*/ 1484 w 1814"/>
                  <a:gd name="T11" fmla="*/ 0 h 59"/>
                  <a:gd name="T12" fmla="*/ 1431 w 1814"/>
                  <a:gd name="T13" fmla="*/ 0 h 59"/>
                  <a:gd name="T14" fmla="*/ 1378 w 1814"/>
                  <a:gd name="T15" fmla="*/ 0 h 59"/>
                  <a:gd name="T16" fmla="*/ 1326 w 1814"/>
                  <a:gd name="T17" fmla="*/ 0 h 59"/>
                  <a:gd name="T18" fmla="*/ 1273 w 1814"/>
                  <a:gd name="T19" fmla="*/ 0 h 59"/>
                  <a:gd name="T20" fmla="*/ 1220 w 1814"/>
                  <a:gd name="T21" fmla="*/ 0 h 59"/>
                  <a:gd name="T22" fmla="*/ 1167 w 1814"/>
                  <a:gd name="T23" fmla="*/ 0 h 59"/>
                  <a:gd name="T24" fmla="*/ 1114 w 1814"/>
                  <a:gd name="T25" fmla="*/ 0 h 59"/>
                  <a:gd name="T26" fmla="*/ 1062 w 1814"/>
                  <a:gd name="T27" fmla="*/ 0 h 59"/>
                  <a:gd name="T28" fmla="*/ 1009 w 1814"/>
                  <a:gd name="T29" fmla="*/ 0 h 59"/>
                  <a:gd name="T30" fmla="*/ 956 w 1814"/>
                  <a:gd name="T31" fmla="*/ 0 h 59"/>
                  <a:gd name="T32" fmla="*/ 903 w 1814"/>
                  <a:gd name="T33" fmla="*/ 0 h 59"/>
                  <a:gd name="T34" fmla="*/ 851 w 1814"/>
                  <a:gd name="T35" fmla="*/ 0 h 59"/>
                  <a:gd name="T36" fmla="*/ 798 w 1814"/>
                  <a:gd name="T37" fmla="*/ 0 h 59"/>
                  <a:gd name="T38" fmla="*/ 745 w 1814"/>
                  <a:gd name="T39" fmla="*/ 0 h 59"/>
                  <a:gd name="T40" fmla="*/ 692 w 1814"/>
                  <a:gd name="T41" fmla="*/ 0 h 59"/>
                  <a:gd name="T42" fmla="*/ 639 w 1814"/>
                  <a:gd name="T43" fmla="*/ 0 h 59"/>
                  <a:gd name="T44" fmla="*/ 587 w 1814"/>
                  <a:gd name="T45" fmla="*/ 0 h 59"/>
                  <a:gd name="T46" fmla="*/ 534 w 1814"/>
                  <a:gd name="T47" fmla="*/ 0 h 59"/>
                  <a:gd name="T48" fmla="*/ 481 w 1814"/>
                  <a:gd name="T49" fmla="*/ 0 h 59"/>
                  <a:gd name="T50" fmla="*/ 428 w 1814"/>
                  <a:gd name="T51" fmla="*/ 0 h 59"/>
                  <a:gd name="T52" fmla="*/ 375 w 1814"/>
                  <a:gd name="T53" fmla="*/ 0 h 59"/>
                  <a:gd name="T54" fmla="*/ 323 w 1814"/>
                  <a:gd name="T55" fmla="*/ 0 h 59"/>
                  <a:gd name="T56" fmla="*/ 270 w 1814"/>
                  <a:gd name="T57" fmla="*/ 0 h 59"/>
                  <a:gd name="T58" fmla="*/ 217 w 1814"/>
                  <a:gd name="T59" fmla="*/ 0 h 59"/>
                  <a:gd name="T60" fmla="*/ 164 w 1814"/>
                  <a:gd name="T61" fmla="*/ 0 h 59"/>
                  <a:gd name="T62" fmla="*/ 112 w 1814"/>
                  <a:gd name="T63" fmla="*/ 0 h 59"/>
                  <a:gd name="T64" fmla="*/ 63 w 1814"/>
                  <a:gd name="T65" fmla="*/ 0 h 59"/>
                  <a:gd name="T66" fmla="*/ 1814 w 1814"/>
                  <a:gd name="T6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14" h="59">
                    <a:moveTo>
                      <a:pt x="1751" y="0"/>
                    </a:moveTo>
                    <a:cubicBezTo>
                      <a:pt x="1748" y="0"/>
                      <a:pt x="1748" y="0"/>
                      <a:pt x="1748" y="0"/>
                    </a:cubicBezTo>
                    <a:cubicBezTo>
                      <a:pt x="1702" y="0"/>
                      <a:pt x="1702" y="0"/>
                      <a:pt x="1702" y="0"/>
                    </a:cubicBezTo>
                    <a:cubicBezTo>
                      <a:pt x="1695" y="0"/>
                      <a:pt x="1695" y="0"/>
                      <a:pt x="1695" y="0"/>
                    </a:cubicBezTo>
                    <a:cubicBezTo>
                      <a:pt x="1649" y="0"/>
                      <a:pt x="1649" y="0"/>
                      <a:pt x="1649" y="0"/>
                    </a:cubicBezTo>
                    <a:cubicBezTo>
                      <a:pt x="1642" y="0"/>
                      <a:pt x="1642" y="0"/>
                      <a:pt x="1642" y="0"/>
                    </a:cubicBezTo>
                    <a:cubicBezTo>
                      <a:pt x="1597" y="0"/>
                      <a:pt x="1597" y="0"/>
                      <a:pt x="1597" y="0"/>
                    </a:cubicBezTo>
                    <a:cubicBezTo>
                      <a:pt x="1589" y="0"/>
                      <a:pt x="1589" y="0"/>
                      <a:pt x="1589" y="0"/>
                    </a:cubicBezTo>
                    <a:cubicBezTo>
                      <a:pt x="1544" y="0"/>
                      <a:pt x="1544" y="0"/>
                      <a:pt x="1544" y="0"/>
                    </a:cubicBezTo>
                    <a:cubicBezTo>
                      <a:pt x="1537" y="0"/>
                      <a:pt x="1537" y="0"/>
                      <a:pt x="1537" y="0"/>
                    </a:cubicBezTo>
                    <a:cubicBezTo>
                      <a:pt x="1491" y="0"/>
                      <a:pt x="1491" y="0"/>
                      <a:pt x="1491" y="0"/>
                    </a:cubicBezTo>
                    <a:cubicBezTo>
                      <a:pt x="1484" y="0"/>
                      <a:pt x="1484" y="0"/>
                      <a:pt x="1484" y="0"/>
                    </a:cubicBezTo>
                    <a:cubicBezTo>
                      <a:pt x="1438" y="0"/>
                      <a:pt x="1438" y="0"/>
                      <a:pt x="1438" y="0"/>
                    </a:cubicBezTo>
                    <a:cubicBezTo>
                      <a:pt x="1431" y="0"/>
                      <a:pt x="1431" y="0"/>
                      <a:pt x="1431" y="0"/>
                    </a:cubicBezTo>
                    <a:cubicBezTo>
                      <a:pt x="1386" y="0"/>
                      <a:pt x="1386" y="0"/>
                      <a:pt x="1386" y="0"/>
                    </a:cubicBezTo>
                    <a:cubicBezTo>
                      <a:pt x="1378" y="0"/>
                      <a:pt x="1378" y="0"/>
                      <a:pt x="1378" y="0"/>
                    </a:cubicBezTo>
                    <a:cubicBezTo>
                      <a:pt x="1333" y="0"/>
                      <a:pt x="1333" y="0"/>
                      <a:pt x="1333" y="0"/>
                    </a:cubicBezTo>
                    <a:cubicBezTo>
                      <a:pt x="1326" y="0"/>
                      <a:pt x="1326" y="0"/>
                      <a:pt x="1326" y="0"/>
                    </a:cubicBezTo>
                    <a:cubicBezTo>
                      <a:pt x="1280" y="0"/>
                      <a:pt x="1280" y="0"/>
                      <a:pt x="1280" y="0"/>
                    </a:cubicBezTo>
                    <a:cubicBezTo>
                      <a:pt x="1273" y="0"/>
                      <a:pt x="1273" y="0"/>
                      <a:pt x="1273" y="0"/>
                    </a:cubicBezTo>
                    <a:cubicBezTo>
                      <a:pt x="1227" y="0"/>
                      <a:pt x="1227" y="0"/>
                      <a:pt x="1227" y="0"/>
                    </a:cubicBezTo>
                    <a:cubicBezTo>
                      <a:pt x="1220" y="0"/>
                      <a:pt x="1220" y="0"/>
                      <a:pt x="1220" y="0"/>
                    </a:cubicBezTo>
                    <a:cubicBezTo>
                      <a:pt x="1174" y="0"/>
                      <a:pt x="1174" y="0"/>
                      <a:pt x="1174" y="0"/>
                    </a:cubicBezTo>
                    <a:cubicBezTo>
                      <a:pt x="1167" y="0"/>
                      <a:pt x="1167" y="0"/>
                      <a:pt x="1167" y="0"/>
                    </a:cubicBezTo>
                    <a:cubicBezTo>
                      <a:pt x="1122" y="0"/>
                      <a:pt x="1122" y="0"/>
                      <a:pt x="1122" y="0"/>
                    </a:cubicBezTo>
                    <a:cubicBezTo>
                      <a:pt x="1114" y="0"/>
                      <a:pt x="1114" y="0"/>
                      <a:pt x="1114" y="0"/>
                    </a:cubicBezTo>
                    <a:cubicBezTo>
                      <a:pt x="1069" y="0"/>
                      <a:pt x="1069" y="0"/>
                      <a:pt x="1069" y="0"/>
                    </a:cubicBezTo>
                    <a:cubicBezTo>
                      <a:pt x="1062" y="0"/>
                      <a:pt x="1062" y="0"/>
                      <a:pt x="1062" y="0"/>
                    </a:cubicBezTo>
                    <a:cubicBezTo>
                      <a:pt x="1016" y="0"/>
                      <a:pt x="1016" y="0"/>
                      <a:pt x="1016" y="0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963" y="0"/>
                      <a:pt x="963" y="0"/>
                      <a:pt x="963" y="0"/>
                    </a:cubicBezTo>
                    <a:cubicBezTo>
                      <a:pt x="956" y="0"/>
                      <a:pt x="956" y="0"/>
                      <a:pt x="956" y="0"/>
                    </a:cubicBezTo>
                    <a:cubicBezTo>
                      <a:pt x="911" y="0"/>
                      <a:pt x="911" y="0"/>
                      <a:pt x="911" y="0"/>
                    </a:cubicBezTo>
                    <a:cubicBezTo>
                      <a:pt x="903" y="0"/>
                      <a:pt x="903" y="0"/>
                      <a:pt x="903" y="0"/>
                    </a:cubicBezTo>
                    <a:cubicBezTo>
                      <a:pt x="858" y="0"/>
                      <a:pt x="858" y="0"/>
                      <a:pt x="858" y="0"/>
                    </a:cubicBezTo>
                    <a:cubicBezTo>
                      <a:pt x="851" y="0"/>
                      <a:pt x="851" y="0"/>
                      <a:pt x="851" y="0"/>
                    </a:cubicBezTo>
                    <a:cubicBezTo>
                      <a:pt x="805" y="0"/>
                      <a:pt x="805" y="0"/>
                      <a:pt x="80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52" y="0"/>
                      <a:pt x="752" y="0"/>
                      <a:pt x="752" y="0"/>
                    </a:cubicBezTo>
                    <a:cubicBezTo>
                      <a:pt x="745" y="0"/>
                      <a:pt x="745" y="0"/>
                      <a:pt x="745" y="0"/>
                    </a:cubicBezTo>
                    <a:cubicBezTo>
                      <a:pt x="699" y="0"/>
                      <a:pt x="699" y="0"/>
                      <a:pt x="699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647" y="0"/>
                      <a:pt x="647" y="0"/>
                      <a:pt x="647" y="0"/>
                    </a:cubicBezTo>
                    <a:cubicBezTo>
                      <a:pt x="639" y="0"/>
                      <a:pt x="639" y="0"/>
                      <a:pt x="639" y="0"/>
                    </a:cubicBezTo>
                    <a:cubicBezTo>
                      <a:pt x="594" y="0"/>
                      <a:pt x="594" y="0"/>
                      <a:pt x="594" y="0"/>
                    </a:cubicBezTo>
                    <a:cubicBezTo>
                      <a:pt x="587" y="0"/>
                      <a:pt x="587" y="0"/>
                      <a:pt x="587" y="0"/>
                    </a:cubicBezTo>
                    <a:cubicBezTo>
                      <a:pt x="541" y="0"/>
                      <a:pt x="541" y="0"/>
                      <a:pt x="541" y="0"/>
                    </a:cubicBezTo>
                    <a:cubicBezTo>
                      <a:pt x="534" y="0"/>
                      <a:pt x="534" y="0"/>
                      <a:pt x="534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481" y="0"/>
                      <a:pt x="481" y="0"/>
                      <a:pt x="481" y="0"/>
                    </a:cubicBezTo>
                    <a:cubicBezTo>
                      <a:pt x="435" y="0"/>
                      <a:pt x="435" y="0"/>
                      <a:pt x="435" y="0"/>
                    </a:cubicBezTo>
                    <a:cubicBezTo>
                      <a:pt x="428" y="0"/>
                      <a:pt x="428" y="0"/>
                      <a:pt x="428" y="0"/>
                    </a:cubicBezTo>
                    <a:cubicBezTo>
                      <a:pt x="383" y="0"/>
                      <a:pt x="383" y="0"/>
                      <a:pt x="383" y="0"/>
                    </a:cubicBezTo>
                    <a:cubicBezTo>
                      <a:pt x="375" y="0"/>
                      <a:pt x="375" y="0"/>
                      <a:pt x="375" y="0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70" y="0"/>
                      <a:pt x="270" y="0"/>
                      <a:pt x="27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0" y="0"/>
                      <a:pt x="2" y="26"/>
                      <a:pt x="0" y="59"/>
                    </a:cubicBezTo>
                    <a:cubicBezTo>
                      <a:pt x="1814" y="59"/>
                      <a:pt x="1814" y="59"/>
                      <a:pt x="1814" y="59"/>
                    </a:cubicBezTo>
                    <a:cubicBezTo>
                      <a:pt x="1812" y="26"/>
                      <a:pt x="1784" y="0"/>
                      <a:pt x="1751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íṣļïďè"/>
              <p:cNvSpPr/>
              <p:nvPr/>
            </p:nvSpPr>
            <p:spPr bwMode="auto">
              <a:xfrm>
                <a:off x="5416" y="3327"/>
                <a:ext cx="492" cy="232"/>
              </a:xfrm>
              <a:custGeom>
                <a:avLst/>
                <a:gdLst>
                  <a:gd name="T0" fmla="*/ 186 w 359"/>
                  <a:gd name="T1" fmla="*/ 0 h 169"/>
                  <a:gd name="T2" fmla="*/ 173 w 359"/>
                  <a:gd name="T3" fmla="*/ 0 h 169"/>
                  <a:gd name="T4" fmla="*/ 0 w 359"/>
                  <a:gd name="T5" fmla="*/ 169 h 169"/>
                  <a:gd name="T6" fmla="*/ 359 w 359"/>
                  <a:gd name="T7" fmla="*/ 169 h 169"/>
                  <a:gd name="T8" fmla="*/ 186 w 359"/>
                  <a:gd name="T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169">
                    <a:moveTo>
                      <a:pt x="186" y="0"/>
                    </a:moveTo>
                    <a:cubicBezTo>
                      <a:pt x="173" y="0"/>
                      <a:pt x="173" y="0"/>
                      <a:pt x="173" y="0"/>
                    </a:cubicBezTo>
                    <a:cubicBezTo>
                      <a:pt x="79" y="0"/>
                      <a:pt x="3" y="75"/>
                      <a:pt x="0" y="169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57" y="75"/>
                      <a:pt x="281" y="0"/>
                      <a:pt x="186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íṣḷídé"/>
              <p:cNvSpPr/>
              <p:nvPr/>
            </p:nvSpPr>
            <p:spPr bwMode="auto">
              <a:xfrm>
                <a:off x="1828" y="1427"/>
                <a:ext cx="1017" cy="2132"/>
              </a:xfrm>
              <a:custGeom>
                <a:avLst/>
                <a:gdLst>
                  <a:gd name="T0" fmla="*/ 322 w 741"/>
                  <a:gd name="T1" fmla="*/ 1382 h 1555"/>
                  <a:gd name="T2" fmla="*/ 455 w 741"/>
                  <a:gd name="T3" fmla="*/ 1382 h 1555"/>
                  <a:gd name="T4" fmla="*/ 381 w 741"/>
                  <a:gd name="T5" fmla="*/ 1367 h 1555"/>
                  <a:gd name="T6" fmla="*/ 263 w 741"/>
                  <a:gd name="T7" fmla="*/ 1353 h 1555"/>
                  <a:gd name="T8" fmla="*/ 396 w 741"/>
                  <a:gd name="T9" fmla="*/ 1353 h 1555"/>
                  <a:gd name="T10" fmla="*/ 249 w 741"/>
                  <a:gd name="T11" fmla="*/ 1338 h 1555"/>
                  <a:gd name="T12" fmla="*/ 381 w 741"/>
                  <a:gd name="T13" fmla="*/ 1338 h 1555"/>
                  <a:gd name="T14" fmla="*/ 514 w 741"/>
                  <a:gd name="T15" fmla="*/ 1338 h 1555"/>
                  <a:gd name="T16" fmla="*/ 337 w 741"/>
                  <a:gd name="T17" fmla="*/ 1323 h 1555"/>
                  <a:gd name="T18" fmla="*/ 470 w 741"/>
                  <a:gd name="T19" fmla="*/ 1323 h 1555"/>
                  <a:gd name="T20" fmla="*/ 278 w 741"/>
                  <a:gd name="T21" fmla="*/ 1308 h 1555"/>
                  <a:gd name="T22" fmla="*/ 411 w 741"/>
                  <a:gd name="T23" fmla="*/ 1308 h 1555"/>
                  <a:gd name="T24" fmla="*/ 204 w 741"/>
                  <a:gd name="T25" fmla="*/ 1294 h 1555"/>
                  <a:gd name="T26" fmla="*/ 337 w 741"/>
                  <a:gd name="T27" fmla="*/ 1294 h 1555"/>
                  <a:gd name="T28" fmla="*/ 470 w 741"/>
                  <a:gd name="T29" fmla="*/ 1294 h 1555"/>
                  <a:gd name="T30" fmla="*/ 249 w 741"/>
                  <a:gd name="T31" fmla="*/ 1279 h 1555"/>
                  <a:gd name="T32" fmla="*/ 381 w 741"/>
                  <a:gd name="T33" fmla="*/ 1279 h 1555"/>
                  <a:gd name="T34" fmla="*/ 514 w 741"/>
                  <a:gd name="T35" fmla="*/ 1279 h 1555"/>
                  <a:gd name="T36" fmla="*/ 293 w 741"/>
                  <a:gd name="T37" fmla="*/ 1264 h 1555"/>
                  <a:gd name="T38" fmla="*/ 426 w 741"/>
                  <a:gd name="T39" fmla="*/ 1264 h 1555"/>
                  <a:gd name="T40" fmla="*/ 190 w 741"/>
                  <a:gd name="T41" fmla="*/ 1249 h 1555"/>
                  <a:gd name="T42" fmla="*/ 322 w 741"/>
                  <a:gd name="T43" fmla="*/ 1249 h 1555"/>
                  <a:gd name="T44" fmla="*/ 455 w 741"/>
                  <a:gd name="T45" fmla="*/ 1249 h 1555"/>
                  <a:gd name="T46" fmla="*/ 204 w 741"/>
                  <a:gd name="T47" fmla="*/ 1235 h 1555"/>
                  <a:gd name="T48" fmla="*/ 337 w 741"/>
                  <a:gd name="T49" fmla="*/ 1235 h 1555"/>
                  <a:gd name="T50" fmla="*/ 470 w 741"/>
                  <a:gd name="T51" fmla="*/ 1235 h 1555"/>
                  <a:gd name="T52" fmla="*/ 219 w 741"/>
                  <a:gd name="T53" fmla="*/ 1220 h 1555"/>
                  <a:gd name="T54" fmla="*/ 352 w 741"/>
                  <a:gd name="T55" fmla="*/ 1220 h 1555"/>
                  <a:gd name="T56" fmla="*/ 485 w 741"/>
                  <a:gd name="T57" fmla="*/ 1220 h 1555"/>
                  <a:gd name="T58" fmla="*/ 234 w 741"/>
                  <a:gd name="T59" fmla="*/ 1205 h 1555"/>
                  <a:gd name="T60" fmla="*/ 367 w 741"/>
                  <a:gd name="T61" fmla="*/ 1205 h 1555"/>
                  <a:gd name="T62" fmla="*/ 499 w 741"/>
                  <a:gd name="T63" fmla="*/ 1205 h 1555"/>
                  <a:gd name="T64" fmla="*/ 249 w 741"/>
                  <a:gd name="T65" fmla="*/ 1190 h 1555"/>
                  <a:gd name="T66" fmla="*/ 381 w 741"/>
                  <a:gd name="T67" fmla="*/ 1190 h 1555"/>
                  <a:gd name="T68" fmla="*/ 514 w 741"/>
                  <a:gd name="T69" fmla="*/ 1190 h 1555"/>
                  <a:gd name="T70" fmla="*/ 263 w 741"/>
                  <a:gd name="T71" fmla="*/ 1176 h 1555"/>
                  <a:gd name="T72" fmla="*/ 396 w 741"/>
                  <a:gd name="T73" fmla="*/ 1176 h 1555"/>
                  <a:gd name="T74" fmla="*/ 529 w 741"/>
                  <a:gd name="T75" fmla="*/ 1176 h 1555"/>
                  <a:gd name="T76" fmla="*/ 293 w 741"/>
                  <a:gd name="T77" fmla="*/ 1161 h 1555"/>
                  <a:gd name="T78" fmla="*/ 426 w 741"/>
                  <a:gd name="T79" fmla="*/ 1161 h 1555"/>
                  <a:gd name="T80" fmla="*/ 204 w 741"/>
                  <a:gd name="T81" fmla="*/ 1146 h 1555"/>
                  <a:gd name="T82" fmla="*/ 337 w 741"/>
                  <a:gd name="T83" fmla="*/ 1146 h 1555"/>
                  <a:gd name="T84" fmla="*/ 470 w 741"/>
                  <a:gd name="T85" fmla="*/ 1146 h 1555"/>
                  <a:gd name="T86" fmla="*/ 249 w 741"/>
                  <a:gd name="T87" fmla="*/ 1131 h 1555"/>
                  <a:gd name="T88" fmla="*/ 381 w 741"/>
                  <a:gd name="T89" fmla="*/ 1131 h 1555"/>
                  <a:gd name="T90" fmla="*/ 514 w 741"/>
                  <a:gd name="T91" fmla="*/ 1131 h 1555"/>
                  <a:gd name="T92" fmla="*/ 308 w 741"/>
                  <a:gd name="T93" fmla="*/ 1117 h 1555"/>
                  <a:gd name="T94" fmla="*/ 440 w 741"/>
                  <a:gd name="T95" fmla="*/ 1117 h 1555"/>
                  <a:gd name="T96" fmla="*/ 249 w 741"/>
                  <a:gd name="T97" fmla="*/ 1102 h 1555"/>
                  <a:gd name="T98" fmla="*/ 381 w 741"/>
                  <a:gd name="T99" fmla="*/ 1102 h 1555"/>
                  <a:gd name="T100" fmla="*/ 514 w 741"/>
                  <a:gd name="T101" fmla="*/ 1102 h 1555"/>
                  <a:gd name="T102" fmla="*/ 337 w 741"/>
                  <a:gd name="T103" fmla="*/ 1087 h 1555"/>
                  <a:gd name="T104" fmla="*/ 470 w 741"/>
                  <a:gd name="T105" fmla="*/ 1087 h 1555"/>
                  <a:gd name="T106" fmla="*/ 322 w 741"/>
                  <a:gd name="T107" fmla="*/ 1072 h 1555"/>
                  <a:gd name="T108" fmla="*/ 455 w 741"/>
                  <a:gd name="T109" fmla="*/ 1072 h 1555"/>
                  <a:gd name="T110" fmla="*/ 337 w 741"/>
                  <a:gd name="T111" fmla="*/ 1058 h 1555"/>
                  <a:gd name="T112" fmla="*/ 470 w 741"/>
                  <a:gd name="T113" fmla="*/ 1058 h 1555"/>
                  <a:gd name="T114" fmla="*/ 396 w 741"/>
                  <a:gd name="T115" fmla="*/ 1043 h 1555"/>
                  <a:gd name="T116" fmla="*/ 396 w 741"/>
                  <a:gd name="T117" fmla="*/ 1028 h 1555"/>
                  <a:gd name="T118" fmla="*/ 316 w 741"/>
                  <a:gd name="T119" fmla="*/ 1028 h 1555"/>
                  <a:gd name="T120" fmla="*/ 551 w 741"/>
                  <a:gd name="T121" fmla="*/ 1286 h 1555"/>
                  <a:gd name="T122" fmla="*/ 234 w 741"/>
                  <a:gd name="T123" fmla="*/ 1356 h 1555"/>
                  <a:gd name="T124" fmla="*/ 278 w 741"/>
                  <a:gd name="T125" fmla="*/ 1044 h 1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1" h="1555">
                    <a:moveTo>
                      <a:pt x="337" y="1397"/>
                    </a:moveTo>
                    <a:cubicBezTo>
                      <a:pt x="330" y="1397"/>
                      <a:pt x="330" y="1397"/>
                      <a:pt x="330" y="1397"/>
                    </a:cubicBezTo>
                    <a:cubicBezTo>
                      <a:pt x="330" y="1404"/>
                      <a:pt x="330" y="1404"/>
                      <a:pt x="330" y="1404"/>
                    </a:cubicBezTo>
                    <a:cubicBezTo>
                      <a:pt x="337" y="1404"/>
                      <a:pt x="337" y="1404"/>
                      <a:pt x="337" y="1404"/>
                    </a:cubicBezTo>
                    <a:cubicBezTo>
                      <a:pt x="337" y="1397"/>
                      <a:pt x="337" y="1397"/>
                      <a:pt x="337" y="1397"/>
                    </a:cubicBezTo>
                    <a:moveTo>
                      <a:pt x="352" y="1397"/>
                    </a:moveTo>
                    <a:cubicBezTo>
                      <a:pt x="345" y="1397"/>
                      <a:pt x="345" y="1397"/>
                      <a:pt x="345" y="1397"/>
                    </a:cubicBezTo>
                    <a:cubicBezTo>
                      <a:pt x="345" y="1404"/>
                      <a:pt x="345" y="1404"/>
                      <a:pt x="345" y="1404"/>
                    </a:cubicBezTo>
                    <a:cubicBezTo>
                      <a:pt x="352" y="1404"/>
                      <a:pt x="352" y="1404"/>
                      <a:pt x="352" y="1404"/>
                    </a:cubicBezTo>
                    <a:cubicBezTo>
                      <a:pt x="352" y="1397"/>
                      <a:pt x="352" y="1397"/>
                      <a:pt x="352" y="1397"/>
                    </a:cubicBezTo>
                    <a:moveTo>
                      <a:pt x="367" y="1397"/>
                    </a:moveTo>
                    <a:cubicBezTo>
                      <a:pt x="360" y="1397"/>
                      <a:pt x="360" y="1397"/>
                      <a:pt x="360" y="1397"/>
                    </a:cubicBezTo>
                    <a:cubicBezTo>
                      <a:pt x="360" y="1404"/>
                      <a:pt x="360" y="1404"/>
                      <a:pt x="360" y="1404"/>
                    </a:cubicBezTo>
                    <a:cubicBezTo>
                      <a:pt x="367" y="1404"/>
                      <a:pt x="367" y="1404"/>
                      <a:pt x="367" y="1404"/>
                    </a:cubicBezTo>
                    <a:cubicBezTo>
                      <a:pt x="367" y="1397"/>
                      <a:pt x="367" y="1397"/>
                      <a:pt x="367" y="1397"/>
                    </a:cubicBezTo>
                    <a:moveTo>
                      <a:pt x="381" y="1397"/>
                    </a:moveTo>
                    <a:cubicBezTo>
                      <a:pt x="374" y="1397"/>
                      <a:pt x="374" y="1397"/>
                      <a:pt x="374" y="1397"/>
                    </a:cubicBezTo>
                    <a:cubicBezTo>
                      <a:pt x="374" y="1404"/>
                      <a:pt x="374" y="1404"/>
                      <a:pt x="374" y="1404"/>
                    </a:cubicBezTo>
                    <a:cubicBezTo>
                      <a:pt x="381" y="1404"/>
                      <a:pt x="381" y="1404"/>
                      <a:pt x="381" y="1404"/>
                    </a:cubicBezTo>
                    <a:cubicBezTo>
                      <a:pt x="381" y="1397"/>
                      <a:pt x="381" y="1397"/>
                      <a:pt x="381" y="1397"/>
                    </a:cubicBezTo>
                    <a:moveTo>
                      <a:pt x="396" y="1397"/>
                    </a:moveTo>
                    <a:cubicBezTo>
                      <a:pt x="389" y="1397"/>
                      <a:pt x="389" y="1397"/>
                      <a:pt x="389" y="1397"/>
                    </a:cubicBezTo>
                    <a:cubicBezTo>
                      <a:pt x="389" y="1404"/>
                      <a:pt x="389" y="1404"/>
                      <a:pt x="389" y="1404"/>
                    </a:cubicBezTo>
                    <a:cubicBezTo>
                      <a:pt x="396" y="1404"/>
                      <a:pt x="396" y="1404"/>
                      <a:pt x="396" y="1404"/>
                    </a:cubicBezTo>
                    <a:cubicBezTo>
                      <a:pt x="396" y="1397"/>
                      <a:pt x="396" y="1397"/>
                      <a:pt x="396" y="1397"/>
                    </a:cubicBezTo>
                    <a:moveTo>
                      <a:pt x="411" y="1397"/>
                    </a:moveTo>
                    <a:cubicBezTo>
                      <a:pt x="404" y="1397"/>
                      <a:pt x="404" y="1397"/>
                      <a:pt x="404" y="1397"/>
                    </a:cubicBezTo>
                    <a:cubicBezTo>
                      <a:pt x="404" y="1404"/>
                      <a:pt x="404" y="1404"/>
                      <a:pt x="404" y="1404"/>
                    </a:cubicBezTo>
                    <a:cubicBezTo>
                      <a:pt x="411" y="1404"/>
                      <a:pt x="411" y="1404"/>
                      <a:pt x="411" y="1404"/>
                    </a:cubicBezTo>
                    <a:cubicBezTo>
                      <a:pt x="411" y="1397"/>
                      <a:pt x="411" y="1397"/>
                      <a:pt x="411" y="1397"/>
                    </a:cubicBezTo>
                    <a:moveTo>
                      <a:pt x="293" y="1382"/>
                    </a:moveTo>
                    <a:cubicBezTo>
                      <a:pt x="286" y="1382"/>
                      <a:pt x="286" y="1382"/>
                      <a:pt x="286" y="1382"/>
                    </a:cubicBezTo>
                    <a:cubicBezTo>
                      <a:pt x="286" y="1389"/>
                      <a:pt x="286" y="1389"/>
                      <a:pt x="286" y="1389"/>
                    </a:cubicBezTo>
                    <a:cubicBezTo>
                      <a:pt x="293" y="1389"/>
                      <a:pt x="293" y="1389"/>
                      <a:pt x="293" y="1389"/>
                    </a:cubicBezTo>
                    <a:cubicBezTo>
                      <a:pt x="293" y="1382"/>
                      <a:pt x="293" y="1382"/>
                      <a:pt x="293" y="1382"/>
                    </a:cubicBezTo>
                    <a:moveTo>
                      <a:pt x="308" y="1382"/>
                    </a:moveTo>
                    <a:cubicBezTo>
                      <a:pt x="301" y="1382"/>
                      <a:pt x="301" y="1382"/>
                      <a:pt x="301" y="1382"/>
                    </a:cubicBezTo>
                    <a:cubicBezTo>
                      <a:pt x="301" y="1389"/>
                      <a:pt x="301" y="1389"/>
                      <a:pt x="301" y="1389"/>
                    </a:cubicBezTo>
                    <a:cubicBezTo>
                      <a:pt x="308" y="1389"/>
                      <a:pt x="308" y="1389"/>
                      <a:pt x="308" y="1389"/>
                    </a:cubicBezTo>
                    <a:cubicBezTo>
                      <a:pt x="308" y="1382"/>
                      <a:pt x="308" y="1382"/>
                      <a:pt x="308" y="1382"/>
                    </a:cubicBezTo>
                    <a:moveTo>
                      <a:pt x="322" y="1382"/>
                    </a:moveTo>
                    <a:cubicBezTo>
                      <a:pt x="315" y="1382"/>
                      <a:pt x="315" y="1382"/>
                      <a:pt x="315" y="1382"/>
                    </a:cubicBezTo>
                    <a:cubicBezTo>
                      <a:pt x="315" y="1389"/>
                      <a:pt x="315" y="1389"/>
                      <a:pt x="315" y="1389"/>
                    </a:cubicBezTo>
                    <a:cubicBezTo>
                      <a:pt x="322" y="1389"/>
                      <a:pt x="322" y="1389"/>
                      <a:pt x="322" y="1389"/>
                    </a:cubicBezTo>
                    <a:cubicBezTo>
                      <a:pt x="322" y="1382"/>
                      <a:pt x="322" y="1382"/>
                      <a:pt x="322" y="1382"/>
                    </a:cubicBezTo>
                    <a:moveTo>
                      <a:pt x="337" y="1382"/>
                    </a:moveTo>
                    <a:cubicBezTo>
                      <a:pt x="330" y="1382"/>
                      <a:pt x="330" y="1382"/>
                      <a:pt x="330" y="1382"/>
                    </a:cubicBezTo>
                    <a:cubicBezTo>
                      <a:pt x="330" y="1389"/>
                      <a:pt x="330" y="1389"/>
                      <a:pt x="330" y="1389"/>
                    </a:cubicBezTo>
                    <a:cubicBezTo>
                      <a:pt x="337" y="1389"/>
                      <a:pt x="337" y="1389"/>
                      <a:pt x="337" y="1389"/>
                    </a:cubicBezTo>
                    <a:cubicBezTo>
                      <a:pt x="337" y="1382"/>
                      <a:pt x="337" y="1382"/>
                      <a:pt x="337" y="1382"/>
                    </a:cubicBezTo>
                    <a:moveTo>
                      <a:pt x="352" y="1382"/>
                    </a:moveTo>
                    <a:cubicBezTo>
                      <a:pt x="345" y="1382"/>
                      <a:pt x="345" y="1382"/>
                      <a:pt x="345" y="1382"/>
                    </a:cubicBezTo>
                    <a:cubicBezTo>
                      <a:pt x="345" y="1389"/>
                      <a:pt x="345" y="1389"/>
                      <a:pt x="345" y="1389"/>
                    </a:cubicBezTo>
                    <a:cubicBezTo>
                      <a:pt x="352" y="1389"/>
                      <a:pt x="352" y="1389"/>
                      <a:pt x="352" y="1389"/>
                    </a:cubicBezTo>
                    <a:cubicBezTo>
                      <a:pt x="352" y="1382"/>
                      <a:pt x="352" y="1382"/>
                      <a:pt x="352" y="1382"/>
                    </a:cubicBezTo>
                    <a:moveTo>
                      <a:pt x="367" y="1382"/>
                    </a:moveTo>
                    <a:cubicBezTo>
                      <a:pt x="360" y="1382"/>
                      <a:pt x="360" y="1382"/>
                      <a:pt x="360" y="1382"/>
                    </a:cubicBezTo>
                    <a:cubicBezTo>
                      <a:pt x="360" y="1389"/>
                      <a:pt x="360" y="1389"/>
                      <a:pt x="360" y="1389"/>
                    </a:cubicBezTo>
                    <a:cubicBezTo>
                      <a:pt x="367" y="1389"/>
                      <a:pt x="367" y="1389"/>
                      <a:pt x="367" y="1389"/>
                    </a:cubicBezTo>
                    <a:cubicBezTo>
                      <a:pt x="367" y="1382"/>
                      <a:pt x="367" y="1382"/>
                      <a:pt x="367" y="1382"/>
                    </a:cubicBezTo>
                    <a:moveTo>
                      <a:pt x="381" y="1382"/>
                    </a:moveTo>
                    <a:cubicBezTo>
                      <a:pt x="374" y="1382"/>
                      <a:pt x="374" y="1382"/>
                      <a:pt x="374" y="1382"/>
                    </a:cubicBezTo>
                    <a:cubicBezTo>
                      <a:pt x="374" y="1389"/>
                      <a:pt x="374" y="1389"/>
                      <a:pt x="374" y="1389"/>
                    </a:cubicBezTo>
                    <a:cubicBezTo>
                      <a:pt x="381" y="1389"/>
                      <a:pt x="381" y="1389"/>
                      <a:pt x="381" y="1389"/>
                    </a:cubicBezTo>
                    <a:cubicBezTo>
                      <a:pt x="381" y="1382"/>
                      <a:pt x="381" y="1382"/>
                      <a:pt x="381" y="1382"/>
                    </a:cubicBezTo>
                    <a:moveTo>
                      <a:pt x="396" y="1382"/>
                    </a:moveTo>
                    <a:cubicBezTo>
                      <a:pt x="389" y="1382"/>
                      <a:pt x="389" y="1382"/>
                      <a:pt x="389" y="1382"/>
                    </a:cubicBezTo>
                    <a:cubicBezTo>
                      <a:pt x="389" y="1389"/>
                      <a:pt x="389" y="1389"/>
                      <a:pt x="389" y="1389"/>
                    </a:cubicBezTo>
                    <a:cubicBezTo>
                      <a:pt x="396" y="1389"/>
                      <a:pt x="396" y="1389"/>
                      <a:pt x="396" y="1389"/>
                    </a:cubicBezTo>
                    <a:cubicBezTo>
                      <a:pt x="396" y="1382"/>
                      <a:pt x="396" y="1382"/>
                      <a:pt x="396" y="1382"/>
                    </a:cubicBezTo>
                    <a:moveTo>
                      <a:pt x="411" y="1382"/>
                    </a:moveTo>
                    <a:cubicBezTo>
                      <a:pt x="404" y="1382"/>
                      <a:pt x="404" y="1382"/>
                      <a:pt x="404" y="1382"/>
                    </a:cubicBezTo>
                    <a:cubicBezTo>
                      <a:pt x="404" y="1389"/>
                      <a:pt x="404" y="1389"/>
                      <a:pt x="404" y="1389"/>
                    </a:cubicBezTo>
                    <a:cubicBezTo>
                      <a:pt x="411" y="1389"/>
                      <a:pt x="411" y="1389"/>
                      <a:pt x="411" y="1389"/>
                    </a:cubicBezTo>
                    <a:cubicBezTo>
                      <a:pt x="411" y="1382"/>
                      <a:pt x="411" y="1382"/>
                      <a:pt x="411" y="1382"/>
                    </a:cubicBezTo>
                    <a:moveTo>
                      <a:pt x="426" y="1382"/>
                    </a:moveTo>
                    <a:cubicBezTo>
                      <a:pt x="419" y="1382"/>
                      <a:pt x="419" y="1382"/>
                      <a:pt x="419" y="1382"/>
                    </a:cubicBezTo>
                    <a:cubicBezTo>
                      <a:pt x="419" y="1389"/>
                      <a:pt x="419" y="1389"/>
                      <a:pt x="419" y="1389"/>
                    </a:cubicBezTo>
                    <a:cubicBezTo>
                      <a:pt x="426" y="1389"/>
                      <a:pt x="426" y="1389"/>
                      <a:pt x="426" y="1389"/>
                    </a:cubicBezTo>
                    <a:cubicBezTo>
                      <a:pt x="426" y="1382"/>
                      <a:pt x="426" y="1382"/>
                      <a:pt x="426" y="1382"/>
                    </a:cubicBezTo>
                    <a:moveTo>
                      <a:pt x="440" y="1382"/>
                    </a:moveTo>
                    <a:cubicBezTo>
                      <a:pt x="433" y="1382"/>
                      <a:pt x="433" y="1382"/>
                      <a:pt x="433" y="1382"/>
                    </a:cubicBezTo>
                    <a:cubicBezTo>
                      <a:pt x="433" y="1389"/>
                      <a:pt x="433" y="1389"/>
                      <a:pt x="433" y="1389"/>
                    </a:cubicBezTo>
                    <a:cubicBezTo>
                      <a:pt x="440" y="1389"/>
                      <a:pt x="440" y="1389"/>
                      <a:pt x="440" y="1389"/>
                    </a:cubicBezTo>
                    <a:cubicBezTo>
                      <a:pt x="440" y="1382"/>
                      <a:pt x="440" y="1382"/>
                      <a:pt x="440" y="1382"/>
                    </a:cubicBezTo>
                    <a:moveTo>
                      <a:pt x="455" y="1382"/>
                    </a:moveTo>
                    <a:cubicBezTo>
                      <a:pt x="448" y="1382"/>
                      <a:pt x="448" y="1382"/>
                      <a:pt x="448" y="1382"/>
                    </a:cubicBezTo>
                    <a:cubicBezTo>
                      <a:pt x="448" y="1389"/>
                      <a:pt x="448" y="1389"/>
                      <a:pt x="448" y="1389"/>
                    </a:cubicBezTo>
                    <a:cubicBezTo>
                      <a:pt x="455" y="1389"/>
                      <a:pt x="455" y="1389"/>
                      <a:pt x="455" y="1389"/>
                    </a:cubicBezTo>
                    <a:cubicBezTo>
                      <a:pt x="455" y="1382"/>
                      <a:pt x="455" y="1382"/>
                      <a:pt x="455" y="1382"/>
                    </a:cubicBezTo>
                    <a:moveTo>
                      <a:pt x="263" y="1367"/>
                    </a:moveTo>
                    <a:cubicBezTo>
                      <a:pt x="256" y="1367"/>
                      <a:pt x="256" y="1367"/>
                      <a:pt x="256" y="1367"/>
                    </a:cubicBezTo>
                    <a:cubicBezTo>
                      <a:pt x="256" y="1374"/>
                      <a:pt x="256" y="1374"/>
                      <a:pt x="256" y="1374"/>
                    </a:cubicBezTo>
                    <a:cubicBezTo>
                      <a:pt x="263" y="1374"/>
                      <a:pt x="263" y="1374"/>
                      <a:pt x="263" y="1374"/>
                    </a:cubicBezTo>
                    <a:cubicBezTo>
                      <a:pt x="263" y="1367"/>
                      <a:pt x="263" y="1367"/>
                      <a:pt x="263" y="1367"/>
                    </a:cubicBezTo>
                    <a:moveTo>
                      <a:pt x="278" y="1367"/>
                    </a:moveTo>
                    <a:cubicBezTo>
                      <a:pt x="271" y="1367"/>
                      <a:pt x="271" y="1367"/>
                      <a:pt x="271" y="1367"/>
                    </a:cubicBezTo>
                    <a:cubicBezTo>
                      <a:pt x="271" y="1374"/>
                      <a:pt x="271" y="1374"/>
                      <a:pt x="271" y="1374"/>
                    </a:cubicBezTo>
                    <a:cubicBezTo>
                      <a:pt x="278" y="1374"/>
                      <a:pt x="278" y="1374"/>
                      <a:pt x="278" y="1374"/>
                    </a:cubicBezTo>
                    <a:cubicBezTo>
                      <a:pt x="278" y="1367"/>
                      <a:pt x="278" y="1367"/>
                      <a:pt x="278" y="1367"/>
                    </a:cubicBezTo>
                    <a:moveTo>
                      <a:pt x="293" y="1367"/>
                    </a:moveTo>
                    <a:cubicBezTo>
                      <a:pt x="286" y="1367"/>
                      <a:pt x="286" y="1367"/>
                      <a:pt x="286" y="1367"/>
                    </a:cubicBezTo>
                    <a:cubicBezTo>
                      <a:pt x="286" y="1374"/>
                      <a:pt x="286" y="1374"/>
                      <a:pt x="286" y="1374"/>
                    </a:cubicBezTo>
                    <a:cubicBezTo>
                      <a:pt x="293" y="1374"/>
                      <a:pt x="293" y="1374"/>
                      <a:pt x="293" y="1374"/>
                    </a:cubicBezTo>
                    <a:cubicBezTo>
                      <a:pt x="293" y="1367"/>
                      <a:pt x="293" y="1367"/>
                      <a:pt x="293" y="1367"/>
                    </a:cubicBezTo>
                    <a:moveTo>
                      <a:pt x="308" y="1367"/>
                    </a:moveTo>
                    <a:cubicBezTo>
                      <a:pt x="301" y="1367"/>
                      <a:pt x="301" y="1367"/>
                      <a:pt x="301" y="1367"/>
                    </a:cubicBezTo>
                    <a:cubicBezTo>
                      <a:pt x="301" y="1374"/>
                      <a:pt x="301" y="1374"/>
                      <a:pt x="301" y="1374"/>
                    </a:cubicBezTo>
                    <a:cubicBezTo>
                      <a:pt x="308" y="1374"/>
                      <a:pt x="308" y="1374"/>
                      <a:pt x="308" y="1374"/>
                    </a:cubicBezTo>
                    <a:cubicBezTo>
                      <a:pt x="308" y="1367"/>
                      <a:pt x="308" y="1367"/>
                      <a:pt x="308" y="1367"/>
                    </a:cubicBezTo>
                    <a:moveTo>
                      <a:pt x="322" y="1367"/>
                    </a:moveTo>
                    <a:cubicBezTo>
                      <a:pt x="315" y="1367"/>
                      <a:pt x="315" y="1367"/>
                      <a:pt x="315" y="1367"/>
                    </a:cubicBezTo>
                    <a:cubicBezTo>
                      <a:pt x="315" y="1374"/>
                      <a:pt x="315" y="1374"/>
                      <a:pt x="315" y="1374"/>
                    </a:cubicBezTo>
                    <a:cubicBezTo>
                      <a:pt x="322" y="1374"/>
                      <a:pt x="322" y="1374"/>
                      <a:pt x="322" y="1374"/>
                    </a:cubicBezTo>
                    <a:cubicBezTo>
                      <a:pt x="322" y="1367"/>
                      <a:pt x="322" y="1367"/>
                      <a:pt x="322" y="1367"/>
                    </a:cubicBezTo>
                    <a:moveTo>
                      <a:pt x="337" y="1367"/>
                    </a:moveTo>
                    <a:cubicBezTo>
                      <a:pt x="330" y="1367"/>
                      <a:pt x="330" y="1367"/>
                      <a:pt x="330" y="1367"/>
                    </a:cubicBezTo>
                    <a:cubicBezTo>
                      <a:pt x="330" y="1374"/>
                      <a:pt x="330" y="1374"/>
                      <a:pt x="330" y="1374"/>
                    </a:cubicBezTo>
                    <a:cubicBezTo>
                      <a:pt x="337" y="1374"/>
                      <a:pt x="337" y="1374"/>
                      <a:pt x="337" y="1374"/>
                    </a:cubicBezTo>
                    <a:cubicBezTo>
                      <a:pt x="337" y="1367"/>
                      <a:pt x="337" y="1367"/>
                      <a:pt x="337" y="1367"/>
                    </a:cubicBezTo>
                    <a:moveTo>
                      <a:pt x="352" y="1367"/>
                    </a:moveTo>
                    <a:cubicBezTo>
                      <a:pt x="345" y="1367"/>
                      <a:pt x="345" y="1367"/>
                      <a:pt x="345" y="1367"/>
                    </a:cubicBezTo>
                    <a:cubicBezTo>
                      <a:pt x="345" y="1374"/>
                      <a:pt x="345" y="1374"/>
                      <a:pt x="345" y="1374"/>
                    </a:cubicBezTo>
                    <a:cubicBezTo>
                      <a:pt x="352" y="1374"/>
                      <a:pt x="352" y="1374"/>
                      <a:pt x="352" y="1374"/>
                    </a:cubicBezTo>
                    <a:cubicBezTo>
                      <a:pt x="352" y="1367"/>
                      <a:pt x="352" y="1367"/>
                      <a:pt x="352" y="1367"/>
                    </a:cubicBezTo>
                    <a:moveTo>
                      <a:pt x="367" y="1367"/>
                    </a:moveTo>
                    <a:cubicBezTo>
                      <a:pt x="360" y="1367"/>
                      <a:pt x="360" y="1367"/>
                      <a:pt x="360" y="1367"/>
                    </a:cubicBezTo>
                    <a:cubicBezTo>
                      <a:pt x="360" y="1374"/>
                      <a:pt x="360" y="1374"/>
                      <a:pt x="360" y="1374"/>
                    </a:cubicBezTo>
                    <a:cubicBezTo>
                      <a:pt x="367" y="1374"/>
                      <a:pt x="367" y="1374"/>
                      <a:pt x="367" y="1374"/>
                    </a:cubicBezTo>
                    <a:cubicBezTo>
                      <a:pt x="367" y="1367"/>
                      <a:pt x="367" y="1367"/>
                      <a:pt x="367" y="1367"/>
                    </a:cubicBezTo>
                    <a:moveTo>
                      <a:pt x="381" y="1367"/>
                    </a:moveTo>
                    <a:cubicBezTo>
                      <a:pt x="374" y="1367"/>
                      <a:pt x="374" y="1367"/>
                      <a:pt x="374" y="1367"/>
                    </a:cubicBezTo>
                    <a:cubicBezTo>
                      <a:pt x="374" y="1374"/>
                      <a:pt x="374" y="1374"/>
                      <a:pt x="374" y="1374"/>
                    </a:cubicBezTo>
                    <a:cubicBezTo>
                      <a:pt x="381" y="1374"/>
                      <a:pt x="381" y="1374"/>
                      <a:pt x="381" y="1374"/>
                    </a:cubicBezTo>
                    <a:cubicBezTo>
                      <a:pt x="381" y="1367"/>
                      <a:pt x="381" y="1367"/>
                      <a:pt x="381" y="1367"/>
                    </a:cubicBezTo>
                    <a:moveTo>
                      <a:pt x="396" y="1367"/>
                    </a:moveTo>
                    <a:cubicBezTo>
                      <a:pt x="389" y="1367"/>
                      <a:pt x="389" y="1367"/>
                      <a:pt x="389" y="1367"/>
                    </a:cubicBezTo>
                    <a:cubicBezTo>
                      <a:pt x="389" y="1374"/>
                      <a:pt x="389" y="1374"/>
                      <a:pt x="389" y="1374"/>
                    </a:cubicBezTo>
                    <a:cubicBezTo>
                      <a:pt x="396" y="1374"/>
                      <a:pt x="396" y="1374"/>
                      <a:pt x="396" y="1374"/>
                    </a:cubicBezTo>
                    <a:cubicBezTo>
                      <a:pt x="396" y="1367"/>
                      <a:pt x="396" y="1367"/>
                      <a:pt x="396" y="1367"/>
                    </a:cubicBezTo>
                    <a:moveTo>
                      <a:pt x="411" y="1367"/>
                    </a:moveTo>
                    <a:cubicBezTo>
                      <a:pt x="404" y="1367"/>
                      <a:pt x="404" y="1367"/>
                      <a:pt x="404" y="1367"/>
                    </a:cubicBezTo>
                    <a:cubicBezTo>
                      <a:pt x="404" y="1374"/>
                      <a:pt x="404" y="1374"/>
                      <a:pt x="404" y="1374"/>
                    </a:cubicBezTo>
                    <a:cubicBezTo>
                      <a:pt x="411" y="1374"/>
                      <a:pt x="411" y="1374"/>
                      <a:pt x="411" y="1374"/>
                    </a:cubicBezTo>
                    <a:cubicBezTo>
                      <a:pt x="411" y="1367"/>
                      <a:pt x="411" y="1367"/>
                      <a:pt x="411" y="1367"/>
                    </a:cubicBezTo>
                    <a:moveTo>
                      <a:pt x="426" y="1367"/>
                    </a:moveTo>
                    <a:cubicBezTo>
                      <a:pt x="419" y="1367"/>
                      <a:pt x="419" y="1367"/>
                      <a:pt x="419" y="1367"/>
                    </a:cubicBezTo>
                    <a:cubicBezTo>
                      <a:pt x="419" y="1374"/>
                      <a:pt x="419" y="1374"/>
                      <a:pt x="419" y="1374"/>
                    </a:cubicBezTo>
                    <a:cubicBezTo>
                      <a:pt x="426" y="1374"/>
                      <a:pt x="426" y="1374"/>
                      <a:pt x="426" y="1374"/>
                    </a:cubicBezTo>
                    <a:cubicBezTo>
                      <a:pt x="426" y="1367"/>
                      <a:pt x="426" y="1367"/>
                      <a:pt x="426" y="1367"/>
                    </a:cubicBezTo>
                    <a:moveTo>
                      <a:pt x="440" y="1367"/>
                    </a:moveTo>
                    <a:cubicBezTo>
                      <a:pt x="433" y="1367"/>
                      <a:pt x="433" y="1367"/>
                      <a:pt x="433" y="1367"/>
                    </a:cubicBezTo>
                    <a:cubicBezTo>
                      <a:pt x="433" y="1374"/>
                      <a:pt x="433" y="1374"/>
                      <a:pt x="433" y="1374"/>
                    </a:cubicBezTo>
                    <a:cubicBezTo>
                      <a:pt x="440" y="1374"/>
                      <a:pt x="440" y="1374"/>
                      <a:pt x="440" y="1374"/>
                    </a:cubicBezTo>
                    <a:cubicBezTo>
                      <a:pt x="440" y="1367"/>
                      <a:pt x="440" y="1367"/>
                      <a:pt x="440" y="1367"/>
                    </a:cubicBezTo>
                    <a:moveTo>
                      <a:pt x="455" y="1367"/>
                    </a:moveTo>
                    <a:cubicBezTo>
                      <a:pt x="448" y="1367"/>
                      <a:pt x="448" y="1367"/>
                      <a:pt x="448" y="1367"/>
                    </a:cubicBezTo>
                    <a:cubicBezTo>
                      <a:pt x="448" y="1374"/>
                      <a:pt x="448" y="1374"/>
                      <a:pt x="448" y="1374"/>
                    </a:cubicBezTo>
                    <a:cubicBezTo>
                      <a:pt x="455" y="1374"/>
                      <a:pt x="455" y="1374"/>
                      <a:pt x="455" y="1374"/>
                    </a:cubicBezTo>
                    <a:cubicBezTo>
                      <a:pt x="455" y="1367"/>
                      <a:pt x="455" y="1367"/>
                      <a:pt x="455" y="1367"/>
                    </a:cubicBezTo>
                    <a:moveTo>
                      <a:pt x="470" y="1367"/>
                    </a:moveTo>
                    <a:cubicBezTo>
                      <a:pt x="463" y="1367"/>
                      <a:pt x="463" y="1367"/>
                      <a:pt x="463" y="1367"/>
                    </a:cubicBezTo>
                    <a:cubicBezTo>
                      <a:pt x="463" y="1374"/>
                      <a:pt x="463" y="1374"/>
                      <a:pt x="463" y="1374"/>
                    </a:cubicBezTo>
                    <a:cubicBezTo>
                      <a:pt x="470" y="1374"/>
                      <a:pt x="470" y="1374"/>
                      <a:pt x="470" y="1374"/>
                    </a:cubicBezTo>
                    <a:cubicBezTo>
                      <a:pt x="470" y="1367"/>
                      <a:pt x="470" y="1367"/>
                      <a:pt x="470" y="1367"/>
                    </a:cubicBezTo>
                    <a:moveTo>
                      <a:pt x="485" y="1367"/>
                    </a:moveTo>
                    <a:cubicBezTo>
                      <a:pt x="478" y="1367"/>
                      <a:pt x="478" y="1367"/>
                      <a:pt x="478" y="1367"/>
                    </a:cubicBezTo>
                    <a:cubicBezTo>
                      <a:pt x="478" y="1374"/>
                      <a:pt x="478" y="1374"/>
                      <a:pt x="478" y="1374"/>
                    </a:cubicBezTo>
                    <a:cubicBezTo>
                      <a:pt x="485" y="1374"/>
                      <a:pt x="485" y="1374"/>
                      <a:pt x="485" y="1374"/>
                    </a:cubicBezTo>
                    <a:cubicBezTo>
                      <a:pt x="485" y="1367"/>
                      <a:pt x="485" y="1367"/>
                      <a:pt x="485" y="1367"/>
                    </a:cubicBezTo>
                    <a:moveTo>
                      <a:pt x="249" y="1353"/>
                    </a:moveTo>
                    <a:cubicBezTo>
                      <a:pt x="242" y="1353"/>
                      <a:pt x="242" y="1353"/>
                      <a:pt x="242" y="1353"/>
                    </a:cubicBezTo>
                    <a:cubicBezTo>
                      <a:pt x="242" y="1360"/>
                      <a:pt x="242" y="1360"/>
                      <a:pt x="242" y="1360"/>
                    </a:cubicBezTo>
                    <a:cubicBezTo>
                      <a:pt x="249" y="1360"/>
                      <a:pt x="249" y="1360"/>
                      <a:pt x="249" y="1360"/>
                    </a:cubicBezTo>
                    <a:cubicBezTo>
                      <a:pt x="249" y="1353"/>
                      <a:pt x="249" y="1353"/>
                      <a:pt x="249" y="1353"/>
                    </a:cubicBezTo>
                    <a:moveTo>
                      <a:pt x="263" y="1353"/>
                    </a:moveTo>
                    <a:cubicBezTo>
                      <a:pt x="256" y="1353"/>
                      <a:pt x="256" y="1353"/>
                      <a:pt x="256" y="1353"/>
                    </a:cubicBezTo>
                    <a:cubicBezTo>
                      <a:pt x="256" y="1360"/>
                      <a:pt x="256" y="1360"/>
                      <a:pt x="256" y="1360"/>
                    </a:cubicBezTo>
                    <a:cubicBezTo>
                      <a:pt x="263" y="1360"/>
                      <a:pt x="263" y="1360"/>
                      <a:pt x="263" y="1360"/>
                    </a:cubicBezTo>
                    <a:cubicBezTo>
                      <a:pt x="263" y="1353"/>
                      <a:pt x="263" y="1353"/>
                      <a:pt x="263" y="1353"/>
                    </a:cubicBezTo>
                    <a:moveTo>
                      <a:pt x="278" y="1353"/>
                    </a:moveTo>
                    <a:cubicBezTo>
                      <a:pt x="271" y="1353"/>
                      <a:pt x="271" y="1353"/>
                      <a:pt x="271" y="1353"/>
                    </a:cubicBezTo>
                    <a:cubicBezTo>
                      <a:pt x="271" y="1360"/>
                      <a:pt x="271" y="1360"/>
                      <a:pt x="271" y="1360"/>
                    </a:cubicBezTo>
                    <a:cubicBezTo>
                      <a:pt x="278" y="1360"/>
                      <a:pt x="278" y="1360"/>
                      <a:pt x="278" y="1360"/>
                    </a:cubicBezTo>
                    <a:cubicBezTo>
                      <a:pt x="278" y="1353"/>
                      <a:pt x="278" y="1353"/>
                      <a:pt x="278" y="1353"/>
                    </a:cubicBezTo>
                    <a:moveTo>
                      <a:pt x="293" y="1353"/>
                    </a:moveTo>
                    <a:cubicBezTo>
                      <a:pt x="286" y="1353"/>
                      <a:pt x="286" y="1353"/>
                      <a:pt x="286" y="1353"/>
                    </a:cubicBezTo>
                    <a:cubicBezTo>
                      <a:pt x="286" y="1360"/>
                      <a:pt x="286" y="1360"/>
                      <a:pt x="286" y="1360"/>
                    </a:cubicBezTo>
                    <a:cubicBezTo>
                      <a:pt x="293" y="1360"/>
                      <a:pt x="293" y="1360"/>
                      <a:pt x="293" y="1360"/>
                    </a:cubicBezTo>
                    <a:cubicBezTo>
                      <a:pt x="293" y="1353"/>
                      <a:pt x="293" y="1353"/>
                      <a:pt x="293" y="1353"/>
                    </a:cubicBezTo>
                    <a:moveTo>
                      <a:pt x="308" y="1353"/>
                    </a:moveTo>
                    <a:cubicBezTo>
                      <a:pt x="301" y="1353"/>
                      <a:pt x="301" y="1353"/>
                      <a:pt x="301" y="1353"/>
                    </a:cubicBezTo>
                    <a:cubicBezTo>
                      <a:pt x="301" y="1360"/>
                      <a:pt x="301" y="1360"/>
                      <a:pt x="301" y="1360"/>
                    </a:cubicBezTo>
                    <a:cubicBezTo>
                      <a:pt x="308" y="1360"/>
                      <a:pt x="308" y="1360"/>
                      <a:pt x="308" y="1360"/>
                    </a:cubicBezTo>
                    <a:cubicBezTo>
                      <a:pt x="308" y="1353"/>
                      <a:pt x="308" y="1353"/>
                      <a:pt x="308" y="1353"/>
                    </a:cubicBezTo>
                    <a:moveTo>
                      <a:pt x="322" y="1353"/>
                    </a:moveTo>
                    <a:cubicBezTo>
                      <a:pt x="315" y="1353"/>
                      <a:pt x="315" y="1353"/>
                      <a:pt x="315" y="1353"/>
                    </a:cubicBezTo>
                    <a:cubicBezTo>
                      <a:pt x="315" y="1360"/>
                      <a:pt x="315" y="1360"/>
                      <a:pt x="315" y="1360"/>
                    </a:cubicBezTo>
                    <a:cubicBezTo>
                      <a:pt x="322" y="1360"/>
                      <a:pt x="322" y="1360"/>
                      <a:pt x="322" y="1360"/>
                    </a:cubicBezTo>
                    <a:cubicBezTo>
                      <a:pt x="322" y="1353"/>
                      <a:pt x="322" y="1353"/>
                      <a:pt x="322" y="1353"/>
                    </a:cubicBezTo>
                    <a:moveTo>
                      <a:pt x="337" y="1353"/>
                    </a:moveTo>
                    <a:cubicBezTo>
                      <a:pt x="330" y="1353"/>
                      <a:pt x="330" y="1353"/>
                      <a:pt x="330" y="1353"/>
                    </a:cubicBezTo>
                    <a:cubicBezTo>
                      <a:pt x="330" y="1360"/>
                      <a:pt x="330" y="1360"/>
                      <a:pt x="330" y="1360"/>
                    </a:cubicBezTo>
                    <a:cubicBezTo>
                      <a:pt x="337" y="1360"/>
                      <a:pt x="337" y="1360"/>
                      <a:pt x="337" y="1360"/>
                    </a:cubicBezTo>
                    <a:cubicBezTo>
                      <a:pt x="337" y="1353"/>
                      <a:pt x="337" y="1353"/>
                      <a:pt x="337" y="1353"/>
                    </a:cubicBezTo>
                    <a:moveTo>
                      <a:pt x="352" y="1353"/>
                    </a:moveTo>
                    <a:cubicBezTo>
                      <a:pt x="345" y="1353"/>
                      <a:pt x="345" y="1353"/>
                      <a:pt x="345" y="1353"/>
                    </a:cubicBezTo>
                    <a:cubicBezTo>
                      <a:pt x="345" y="1360"/>
                      <a:pt x="345" y="1360"/>
                      <a:pt x="345" y="1360"/>
                    </a:cubicBezTo>
                    <a:cubicBezTo>
                      <a:pt x="352" y="1360"/>
                      <a:pt x="352" y="1360"/>
                      <a:pt x="352" y="1360"/>
                    </a:cubicBezTo>
                    <a:cubicBezTo>
                      <a:pt x="352" y="1353"/>
                      <a:pt x="352" y="1353"/>
                      <a:pt x="352" y="1353"/>
                    </a:cubicBezTo>
                    <a:moveTo>
                      <a:pt x="367" y="1353"/>
                    </a:moveTo>
                    <a:cubicBezTo>
                      <a:pt x="360" y="1353"/>
                      <a:pt x="360" y="1353"/>
                      <a:pt x="360" y="1353"/>
                    </a:cubicBezTo>
                    <a:cubicBezTo>
                      <a:pt x="360" y="1360"/>
                      <a:pt x="360" y="1360"/>
                      <a:pt x="360" y="1360"/>
                    </a:cubicBezTo>
                    <a:cubicBezTo>
                      <a:pt x="367" y="1360"/>
                      <a:pt x="367" y="1360"/>
                      <a:pt x="367" y="1360"/>
                    </a:cubicBezTo>
                    <a:cubicBezTo>
                      <a:pt x="367" y="1353"/>
                      <a:pt x="367" y="1353"/>
                      <a:pt x="367" y="1353"/>
                    </a:cubicBezTo>
                    <a:moveTo>
                      <a:pt x="381" y="1353"/>
                    </a:moveTo>
                    <a:cubicBezTo>
                      <a:pt x="374" y="1353"/>
                      <a:pt x="374" y="1353"/>
                      <a:pt x="374" y="1353"/>
                    </a:cubicBezTo>
                    <a:cubicBezTo>
                      <a:pt x="374" y="1360"/>
                      <a:pt x="374" y="1360"/>
                      <a:pt x="374" y="1360"/>
                    </a:cubicBezTo>
                    <a:cubicBezTo>
                      <a:pt x="381" y="1360"/>
                      <a:pt x="381" y="1360"/>
                      <a:pt x="381" y="1360"/>
                    </a:cubicBezTo>
                    <a:cubicBezTo>
                      <a:pt x="381" y="1353"/>
                      <a:pt x="381" y="1353"/>
                      <a:pt x="381" y="1353"/>
                    </a:cubicBezTo>
                    <a:moveTo>
                      <a:pt x="396" y="1353"/>
                    </a:moveTo>
                    <a:cubicBezTo>
                      <a:pt x="389" y="1353"/>
                      <a:pt x="389" y="1353"/>
                      <a:pt x="389" y="1353"/>
                    </a:cubicBezTo>
                    <a:cubicBezTo>
                      <a:pt x="389" y="1360"/>
                      <a:pt x="389" y="1360"/>
                      <a:pt x="389" y="1360"/>
                    </a:cubicBezTo>
                    <a:cubicBezTo>
                      <a:pt x="396" y="1360"/>
                      <a:pt x="396" y="1360"/>
                      <a:pt x="396" y="1360"/>
                    </a:cubicBezTo>
                    <a:cubicBezTo>
                      <a:pt x="396" y="1353"/>
                      <a:pt x="396" y="1353"/>
                      <a:pt x="396" y="1353"/>
                    </a:cubicBezTo>
                    <a:moveTo>
                      <a:pt x="411" y="1353"/>
                    </a:moveTo>
                    <a:cubicBezTo>
                      <a:pt x="404" y="1353"/>
                      <a:pt x="404" y="1353"/>
                      <a:pt x="404" y="1353"/>
                    </a:cubicBezTo>
                    <a:cubicBezTo>
                      <a:pt x="404" y="1360"/>
                      <a:pt x="404" y="1360"/>
                      <a:pt x="404" y="1360"/>
                    </a:cubicBezTo>
                    <a:cubicBezTo>
                      <a:pt x="411" y="1360"/>
                      <a:pt x="411" y="1360"/>
                      <a:pt x="411" y="1360"/>
                    </a:cubicBezTo>
                    <a:cubicBezTo>
                      <a:pt x="411" y="1353"/>
                      <a:pt x="411" y="1353"/>
                      <a:pt x="411" y="1353"/>
                    </a:cubicBezTo>
                    <a:moveTo>
                      <a:pt x="426" y="1353"/>
                    </a:moveTo>
                    <a:cubicBezTo>
                      <a:pt x="419" y="1353"/>
                      <a:pt x="419" y="1353"/>
                      <a:pt x="419" y="1353"/>
                    </a:cubicBezTo>
                    <a:cubicBezTo>
                      <a:pt x="419" y="1360"/>
                      <a:pt x="419" y="1360"/>
                      <a:pt x="419" y="1360"/>
                    </a:cubicBezTo>
                    <a:cubicBezTo>
                      <a:pt x="426" y="1360"/>
                      <a:pt x="426" y="1360"/>
                      <a:pt x="426" y="1360"/>
                    </a:cubicBezTo>
                    <a:cubicBezTo>
                      <a:pt x="426" y="1353"/>
                      <a:pt x="426" y="1353"/>
                      <a:pt x="426" y="1353"/>
                    </a:cubicBezTo>
                    <a:moveTo>
                      <a:pt x="440" y="1353"/>
                    </a:moveTo>
                    <a:cubicBezTo>
                      <a:pt x="433" y="1353"/>
                      <a:pt x="433" y="1353"/>
                      <a:pt x="433" y="1353"/>
                    </a:cubicBezTo>
                    <a:cubicBezTo>
                      <a:pt x="433" y="1360"/>
                      <a:pt x="433" y="1360"/>
                      <a:pt x="433" y="1360"/>
                    </a:cubicBezTo>
                    <a:cubicBezTo>
                      <a:pt x="440" y="1360"/>
                      <a:pt x="440" y="1360"/>
                      <a:pt x="440" y="1360"/>
                    </a:cubicBezTo>
                    <a:cubicBezTo>
                      <a:pt x="440" y="1353"/>
                      <a:pt x="440" y="1353"/>
                      <a:pt x="440" y="1353"/>
                    </a:cubicBezTo>
                    <a:moveTo>
                      <a:pt x="455" y="1353"/>
                    </a:moveTo>
                    <a:cubicBezTo>
                      <a:pt x="448" y="1353"/>
                      <a:pt x="448" y="1353"/>
                      <a:pt x="448" y="1353"/>
                    </a:cubicBezTo>
                    <a:cubicBezTo>
                      <a:pt x="448" y="1360"/>
                      <a:pt x="448" y="1360"/>
                      <a:pt x="448" y="1360"/>
                    </a:cubicBezTo>
                    <a:cubicBezTo>
                      <a:pt x="455" y="1360"/>
                      <a:pt x="455" y="1360"/>
                      <a:pt x="455" y="1360"/>
                    </a:cubicBezTo>
                    <a:cubicBezTo>
                      <a:pt x="455" y="1353"/>
                      <a:pt x="455" y="1353"/>
                      <a:pt x="455" y="1353"/>
                    </a:cubicBezTo>
                    <a:moveTo>
                      <a:pt x="470" y="1353"/>
                    </a:moveTo>
                    <a:cubicBezTo>
                      <a:pt x="463" y="1353"/>
                      <a:pt x="463" y="1353"/>
                      <a:pt x="463" y="1353"/>
                    </a:cubicBezTo>
                    <a:cubicBezTo>
                      <a:pt x="463" y="1360"/>
                      <a:pt x="463" y="1360"/>
                      <a:pt x="463" y="1360"/>
                    </a:cubicBezTo>
                    <a:cubicBezTo>
                      <a:pt x="470" y="1360"/>
                      <a:pt x="470" y="1360"/>
                      <a:pt x="470" y="1360"/>
                    </a:cubicBezTo>
                    <a:cubicBezTo>
                      <a:pt x="470" y="1353"/>
                      <a:pt x="470" y="1353"/>
                      <a:pt x="470" y="1353"/>
                    </a:cubicBezTo>
                    <a:moveTo>
                      <a:pt x="485" y="1353"/>
                    </a:moveTo>
                    <a:cubicBezTo>
                      <a:pt x="478" y="1353"/>
                      <a:pt x="478" y="1353"/>
                      <a:pt x="478" y="1353"/>
                    </a:cubicBezTo>
                    <a:cubicBezTo>
                      <a:pt x="478" y="1360"/>
                      <a:pt x="478" y="1360"/>
                      <a:pt x="478" y="1360"/>
                    </a:cubicBezTo>
                    <a:cubicBezTo>
                      <a:pt x="485" y="1360"/>
                      <a:pt x="485" y="1360"/>
                      <a:pt x="485" y="1360"/>
                    </a:cubicBezTo>
                    <a:cubicBezTo>
                      <a:pt x="485" y="1353"/>
                      <a:pt x="485" y="1353"/>
                      <a:pt x="485" y="1353"/>
                    </a:cubicBezTo>
                    <a:moveTo>
                      <a:pt x="499" y="1353"/>
                    </a:moveTo>
                    <a:cubicBezTo>
                      <a:pt x="492" y="1353"/>
                      <a:pt x="492" y="1353"/>
                      <a:pt x="492" y="1353"/>
                    </a:cubicBezTo>
                    <a:cubicBezTo>
                      <a:pt x="492" y="1360"/>
                      <a:pt x="492" y="1360"/>
                      <a:pt x="492" y="1360"/>
                    </a:cubicBezTo>
                    <a:cubicBezTo>
                      <a:pt x="499" y="1360"/>
                      <a:pt x="499" y="1360"/>
                      <a:pt x="499" y="1360"/>
                    </a:cubicBezTo>
                    <a:cubicBezTo>
                      <a:pt x="499" y="1353"/>
                      <a:pt x="499" y="1353"/>
                      <a:pt x="499" y="1353"/>
                    </a:cubicBezTo>
                    <a:moveTo>
                      <a:pt x="234" y="1338"/>
                    </a:moveTo>
                    <a:cubicBezTo>
                      <a:pt x="227" y="1338"/>
                      <a:pt x="227" y="1338"/>
                      <a:pt x="227" y="1338"/>
                    </a:cubicBezTo>
                    <a:cubicBezTo>
                      <a:pt x="227" y="1345"/>
                      <a:pt x="227" y="1345"/>
                      <a:pt x="227" y="1345"/>
                    </a:cubicBezTo>
                    <a:cubicBezTo>
                      <a:pt x="234" y="1345"/>
                      <a:pt x="234" y="1345"/>
                      <a:pt x="234" y="1345"/>
                    </a:cubicBezTo>
                    <a:cubicBezTo>
                      <a:pt x="234" y="1338"/>
                      <a:pt x="234" y="1338"/>
                      <a:pt x="234" y="1338"/>
                    </a:cubicBezTo>
                    <a:moveTo>
                      <a:pt x="249" y="1338"/>
                    </a:moveTo>
                    <a:cubicBezTo>
                      <a:pt x="242" y="1338"/>
                      <a:pt x="242" y="1338"/>
                      <a:pt x="242" y="1338"/>
                    </a:cubicBezTo>
                    <a:cubicBezTo>
                      <a:pt x="242" y="1345"/>
                      <a:pt x="242" y="1345"/>
                      <a:pt x="242" y="1345"/>
                    </a:cubicBezTo>
                    <a:cubicBezTo>
                      <a:pt x="249" y="1345"/>
                      <a:pt x="249" y="1345"/>
                      <a:pt x="249" y="1345"/>
                    </a:cubicBezTo>
                    <a:cubicBezTo>
                      <a:pt x="249" y="1338"/>
                      <a:pt x="249" y="1338"/>
                      <a:pt x="249" y="1338"/>
                    </a:cubicBezTo>
                    <a:moveTo>
                      <a:pt x="263" y="1338"/>
                    </a:moveTo>
                    <a:cubicBezTo>
                      <a:pt x="256" y="1338"/>
                      <a:pt x="256" y="1338"/>
                      <a:pt x="256" y="1338"/>
                    </a:cubicBezTo>
                    <a:cubicBezTo>
                      <a:pt x="256" y="1345"/>
                      <a:pt x="256" y="1345"/>
                      <a:pt x="256" y="1345"/>
                    </a:cubicBezTo>
                    <a:cubicBezTo>
                      <a:pt x="263" y="1345"/>
                      <a:pt x="263" y="1345"/>
                      <a:pt x="263" y="1345"/>
                    </a:cubicBezTo>
                    <a:cubicBezTo>
                      <a:pt x="263" y="1338"/>
                      <a:pt x="263" y="1338"/>
                      <a:pt x="263" y="1338"/>
                    </a:cubicBezTo>
                    <a:moveTo>
                      <a:pt x="278" y="1338"/>
                    </a:moveTo>
                    <a:cubicBezTo>
                      <a:pt x="271" y="1338"/>
                      <a:pt x="271" y="1338"/>
                      <a:pt x="271" y="1338"/>
                    </a:cubicBezTo>
                    <a:cubicBezTo>
                      <a:pt x="271" y="1345"/>
                      <a:pt x="271" y="1345"/>
                      <a:pt x="271" y="1345"/>
                    </a:cubicBezTo>
                    <a:cubicBezTo>
                      <a:pt x="278" y="1345"/>
                      <a:pt x="278" y="1345"/>
                      <a:pt x="278" y="1345"/>
                    </a:cubicBezTo>
                    <a:cubicBezTo>
                      <a:pt x="278" y="1338"/>
                      <a:pt x="278" y="1338"/>
                      <a:pt x="278" y="1338"/>
                    </a:cubicBezTo>
                    <a:moveTo>
                      <a:pt x="293" y="1338"/>
                    </a:moveTo>
                    <a:cubicBezTo>
                      <a:pt x="286" y="1338"/>
                      <a:pt x="286" y="1338"/>
                      <a:pt x="286" y="1338"/>
                    </a:cubicBezTo>
                    <a:cubicBezTo>
                      <a:pt x="286" y="1345"/>
                      <a:pt x="286" y="1345"/>
                      <a:pt x="286" y="1345"/>
                    </a:cubicBezTo>
                    <a:cubicBezTo>
                      <a:pt x="293" y="1345"/>
                      <a:pt x="293" y="1345"/>
                      <a:pt x="293" y="1345"/>
                    </a:cubicBezTo>
                    <a:cubicBezTo>
                      <a:pt x="293" y="1338"/>
                      <a:pt x="293" y="1338"/>
                      <a:pt x="293" y="1338"/>
                    </a:cubicBezTo>
                    <a:moveTo>
                      <a:pt x="308" y="1338"/>
                    </a:moveTo>
                    <a:cubicBezTo>
                      <a:pt x="301" y="1338"/>
                      <a:pt x="301" y="1338"/>
                      <a:pt x="301" y="1338"/>
                    </a:cubicBezTo>
                    <a:cubicBezTo>
                      <a:pt x="301" y="1345"/>
                      <a:pt x="301" y="1345"/>
                      <a:pt x="301" y="1345"/>
                    </a:cubicBezTo>
                    <a:cubicBezTo>
                      <a:pt x="308" y="1345"/>
                      <a:pt x="308" y="1345"/>
                      <a:pt x="308" y="1345"/>
                    </a:cubicBezTo>
                    <a:cubicBezTo>
                      <a:pt x="308" y="1338"/>
                      <a:pt x="308" y="1338"/>
                      <a:pt x="308" y="1338"/>
                    </a:cubicBezTo>
                    <a:moveTo>
                      <a:pt x="322" y="1338"/>
                    </a:moveTo>
                    <a:cubicBezTo>
                      <a:pt x="315" y="1338"/>
                      <a:pt x="315" y="1338"/>
                      <a:pt x="315" y="1338"/>
                    </a:cubicBezTo>
                    <a:cubicBezTo>
                      <a:pt x="315" y="1345"/>
                      <a:pt x="315" y="1345"/>
                      <a:pt x="315" y="1345"/>
                    </a:cubicBezTo>
                    <a:cubicBezTo>
                      <a:pt x="322" y="1345"/>
                      <a:pt x="322" y="1345"/>
                      <a:pt x="322" y="1345"/>
                    </a:cubicBezTo>
                    <a:cubicBezTo>
                      <a:pt x="322" y="1338"/>
                      <a:pt x="322" y="1338"/>
                      <a:pt x="322" y="1338"/>
                    </a:cubicBezTo>
                    <a:moveTo>
                      <a:pt x="337" y="1338"/>
                    </a:moveTo>
                    <a:cubicBezTo>
                      <a:pt x="330" y="1338"/>
                      <a:pt x="330" y="1338"/>
                      <a:pt x="330" y="1338"/>
                    </a:cubicBezTo>
                    <a:cubicBezTo>
                      <a:pt x="330" y="1345"/>
                      <a:pt x="330" y="1345"/>
                      <a:pt x="330" y="1345"/>
                    </a:cubicBezTo>
                    <a:cubicBezTo>
                      <a:pt x="337" y="1345"/>
                      <a:pt x="337" y="1345"/>
                      <a:pt x="337" y="1345"/>
                    </a:cubicBezTo>
                    <a:cubicBezTo>
                      <a:pt x="337" y="1338"/>
                      <a:pt x="337" y="1338"/>
                      <a:pt x="337" y="1338"/>
                    </a:cubicBezTo>
                    <a:moveTo>
                      <a:pt x="352" y="1338"/>
                    </a:moveTo>
                    <a:cubicBezTo>
                      <a:pt x="345" y="1338"/>
                      <a:pt x="345" y="1338"/>
                      <a:pt x="345" y="1338"/>
                    </a:cubicBezTo>
                    <a:cubicBezTo>
                      <a:pt x="345" y="1345"/>
                      <a:pt x="345" y="1345"/>
                      <a:pt x="345" y="1345"/>
                    </a:cubicBezTo>
                    <a:cubicBezTo>
                      <a:pt x="352" y="1345"/>
                      <a:pt x="352" y="1345"/>
                      <a:pt x="352" y="1345"/>
                    </a:cubicBezTo>
                    <a:cubicBezTo>
                      <a:pt x="352" y="1338"/>
                      <a:pt x="352" y="1338"/>
                      <a:pt x="352" y="1338"/>
                    </a:cubicBezTo>
                    <a:moveTo>
                      <a:pt x="367" y="1338"/>
                    </a:moveTo>
                    <a:cubicBezTo>
                      <a:pt x="360" y="1338"/>
                      <a:pt x="360" y="1338"/>
                      <a:pt x="360" y="1338"/>
                    </a:cubicBezTo>
                    <a:cubicBezTo>
                      <a:pt x="360" y="1345"/>
                      <a:pt x="360" y="1345"/>
                      <a:pt x="360" y="1345"/>
                    </a:cubicBezTo>
                    <a:cubicBezTo>
                      <a:pt x="367" y="1345"/>
                      <a:pt x="367" y="1345"/>
                      <a:pt x="367" y="1345"/>
                    </a:cubicBezTo>
                    <a:cubicBezTo>
                      <a:pt x="367" y="1338"/>
                      <a:pt x="367" y="1338"/>
                      <a:pt x="367" y="1338"/>
                    </a:cubicBezTo>
                    <a:moveTo>
                      <a:pt x="381" y="1338"/>
                    </a:moveTo>
                    <a:cubicBezTo>
                      <a:pt x="374" y="1338"/>
                      <a:pt x="374" y="1338"/>
                      <a:pt x="374" y="1338"/>
                    </a:cubicBezTo>
                    <a:cubicBezTo>
                      <a:pt x="374" y="1345"/>
                      <a:pt x="374" y="1345"/>
                      <a:pt x="374" y="1345"/>
                    </a:cubicBezTo>
                    <a:cubicBezTo>
                      <a:pt x="381" y="1345"/>
                      <a:pt x="381" y="1345"/>
                      <a:pt x="381" y="1345"/>
                    </a:cubicBezTo>
                    <a:cubicBezTo>
                      <a:pt x="381" y="1338"/>
                      <a:pt x="381" y="1338"/>
                      <a:pt x="381" y="1338"/>
                    </a:cubicBezTo>
                    <a:moveTo>
                      <a:pt x="396" y="1338"/>
                    </a:moveTo>
                    <a:cubicBezTo>
                      <a:pt x="389" y="1338"/>
                      <a:pt x="389" y="1338"/>
                      <a:pt x="389" y="1338"/>
                    </a:cubicBezTo>
                    <a:cubicBezTo>
                      <a:pt x="389" y="1345"/>
                      <a:pt x="389" y="1345"/>
                      <a:pt x="389" y="1345"/>
                    </a:cubicBezTo>
                    <a:cubicBezTo>
                      <a:pt x="396" y="1345"/>
                      <a:pt x="396" y="1345"/>
                      <a:pt x="396" y="1345"/>
                    </a:cubicBezTo>
                    <a:cubicBezTo>
                      <a:pt x="396" y="1338"/>
                      <a:pt x="396" y="1338"/>
                      <a:pt x="396" y="1338"/>
                    </a:cubicBezTo>
                    <a:moveTo>
                      <a:pt x="411" y="1338"/>
                    </a:moveTo>
                    <a:cubicBezTo>
                      <a:pt x="404" y="1338"/>
                      <a:pt x="404" y="1338"/>
                      <a:pt x="404" y="1338"/>
                    </a:cubicBezTo>
                    <a:cubicBezTo>
                      <a:pt x="404" y="1345"/>
                      <a:pt x="404" y="1345"/>
                      <a:pt x="404" y="1345"/>
                    </a:cubicBezTo>
                    <a:cubicBezTo>
                      <a:pt x="411" y="1345"/>
                      <a:pt x="411" y="1345"/>
                      <a:pt x="411" y="1345"/>
                    </a:cubicBezTo>
                    <a:cubicBezTo>
                      <a:pt x="411" y="1338"/>
                      <a:pt x="411" y="1338"/>
                      <a:pt x="411" y="1338"/>
                    </a:cubicBezTo>
                    <a:moveTo>
                      <a:pt x="426" y="1338"/>
                    </a:moveTo>
                    <a:cubicBezTo>
                      <a:pt x="419" y="1338"/>
                      <a:pt x="419" y="1338"/>
                      <a:pt x="419" y="1338"/>
                    </a:cubicBezTo>
                    <a:cubicBezTo>
                      <a:pt x="419" y="1345"/>
                      <a:pt x="419" y="1345"/>
                      <a:pt x="419" y="1345"/>
                    </a:cubicBezTo>
                    <a:cubicBezTo>
                      <a:pt x="426" y="1345"/>
                      <a:pt x="426" y="1345"/>
                      <a:pt x="426" y="1345"/>
                    </a:cubicBezTo>
                    <a:cubicBezTo>
                      <a:pt x="426" y="1338"/>
                      <a:pt x="426" y="1338"/>
                      <a:pt x="426" y="1338"/>
                    </a:cubicBezTo>
                    <a:moveTo>
                      <a:pt x="440" y="1338"/>
                    </a:moveTo>
                    <a:cubicBezTo>
                      <a:pt x="433" y="1338"/>
                      <a:pt x="433" y="1338"/>
                      <a:pt x="433" y="1338"/>
                    </a:cubicBezTo>
                    <a:cubicBezTo>
                      <a:pt x="433" y="1345"/>
                      <a:pt x="433" y="1345"/>
                      <a:pt x="433" y="1345"/>
                    </a:cubicBezTo>
                    <a:cubicBezTo>
                      <a:pt x="440" y="1345"/>
                      <a:pt x="440" y="1345"/>
                      <a:pt x="440" y="1345"/>
                    </a:cubicBezTo>
                    <a:cubicBezTo>
                      <a:pt x="440" y="1338"/>
                      <a:pt x="440" y="1338"/>
                      <a:pt x="440" y="1338"/>
                    </a:cubicBezTo>
                    <a:moveTo>
                      <a:pt x="455" y="1338"/>
                    </a:moveTo>
                    <a:cubicBezTo>
                      <a:pt x="448" y="1338"/>
                      <a:pt x="448" y="1338"/>
                      <a:pt x="448" y="1338"/>
                    </a:cubicBezTo>
                    <a:cubicBezTo>
                      <a:pt x="448" y="1345"/>
                      <a:pt x="448" y="1345"/>
                      <a:pt x="448" y="1345"/>
                    </a:cubicBezTo>
                    <a:cubicBezTo>
                      <a:pt x="455" y="1345"/>
                      <a:pt x="455" y="1345"/>
                      <a:pt x="455" y="1345"/>
                    </a:cubicBezTo>
                    <a:cubicBezTo>
                      <a:pt x="455" y="1338"/>
                      <a:pt x="455" y="1338"/>
                      <a:pt x="455" y="1338"/>
                    </a:cubicBezTo>
                    <a:moveTo>
                      <a:pt x="470" y="1338"/>
                    </a:moveTo>
                    <a:cubicBezTo>
                      <a:pt x="463" y="1338"/>
                      <a:pt x="463" y="1338"/>
                      <a:pt x="463" y="1338"/>
                    </a:cubicBezTo>
                    <a:cubicBezTo>
                      <a:pt x="463" y="1345"/>
                      <a:pt x="463" y="1345"/>
                      <a:pt x="463" y="1345"/>
                    </a:cubicBezTo>
                    <a:cubicBezTo>
                      <a:pt x="470" y="1345"/>
                      <a:pt x="470" y="1345"/>
                      <a:pt x="470" y="1345"/>
                    </a:cubicBezTo>
                    <a:cubicBezTo>
                      <a:pt x="470" y="1338"/>
                      <a:pt x="470" y="1338"/>
                      <a:pt x="470" y="1338"/>
                    </a:cubicBezTo>
                    <a:moveTo>
                      <a:pt x="485" y="1338"/>
                    </a:moveTo>
                    <a:cubicBezTo>
                      <a:pt x="478" y="1338"/>
                      <a:pt x="478" y="1338"/>
                      <a:pt x="478" y="1338"/>
                    </a:cubicBezTo>
                    <a:cubicBezTo>
                      <a:pt x="478" y="1345"/>
                      <a:pt x="478" y="1345"/>
                      <a:pt x="478" y="1345"/>
                    </a:cubicBezTo>
                    <a:cubicBezTo>
                      <a:pt x="485" y="1345"/>
                      <a:pt x="485" y="1345"/>
                      <a:pt x="485" y="1345"/>
                    </a:cubicBezTo>
                    <a:cubicBezTo>
                      <a:pt x="485" y="1338"/>
                      <a:pt x="485" y="1338"/>
                      <a:pt x="485" y="1338"/>
                    </a:cubicBezTo>
                    <a:moveTo>
                      <a:pt x="499" y="1338"/>
                    </a:moveTo>
                    <a:cubicBezTo>
                      <a:pt x="492" y="1338"/>
                      <a:pt x="492" y="1338"/>
                      <a:pt x="492" y="1338"/>
                    </a:cubicBezTo>
                    <a:cubicBezTo>
                      <a:pt x="492" y="1345"/>
                      <a:pt x="492" y="1345"/>
                      <a:pt x="492" y="1345"/>
                    </a:cubicBezTo>
                    <a:cubicBezTo>
                      <a:pt x="499" y="1345"/>
                      <a:pt x="499" y="1345"/>
                      <a:pt x="499" y="1345"/>
                    </a:cubicBezTo>
                    <a:cubicBezTo>
                      <a:pt x="499" y="1338"/>
                      <a:pt x="499" y="1338"/>
                      <a:pt x="499" y="1338"/>
                    </a:cubicBezTo>
                    <a:moveTo>
                      <a:pt x="514" y="1338"/>
                    </a:moveTo>
                    <a:cubicBezTo>
                      <a:pt x="507" y="1338"/>
                      <a:pt x="507" y="1338"/>
                      <a:pt x="507" y="1338"/>
                    </a:cubicBezTo>
                    <a:cubicBezTo>
                      <a:pt x="507" y="1345"/>
                      <a:pt x="507" y="1345"/>
                      <a:pt x="507" y="1345"/>
                    </a:cubicBezTo>
                    <a:cubicBezTo>
                      <a:pt x="514" y="1345"/>
                      <a:pt x="514" y="1345"/>
                      <a:pt x="514" y="1345"/>
                    </a:cubicBezTo>
                    <a:cubicBezTo>
                      <a:pt x="514" y="1338"/>
                      <a:pt x="514" y="1338"/>
                      <a:pt x="514" y="1338"/>
                    </a:cubicBezTo>
                    <a:moveTo>
                      <a:pt x="219" y="1323"/>
                    </a:moveTo>
                    <a:cubicBezTo>
                      <a:pt x="212" y="1323"/>
                      <a:pt x="212" y="1323"/>
                      <a:pt x="212" y="1323"/>
                    </a:cubicBezTo>
                    <a:cubicBezTo>
                      <a:pt x="212" y="1330"/>
                      <a:pt x="212" y="1330"/>
                      <a:pt x="212" y="1330"/>
                    </a:cubicBezTo>
                    <a:cubicBezTo>
                      <a:pt x="219" y="1330"/>
                      <a:pt x="219" y="1330"/>
                      <a:pt x="219" y="1330"/>
                    </a:cubicBezTo>
                    <a:cubicBezTo>
                      <a:pt x="219" y="1323"/>
                      <a:pt x="219" y="1323"/>
                      <a:pt x="219" y="1323"/>
                    </a:cubicBezTo>
                    <a:moveTo>
                      <a:pt x="234" y="1323"/>
                    </a:moveTo>
                    <a:cubicBezTo>
                      <a:pt x="227" y="1323"/>
                      <a:pt x="227" y="1323"/>
                      <a:pt x="227" y="1323"/>
                    </a:cubicBezTo>
                    <a:cubicBezTo>
                      <a:pt x="227" y="1330"/>
                      <a:pt x="227" y="1330"/>
                      <a:pt x="227" y="1330"/>
                    </a:cubicBezTo>
                    <a:cubicBezTo>
                      <a:pt x="234" y="1330"/>
                      <a:pt x="234" y="1330"/>
                      <a:pt x="234" y="1330"/>
                    </a:cubicBezTo>
                    <a:cubicBezTo>
                      <a:pt x="234" y="1323"/>
                      <a:pt x="234" y="1323"/>
                      <a:pt x="234" y="1323"/>
                    </a:cubicBezTo>
                    <a:moveTo>
                      <a:pt x="249" y="1323"/>
                    </a:moveTo>
                    <a:cubicBezTo>
                      <a:pt x="242" y="1323"/>
                      <a:pt x="242" y="1323"/>
                      <a:pt x="242" y="1323"/>
                    </a:cubicBezTo>
                    <a:cubicBezTo>
                      <a:pt x="242" y="1330"/>
                      <a:pt x="242" y="1330"/>
                      <a:pt x="242" y="1330"/>
                    </a:cubicBezTo>
                    <a:cubicBezTo>
                      <a:pt x="249" y="1330"/>
                      <a:pt x="249" y="1330"/>
                      <a:pt x="249" y="1330"/>
                    </a:cubicBezTo>
                    <a:cubicBezTo>
                      <a:pt x="249" y="1323"/>
                      <a:pt x="249" y="1323"/>
                      <a:pt x="249" y="1323"/>
                    </a:cubicBezTo>
                    <a:moveTo>
                      <a:pt x="263" y="1323"/>
                    </a:moveTo>
                    <a:cubicBezTo>
                      <a:pt x="256" y="1323"/>
                      <a:pt x="256" y="1323"/>
                      <a:pt x="256" y="1323"/>
                    </a:cubicBezTo>
                    <a:cubicBezTo>
                      <a:pt x="256" y="1330"/>
                      <a:pt x="256" y="1330"/>
                      <a:pt x="256" y="1330"/>
                    </a:cubicBezTo>
                    <a:cubicBezTo>
                      <a:pt x="263" y="1330"/>
                      <a:pt x="263" y="1330"/>
                      <a:pt x="263" y="1330"/>
                    </a:cubicBezTo>
                    <a:cubicBezTo>
                      <a:pt x="263" y="1323"/>
                      <a:pt x="263" y="1323"/>
                      <a:pt x="263" y="1323"/>
                    </a:cubicBezTo>
                    <a:moveTo>
                      <a:pt x="278" y="1323"/>
                    </a:moveTo>
                    <a:cubicBezTo>
                      <a:pt x="271" y="1323"/>
                      <a:pt x="271" y="1323"/>
                      <a:pt x="271" y="1323"/>
                    </a:cubicBezTo>
                    <a:cubicBezTo>
                      <a:pt x="271" y="1330"/>
                      <a:pt x="271" y="1330"/>
                      <a:pt x="271" y="1330"/>
                    </a:cubicBezTo>
                    <a:cubicBezTo>
                      <a:pt x="278" y="1330"/>
                      <a:pt x="278" y="1330"/>
                      <a:pt x="278" y="1330"/>
                    </a:cubicBezTo>
                    <a:cubicBezTo>
                      <a:pt x="278" y="1323"/>
                      <a:pt x="278" y="1323"/>
                      <a:pt x="278" y="1323"/>
                    </a:cubicBezTo>
                    <a:moveTo>
                      <a:pt x="293" y="1323"/>
                    </a:moveTo>
                    <a:cubicBezTo>
                      <a:pt x="286" y="1323"/>
                      <a:pt x="286" y="1323"/>
                      <a:pt x="286" y="1323"/>
                    </a:cubicBezTo>
                    <a:cubicBezTo>
                      <a:pt x="286" y="1330"/>
                      <a:pt x="286" y="1330"/>
                      <a:pt x="286" y="1330"/>
                    </a:cubicBezTo>
                    <a:cubicBezTo>
                      <a:pt x="293" y="1330"/>
                      <a:pt x="293" y="1330"/>
                      <a:pt x="293" y="1330"/>
                    </a:cubicBezTo>
                    <a:cubicBezTo>
                      <a:pt x="293" y="1323"/>
                      <a:pt x="293" y="1323"/>
                      <a:pt x="293" y="1323"/>
                    </a:cubicBezTo>
                    <a:moveTo>
                      <a:pt x="308" y="1323"/>
                    </a:moveTo>
                    <a:cubicBezTo>
                      <a:pt x="301" y="1323"/>
                      <a:pt x="301" y="1323"/>
                      <a:pt x="301" y="1323"/>
                    </a:cubicBezTo>
                    <a:cubicBezTo>
                      <a:pt x="301" y="1330"/>
                      <a:pt x="301" y="1330"/>
                      <a:pt x="301" y="1330"/>
                    </a:cubicBezTo>
                    <a:cubicBezTo>
                      <a:pt x="308" y="1330"/>
                      <a:pt x="308" y="1330"/>
                      <a:pt x="308" y="1330"/>
                    </a:cubicBezTo>
                    <a:cubicBezTo>
                      <a:pt x="308" y="1323"/>
                      <a:pt x="308" y="1323"/>
                      <a:pt x="308" y="1323"/>
                    </a:cubicBezTo>
                    <a:moveTo>
                      <a:pt x="322" y="1323"/>
                    </a:moveTo>
                    <a:cubicBezTo>
                      <a:pt x="315" y="1323"/>
                      <a:pt x="315" y="1323"/>
                      <a:pt x="315" y="1323"/>
                    </a:cubicBezTo>
                    <a:cubicBezTo>
                      <a:pt x="315" y="1330"/>
                      <a:pt x="315" y="1330"/>
                      <a:pt x="315" y="1330"/>
                    </a:cubicBezTo>
                    <a:cubicBezTo>
                      <a:pt x="322" y="1330"/>
                      <a:pt x="322" y="1330"/>
                      <a:pt x="322" y="1330"/>
                    </a:cubicBezTo>
                    <a:cubicBezTo>
                      <a:pt x="322" y="1323"/>
                      <a:pt x="322" y="1323"/>
                      <a:pt x="322" y="1323"/>
                    </a:cubicBezTo>
                    <a:moveTo>
                      <a:pt x="337" y="1323"/>
                    </a:moveTo>
                    <a:cubicBezTo>
                      <a:pt x="330" y="1323"/>
                      <a:pt x="330" y="1323"/>
                      <a:pt x="330" y="1323"/>
                    </a:cubicBezTo>
                    <a:cubicBezTo>
                      <a:pt x="330" y="1330"/>
                      <a:pt x="330" y="1330"/>
                      <a:pt x="330" y="1330"/>
                    </a:cubicBezTo>
                    <a:cubicBezTo>
                      <a:pt x="337" y="1330"/>
                      <a:pt x="337" y="1330"/>
                      <a:pt x="337" y="1330"/>
                    </a:cubicBezTo>
                    <a:cubicBezTo>
                      <a:pt x="337" y="1323"/>
                      <a:pt x="337" y="1323"/>
                      <a:pt x="337" y="1323"/>
                    </a:cubicBezTo>
                    <a:moveTo>
                      <a:pt x="352" y="1323"/>
                    </a:moveTo>
                    <a:cubicBezTo>
                      <a:pt x="345" y="1323"/>
                      <a:pt x="345" y="1323"/>
                      <a:pt x="345" y="1323"/>
                    </a:cubicBezTo>
                    <a:cubicBezTo>
                      <a:pt x="345" y="1330"/>
                      <a:pt x="345" y="1330"/>
                      <a:pt x="345" y="1330"/>
                    </a:cubicBezTo>
                    <a:cubicBezTo>
                      <a:pt x="352" y="1330"/>
                      <a:pt x="352" y="1330"/>
                      <a:pt x="352" y="1330"/>
                    </a:cubicBezTo>
                    <a:cubicBezTo>
                      <a:pt x="352" y="1323"/>
                      <a:pt x="352" y="1323"/>
                      <a:pt x="352" y="1323"/>
                    </a:cubicBezTo>
                    <a:moveTo>
                      <a:pt x="367" y="1323"/>
                    </a:moveTo>
                    <a:cubicBezTo>
                      <a:pt x="360" y="1323"/>
                      <a:pt x="360" y="1323"/>
                      <a:pt x="360" y="1323"/>
                    </a:cubicBezTo>
                    <a:cubicBezTo>
                      <a:pt x="360" y="1330"/>
                      <a:pt x="360" y="1330"/>
                      <a:pt x="360" y="1330"/>
                    </a:cubicBezTo>
                    <a:cubicBezTo>
                      <a:pt x="367" y="1330"/>
                      <a:pt x="367" y="1330"/>
                      <a:pt x="367" y="1330"/>
                    </a:cubicBezTo>
                    <a:cubicBezTo>
                      <a:pt x="367" y="1323"/>
                      <a:pt x="367" y="1323"/>
                      <a:pt x="367" y="1323"/>
                    </a:cubicBezTo>
                    <a:moveTo>
                      <a:pt x="381" y="1323"/>
                    </a:moveTo>
                    <a:cubicBezTo>
                      <a:pt x="374" y="1323"/>
                      <a:pt x="374" y="1323"/>
                      <a:pt x="374" y="1323"/>
                    </a:cubicBezTo>
                    <a:cubicBezTo>
                      <a:pt x="374" y="1330"/>
                      <a:pt x="374" y="1330"/>
                      <a:pt x="374" y="1330"/>
                    </a:cubicBezTo>
                    <a:cubicBezTo>
                      <a:pt x="381" y="1330"/>
                      <a:pt x="381" y="1330"/>
                      <a:pt x="381" y="1330"/>
                    </a:cubicBezTo>
                    <a:cubicBezTo>
                      <a:pt x="381" y="1323"/>
                      <a:pt x="381" y="1323"/>
                      <a:pt x="381" y="1323"/>
                    </a:cubicBezTo>
                    <a:moveTo>
                      <a:pt x="396" y="1323"/>
                    </a:moveTo>
                    <a:cubicBezTo>
                      <a:pt x="389" y="1323"/>
                      <a:pt x="389" y="1323"/>
                      <a:pt x="389" y="1323"/>
                    </a:cubicBezTo>
                    <a:cubicBezTo>
                      <a:pt x="389" y="1330"/>
                      <a:pt x="389" y="1330"/>
                      <a:pt x="389" y="1330"/>
                    </a:cubicBezTo>
                    <a:cubicBezTo>
                      <a:pt x="396" y="1330"/>
                      <a:pt x="396" y="1330"/>
                      <a:pt x="396" y="1330"/>
                    </a:cubicBezTo>
                    <a:cubicBezTo>
                      <a:pt x="396" y="1323"/>
                      <a:pt x="396" y="1323"/>
                      <a:pt x="396" y="1323"/>
                    </a:cubicBezTo>
                    <a:moveTo>
                      <a:pt x="411" y="1323"/>
                    </a:moveTo>
                    <a:cubicBezTo>
                      <a:pt x="404" y="1323"/>
                      <a:pt x="404" y="1323"/>
                      <a:pt x="404" y="1323"/>
                    </a:cubicBezTo>
                    <a:cubicBezTo>
                      <a:pt x="404" y="1330"/>
                      <a:pt x="404" y="1330"/>
                      <a:pt x="404" y="1330"/>
                    </a:cubicBezTo>
                    <a:cubicBezTo>
                      <a:pt x="411" y="1330"/>
                      <a:pt x="411" y="1330"/>
                      <a:pt x="411" y="1330"/>
                    </a:cubicBezTo>
                    <a:cubicBezTo>
                      <a:pt x="411" y="1323"/>
                      <a:pt x="411" y="1323"/>
                      <a:pt x="411" y="1323"/>
                    </a:cubicBezTo>
                    <a:moveTo>
                      <a:pt x="426" y="1323"/>
                    </a:moveTo>
                    <a:cubicBezTo>
                      <a:pt x="419" y="1323"/>
                      <a:pt x="419" y="1323"/>
                      <a:pt x="419" y="1323"/>
                    </a:cubicBezTo>
                    <a:cubicBezTo>
                      <a:pt x="419" y="1330"/>
                      <a:pt x="419" y="1330"/>
                      <a:pt x="419" y="1330"/>
                    </a:cubicBezTo>
                    <a:cubicBezTo>
                      <a:pt x="426" y="1330"/>
                      <a:pt x="426" y="1330"/>
                      <a:pt x="426" y="1330"/>
                    </a:cubicBezTo>
                    <a:cubicBezTo>
                      <a:pt x="426" y="1323"/>
                      <a:pt x="426" y="1323"/>
                      <a:pt x="426" y="1323"/>
                    </a:cubicBezTo>
                    <a:moveTo>
                      <a:pt x="440" y="1323"/>
                    </a:moveTo>
                    <a:cubicBezTo>
                      <a:pt x="433" y="1323"/>
                      <a:pt x="433" y="1323"/>
                      <a:pt x="433" y="1323"/>
                    </a:cubicBezTo>
                    <a:cubicBezTo>
                      <a:pt x="433" y="1330"/>
                      <a:pt x="433" y="1330"/>
                      <a:pt x="433" y="1330"/>
                    </a:cubicBezTo>
                    <a:cubicBezTo>
                      <a:pt x="440" y="1330"/>
                      <a:pt x="440" y="1330"/>
                      <a:pt x="440" y="1330"/>
                    </a:cubicBezTo>
                    <a:cubicBezTo>
                      <a:pt x="440" y="1323"/>
                      <a:pt x="440" y="1323"/>
                      <a:pt x="440" y="1323"/>
                    </a:cubicBezTo>
                    <a:moveTo>
                      <a:pt x="455" y="1323"/>
                    </a:moveTo>
                    <a:cubicBezTo>
                      <a:pt x="448" y="1323"/>
                      <a:pt x="448" y="1323"/>
                      <a:pt x="448" y="1323"/>
                    </a:cubicBezTo>
                    <a:cubicBezTo>
                      <a:pt x="448" y="1330"/>
                      <a:pt x="448" y="1330"/>
                      <a:pt x="448" y="1330"/>
                    </a:cubicBezTo>
                    <a:cubicBezTo>
                      <a:pt x="455" y="1330"/>
                      <a:pt x="455" y="1330"/>
                      <a:pt x="455" y="1330"/>
                    </a:cubicBezTo>
                    <a:cubicBezTo>
                      <a:pt x="455" y="1323"/>
                      <a:pt x="455" y="1323"/>
                      <a:pt x="455" y="1323"/>
                    </a:cubicBezTo>
                    <a:moveTo>
                      <a:pt x="470" y="1323"/>
                    </a:moveTo>
                    <a:cubicBezTo>
                      <a:pt x="463" y="1323"/>
                      <a:pt x="463" y="1323"/>
                      <a:pt x="463" y="1323"/>
                    </a:cubicBezTo>
                    <a:cubicBezTo>
                      <a:pt x="463" y="1330"/>
                      <a:pt x="463" y="1330"/>
                      <a:pt x="463" y="1330"/>
                    </a:cubicBezTo>
                    <a:cubicBezTo>
                      <a:pt x="470" y="1330"/>
                      <a:pt x="470" y="1330"/>
                      <a:pt x="470" y="1330"/>
                    </a:cubicBezTo>
                    <a:cubicBezTo>
                      <a:pt x="470" y="1323"/>
                      <a:pt x="470" y="1323"/>
                      <a:pt x="470" y="1323"/>
                    </a:cubicBezTo>
                    <a:moveTo>
                      <a:pt x="485" y="1323"/>
                    </a:moveTo>
                    <a:cubicBezTo>
                      <a:pt x="478" y="1323"/>
                      <a:pt x="478" y="1323"/>
                      <a:pt x="478" y="1323"/>
                    </a:cubicBezTo>
                    <a:cubicBezTo>
                      <a:pt x="478" y="1330"/>
                      <a:pt x="478" y="1330"/>
                      <a:pt x="478" y="1330"/>
                    </a:cubicBezTo>
                    <a:cubicBezTo>
                      <a:pt x="485" y="1330"/>
                      <a:pt x="485" y="1330"/>
                      <a:pt x="485" y="1330"/>
                    </a:cubicBezTo>
                    <a:cubicBezTo>
                      <a:pt x="485" y="1323"/>
                      <a:pt x="485" y="1323"/>
                      <a:pt x="485" y="1323"/>
                    </a:cubicBezTo>
                    <a:moveTo>
                      <a:pt x="499" y="1323"/>
                    </a:moveTo>
                    <a:cubicBezTo>
                      <a:pt x="492" y="1323"/>
                      <a:pt x="492" y="1323"/>
                      <a:pt x="492" y="1323"/>
                    </a:cubicBezTo>
                    <a:cubicBezTo>
                      <a:pt x="492" y="1330"/>
                      <a:pt x="492" y="1330"/>
                      <a:pt x="492" y="1330"/>
                    </a:cubicBezTo>
                    <a:cubicBezTo>
                      <a:pt x="499" y="1330"/>
                      <a:pt x="499" y="1330"/>
                      <a:pt x="499" y="1330"/>
                    </a:cubicBezTo>
                    <a:cubicBezTo>
                      <a:pt x="499" y="1323"/>
                      <a:pt x="499" y="1323"/>
                      <a:pt x="499" y="1323"/>
                    </a:cubicBezTo>
                    <a:moveTo>
                      <a:pt x="514" y="1323"/>
                    </a:moveTo>
                    <a:cubicBezTo>
                      <a:pt x="507" y="1323"/>
                      <a:pt x="507" y="1323"/>
                      <a:pt x="507" y="1323"/>
                    </a:cubicBezTo>
                    <a:cubicBezTo>
                      <a:pt x="507" y="1330"/>
                      <a:pt x="507" y="1330"/>
                      <a:pt x="507" y="1330"/>
                    </a:cubicBezTo>
                    <a:cubicBezTo>
                      <a:pt x="514" y="1330"/>
                      <a:pt x="514" y="1330"/>
                      <a:pt x="514" y="1330"/>
                    </a:cubicBezTo>
                    <a:cubicBezTo>
                      <a:pt x="514" y="1323"/>
                      <a:pt x="514" y="1323"/>
                      <a:pt x="514" y="1323"/>
                    </a:cubicBezTo>
                    <a:moveTo>
                      <a:pt x="529" y="1323"/>
                    </a:moveTo>
                    <a:cubicBezTo>
                      <a:pt x="522" y="1323"/>
                      <a:pt x="522" y="1323"/>
                      <a:pt x="522" y="1323"/>
                    </a:cubicBezTo>
                    <a:cubicBezTo>
                      <a:pt x="522" y="1330"/>
                      <a:pt x="522" y="1330"/>
                      <a:pt x="522" y="1330"/>
                    </a:cubicBezTo>
                    <a:cubicBezTo>
                      <a:pt x="529" y="1330"/>
                      <a:pt x="529" y="1330"/>
                      <a:pt x="529" y="1330"/>
                    </a:cubicBezTo>
                    <a:cubicBezTo>
                      <a:pt x="529" y="1323"/>
                      <a:pt x="529" y="1323"/>
                      <a:pt x="529" y="1323"/>
                    </a:cubicBezTo>
                    <a:moveTo>
                      <a:pt x="219" y="1308"/>
                    </a:moveTo>
                    <a:cubicBezTo>
                      <a:pt x="212" y="1308"/>
                      <a:pt x="212" y="1308"/>
                      <a:pt x="212" y="1308"/>
                    </a:cubicBezTo>
                    <a:cubicBezTo>
                      <a:pt x="212" y="1315"/>
                      <a:pt x="212" y="1315"/>
                      <a:pt x="212" y="1315"/>
                    </a:cubicBezTo>
                    <a:cubicBezTo>
                      <a:pt x="219" y="1315"/>
                      <a:pt x="219" y="1315"/>
                      <a:pt x="219" y="1315"/>
                    </a:cubicBezTo>
                    <a:cubicBezTo>
                      <a:pt x="219" y="1308"/>
                      <a:pt x="219" y="1308"/>
                      <a:pt x="219" y="1308"/>
                    </a:cubicBezTo>
                    <a:moveTo>
                      <a:pt x="234" y="1308"/>
                    </a:moveTo>
                    <a:cubicBezTo>
                      <a:pt x="227" y="1308"/>
                      <a:pt x="227" y="1308"/>
                      <a:pt x="227" y="1308"/>
                    </a:cubicBezTo>
                    <a:cubicBezTo>
                      <a:pt x="227" y="1315"/>
                      <a:pt x="227" y="1315"/>
                      <a:pt x="227" y="1315"/>
                    </a:cubicBezTo>
                    <a:cubicBezTo>
                      <a:pt x="234" y="1315"/>
                      <a:pt x="234" y="1315"/>
                      <a:pt x="234" y="1315"/>
                    </a:cubicBezTo>
                    <a:cubicBezTo>
                      <a:pt x="234" y="1308"/>
                      <a:pt x="234" y="1308"/>
                      <a:pt x="234" y="1308"/>
                    </a:cubicBezTo>
                    <a:moveTo>
                      <a:pt x="249" y="1308"/>
                    </a:moveTo>
                    <a:cubicBezTo>
                      <a:pt x="242" y="1308"/>
                      <a:pt x="242" y="1308"/>
                      <a:pt x="242" y="1308"/>
                    </a:cubicBezTo>
                    <a:cubicBezTo>
                      <a:pt x="242" y="1315"/>
                      <a:pt x="242" y="1315"/>
                      <a:pt x="242" y="1315"/>
                    </a:cubicBezTo>
                    <a:cubicBezTo>
                      <a:pt x="249" y="1315"/>
                      <a:pt x="249" y="1315"/>
                      <a:pt x="249" y="1315"/>
                    </a:cubicBezTo>
                    <a:cubicBezTo>
                      <a:pt x="249" y="1308"/>
                      <a:pt x="249" y="1308"/>
                      <a:pt x="249" y="1308"/>
                    </a:cubicBezTo>
                    <a:moveTo>
                      <a:pt x="263" y="1308"/>
                    </a:moveTo>
                    <a:cubicBezTo>
                      <a:pt x="256" y="1308"/>
                      <a:pt x="256" y="1308"/>
                      <a:pt x="256" y="1308"/>
                    </a:cubicBezTo>
                    <a:cubicBezTo>
                      <a:pt x="256" y="1315"/>
                      <a:pt x="256" y="1315"/>
                      <a:pt x="256" y="1315"/>
                    </a:cubicBezTo>
                    <a:cubicBezTo>
                      <a:pt x="263" y="1315"/>
                      <a:pt x="263" y="1315"/>
                      <a:pt x="263" y="1315"/>
                    </a:cubicBezTo>
                    <a:cubicBezTo>
                      <a:pt x="263" y="1308"/>
                      <a:pt x="263" y="1308"/>
                      <a:pt x="263" y="1308"/>
                    </a:cubicBezTo>
                    <a:moveTo>
                      <a:pt x="278" y="1308"/>
                    </a:moveTo>
                    <a:cubicBezTo>
                      <a:pt x="271" y="1308"/>
                      <a:pt x="271" y="1308"/>
                      <a:pt x="271" y="1308"/>
                    </a:cubicBezTo>
                    <a:cubicBezTo>
                      <a:pt x="271" y="1315"/>
                      <a:pt x="271" y="1315"/>
                      <a:pt x="271" y="1315"/>
                    </a:cubicBezTo>
                    <a:cubicBezTo>
                      <a:pt x="278" y="1315"/>
                      <a:pt x="278" y="1315"/>
                      <a:pt x="278" y="1315"/>
                    </a:cubicBezTo>
                    <a:cubicBezTo>
                      <a:pt x="278" y="1308"/>
                      <a:pt x="278" y="1308"/>
                      <a:pt x="278" y="1308"/>
                    </a:cubicBezTo>
                    <a:moveTo>
                      <a:pt x="293" y="1308"/>
                    </a:moveTo>
                    <a:cubicBezTo>
                      <a:pt x="286" y="1308"/>
                      <a:pt x="286" y="1308"/>
                      <a:pt x="286" y="1308"/>
                    </a:cubicBezTo>
                    <a:cubicBezTo>
                      <a:pt x="286" y="1315"/>
                      <a:pt x="286" y="1315"/>
                      <a:pt x="286" y="1315"/>
                    </a:cubicBezTo>
                    <a:cubicBezTo>
                      <a:pt x="293" y="1315"/>
                      <a:pt x="293" y="1315"/>
                      <a:pt x="293" y="1315"/>
                    </a:cubicBezTo>
                    <a:cubicBezTo>
                      <a:pt x="293" y="1308"/>
                      <a:pt x="293" y="1308"/>
                      <a:pt x="293" y="1308"/>
                    </a:cubicBezTo>
                    <a:moveTo>
                      <a:pt x="308" y="1308"/>
                    </a:moveTo>
                    <a:cubicBezTo>
                      <a:pt x="301" y="1308"/>
                      <a:pt x="301" y="1308"/>
                      <a:pt x="301" y="1308"/>
                    </a:cubicBezTo>
                    <a:cubicBezTo>
                      <a:pt x="301" y="1315"/>
                      <a:pt x="301" y="1315"/>
                      <a:pt x="301" y="1315"/>
                    </a:cubicBezTo>
                    <a:cubicBezTo>
                      <a:pt x="308" y="1315"/>
                      <a:pt x="308" y="1315"/>
                      <a:pt x="308" y="1315"/>
                    </a:cubicBezTo>
                    <a:cubicBezTo>
                      <a:pt x="308" y="1308"/>
                      <a:pt x="308" y="1308"/>
                      <a:pt x="308" y="1308"/>
                    </a:cubicBezTo>
                    <a:moveTo>
                      <a:pt x="322" y="1308"/>
                    </a:moveTo>
                    <a:cubicBezTo>
                      <a:pt x="315" y="1308"/>
                      <a:pt x="315" y="1308"/>
                      <a:pt x="315" y="1308"/>
                    </a:cubicBezTo>
                    <a:cubicBezTo>
                      <a:pt x="315" y="1315"/>
                      <a:pt x="315" y="1315"/>
                      <a:pt x="315" y="1315"/>
                    </a:cubicBezTo>
                    <a:cubicBezTo>
                      <a:pt x="322" y="1315"/>
                      <a:pt x="322" y="1315"/>
                      <a:pt x="322" y="1315"/>
                    </a:cubicBezTo>
                    <a:cubicBezTo>
                      <a:pt x="322" y="1308"/>
                      <a:pt x="322" y="1308"/>
                      <a:pt x="322" y="1308"/>
                    </a:cubicBezTo>
                    <a:moveTo>
                      <a:pt x="337" y="1308"/>
                    </a:moveTo>
                    <a:cubicBezTo>
                      <a:pt x="330" y="1308"/>
                      <a:pt x="330" y="1308"/>
                      <a:pt x="330" y="1308"/>
                    </a:cubicBezTo>
                    <a:cubicBezTo>
                      <a:pt x="330" y="1315"/>
                      <a:pt x="330" y="1315"/>
                      <a:pt x="330" y="1315"/>
                    </a:cubicBezTo>
                    <a:cubicBezTo>
                      <a:pt x="337" y="1315"/>
                      <a:pt x="337" y="1315"/>
                      <a:pt x="337" y="1315"/>
                    </a:cubicBezTo>
                    <a:cubicBezTo>
                      <a:pt x="337" y="1308"/>
                      <a:pt x="337" y="1308"/>
                      <a:pt x="337" y="1308"/>
                    </a:cubicBezTo>
                    <a:moveTo>
                      <a:pt x="352" y="1308"/>
                    </a:moveTo>
                    <a:cubicBezTo>
                      <a:pt x="345" y="1308"/>
                      <a:pt x="345" y="1308"/>
                      <a:pt x="345" y="1308"/>
                    </a:cubicBezTo>
                    <a:cubicBezTo>
                      <a:pt x="345" y="1315"/>
                      <a:pt x="345" y="1315"/>
                      <a:pt x="345" y="1315"/>
                    </a:cubicBezTo>
                    <a:cubicBezTo>
                      <a:pt x="352" y="1315"/>
                      <a:pt x="352" y="1315"/>
                      <a:pt x="352" y="1315"/>
                    </a:cubicBezTo>
                    <a:cubicBezTo>
                      <a:pt x="352" y="1308"/>
                      <a:pt x="352" y="1308"/>
                      <a:pt x="352" y="1308"/>
                    </a:cubicBezTo>
                    <a:moveTo>
                      <a:pt x="367" y="1308"/>
                    </a:moveTo>
                    <a:cubicBezTo>
                      <a:pt x="360" y="1308"/>
                      <a:pt x="360" y="1308"/>
                      <a:pt x="360" y="1308"/>
                    </a:cubicBezTo>
                    <a:cubicBezTo>
                      <a:pt x="360" y="1315"/>
                      <a:pt x="360" y="1315"/>
                      <a:pt x="360" y="1315"/>
                    </a:cubicBezTo>
                    <a:cubicBezTo>
                      <a:pt x="367" y="1315"/>
                      <a:pt x="367" y="1315"/>
                      <a:pt x="367" y="1315"/>
                    </a:cubicBezTo>
                    <a:cubicBezTo>
                      <a:pt x="367" y="1308"/>
                      <a:pt x="367" y="1308"/>
                      <a:pt x="367" y="1308"/>
                    </a:cubicBezTo>
                    <a:moveTo>
                      <a:pt x="381" y="1308"/>
                    </a:moveTo>
                    <a:cubicBezTo>
                      <a:pt x="374" y="1308"/>
                      <a:pt x="374" y="1308"/>
                      <a:pt x="374" y="1308"/>
                    </a:cubicBezTo>
                    <a:cubicBezTo>
                      <a:pt x="374" y="1315"/>
                      <a:pt x="374" y="1315"/>
                      <a:pt x="374" y="1315"/>
                    </a:cubicBezTo>
                    <a:cubicBezTo>
                      <a:pt x="381" y="1315"/>
                      <a:pt x="381" y="1315"/>
                      <a:pt x="381" y="1315"/>
                    </a:cubicBezTo>
                    <a:cubicBezTo>
                      <a:pt x="381" y="1308"/>
                      <a:pt x="381" y="1308"/>
                      <a:pt x="381" y="1308"/>
                    </a:cubicBezTo>
                    <a:moveTo>
                      <a:pt x="396" y="1308"/>
                    </a:moveTo>
                    <a:cubicBezTo>
                      <a:pt x="389" y="1308"/>
                      <a:pt x="389" y="1308"/>
                      <a:pt x="389" y="1308"/>
                    </a:cubicBezTo>
                    <a:cubicBezTo>
                      <a:pt x="389" y="1315"/>
                      <a:pt x="389" y="1315"/>
                      <a:pt x="389" y="1315"/>
                    </a:cubicBezTo>
                    <a:cubicBezTo>
                      <a:pt x="396" y="1315"/>
                      <a:pt x="396" y="1315"/>
                      <a:pt x="396" y="1315"/>
                    </a:cubicBezTo>
                    <a:cubicBezTo>
                      <a:pt x="396" y="1308"/>
                      <a:pt x="396" y="1308"/>
                      <a:pt x="396" y="1308"/>
                    </a:cubicBezTo>
                    <a:moveTo>
                      <a:pt x="411" y="1308"/>
                    </a:moveTo>
                    <a:cubicBezTo>
                      <a:pt x="404" y="1308"/>
                      <a:pt x="404" y="1308"/>
                      <a:pt x="404" y="1308"/>
                    </a:cubicBezTo>
                    <a:cubicBezTo>
                      <a:pt x="404" y="1315"/>
                      <a:pt x="404" y="1315"/>
                      <a:pt x="404" y="1315"/>
                    </a:cubicBezTo>
                    <a:cubicBezTo>
                      <a:pt x="411" y="1315"/>
                      <a:pt x="411" y="1315"/>
                      <a:pt x="411" y="1315"/>
                    </a:cubicBezTo>
                    <a:cubicBezTo>
                      <a:pt x="411" y="1308"/>
                      <a:pt x="411" y="1308"/>
                      <a:pt x="411" y="1308"/>
                    </a:cubicBezTo>
                    <a:moveTo>
                      <a:pt x="426" y="1308"/>
                    </a:moveTo>
                    <a:cubicBezTo>
                      <a:pt x="419" y="1308"/>
                      <a:pt x="419" y="1308"/>
                      <a:pt x="419" y="1308"/>
                    </a:cubicBezTo>
                    <a:cubicBezTo>
                      <a:pt x="419" y="1315"/>
                      <a:pt x="419" y="1315"/>
                      <a:pt x="419" y="1315"/>
                    </a:cubicBezTo>
                    <a:cubicBezTo>
                      <a:pt x="426" y="1315"/>
                      <a:pt x="426" y="1315"/>
                      <a:pt x="426" y="1315"/>
                    </a:cubicBezTo>
                    <a:cubicBezTo>
                      <a:pt x="426" y="1308"/>
                      <a:pt x="426" y="1308"/>
                      <a:pt x="426" y="1308"/>
                    </a:cubicBezTo>
                    <a:moveTo>
                      <a:pt x="440" y="1308"/>
                    </a:moveTo>
                    <a:cubicBezTo>
                      <a:pt x="433" y="1308"/>
                      <a:pt x="433" y="1308"/>
                      <a:pt x="433" y="1308"/>
                    </a:cubicBezTo>
                    <a:cubicBezTo>
                      <a:pt x="433" y="1315"/>
                      <a:pt x="433" y="1315"/>
                      <a:pt x="433" y="1315"/>
                    </a:cubicBezTo>
                    <a:cubicBezTo>
                      <a:pt x="440" y="1315"/>
                      <a:pt x="440" y="1315"/>
                      <a:pt x="440" y="1315"/>
                    </a:cubicBezTo>
                    <a:cubicBezTo>
                      <a:pt x="440" y="1308"/>
                      <a:pt x="440" y="1308"/>
                      <a:pt x="440" y="1308"/>
                    </a:cubicBezTo>
                    <a:moveTo>
                      <a:pt x="455" y="1308"/>
                    </a:moveTo>
                    <a:cubicBezTo>
                      <a:pt x="448" y="1308"/>
                      <a:pt x="448" y="1308"/>
                      <a:pt x="448" y="1308"/>
                    </a:cubicBezTo>
                    <a:cubicBezTo>
                      <a:pt x="448" y="1315"/>
                      <a:pt x="448" y="1315"/>
                      <a:pt x="448" y="1315"/>
                    </a:cubicBezTo>
                    <a:cubicBezTo>
                      <a:pt x="455" y="1315"/>
                      <a:pt x="455" y="1315"/>
                      <a:pt x="455" y="1315"/>
                    </a:cubicBezTo>
                    <a:cubicBezTo>
                      <a:pt x="455" y="1308"/>
                      <a:pt x="455" y="1308"/>
                      <a:pt x="455" y="1308"/>
                    </a:cubicBezTo>
                    <a:moveTo>
                      <a:pt x="470" y="1308"/>
                    </a:moveTo>
                    <a:cubicBezTo>
                      <a:pt x="463" y="1308"/>
                      <a:pt x="463" y="1308"/>
                      <a:pt x="463" y="1308"/>
                    </a:cubicBezTo>
                    <a:cubicBezTo>
                      <a:pt x="463" y="1315"/>
                      <a:pt x="463" y="1315"/>
                      <a:pt x="463" y="1315"/>
                    </a:cubicBezTo>
                    <a:cubicBezTo>
                      <a:pt x="470" y="1315"/>
                      <a:pt x="470" y="1315"/>
                      <a:pt x="470" y="1315"/>
                    </a:cubicBezTo>
                    <a:cubicBezTo>
                      <a:pt x="470" y="1308"/>
                      <a:pt x="470" y="1308"/>
                      <a:pt x="470" y="1308"/>
                    </a:cubicBezTo>
                    <a:moveTo>
                      <a:pt x="485" y="1308"/>
                    </a:moveTo>
                    <a:cubicBezTo>
                      <a:pt x="478" y="1308"/>
                      <a:pt x="478" y="1308"/>
                      <a:pt x="478" y="1308"/>
                    </a:cubicBezTo>
                    <a:cubicBezTo>
                      <a:pt x="478" y="1315"/>
                      <a:pt x="478" y="1315"/>
                      <a:pt x="478" y="1315"/>
                    </a:cubicBezTo>
                    <a:cubicBezTo>
                      <a:pt x="485" y="1315"/>
                      <a:pt x="485" y="1315"/>
                      <a:pt x="485" y="1315"/>
                    </a:cubicBezTo>
                    <a:cubicBezTo>
                      <a:pt x="485" y="1308"/>
                      <a:pt x="485" y="1308"/>
                      <a:pt x="485" y="1308"/>
                    </a:cubicBezTo>
                    <a:moveTo>
                      <a:pt x="499" y="1308"/>
                    </a:moveTo>
                    <a:cubicBezTo>
                      <a:pt x="492" y="1308"/>
                      <a:pt x="492" y="1308"/>
                      <a:pt x="492" y="1308"/>
                    </a:cubicBezTo>
                    <a:cubicBezTo>
                      <a:pt x="492" y="1315"/>
                      <a:pt x="492" y="1315"/>
                      <a:pt x="492" y="1315"/>
                    </a:cubicBezTo>
                    <a:cubicBezTo>
                      <a:pt x="499" y="1315"/>
                      <a:pt x="499" y="1315"/>
                      <a:pt x="499" y="1315"/>
                    </a:cubicBezTo>
                    <a:cubicBezTo>
                      <a:pt x="499" y="1308"/>
                      <a:pt x="499" y="1308"/>
                      <a:pt x="499" y="1308"/>
                    </a:cubicBezTo>
                    <a:moveTo>
                      <a:pt x="514" y="1308"/>
                    </a:moveTo>
                    <a:cubicBezTo>
                      <a:pt x="507" y="1308"/>
                      <a:pt x="507" y="1308"/>
                      <a:pt x="507" y="1308"/>
                    </a:cubicBezTo>
                    <a:cubicBezTo>
                      <a:pt x="507" y="1315"/>
                      <a:pt x="507" y="1315"/>
                      <a:pt x="507" y="1315"/>
                    </a:cubicBezTo>
                    <a:cubicBezTo>
                      <a:pt x="514" y="1315"/>
                      <a:pt x="514" y="1315"/>
                      <a:pt x="514" y="1315"/>
                    </a:cubicBezTo>
                    <a:cubicBezTo>
                      <a:pt x="514" y="1308"/>
                      <a:pt x="514" y="1308"/>
                      <a:pt x="514" y="1308"/>
                    </a:cubicBezTo>
                    <a:moveTo>
                      <a:pt x="529" y="1308"/>
                    </a:moveTo>
                    <a:cubicBezTo>
                      <a:pt x="522" y="1308"/>
                      <a:pt x="522" y="1308"/>
                      <a:pt x="522" y="1308"/>
                    </a:cubicBezTo>
                    <a:cubicBezTo>
                      <a:pt x="522" y="1315"/>
                      <a:pt x="522" y="1315"/>
                      <a:pt x="522" y="1315"/>
                    </a:cubicBezTo>
                    <a:cubicBezTo>
                      <a:pt x="529" y="1315"/>
                      <a:pt x="529" y="1315"/>
                      <a:pt x="529" y="1315"/>
                    </a:cubicBezTo>
                    <a:cubicBezTo>
                      <a:pt x="529" y="1308"/>
                      <a:pt x="529" y="1308"/>
                      <a:pt x="529" y="1308"/>
                    </a:cubicBezTo>
                    <a:moveTo>
                      <a:pt x="204" y="1294"/>
                    </a:moveTo>
                    <a:cubicBezTo>
                      <a:pt x="197" y="1294"/>
                      <a:pt x="197" y="1294"/>
                      <a:pt x="197" y="1294"/>
                    </a:cubicBezTo>
                    <a:cubicBezTo>
                      <a:pt x="197" y="1301"/>
                      <a:pt x="197" y="1301"/>
                      <a:pt x="197" y="1301"/>
                    </a:cubicBezTo>
                    <a:cubicBezTo>
                      <a:pt x="204" y="1301"/>
                      <a:pt x="204" y="1301"/>
                      <a:pt x="204" y="1301"/>
                    </a:cubicBezTo>
                    <a:cubicBezTo>
                      <a:pt x="204" y="1294"/>
                      <a:pt x="204" y="1294"/>
                      <a:pt x="204" y="1294"/>
                    </a:cubicBezTo>
                    <a:moveTo>
                      <a:pt x="219" y="1294"/>
                    </a:moveTo>
                    <a:cubicBezTo>
                      <a:pt x="212" y="1294"/>
                      <a:pt x="212" y="1294"/>
                      <a:pt x="212" y="1294"/>
                    </a:cubicBezTo>
                    <a:cubicBezTo>
                      <a:pt x="212" y="1301"/>
                      <a:pt x="212" y="1301"/>
                      <a:pt x="212" y="1301"/>
                    </a:cubicBezTo>
                    <a:cubicBezTo>
                      <a:pt x="219" y="1301"/>
                      <a:pt x="219" y="1301"/>
                      <a:pt x="219" y="1301"/>
                    </a:cubicBezTo>
                    <a:cubicBezTo>
                      <a:pt x="219" y="1294"/>
                      <a:pt x="219" y="1294"/>
                      <a:pt x="219" y="1294"/>
                    </a:cubicBezTo>
                    <a:moveTo>
                      <a:pt x="234" y="1294"/>
                    </a:moveTo>
                    <a:cubicBezTo>
                      <a:pt x="227" y="1294"/>
                      <a:pt x="227" y="1294"/>
                      <a:pt x="227" y="1294"/>
                    </a:cubicBezTo>
                    <a:cubicBezTo>
                      <a:pt x="227" y="1301"/>
                      <a:pt x="227" y="1301"/>
                      <a:pt x="227" y="1301"/>
                    </a:cubicBezTo>
                    <a:cubicBezTo>
                      <a:pt x="234" y="1301"/>
                      <a:pt x="234" y="1301"/>
                      <a:pt x="234" y="1301"/>
                    </a:cubicBezTo>
                    <a:cubicBezTo>
                      <a:pt x="234" y="1294"/>
                      <a:pt x="234" y="1294"/>
                      <a:pt x="234" y="1294"/>
                    </a:cubicBezTo>
                    <a:moveTo>
                      <a:pt x="249" y="1294"/>
                    </a:moveTo>
                    <a:cubicBezTo>
                      <a:pt x="242" y="1294"/>
                      <a:pt x="242" y="1294"/>
                      <a:pt x="242" y="1294"/>
                    </a:cubicBezTo>
                    <a:cubicBezTo>
                      <a:pt x="242" y="1301"/>
                      <a:pt x="242" y="1301"/>
                      <a:pt x="242" y="1301"/>
                    </a:cubicBezTo>
                    <a:cubicBezTo>
                      <a:pt x="249" y="1301"/>
                      <a:pt x="249" y="1301"/>
                      <a:pt x="249" y="1301"/>
                    </a:cubicBezTo>
                    <a:cubicBezTo>
                      <a:pt x="249" y="1294"/>
                      <a:pt x="249" y="1294"/>
                      <a:pt x="249" y="1294"/>
                    </a:cubicBezTo>
                    <a:moveTo>
                      <a:pt x="263" y="1294"/>
                    </a:moveTo>
                    <a:cubicBezTo>
                      <a:pt x="256" y="1294"/>
                      <a:pt x="256" y="1294"/>
                      <a:pt x="256" y="1294"/>
                    </a:cubicBezTo>
                    <a:cubicBezTo>
                      <a:pt x="256" y="1301"/>
                      <a:pt x="256" y="1301"/>
                      <a:pt x="256" y="1301"/>
                    </a:cubicBezTo>
                    <a:cubicBezTo>
                      <a:pt x="263" y="1301"/>
                      <a:pt x="263" y="1301"/>
                      <a:pt x="263" y="1301"/>
                    </a:cubicBezTo>
                    <a:cubicBezTo>
                      <a:pt x="263" y="1294"/>
                      <a:pt x="263" y="1294"/>
                      <a:pt x="263" y="1294"/>
                    </a:cubicBezTo>
                    <a:moveTo>
                      <a:pt x="278" y="1294"/>
                    </a:moveTo>
                    <a:cubicBezTo>
                      <a:pt x="271" y="1294"/>
                      <a:pt x="271" y="1294"/>
                      <a:pt x="271" y="1294"/>
                    </a:cubicBezTo>
                    <a:cubicBezTo>
                      <a:pt x="271" y="1301"/>
                      <a:pt x="271" y="1301"/>
                      <a:pt x="271" y="1301"/>
                    </a:cubicBezTo>
                    <a:cubicBezTo>
                      <a:pt x="278" y="1301"/>
                      <a:pt x="278" y="1301"/>
                      <a:pt x="278" y="1301"/>
                    </a:cubicBezTo>
                    <a:cubicBezTo>
                      <a:pt x="278" y="1294"/>
                      <a:pt x="278" y="1294"/>
                      <a:pt x="278" y="1294"/>
                    </a:cubicBezTo>
                    <a:moveTo>
                      <a:pt x="293" y="1294"/>
                    </a:moveTo>
                    <a:cubicBezTo>
                      <a:pt x="286" y="1294"/>
                      <a:pt x="286" y="1294"/>
                      <a:pt x="286" y="1294"/>
                    </a:cubicBezTo>
                    <a:cubicBezTo>
                      <a:pt x="286" y="1301"/>
                      <a:pt x="286" y="1301"/>
                      <a:pt x="286" y="1301"/>
                    </a:cubicBezTo>
                    <a:cubicBezTo>
                      <a:pt x="293" y="1301"/>
                      <a:pt x="293" y="1301"/>
                      <a:pt x="293" y="1301"/>
                    </a:cubicBezTo>
                    <a:cubicBezTo>
                      <a:pt x="293" y="1294"/>
                      <a:pt x="293" y="1294"/>
                      <a:pt x="293" y="1294"/>
                    </a:cubicBezTo>
                    <a:moveTo>
                      <a:pt x="308" y="1294"/>
                    </a:moveTo>
                    <a:cubicBezTo>
                      <a:pt x="301" y="1294"/>
                      <a:pt x="301" y="1294"/>
                      <a:pt x="301" y="1294"/>
                    </a:cubicBezTo>
                    <a:cubicBezTo>
                      <a:pt x="301" y="1301"/>
                      <a:pt x="301" y="1301"/>
                      <a:pt x="301" y="1301"/>
                    </a:cubicBezTo>
                    <a:cubicBezTo>
                      <a:pt x="308" y="1301"/>
                      <a:pt x="308" y="1301"/>
                      <a:pt x="308" y="1301"/>
                    </a:cubicBezTo>
                    <a:cubicBezTo>
                      <a:pt x="308" y="1294"/>
                      <a:pt x="308" y="1294"/>
                      <a:pt x="308" y="1294"/>
                    </a:cubicBezTo>
                    <a:moveTo>
                      <a:pt x="322" y="1294"/>
                    </a:moveTo>
                    <a:cubicBezTo>
                      <a:pt x="315" y="1294"/>
                      <a:pt x="315" y="1294"/>
                      <a:pt x="315" y="1294"/>
                    </a:cubicBezTo>
                    <a:cubicBezTo>
                      <a:pt x="315" y="1301"/>
                      <a:pt x="315" y="1301"/>
                      <a:pt x="315" y="1301"/>
                    </a:cubicBezTo>
                    <a:cubicBezTo>
                      <a:pt x="322" y="1301"/>
                      <a:pt x="322" y="1301"/>
                      <a:pt x="322" y="1301"/>
                    </a:cubicBezTo>
                    <a:cubicBezTo>
                      <a:pt x="322" y="1294"/>
                      <a:pt x="322" y="1294"/>
                      <a:pt x="322" y="1294"/>
                    </a:cubicBezTo>
                    <a:moveTo>
                      <a:pt x="337" y="1294"/>
                    </a:moveTo>
                    <a:cubicBezTo>
                      <a:pt x="330" y="1294"/>
                      <a:pt x="330" y="1294"/>
                      <a:pt x="330" y="1294"/>
                    </a:cubicBezTo>
                    <a:cubicBezTo>
                      <a:pt x="330" y="1301"/>
                      <a:pt x="330" y="1301"/>
                      <a:pt x="330" y="1301"/>
                    </a:cubicBezTo>
                    <a:cubicBezTo>
                      <a:pt x="337" y="1301"/>
                      <a:pt x="337" y="1301"/>
                      <a:pt x="337" y="1301"/>
                    </a:cubicBezTo>
                    <a:cubicBezTo>
                      <a:pt x="337" y="1294"/>
                      <a:pt x="337" y="1294"/>
                      <a:pt x="337" y="1294"/>
                    </a:cubicBezTo>
                    <a:moveTo>
                      <a:pt x="352" y="1294"/>
                    </a:moveTo>
                    <a:cubicBezTo>
                      <a:pt x="345" y="1294"/>
                      <a:pt x="345" y="1294"/>
                      <a:pt x="345" y="1294"/>
                    </a:cubicBezTo>
                    <a:cubicBezTo>
                      <a:pt x="345" y="1301"/>
                      <a:pt x="345" y="1301"/>
                      <a:pt x="345" y="1301"/>
                    </a:cubicBezTo>
                    <a:cubicBezTo>
                      <a:pt x="352" y="1301"/>
                      <a:pt x="352" y="1301"/>
                      <a:pt x="352" y="1301"/>
                    </a:cubicBezTo>
                    <a:cubicBezTo>
                      <a:pt x="352" y="1294"/>
                      <a:pt x="352" y="1294"/>
                      <a:pt x="352" y="1294"/>
                    </a:cubicBezTo>
                    <a:moveTo>
                      <a:pt x="367" y="1294"/>
                    </a:moveTo>
                    <a:cubicBezTo>
                      <a:pt x="360" y="1294"/>
                      <a:pt x="360" y="1294"/>
                      <a:pt x="360" y="1294"/>
                    </a:cubicBezTo>
                    <a:cubicBezTo>
                      <a:pt x="360" y="1301"/>
                      <a:pt x="360" y="1301"/>
                      <a:pt x="360" y="1301"/>
                    </a:cubicBezTo>
                    <a:cubicBezTo>
                      <a:pt x="367" y="1301"/>
                      <a:pt x="367" y="1301"/>
                      <a:pt x="367" y="1301"/>
                    </a:cubicBezTo>
                    <a:cubicBezTo>
                      <a:pt x="367" y="1294"/>
                      <a:pt x="367" y="1294"/>
                      <a:pt x="367" y="1294"/>
                    </a:cubicBezTo>
                    <a:moveTo>
                      <a:pt x="381" y="1294"/>
                    </a:moveTo>
                    <a:cubicBezTo>
                      <a:pt x="374" y="1294"/>
                      <a:pt x="374" y="1294"/>
                      <a:pt x="374" y="1294"/>
                    </a:cubicBezTo>
                    <a:cubicBezTo>
                      <a:pt x="374" y="1301"/>
                      <a:pt x="374" y="1301"/>
                      <a:pt x="374" y="1301"/>
                    </a:cubicBezTo>
                    <a:cubicBezTo>
                      <a:pt x="381" y="1301"/>
                      <a:pt x="381" y="1301"/>
                      <a:pt x="381" y="1301"/>
                    </a:cubicBezTo>
                    <a:cubicBezTo>
                      <a:pt x="381" y="1294"/>
                      <a:pt x="381" y="1294"/>
                      <a:pt x="381" y="1294"/>
                    </a:cubicBezTo>
                    <a:moveTo>
                      <a:pt x="396" y="1294"/>
                    </a:moveTo>
                    <a:cubicBezTo>
                      <a:pt x="389" y="1294"/>
                      <a:pt x="389" y="1294"/>
                      <a:pt x="389" y="1294"/>
                    </a:cubicBezTo>
                    <a:cubicBezTo>
                      <a:pt x="389" y="1301"/>
                      <a:pt x="389" y="1301"/>
                      <a:pt x="389" y="1301"/>
                    </a:cubicBezTo>
                    <a:cubicBezTo>
                      <a:pt x="396" y="1301"/>
                      <a:pt x="396" y="1301"/>
                      <a:pt x="396" y="1301"/>
                    </a:cubicBezTo>
                    <a:cubicBezTo>
                      <a:pt x="396" y="1294"/>
                      <a:pt x="396" y="1294"/>
                      <a:pt x="396" y="1294"/>
                    </a:cubicBezTo>
                    <a:moveTo>
                      <a:pt x="411" y="1294"/>
                    </a:moveTo>
                    <a:cubicBezTo>
                      <a:pt x="404" y="1294"/>
                      <a:pt x="404" y="1294"/>
                      <a:pt x="404" y="1294"/>
                    </a:cubicBezTo>
                    <a:cubicBezTo>
                      <a:pt x="404" y="1301"/>
                      <a:pt x="404" y="1301"/>
                      <a:pt x="404" y="1301"/>
                    </a:cubicBezTo>
                    <a:cubicBezTo>
                      <a:pt x="411" y="1301"/>
                      <a:pt x="411" y="1301"/>
                      <a:pt x="411" y="1301"/>
                    </a:cubicBezTo>
                    <a:cubicBezTo>
                      <a:pt x="411" y="1294"/>
                      <a:pt x="411" y="1294"/>
                      <a:pt x="411" y="1294"/>
                    </a:cubicBezTo>
                    <a:moveTo>
                      <a:pt x="426" y="1294"/>
                    </a:moveTo>
                    <a:cubicBezTo>
                      <a:pt x="419" y="1294"/>
                      <a:pt x="419" y="1294"/>
                      <a:pt x="419" y="1294"/>
                    </a:cubicBezTo>
                    <a:cubicBezTo>
                      <a:pt x="419" y="1301"/>
                      <a:pt x="419" y="1301"/>
                      <a:pt x="419" y="1301"/>
                    </a:cubicBezTo>
                    <a:cubicBezTo>
                      <a:pt x="426" y="1301"/>
                      <a:pt x="426" y="1301"/>
                      <a:pt x="426" y="1301"/>
                    </a:cubicBezTo>
                    <a:cubicBezTo>
                      <a:pt x="426" y="1294"/>
                      <a:pt x="426" y="1294"/>
                      <a:pt x="426" y="1294"/>
                    </a:cubicBezTo>
                    <a:moveTo>
                      <a:pt x="440" y="1294"/>
                    </a:moveTo>
                    <a:cubicBezTo>
                      <a:pt x="433" y="1294"/>
                      <a:pt x="433" y="1294"/>
                      <a:pt x="433" y="1294"/>
                    </a:cubicBezTo>
                    <a:cubicBezTo>
                      <a:pt x="433" y="1301"/>
                      <a:pt x="433" y="1301"/>
                      <a:pt x="433" y="1301"/>
                    </a:cubicBezTo>
                    <a:cubicBezTo>
                      <a:pt x="440" y="1301"/>
                      <a:pt x="440" y="1301"/>
                      <a:pt x="440" y="1301"/>
                    </a:cubicBezTo>
                    <a:cubicBezTo>
                      <a:pt x="440" y="1294"/>
                      <a:pt x="440" y="1294"/>
                      <a:pt x="440" y="1294"/>
                    </a:cubicBezTo>
                    <a:moveTo>
                      <a:pt x="455" y="1294"/>
                    </a:moveTo>
                    <a:cubicBezTo>
                      <a:pt x="448" y="1294"/>
                      <a:pt x="448" y="1294"/>
                      <a:pt x="448" y="1294"/>
                    </a:cubicBezTo>
                    <a:cubicBezTo>
                      <a:pt x="448" y="1301"/>
                      <a:pt x="448" y="1301"/>
                      <a:pt x="448" y="1301"/>
                    </a:cubicBezTo>
                    <a:cubicBezTo>
                      <a:pt x="455" y="1301"/>
                      <a:pt x="455" y="1301"/>
                      <a:pt x="455" y="1301"/>
                    </a:cubicBezTo>
                    <a:cubicBezTo>
                      <a:pt x="455" y="1294"/>
                      <a:pt x="455" y="1294"/>
                      <a:pt x="455" y="1294"/>
                    </a:cubicBezTo>
                    <a:moveTo>
                      <a:pt x="470" y="1294"/>
                    </a:moveTo>
                    <a:cubicBezTo>
                      <a:pt x="463" y="1294"/>
                      <a:pt x="463" y="1294"/>
                      <a:pt x="463" y="1294"/>
                    </a:cubicBezTo>
                    <a:cubicBezTo>
                      <a:pt x="463" y="1301"/>
                      <a:pt x="463" y="1301"/>
                      <a:pt x="463" y="1301"/>
                    </a:cubicBezTo>
                    <a:cubicBezTo>
                      <a:pt x="470" y="1301"/>
                      <a:pt x="470" y="1301"/>
                      <a:pt x="470" y="1301"/>
                    </a:cubicBezTo>
                    <a:cubicBezTo>
                      <a:pt x="470" y="1294"/>
                      <a:pt x="470" y="1294"/>
                      <a:pt x="470" y="1294"/>
                    </a:cubicBezTo>
                    <a:moveTo>
                      <a:pt x="485" y="1294"/>
                    </a:moveTo>
                    <a:cubicBezTo>
                      <a:pt x="478" y="1294"/>
                      <a:pt x="478" y="1294"/>
                      <a:pt x="478" y="1294"/>
                    </a:cubicBezTo>
                    <a:cubicBezTo>
                      <a:pt x="478" y="1301"/>
                      <a:pt x="478" y="1301"/>
                      <a:pt x="478" y="1301"/>
                    </a:cubicBezTo>
                    <a:cubicBezTo>
                      <a:pt x="485" y="1301"/>
                      <a:pt x="485" y="1301"/>
                      <a:pt x="485" y="1301"/>
                    </a:cubicBezTo>
                    <a:cubicBezTo>
                      <a:pt x="485" y="1294"/>
                      <a:pt x="485" y="1294"/>
                      <a:pt x="485" y="1294"/>
                    </a:cubicBezTo>
                    <a:moveTo>
                      <a:pt x="499" y="1294"/>
                    </a:moveTo>
                    <a:cubicBezTo>
                      <a:pt x="492" y="1294"/>
                      <a:pt x="492" y="1294"/>
                      <a:pt x="492" y="1294"/>
                    </a:cubicBezTo>
                    <a:cubicBezTo>
                      <a:pt x="492" y="1301"/>
                      <a:pt x="492" y="1301"/>
                      <a:pt x="492" y="1301"/>
                    </a:cubicBezTo>
                    <a:cubicBezTo>
                      <a:pt x="499" y="1301"/>
                      <a:pt x="499" y="1301"/>
                      <a:pt x="499" y="1301"/>
                    </a:cubicBezTo>
                    <a:cubicBezTo>
                      <a:pt x="499" y="1294"/>
                      <a:pt x="499" y="1294"/>
                      <a:pt x="499" y="1294"/>
                    </a:cubicBezTo>
                    <a:moveTo>
                      <a:pt x="514" y="1294"/>
                    </a:moveTo>
                    <a:cubicBezTo>
                      <a:pt x="507" y="1294"/>
                      <a:pt x="507" y="1294"/>
                      <a:pt x="507" y="1294"/>
                    </a:cubicBezTo>
                    <a:cubicBezTo>
                      <a:pt x="507" y="1301"/>
                      <a:pt x="507" y="1301"/>
                      <a:pt x="507" y="1301"/>
                    </a:cubicBezTo>
                    <a:cubicBezTo>
                      <a:pt x="514" y="1301"/>
                      <a:pt x="514" y="1301"/>
                      <a:pt x="514" y="1301"/>
                    </a:cubicBezTo>
                    <a:cubicBezTo>
                      <a:pt x="514" y="1294"/>
                      <a:pt x="514" y="1294"/>
                      <a:pt x="514" y="1294"/>
                    </a:cubicBezTo>
                    <a:moveTo>
                      <a:pt x="529" y="1294"/>
                    </a:moveTo>
                    <a:cubicBezTo>
                      <a:pt x="522" y="1294"/>
                      <a:pt x="522" y="1294"/>
                      <a:pt x="522" y="1294"/>
                    </a:cubicBezTo>
                    <a:cubicBezTo>
                      <a:pt x="522" y="1301"/>
                      <a:pt x="522" y="1301"/>
                      <a:pt x="522" y="1301"/>
                    </a:cubicBezTo>
                    <a:cubicBezTo>
                      <a:pt x="529" y="1301"/>
                      <a:pt x="529" y="1301"/>
                      <a:pt x="529" y="1301"/>
                    </a:cubicBezTo>
                    <a:cubicBezTo>
                      <a:pt x="529" y="1294"/>
                      <a:pt x="529" y="1294"/>
                      <a:pt x="529" y="1294"/>
                    </a:cubicBezTo>
                    <a:moveTo>
                      <a:pt x="544" y="1294"/>
                    </a:moveTo>
                    <a:cubicBezTo>
                      <a:pt x="537" y="1294"/>
                      <a:pt x="537" y="1294"/>
                      <a:pt x="537" y="1294"/>
                    </a:cubicBezTo>
                    <a:cubicBezTo>
                      <a:pt x="537" y="1301"/>
                      <a:pt x="537" y="1301"/>
                      <a:pt x="537" y="1301"/>
                    </a:cubicBezTo>
                    <a:cubicBezTo>
                      <a:pt x="544" y="1301"/>
                      <a:pt x="544" y="1301"/>
                      <a:pt x="544" y="1301"/>
                    </a:cubicBezTo>
                    <a:cubicBezTo>
                      <a:pt x="544" y="1294"/>
                      <a:pt x="544" y="1294"/>
                      <a:pt x="544" y="1294"/>
                    </a:cubicBezTo>
                    <a:moveTo>
                      <a:pt x="204" y="1279"/>
                    </a:moveTo>
                    <a:cubicBezTo>
                      <a:pt x="197" y="1279"/>
                      <a:pt x="197" y="1279"/>
                      <a:pt x="197" y="1279"/>
                    </a:cubicBezTo>
                    <a:cubicBezTo>
                      <a:pt x="197" y="1286"/>
                      <a:pt x="197" y="1286"/>
                      <a:pt x="197" y="1286"/>
                    </a:cubicBezTo>
                    <a:cubicBezTo>
                      <a:pt x="204" y="1286"/>
                      <a:pt x="204" y="1286"/>
                      <a:pt x="204" y="1286"/>
                    </a:cubicBezTo>
                    <a:cubicBezTo>
                      <a:pt x="204" y="1279"/>
                      <a:pt x="204" y="1279"/>
                      <a:pt x="204" y="1279"/>
                    </a:cubicBezTo>
                    <a:moveTo>
                      <a:pt x="219" y="1279"/>
                    </a:moveTo>
                    <a:cubicBezTo>
                      <a:pt x="212" y="1279"/>
                      <a:pt x="212" y="1279"/>
                      <a:pt x="212" y="1279"/>
                    </a:cubicBezTo>
                    <a:cubicBezTo>
                      <a:pt x="212" y="1286"/>
                      <a:pt x="212" y="1286"/>
                      <a:pt x="212" y="1286"/>
                    </a:cubicBezTo>
                    <a:cubicBezTo>
                      <a:pt x="219" y="1286"/>
                      <a:pt x="219" y="1286"/>
                      <a:pt x="219" y="1286"/>
                    </a:cubicBezTo>
                    <a:cubicBezTo>
                      <a:pt x="219" y="1279"/>
                      <a:pt x="219" y="1279"/>
                      <a:pt x="219" y="1279"/>
                    </a:cubicBezTo>
                    <a:moveTo>
                      <a:pt x="234" y="1279"/>
                    </a:moveTo>
                    <a:cubicBezTo>
                      <a:pt x="227" y="1279"/>
                      <a:pt x="227" y="1279"/>
                      <a:pt x="227" y="1279"/>
                    </a:cubicBezTo>
                    <a:cubicBezTo>
                      <a:pt x="227" y="1286"/>
                      <a:pt x="227" y="1286"/>
                      <a:pt x="227" y="1286"/>
                    </a:cubicBezTo>
                    <a:cubicBezTo>
                      <a:pt x="234" y="1286"/>
                      <a:pt x="234" y="1286"/>
                      <a:pt x="234" y="1286"/>
                    </a:cubicBezTo>
                    <a:cubicBezTo>
                      <a:pt x="234" y="1279"/>
                      <a:pt x="234" y="1279"/>
                      <a:pt x="234" y="1279"/>
                    </a:cubicBezTo>
                    <a:moveTo>
                      <a:pt x="249" y="1279"/>
                    </a:moveTo>
                    <a:cubicBezTo>
                      <a:pt x="242" y="1279"/>
                      <a:pt x="242" y="1279"/>
                      <a:pt x="242" y="1279"/>
                    </a:cubicBezTo>
                    <a:cubicBezTo>
                      <a:pt x="242" y="1286"/>
                      <a:pt x="242" y="1286"/>
                      <a:pt x="242" y="1286"/>
                    </a:cubicBezTo>
                    <a:cubicBezTo>
                      <a:pt x="249" y="1286"/>
                      <a:pt x="249" y="1286"/>
                      <a:pt x="249" y="1286"/>
                    </a:cubicBezTo>
                    <a:cubicBezTo>
                      <a:pt x="249" y="1279"/>
                      <a:pt x="249" y="1279"/>
                      <a:pt x="249" y="1279"/>
                    </a:cubicBezTo>
                    <a:moveTo>
                      <a:pt x="263" y="1279"/>
                    </a:moveTo>
                    <a:cubicBezTo>
                      <a:pt x="256" y="1279"/>
                      <a:pt x="256" y="1279"/>
                      <a:pt x="256" y="1279"/>
                    </a:cubicBezTo>
                    <a:cubicBezTo>
                      <a:pt x="256" y="1286"/>
                      <a:pt x="256" y="1286"/>
                      <a:pt x="256" y="1286"/>
                    </a:cubicBezTo>
                    <a:cubicBezTo>
                      <a:pt x="263" y="1286"/>
                      <a:pt x="263" y="1286"/>
                      <a:pt x="263" y="1286"/>
                    </a:cubicBezTo>
                    <a:cubicBezTo>
                      <a:pt x="263" y="1279"/>
                      <a:pt x="263" y="1279"/>
                      <a:pt x="263" y="1279"/>
                    </a:cubicBezTo>
                    <a:moveTo>
                      <a:pt x="278" y="1279"/>
                    </a:moveTo>
                    <a:cubicBezTo>
                      <a:pt x="271" y="1279"/>
                      <a:pt x="271" y="1279"/>
                      <a:pt x="271" y="1279"/>
                    </a:cubicBezTo>
                    <a:cubicBezTo>
                      <a:pt x="271" y="1286"/>
                      <a:pt x="271" y="1286"/>
                      <a:pt x="271" y="1286"/>
                    </a:cubicBezTo>
                    <a:cubicBezTo>
                      <a:pt x="278" y="1286"/>
                      <a:pt x="278" y="1286"/>
                      <a:pt x="278" y="1286"/>
                    </a:cubicBezTo>
                    <a:cubicBezTo>
                      <a:pt x="278" y="1279"/>
                      <a:pt x="278" y="1279"/>
                      <a:pt x="278" y="1279"/>
                    </a:cubicBezTo>
                    <a:moveTo>
                      <a:pt x="293" y="1279"/>
                    </a:moveTo>
                    <a:cubicBezTo>
                      <a:pt x="286" y="1279"/>
                      <a:pt x="286" y="1279"/>
                      <a:pt x="286" y="1279"/>
                    </a:cubicBezTo>
                    <a:cubicBezTo>
                      <a:pt x="286" y="1286"/>
                      <a:pt x="286" y="1286"/>
                      <a:pt x="286" y="1286"/>
                    </a:cubicBezTo>
                    <a:cubicBezTo>
                      <a:pt x="293" y="1286"/>
                      <a:pt x="293" y="1286"/>
                      <a:pt x="293" y="1286"/>
                    </a:cubicBezTo>
                    <a:cubicBezTo>
                      <a:pt x="293" y="1279"/>
                      <a:pt x="293" y="1279"/>
                      <a:pt x="293" y="1279"/>
                    </a:cubicBezTo>
                    <a:moveTo>
                      <a:pt x="308" y="1279"/>
                    </a:moveTo>
                    <a:cubicBezTo>
                      <a:pt x="301" y="1279"/>
                      <a:pt x="301" y="1279"/>
                      <a:pt x="301" y="1279"/>
                    </a:cubicBezTo>
                    <a:cubicBezTo>
                      <a:pt x="301" y="1286"/>
                      <a:pt x="301" y="1286"/>
                      <a:pt x="301" y="1286"/>
                    </a:cubicBezTo>
                    <a:cubicBezTo>
                      <a:pt x="308" y="1286"/>
                      <a:pt x="308" y="1286"/>
                      <a:pt x="308" y="1286"/>
                    </a:cubicBezTo>
                    <a:cubicBezTo>
                      <a:pt x="308" y="1279"/>
                      <a:pt x="308" y="1279"/>
                      <a:pt x="308" y="1279"/>
                    </a:cubicBezTo>
                    <a:moveTo>
                      <a:pt x="322" y="1279"/>
                    </a:moveTo>
                    <a:cubicBezTo>
                      <a:pt x="315" y="1279"/>
                      <a:pt x="315" y="1279"/>
                      <a:pt x="315" y="1279"/>
                    </a:cubicBezTo>
                    <a:cubicBezTo>
                      <a:pt x="315" y="1286"/>
                      <a:pt x="315" y="1286"/>
                      <a:pt x="315" y="1286"/>
                    </a:cubicBezTo>
                    <a:cubicBezTo>
                      <a:pt x="322" y="1286"/>
                      <a:pt x="322" y="1286"/>
                      <a:pt x="322" y="1286"/>
                    </a:cubicBezTo>
                    <a:cubicBezTo>
                      <a:pt x="322" y="1279"/>
                      <a:pt x="322" y="1279"/>
                      <a:pt x="322" y="1279"/>
                    </a:cubicBezTo>
                    <a:moveTo>
                      <a:pt x="337" y="1279"/>
                    </a:moveTo>
                    <a:cubicBezTo>
                      <a:pt x="330" y="1279"/>
                      <a:pt x="330" y="1279"/>
                      <a:pt x="330" y="1279"/>
                    </a:cubicBezTo>
                    <a:cubicBezTo>
                      <a:pt x="330" y="1286"/>
                      <a:pt x="330" y="1286"/>
                      <a:pt x="330" y="1286"/>
                    </a:cubicBezTo>
                    <a:cubicBezTo>
                      <a:pt x="337" y="1286"/>
                      <a:pt x="337" y="1286"/>
                      <a:pt x="337" y="1286"/>
                    </a:cubicBezTo>
                    <a:cubicBezTo>
                      <a:pt x="337" y="1279"/>
                      <a:pt x="337" y="1279"/>
                      <a:pt x="337" y="1279"/>
                    </a:cubicBezTo>
                    <a:moveTo>
                      <a:pt x="352" y="1279"/>
                    </a:moveTo>
                    <a:cubicBezTo>
                      <a:pt x="345" y="1279"/>
                      <a:pt x="345" y="1279"/>
                      <a:pt x="345" y="1279"/>
                    </a:cubicBezTo>
                    <a:cubicBezTo>
                      <a:pt x="345" y="1286"/>
                      <a:pt x="345" y="1286"/>
                      <a:pt x="345" y="1286"/>
                    </a:cubicBezTo>
                    <a:cubicBezTo>
                      <a:pt x="352" y="1286"/>
                      <a:pt x="352" y="1286"/>
                      <a:pt x="352" y="1286"/>
                    </a:cubicBezTo>
                    <a:cubicBezTo>
                      <a:pt x="352" y="1279"/>
                      <a:pt x="352" y="1279"/>
                      <a:pt x="352" y="1279"/>
                    </a:cubicBezTo>
                    <a:moveTo>
                      <a:pt x="367" y="1279"/>
                    </a:moveTo>
                    <a:cubicBezTo>
                      <a:pt x="360" y="1279"/>
                      <a:pt x="360" y="1279"/>
                      <a:pt x="360" y="1279"/>
                    </a:cubicBezTo>
                    <a:cubicBezTo>
                      <a:pt x="360" y="1286"/>
                      <a:pt x="360" y="1286"/>
                      <a:pt x="360" y="1286"/>
                    </a:cubicBezTo>
                    <a:cubicBezTo>
                      <a:pt x="367" y="1286"/>
                      <a:pt x="367" y="1286"/>
                      <a:pt x="367" y="1286"/>
                    </a:cubicBezTo>
                    <a:cubicBezTo>
                      <a:pt x="367" y="1279"/>
                      <a:pt x="367" y="1279"/>
                      <a:pt x="367" y="1279"/>
                    </a:cubicBezTo>
                    <a:moveTo>
                      <a:pt x="381" y="1279"/>
                    </a:moveTo>
                    <a:cubicBezTo>
                      <a:pt x="374" y="1279"/>
                      <a:pt x="374" y="1279"/>
                      <a:pt x="374" y="1279"/>
                    </a:cubicBezTo>
                    <a:cubicBezTo>
                      <a:pt x="374" y="1286"/>
                      <a:pt x="374" y="1286"/>
                      <a:pt x="374" y="1286"/>
                    </a:cubicBezTo>
                    <a:cubicBezTo>
                      <a:pt x="381" y="1286"/>
                      <a:pt x="381" y="1286"/>
                      <a:pt x="381" y="1286"/>
                    </a:cubicBezTo>
                    <a:cubicBezTo>
                      <a:pt x="381" y="1279"/>
                      <a:pt x="381" y="1279"/>
                      <a:pt x="381" y="1279"/>
                    </a:cubicBezTo>
                    <a:moveTo>
                      <a:pt x="396" y="1279"/>
                    </a:moveTo>
                    <a:cubicBezTo>
                      <a:pt x="389" y="1279"/>
                      <a:pt x="389" y="1279"/>
                      <a:pt x="389" y="1279"/>
                    </a:cubicBezTo>
                    <a:cubicBezTo>
                      <a:pt x="389" y="1286"/>
                      <a:pt x="389" y="1286"/>
                      <a:pt x="389" y="1286"/>
                    </a:cubicBezTo>
                    <a:cubicBezTo>
                      <a:pt x="396" y="1286"/>
                      <a:pt x="396" y="1286"/>
                      <a:pt x="396" y="1286"/>
                    </a:cubicBezTo>
                    <a:cubicBezTo>
                      <a:pt x="396" y="1279"/>
                      <a:pt x="396" y="1279"/>
                      <a:pt x="396" y="1279"/>
                    </a:cubicBezTo>
                    <a:moveTo>
                      <a:pt x="411" y="1279"/>
                    </a:moveTo>
                    <a:cubicBezTo>
                      <a:pt x="404" y="1279"/>
                      <a:pt x="404" y="1279"/>
                      <a:pt x="404" y="1279"/>
                    </a:cubicBezTo>
                    <a:cubicBezTo>
                      <a:pt x="404" y="1286"/>
                      <a:pt x="404" y="1286"/>
                      <a:pt x="404" y="1286"/>
                    </a:cubicBezTo>
                    <a:cubicBezTo>
                      <a:pt x="411" y="1286"/>
                      <a:pt x="411" y="1286"/>
                      <a:pt x="411" y="1286"/>
                    </a:cubicBezTo>
                    <a:cubicBezTo>
                      <a:pt x="411" y="1279"/>
                      <a:pt x="411" y="1279"/>
                      <a:pt x="411" y="1279"/>
                    </a:cubicBezTo>
                    <a:moveTo>
                      <a:pt x="426" y="1279"/>
                    </a:moveTo>
                    <a:cubicBezTo>
                      <a:pt x="419" y="1279"/>
                      <a:pt x="419" y="1279"/>
                      <a:pt x="419" y="1279"/>
                    </a:cubicBezTo>
                    <a:cubicBezTo>
                      <a:pt x="419" y="1286"/>
                      <a:pt x="419" y="1286"/>
                      <a:pt x="419" y="1286"/>
                    </a:cubicBezTo>
                    <a:cubicBezTo>
                      <a:pt x="426" y="1286"/>
                      <a:pt x="426" y="1286"/>
                      <a:pt x="426" y="1286"/>
                    </a:cubicBezTo>
                    <a:cubicBezTo>
                      <a:pt x="426" y="1279"/>
                      <a:pt x="426" y="1279"/>
                      <a:pt x="426" y="1279"/>
                    </a:cubicBezTo>
                    <a:moveTo>
                      <a:pt x="440" y="1279"/>
                    </a:moveTo>
                    <a:cubicBezTo>
                      <a:pt x="433" y="1279"/>
                      <a:pt x="433" y="1279"/>
                      <a:pt x="433" y="1279"/>
                    </a:cubicBezTo>
                    <a:cubicBezTo>
                      <a:pt x="433" y="1286"/>
                      <a:pt x="433" y="1286"/>
                      <a:pt x="433" y="1286"/>
                    </a:cubicBezTo>
                    <a:cubicBezTo>
                      <a:pt x="440" y="1286"/>
                      <a:pt x="440" y="1286"/>
                      <a:pt x="440" y="1286"/>
                    </a:cubicBezTo>
                    <a:cubicBezTo>
                      <a:pt x="440" y="1279"/>
                      <a:pt x="440" y="1279"/>
                      <a:pt x="440" y="1279"/>
                    </a:cubicBezTo>
                    <a:moveTo>
                      <a:pt x="455" y="1279"/>
                    </a:moveTo>
                    <a:cubicBezTo>
                      <a:pt x="448" y="1279"/>
                      <a:pt x="448" y="1279"/>
                      <a:pt x="448" y="1279"/>
                    </a:cubicBezTo>
                    <a:cubicBezTo>
                      <a:pt x="448" y="1286"/>
                      <a:pt x="448" y="1286"/>
                      <a:pt x="448" y="1286"/>
                    </a:cubicBezTo>
                    <a:cubicBezTo>
                      <a:pt x="455" y="1286"/>
                      <a:pt x="455" y="1286"/>
                      <a:pt x="455" y="1286"/>
                    </a:cubicBezTo>
                    <a:cubicBezTo>
                      <a:pt x="455" y="1279"/>
                      <a:pt x="455" y="1279"/>
                      <a:pt x="455" y="1279"/>
                    </a:cubicBezTo>
                    <a:moveTo>
                      <a:pt x="470" y="1279"/>
                    </a:moveTo>
                    <a:cubicBezTo>
                      <a:pt x="463" y="1279"/>
                      <a:pt x="463" y="1279"/>
                      <a:pt x="463" y="1279"/>
                    </a:cubicBezTo>
                    <a:cubicBezTo>
                      <a:pt x="463" y="1286"/>
                      <a:pt x="463" y="1286"/>
                      <a:pt x="463" y="1286"/>
                    </a:cubicBezTo>
                    <a:cubicBezTo>
                      <a:pt x="470" y="1286"/>
                      <a:pt x="470" y="1286"/>
                      <a:pt x="470" y="1286"/>
                    </a:cubicBezTo>
                    <a:cubicBezTo>
                      <a:pt x="470" y="1279"/>
                      <a:pt x="470" y="1279"/>
                      <a:pt x="470" y="1279"/>
                    </a:cubicBezTo>
                    <a:moveTo>
                      <a:pt x="485" y="1279"/>
                    </a:moveTo>
                    <a:cubicBezTo>
                      <a:pt x="478" y="1279"/>
                      <a:pt x="478" y="1279"/>
                      <a:pt x="478" y="1279"/>
                    </a:cubicBezTo>
                    <a:cubicBezTo>
                      <a:pt x="478" y="1286"/>
                      <a:pt x="478" y="1286"/>
                      <a:pt x="478" y="1286"/>
                    </a:cubicBezTo>
                    <a:cubicBezTo>
                      <a:pt x="485" y="1286"/>
                      <a:pt x="485" y="1286"/>
                      <a:pt x="485" y="1286"/>
                    </a:cubicBezTo>
                    <a:cubicBezTo>
                      <a:pt x="485" y="1279"/>
                      <a:pt x="485" y="1279"/>
                      <a:pt x="485" y="1279"/>
                    </a:cubicBezTo>
                    <a:moveTo>
                      <a:pt x="499" y="1279"/>
                    </a:moveTo>
                    <a:cubicBezTo>
                      <a:pt x="492" y="1279"/>
                      <a:pt x="492" y="1279"/>
                      <a:pt x="492" y="1279"/>
                    </a:cubicBezTo>
                    <a:cubicBezTo>
                      <a:pt x="492" y="1286"/>
                      <a:pt x="492" y="1286"/>
                      <a:pt x="492" y="1286"/>
                    </a:cubicBezTo>
                    <a:cubicBezTo>
                      <a:pt x="499" y="1286"/>
                      <a:pt x="499" y="1286"/>
                      <a:pt x="499" y="1286"/>
                    </a:cubicBezTo>
                    <a:cubicBezTo>
                      <a:pt x="499" y="1279"/>
                      <a:pt x="499" y="1279"/>
                      <a:pt x="499" y="1279"/>
                    </a:cubicBezTo>
                    <a:moveTo>
                      <a:pt x="514" y="1279"/>
                    </a:moveTo>
                    <a:cubicBezTo>
                      <a:pt x="507" y="1279"/>
                      <a:pt x="507" y="1279"/>
                      <a:pt x="507" y="1279"/>
                    </a:cubicBezTo>
                    <a:cubicBezTo>
                      <a:pt x="507" y="1286"/>
                      <a:pt x="507" y="1286"/>
                      <a:pt x="507" y="1286"/>
                    </a:cubicBezTo>
                    <a:cubicBezTo>
                      <a:pt x="514" y="1286"/>
                      <a:pt x="514" y="1286"/>
                      <a:pt x="514" y="1286"/>
                    </a:cubicBezTo>
                    <a:cubicBezTo>
                      <a:pt x="514" y="1279"/>
                      <a:pt x="514" y="1279"/>
                      <a:pt x="514" y="1279"/>
                    </a:cubicBezTo>
                    <a:moveTo>
                      <a:pt x="529" y="1279"/>
                    </a:moveTo>
                    <a:cubicBezTo>
                      <a:pt x="522" y="1279"/>
                      <a:pt x="522" y="1279"/>
                      <a:pt x="522" y="1279"/>
                    </a:cubicBezTo>
                    <a:cubicBezTo>
                      <a:pt x="522" y="1286"/>
                      <a:pt x="522" y="1286"/>
                      <a:pt x="522" y="1286"/>
                    </a:cubicBezTo>
                    <a:cubicBezTo>
                      <a:pt x="529" y="1286"/>
                      <a:pt x="529" y="1286"/>
                      <a:pt x="529" y="1286"/>
                    </a:cubicBezTo>
                    <a:cubicBezTo>
                      <a:pt x="529" y="1279"/>
                      <a:pt x="529" y="1279"/>
                      <a:pt x="529" y="1279"/>
                    </a:cubicBezTo>
                    <a:moveTo>
                      <a:pt x="544" y="1279"/>
                    </a:moveTo>
                    <a:cubicBezTo>
                      <a:pt x="537" y="1279"/>
                      <a:pt x="537" y="1279"/>
                      <a:pt x="537" y="1279"/>
                    </a:cubicBezTo>
                    <a:cubicBezTo>
                      <a:pt x="537" y="1286"/>
                      <a:pt x="537" y="1286"/>
                      <a:pt x="537" y="1286"/>
                    </a:cubicBezTo>
                    <a:cubicBezTo>
                      <a:pt x="544" y="1286"/>
                      <a:pt x="544" y="1286"/>
                      <a:pt x="544" y="1286"/>
                    </a:cubicBezTo>
                    <a:cubicBezTo>
                      <a:pt x="544" y="1279"/>
                      <a:pt x="544" y="1279"/>
                      <a:pt x="544" y="1279"/>
                    </a:cubicBezTo>
                    <a:moveTo>
                      <a:pt x="204" y="1264"/>
                    </a:moveTo>
                    <a:cubicBezTo>
                      <a:pt x="197" y="1264"/>
                      <a:pt x="197" y="1264"/>
                      <a:pt x="197" y="1264"/>
                    </a:cubicBezTo>
                    <a:cubicBezTo>
                      <a:pt x="197" y="1271"/>
                      <a:pt x="197" y="1271"/>
                      <a:pt x="197" y="1271"/>
                    </a:cubicBezTo>
                    <a:cubicBezTo>
                      <a:pt x="204" y="1271"/>
                      <a:pt x="204" y="1271"/>
                      <a:pt x="204" y="1271"/>
                    </a:cubicBezTo>
                    <a:cubicBezTo>
                      <a:pt x="204" y="1264"/>
                      <a:pt x="204" y="1264"/>
                      <a:pt x="204" y="1264"/>
                    </a:cubicBezTo>
                    <a:moveTo>
                      <a:pt x="219" y="1264"/>
                    </a:moveTo>
                    <a:cubicBezTo>
                      <a:pt x="212" y="1264"/>
                      <a:pt x="212" y="1264"/>
                      <a:pt x="212" y="1264"/>
                    </a:cubicBezTo>
                    <a:cubicBezTo>
                      <a:pt x="212" y="1271"/>
                      <a:pt x="212" y="1271"/>
                      <a:pt x="212" y="1271"/>
                    </a:cubicBezTo>
                    <a:cubicBezTo>
                      <a:pt x="219" y="1271"/>
                      <a:pt x="219" y="1271"/>
                      <a:pt x="219" y="1271"/>
                    </a:cubicBezTo>
                    <a:cubicBezTo>
                      <a:pt x="219" y="1264"/>
                      <a:pt x="219" y="1264"/>
                      <a:pt x="219" y="1264"/>
                    </a:cubicBezTo>
                    <a:moveTo>
                      <a:pt x="234" y="1264"/>
                    </a:moveTo>
                    <a:cubicBezTo>
                      <a:pt x="227" y="1264"/>
                      <a:pt x="227" y="1264"/>
                      <a:pt x="227" y="1264"/>
                    </a:cubicBezTo>
                    <a:cubicBezTo>
                      <a:pt x="227" y="1271"/>
                      <a:pt x="227" y="1271"/>
                      <a:pt x="227" y="1271"/>
                    </a:cubicBezTo>
                    <a:cubicBezTo>
                      <a:pt x="234" y="1271"/>
                      <a:pt x="234" y="1271"/>
                      <a:pt x="234" y="1271"/>
                    </a:cubicBezTo>
                    <a:cubicBezTo>
                      <a:pt x="234" y="1264"/>
                      <a:pt x="234" y="1264"/>
                      <a:pt x="234" y="1264"/>
                    </a:cubicBezTo>
                    <a:moveTo>
                      <a:pt x="249" y="1264"/>
                    </a:moveTo>
                    <a:cubicBezTo>
                      <a:pt x="242" y="1264"/>
                      <a:pt x="242" y="1264"/>
                      <a:pt x="242" y="1264"/>
                    </a:cubicBezTo>
                    <a:cubicBezTo>
                      <a:pt x="242" y="1271"/>
                      <a:pt x="242" y="1271"/>
                      <a:pt x="242" y="1271"/>
                    </a:cubicBezTo>
                    <a:cubicBezTo>
                      <a:pt x="249" y="1271"/>
                      <a:pt x="249" y="1271"/>
                      <a:pt x="249" y="1271"/>
                    </a:cubicBezTo>
                    <a:cubicBezTo>
                      <a:pt x="249" y="1264"/>
                      <a:pt x="249" y="1264"/>
                      <a:pt x="249" y="1264"/>
                    </a:cubicBezTo>
                    <a:moveTo>
                      <a:pt x="263" y="1264"/>
                    </a:moveTo>
                    <a:cubicBezTo>
                      <a:pt x="256" y="1264"/>
                      <a:pt x="256" y="1264"/>
                      <a:pt x="256" y="1264"/>
                    </a:cubicBezTo>
                    <a:cubicBezTo>
                      <a:pt x="256" y="1271"/>
                      <a:pt x="256" y="1271"/>
                      <a:pt x="256" y="1271"/>
                    </a:cubicBezTo>
                    <a:cubicBezTo>
                      <a:pt x="263" y="1271"/>
                      <a:pt x="263" y="1271"/>
                      <a:pt x="263" y="1271"/>
                    </a:cubicBezTo>
                    <a:cubicBezTo>
                      <a:pt x="263" y="1264"/>
                      <a:pt x="263" y="1264"/>
                      <a:pt x="263" y="1264"/>
                    </a:cubicBezTo>
                    <a:moveTo>
                      <a:pt x="278" y="1264"/>
                    </a:moveTo>
                    <a:cubicBezTo>
                      <a:pt x="271" y="1264"/>
                      <a:pt x="271" y="1264"/>
                      <a:pt x="271" y="1264"/>
                    </a:cubicBezTo>
                    <a:cubicBezTo>
                      <a:pt x="271" y="1271"/>
                      <a:pt x="271" y="1271"/>
                      <a:pt x="271" y="1271"/>
                    </a:cubicBezTo>
                    <a:cubicBezTo>
                      <a:pt x="278" y="1271"/>
                      <a:pt x="278" y="1271"/>
                      <a:pt x="278" y="1271"/>
                    </a:cubicBezTo>
                    <a:cubicBezTo>
                      <a:pt x="278" y="1264"/>
                      <a:pt x="278" y="1264"/>
                      <a:pt x="278" y="1264"/>
                    </a:cubicBezTo>
                    <a:moveTo>
                      <a:pt x="293" y="1264"/>
                    </a:moveTo>
                    <a:cubicBezTo>
                      <a:pt x="286" y="1264"/>
                      <a:pt x="286" y="1264"/>
                      <a:pt x="286" y="1264"/>
                    </a:cubicBezTo>
                    <a:cubicBezTo>
                      <a:pt x="286" y="1271"/>
                      <a:pt x="286" y="1271"/>
                      <a:pt x="286" y="1271"/>
                    </a:cubicBezTo>
                    <a:cubicBezTo>
                      <a:pt x="293" y="1271"/>
                      <a:pt x="293" y="1271"/>
                      <a:pt x="293" y="1271"/>
                    </a:cubicBezTo>
                    <a:cubicBezTo>
                      <a:pt x="293" y="1264"/>
                      <a:pt x="293" y="1264"/>
                      <a:pt x="293" y="1264"/>
                    </a:cubicBezTo>
                    <a:moveTo>
                      <a:pt x="308" y="1264"/>
                    </a:moveTo>
                    <a:cubicBezTo>
                      <a:pt x="301" y="1264"/>
                      <a:pt x="301" y="1264"/>
                      <a:pt x="301" y="1264"/>
                    </a:cubicBezTo>
                    <a:cubicBezTo>
                      <a:pt x="301" y="1271"/>
                      <a:pt x="301" y="1271"/>
                      <a:pt x="301" y="1271"/>
                    </a:cubicBezTo>
                    <a:cubicBezTo>
                      <a:pt x="308" y="1271"/>
                      <a:pt x="308" y="1271"/>
                      <a:pt x="308" y="1271"/>
                    </a:cubicBezTo>
                    <a:cubicBezTo>
                      <a:pt x="308" y="1264"/>
                      <a:pt x="308" y="1264"/>
                      <a:pt x="308" y="1264"/>
                    </a:cubicBezTo>
                    <a:moveTo>
                      <a:pt x="322" y="1264"/>
                    </a:moveTo>
                    <a:cubicBezTo>
                      <a:pt x="315" y="1264"/>
                      <a:pt x="315" y="1264"/>
                      <a:pt x="315" y="1264"/>
                    </a:cubicBezTo>
                    <a:cubicBezTo>
                      <a:pt x="315" y="1271"/>
                      <a:pt x="315" y="1271"/>
                      <a:pt x="315" y="1271"/>
                    </a:cubicBezTo>
                    <a:cubicBezTo>
                      <a:pt x="322" y="1271"/>
                      <a:pt x="322" y="1271"/>
                      <a:pt x="322" y="1271"/>
                    </a:cubicBezTo>
                    <a:cubicBezTo>
                      <a:pt x="322" y="1264"/>
                      <a:pt x="322" y="1264"/>
                      <a:pt x="322" y="1264"/>
                    </a:cubicBezTo>
                    <a:moveTo>
                      <a:pt x="337" y="1264"/>
                    </a:moveTo>
                    <a:cubicBezTo>
                      <a:pt x="330" y="1264"/>
                      <a:pt x="330" y="1264"/>
                      <a:pt x="330" y="1264"/>
                    </a:cubicBezTo>
                    <a:cubicBezTo>
                      <a:pt x="330" y="1271"/>
                      <a:pt x="330" y="1271"/>
                      <a:pt x="330" y="1271"/>
                    </a:cubicBezTo>
                    <a:cubicBezTo>
                      <a:pt x="337" y="1271"/>
                      <a:pt x="337" y="1271"/>
                      <a:pt x="337" y="1271"/>
                    </a:cubicBezTo>
                    <a:cubicBezTo>
                      <a:pt x="337" y="1264"/>
                      <a:pt x="337" y="1264"/>
                      <a:pt x="337" y="1264"/>
                    </a:cubicBezTo>
                    <a:moveTo>
                      <a:pt x="352" y="1264"/>
                    </a:moveTo>
                    <a:cubicBezTo>
                      <a:pt x="345" y="1264"/>
                      <a:pt x="345" y="1264"/>
                      <a:pt x="345" y="1264"/>
                    </a:cubicBezTo>
                    <a:cubicBezTo>
                      <a:pt x="345" y="1271"/>
                      <a:pt x="345" y="1271"/>
                      <a:pt x="345" y="1271"/>
                    </a:cubicBezTo>
                    <a:cubicBezTo>
                      <a:pt x="352" y="1271"/>
                      <a:pt x="352" y="1271"/>
                      <a:pt x="352" y="1271"/>
                    </a:cubicBezTo>
                    <a:cubicBezTo>
                      <a:pt x="352" y="1264"/>
                      <a:pt x="352" y="1264"/>
                      <a:pt x="352" y="1264"/>
                    </a:cubicBezTo>
                    <a:moveTo>
                      <a:pt x="367" y="1264"/>
                    </a:moveTo>
                    <a:cubicBezTo>
                      <a:pt x="360" y="1264"/>
                      <a:pt x="360" y="1264"/>
                      <a:pt x="360" y="1264"/>
                    </a:cubicBezTo>
                    <a:cubicBezTo>
                      <a:pt x="360" y="1271"/>
                      <a:pt x="360" y="1271"/>
                      <a:pt x="360" y="1271"/>
                    </a:cubicBezTo>
                    <a:cubicBezTo>
                      <a:pt x="367" y="1271"/>
                      <a:pt x="367" y="1271"/>
                      <a:pt x="367" y="1271"/>
                    </a:cubicBezTo>
                    <a:cubicBezTo>
                      <a:pt x="367" y="1264"/>
                      <a:pt x="367" y="1264"/>
                      <a:pt x="367" y="1264"/>
                    </a:cubicBezTo>
                    <a:moveTo>
                      <a:pt x="381" y="1264"/>
                    </a:moveTo>
                    <a:cubicBezTo>
                      <a:pt x="374" y="1264"/>
                      <a:pt x="374" y="1264"/>
                      <a:pt x="374" y="1264"/>
                    </a:cubicBezTo>
                    <a:cubicBezTo>
                      <a:pt x="374" y="1271"/>
                      <a:pt x="374" y="1271"/>
                      <a:pt x="374" y="1271"/>
                    </a:cubicBezTo>
                    <a:cubicBezTo>
                      <a:pt x="381" y="1271"/>
                      <a:pt x="381" y="1271"/>
                      <a:pt x="381" y="1271"/>
                    </a:cubicBezTo>
                    <a:cubicBezTo>
                      <a:pt x="381" y="1264"/>
                      <a:pt x="381" y="1264"/>
                      <a:pt x="381" y="1264"/>
                    </a:cubicBezTo>
                    <a:moveTo>
                      <a:pt x="396" y="1264"/>
                    </a:moveTo>
                    <a:cubicBezTo>
                      <a:pt x="389" y="1264"/>
                      <a:pt x="389" y="1264"/>
                      <a:pt x="389" y="1264"/>
                    </a:cubicBezTo>
                    <a:cubicBezTo>
                      <a:pt x="389" y="1271"/>
                      <a:pt x="389" y="1271"/>
                      <a:pt x="389" y="1271"/>
                    </a:cubicBezTo>
                    <a:cubicBezTo>
                      <a:pt x="396" y="1271"/>
                      <a:pt x="396" y="1271"/>
                      <a:pt x="396" y="1271"/>
                    </a:cubicBezTo>
                    <a:cubicBezTo>
                      <a:pt x="396" y="1264"/>
                      <a:pt x="396" y="1264"/>
                      <a:pt x="396" y="1264"/>
                    </a:cubicBezTo>
                    <a:moveTo>
                      <a:pt x="411" y="1264"/>
                    </a:moveTo>
                    <a:cubicBezTo>
                      <a:pt x="404" y="1264"/>
                      <a:pt x="404" y="1264"/>
                      <a:pt x="404" y="1264"/>
                    </a:cubicBezTo>
                    <a:cubicBezTo>
                      <a:pt x="404" y="1271"/>
                      <a:pt x="404" y="1271"/>
                      <a:pt x="404" y="1271"/>
                    </a:cubicBezTo>
                    <a:cubicBezTo>
                      <a:pt x="411" y="1271"/>
                      <a:pt x="411" y="1271"/>
                      <a:pt x="411" y="1271"/>
                    </a:cubicBezTo>
                    <a:cubicBezTo>
                      <a:pt x="411" y="1264"/>
                      <a:pt x="411" y="1264"/>
                      <a:pt x="411" y="1264"/>
                    </a:cubicBezTo>
                    <a:moveTo>
                      <a:pt x="426" y="1264"/>
                    </a:moveTo>
                    <a:cubicBezTo>
                      <a:pt x="419" y="1264"/>
                      <a:pt x="419" y="1264"/>
                      <a:pt x="419" y="1264"/>
                    </a:cubicBezTo>
                    <a:cubicBezTo>
                      <a:pt x="419" y="1271"/>
                      <a:pt x="419" y="1271"/>
                      <a:pt x="419" y="1271"/>
                    </a:cubicBezTo>
                    <a:cubicBezTo>
                      <a:pt x="426" y="1271"/>
                      <a:pt x="426" y="1271"/>
                      <a:pt x="426" y="1271"/>
                    </a:cubicBezTo>
                    <a:cubicBezTo>
                      <a:pt x="426" y="1264"/>
                      <a:pt x="426" y="1264"/>
                      <a:pt x="426" y="1264"/>
                    </a:cubicBezTo>
                    <a:moveTo>
                      <a:pt x="440" y="1264"/>
                    </a:moveTo>
                    <a:cubicBezTo>
                      <a:pt x="433" y="1264"/>
                      <a:pt x="433" y="1264"/>
                      <a:pt x="433" y="1264"/>
                    </a:cubicBezTo>
                    <a:cubicBezTo>
                      <a:pt x="433" y="1271"/>
                      <a:pt x="433" y="1271"/>
                      <a:pt x="433" y="1271"/>
                    </a:cubicBezTo>
                    <a:cubicBezTo>
                      <a:pt x="440" y="1271"/>
                      <a:pt x="440" y="1271"/>
                      <a:pt x="440" y="1271"/>
                    </a:cubicBezTo>
                    <a:cubicBezTo>
                      <a:pt x="440" y="1264"/>
                      <a:pt x="440" y="1264"/>
                      <a:pt x="440" y="1264"/>
                    </a:cubicBezTo>
                    <a:moveTo>
                      <a:pt x="455" y="1264"/>
                    </a:moveTo>
                    <a:cubicBezTo>
                      <a:pt x="448" y="1264"/>
                      <a:pt x="448" y="1264"/>
                      <a:pt x="448" y="1264"/>
                    </a:cubicBezTo>
                    <a:cubicBezTo>
                      <a:pt x="448" y="1271"/>
                      <a:pt x="448" y="1271"/>
                      <a:pt x="448" y="1271"/>
                    </a:cubicBezTo>
                    <a:cubicBezTo>
                      <a:pt x="455" y="1271"/>
                      <a:pt x="455" y="1271"/>
                      <a:pt x="455" y="1271"/>
                    </a:cubicBezTo>
                    <a:cubicBezTo>
                      <a:pt x="455" y="1264"/>
                      <a:pt x="455" y="1264"/>
                      <a:pt x="455" y="1264"/>
                    </a:cubicBezTo>
                    <a:moveTo>
                      <a:pt x="470" y="1264"/>
                    </a:moveTo>
                    <a:cubicBezTo>
                      <a:pt x="463" y="1264"/>
                      <a:pt x="463" y="1264"/>
                      <a:pt x="463" y="1264"/>
                    </a:cubicBezTo>
                    <a:cubicBezTo>
                      <a:pt x="463" y="1271"/>
                      <a:pt x="463" y="1271"/>
                      <a:pt x="463" y="1271"/>
                    </a:cubicBezTo>
                    <a:cubicBezTo>
                      <a:pt x="470" y="1271"/>
                      <a:pt x="470" y="1271"/>
                      <a:pt x="470" y="1271"/>
                    </a:cubicBezTo>
                    <a:cubicBezTo>
                      <a:pt x="470" y="1264"/>
                      <a:pt x="470" y="1264"/>
                      <a:pt x="470" y="1264"/>
                    </a:cubicBezTo>
                    <a:moveTo>
                      <a:pt x="485" y="1264"/>
                    </a:moveTo>
                    <a:cubicBezTo>
                      <a:pt x="478" y="1264"/>
                      <a:pt x="478" y="1264"/>
                      <a:pt x="478" y="1264"/>
                    </a:cubicBezTo>
                    <a:cubicBezTo>
                      <a:pt x="478" y="1271"/>
                      <a:pt x="478" y="1271"/>
                      <a:pt x="478" y="1271"/>
                    </a:cubicBezTo>
                    <a:cubicBezTo>
                      <a:pt x="485" y="1271"/>
                      <a:pt x="485" y="1271"/>
                      <a:pt x="485" y="1271"/>
                    </a:cubicBezTo>
                    <a:cubicBezTo>
                      <a:pt x="485" y="1264"/>
                      <a:pt x="485" y="1264"/>
                      <a:pt x="485" y="1264"/>
                    </a:cubicBezTo>
                    <a:moveTo>
                      <a:pt x="499" y="1264"/>
                    </a:moveTo>
                    <a:cubicBezTo>
                      <a:pt x="492" y="1264"/>
                      <a:pt x="492" y="1264"/>
                      <a:pt x="492" y="1264"/>
                    </a:cubicBezTo>
                    <a:cubicBezTo>
                      <a:pt x="492" y="1271"/>
                      <a:pt x="492" y="1271"/>
                      <a:pt x="492" y="1271"/>
                    </a:cubicBezTo>
                    <a:cubicBezTo>
                      <a:pt x="499" y="1271"/>
                      <a:pt x="499" y="1271"/>
                      <a:pt x="499" y="1271"/>
                    </a:cubicBezTo>
                    <a:cubicBezTo>
                      <a:pt x="499" y="1264"/>
                      <a:pt x="499" y="1264"/>
                      <a:pt x="499" y="1264"/>
                    </a:cubicBezTo>
                    <a:moveTo>
                      <a:pt x="514" y="1264"/>
                    </a:moveTo>
                    <a:cubicBezTo>
                      <a:pt x="507" y="1264"/>
                      <a:pt x="507" y="1264"/>
                      <a:pt x="507" y="1264"/>
                    </a:cubicBezTo>
                    <a:cubicBezTo>
                      <a:pt x="507" y="1271"/>
                      <a:pt x="507" y="1271"/>
                      <a:pt x="507" y="1271"/>
                    </a:cubicBezTo>
                    <a:cubicBezTo>
                      <a:pt x="514" y="1271"/>
                      <a:pt x="514" y="1271"/>
                      <a:pt x="514" y="1271"/>
                    </a:cubicBezTo>
                    <a:cubicBezTo>
                      <a:pt x="514" y="1264"/>
                      <a:pt x="514" y="1264"/>
                      <a:pt x="514" y="1264"/>
                    </a:cubicBezTo>
                    <a:moveTo>
                      <a:pt x="529" y="1264"/>
                    </a:moveTo>
                    <a:cubicBezTo>
                      <a:pt x="522" y="1264"/>
                      <a:pt x="522" y="1264"/>
                      <a:pt x="522" y="1264"/>
                    </a:cubicBezTo>
                    <a:cubicBezTo>
                      <a:pt x="522" y="1271"/>
                      <a:pt x="522" y="1271"/>
                      <a:pt x="522" y="1271"/>
                    </a:cubicBezTo>
                    <a:cubicBezTo>
                      <a:pt x="529" y="1271"/>
                      <a:pt x="529" y="1271"/>
                      <a:pt x="529" y="1271"/>
                    </a:cubicBezTo>
                    <a:cubicBezTo>
                      <a:pt x="529" y="1264"/>
                      <a:pt x="529" y="1264"/>
                      <a:pt x="529" y="1264"/>
                    </a:cubicBezTo>
                    <a:moveTo>
                      <a:pt x="544" y="1264"/>
                    </a:moveTo>
                    <a:cubicBezTo>
                      <a:pt x="537" y="1264"/>
                      <a:pt x="537" y="1264"/>
                      <a:pt x="537" y="1264"/>
                    </a:cubicBezTo>
                    <a:cubicBezTo>
                      <a:pt x="537" y="1271"/>
                      <a:pt x="537" y="1271"/>
                      <a:pt x="537" y="1271"/>
                    </a:cubicBezTo>
                    <a:cubicBezTo>
                      <a:pt x="544" y="1271"/>
                      <a:pt x="544" y="1271"/>
                      <a:pt x="544" y="1271"/>
                    </a:cubicBezTo>
                    <a:cubicBezTo>
                      <a:pt x="544" y="1264"/>
                      <a:pt x="544" y="1264"/>
                      <a:pt x="544" y="1264"/>
                    </a:cubicBezTo>
                    <a:moveTo>
                      <a:pt x="190" y="1249"/>
                    </a:moveTo>
                    <a:cubicBezTo>
                      <a:pt x="183" y="1249"/>
                      <a:pt x="183" y="1249"/>
                      <a:pt x="183" y="1249"/>
                    </a:cubicBezTo>
                    <a:cubicBezTo>
                      <a:pt x="183" y="1256"/>
                      <a:pt x="183" y="1256"/>
                      <a:pt x="183" y="1256"/>
                    </a:cubicBezTo>
                    <a:cubicBezTo>
                      <a:pt x="190" y="1256"/>
                      <a:pt x="190" y="1256"/>
                      <a:pt x="190" y="1256"/>
                    </a:cubicBezTo>
                    <a:cubicBezTo>
                      <a:pt x="190" y="1249"/>
                      <a:pt x="190" y="1249"/>
                      <a:pt x="190" y="1249"/>
                    </a:cubicBezTo>
                    <a:moveTo>
                      <a:pt x="204" y="1249"/>
                    </a:moveTo>
                    <a:cubicBezTo>
                      <a:pt x="197" y="1249"/>
                      <a:pt x="197" y="1249"/>
                      <a:pt x="197" y="1249"/>
                    </a:cubicBezTo>
                    <a:cubicBezTo>
                      <a:pt x="197" y="1256"/>
                      <a:pt x="197" y="1256"/>
                      <a:pt x="197" y="1256"/>
                    </a:cubicBezTo>
                    <a:cubicBezTo>
                      <a:pt x="204" y="1256"/>
                      <a:pt x="204" y="1256"/>
                      <a:pt x="204" y="1256"/>
                    </a:cubicBezTo>
                    <a:cubicBezTo>
                      <a:pt x="204" y="1249"/>
                      <a:pt x="204" y="1249"/>
                      <a:pt x="204" y="1249"/>
                    </a:cubicBezTo>
                    <a:moveTo>
                      <a:pt x="219" y="1249"/>
                    </a:moveTo>
                    <a:cubicBezTo>
                      <a:pt x="212" y="1249"/>
                      <a:pt x="212" y="1249"/>
                      <a:pt x="212" y="1249"/>
                    </a:cubicBezTo>
                    <a:cubicBezTo>
                      <a:pt x="212" y="1256"/>
                      <a:pt x="212" y="1256"/>
                      <a:pt x="212" y="1256"/>
                    </a:cubicBezTo>
                    <a:cubicBezTo>
                      <a:pt x="219" y="1256"/>
                      <a:pt x="219" y="1256"/>
                      <a:pt x="219" y="1256"/>
                    </a:cubicBezTo>
                    <a:cubicBezTo>
                      <a:pt x="219" y="1249"/>
                      <a:pt x="219" y="1249"/>
                      <a:pt x="219" y="1249"/>
                    </a:cubicBezTo>
                    <a:moveTo>
                      <a:pt x="234" y="1249"/>
                    </a:moveTo>
                    <a:cubicBezTo>
                      <a:pt x="227" y="1249"/>
                      <a:pt x="227" y="1249"/>
                      <a:pt x="227" y="1249"/>
                    </a:cubicBezTo>
                    <a:cubicBezTo>
                      <a:pt x="227" y="1256"/>
                      <a:pt x="227" y="1256"/>
                      <a:pt x="227" y="1256"/>
                    </a:cubicBezTo>
                    <a:cubicBezTo>
                      <a:pt x="234" y="1256"/>
                      <a:pt x="234" y="1256"/>
                      <a:pt x="234" y="1256"/>
                    </a:cubicBezTo>
                    <a:cubicBezTo>
                      <a:pt x="234" y="1249"/>
                      <a:pt x="234" y="1249"/>
                      <a:pt x="234" y="1249"/>
                    </a:cubicBezTo>
                    <a:moveTo>
                      <a:pt x="249" y="1249"/>
                    </a:moveTo>
                    <a:cubicBezTo>
                      <a:pt x="242" y="1249"/>
                      <a:pt x="242" y="1249"/>
                      <a:pt x="242" y="1249"/>
                    </a:cubicBezTo>
                    <a:cubicBezTo>
                      <a:pt x="242" y="1256"/>
                      <a:pt x="242" y="1256"/>
                      <a:pt x="242" y="1256"/>
                    </a:cubicBezTo>
                    <a:cubicBezTo>
                      <a:pt x="249" y="1256"/>
                      <a:pt x="249" y="1256"/>
                      <a:pt x="249" y="1256"/>
                    </a:cubicBezTo>
                    <a:cubicBezTo>
                      <a:pt x="249" y="1249"/>
                      <a:pt x="249" y="1249"/>
                      <a:pt x="249" y="1249"/>
                    </a:cubicBezTo>
                    <a:moveTo>
                      <a:pt x="263" y="1249"/>
                    </a:moveTo>
                    <a:cubicBezTo>
                      <a:pt x="256" y="1249"/>
                      <a:pt x="256" y="1249"/>
                      <a:pt x="256" y="1249"/>
                    </a:cubicBezTo>
                    <a:cubicBezTo>
                      <a:pt x="256" y="1256"/>
                      <a:pt x="256" y="1256"/>
                      <a:pt x="256" y="1256"/>
                    </a:cubicBezTo>
                    <a:cubicBezTo>
                      <a:pt x="263" y="1256"/>
                      <a:pt x="263" y="1256"/>
                      <a:pt x="263" y="1256"/>
                    </a:cubicBezTo>
                    <a:cubicBezTo>
                      <a:pt x="263" y="1249"/>
                      <a:pt x="263" y="1249"/>
                      <a:pt x="263" y="1249"/>
                    </a:cubicBezTo>
                    <a:moveTo>
                      <a:pt x="278" y="1249"/>
                    </a:moveTo>
                    <a:cubicBezTo>
                      <a:pt x="271" y="1249"/>
                      <a:pt x="271" y="1249"/>
                      <a:pt x="271" y="1249"/>
                    </a:cubicBezTo>
                    <a:cubicBezTo>
                      <a:pt x="271" y="1256"/>
                      <a:pt x="271" y="1256"/>
                      <a:pt x="271" y="1256"/>
                    </a:cubicBezTo>
                    <a:cubicBezTo>
                      <a:pt x="278" y="1256"/>
                      <a:pt x="278" y="1256"/>
                      <a:pt x="278" y="1256"/>
                    </a:cubicBezTo>
                    <a:cubicBezTo>
                      <a:pt x="278" y="1249"/>
                      <a:pt x="278" y="1249"/>
                      <a:pt x="278" y="1249"/>
                    </a:cubicBezTo>
                    <a:moveTo>
                      <a:pt x="293" y="1249"/>
                    </a:moveTo>
                    <a:cubicBezTo>
                      <a:pt x="286" y="1249"/>
                      <a:pt x="286" y="1249"/>
                      <a:pt x="286" y="1249"/>
                    </a:cubicBezTo>
                    <a:cubicBezTo>
                      <a:pt x="286" y="1256"/>
                      <a:pt x="286" y="1256"/>
                      <a:pt x="286" y="1256"/>
                    </a:cubicBezTo>
                    <a:cubicBezTo>
                      <a:pt x="293" y="1256"/>
                      <a:pt x="293" y="1256"/>
                      <a:pt x="293" y="1256"/>
                    </a:cubicBezTo>
                    <a:cubicBezTo>
                      <a:pt x="293" y="1249"/>
                      <a:pt x="293" y="1249"/>
                      <a:pt x="293" y="1249"/>
                    </a:cubicBezTo>
                    <a:moveTo>
                      <a:pt x="308" y="1249"/>
                    </a:moveTo>
                    <a:cubicBezTo>
                      <a:pt x="301" y="1249"/>
                      <a:pt x="301" y="1249"/>
                      <a:pt x="301" y="1249"/>
                    </a:cubicBezTo>
                    <a:cubicBezTo>
                      <a:pt x="301" y="1256"/>
                      <a:pt x="301" y="1256"/>
                      <a:pt x="301" y="1256"/>
                    </a:cubicBezTo>
                    <a:cubicBezTo>
                      <a:pt x="308" y="1256"/>
                      <a:pt x="308" y="1256"/>
                      <a:pt x="308" y="1256"/>
                    </a:cubicBezTo>
                    <a:cubicBezTo>
                      <a:pt x="308" y="1249"/>
                      <a:pt x="308" y="1249"/>
                      <a:pt x="308" y="1249"/>
                    </a:cubicBezTo>
                    <a:moveTo>
                      <a:pt x="322" y="1249"/>
                    </a:moveTo>
                    <a:cubicBezTo>
                      <a:pt x="315" y="1249"/>
                      <a:pt x="315" y="1249"/>
                      <a:pt x="315" y="1249"/>
                    </a:cubicBezTo>
                    <a:cubicBezTo>
                      <a:pt x="315" y="1256"/>
                      <a:pt x="315" y="1256"/>
                      <a:pt x="315" y="1256"/>
                    </a:cubicBezTo>
                    <a:cubicBezTo>
                      <a:pt x="322" y="1256"/>
                      <a:pt x="322" y="1256"/>
                      <a:pt x="322" y="1256"/>
                    </a:cubicBezTo>
                    <a:cubicBezTo>
                      <a:pt x="322" y="1249"/>
                      <a:pt x="322" y="1249"/>
                      <a:pt x="322" y="1249"/>
                    </a:cubicBezTo>
                    <a:moveTo>
                      <a:pt x="337" y="1249"/>
                    </a:moveTo>
                    <a:cubicBezTo>
                      <a:pt x="330" y="1249"/>
                      <a:pt x="330" y="1249"/>
                      <a:pt x="330" y="1249"/>
                    </a:cubicBezTo>
                    <a:cubicBezTo>
                      <a:pt x="330" y="1256"/>
                      <a:pt x="330" y="1256"/>
                      <a:pt x="330" y="1256"/>
                    </a:cubicBezTo>
                    <a:cubicBezTo>
                      <a:pt x="337" y="1256"/>
                      <a:pt x="337" y="1256"/>
                      <a:pt x="337" y="1256"/>
                    </a:cubicBezTo>
                    <a:cubicBezTo>
                      <a:pt x="337" y="1249"/>
                      <a:pt x="337" y="1249"/>
                      <a:pt x="337" y="1249"/>
                    </a:cubicBezTo>
                    <a:moveTo>
                      <a:pt x="352" y="1249"/>
                    </a:moveTo>
                    <a:cubicBezTo>
                      <a:pt x="345" y="1249"/>
                      <a:pt x="345" y="1249"/>
                      <a:pt x="345" y="1249"/>
                    </a:cubicBezTo>
                    <a:cubicBezTo>
                      <a:pt x="345" y="1256"/>
                      <a:pt x="345" y="1256"/>
                      <a:pt x="345" y="1256"/>
                    </a:cubicBezTo>
                    <a:cubicBezTo>
                      <a:pt x="352" y="1256"/>
                      <a:pt x="352" y="1256"/>
                      <a:pt x="352" y="1256"/>
                    </a:cubicBezTo>
                    <a:cubicBezTo>
                      <a:pt x="352" y="1249"/>
                      <a:pt x="352" y="1249"/>
                      <a:pt x="352" y="1249"/>
                    </a:cubicBezTo>
                    <a:moveTo>
                      <a:pt x="367" y="1249"/>
                    </a:moveTo>
                    <a:cubicBezTo>
                      <a:pt x="360" y="1249"/>
                      <a:pt x="360" y="1249"/>
                      <a:pt x="360" y="1249"/>
                    </a:cubicBezTo>
                    <a:cubicBezTo>
                      <a:pt x="360" y="1256"/>
                      <a:pt x="360" y="1256"/>
                      <a:pt x="360" y="1256"/>
                    </a:cubicBezTo>
                    <a:cubicBezTo>
                      <a:pt x="367" y="1256"/>
                      <a:pt x="367" y="1256"/>
                      <a:pt x="367" y="1256"/>
                    </a:cubicBezTo>
                    <a:cubicBezTo>
                      <a:pt x="367" y="1249"/>
                      <a:pt x="367" y="1249"/>
                      <a:pt x="367" y="1249"/>
                    </a:cubicBezTo>
                    <a:moveTo>
                      <a:pt x="381" y="1249"/>
                    </a:moveTo>
                    <a:cubicBezTo>
                      <a:pt x="374" y="1249"/>
                      <a:pt x="374" y="1249"/>
                      <a:pt x="374" y="1249"/>
                    </a:cubicBezTo>
                    <a:cubicBezTo>
                      <a:pt x="374" y="1256"/>
                      <a:pt x="374" y="1256"/>
                      <a:pt x="374" y="1256"/>
                    </a:cubicBezTo>
                    <a:cubicBezTo>
                      <a:pt x="381" y="1256"/>
                      <a:pt x="381" y="1256"/>
                      <a:pt x="381" y="1256"/>
                    </a:cubicBezTo>
                    <a:cubicBezTo>
                      <a:pt x="381" y="1249"/>
                      <a:pt x="381" y="1249"/>
                      <a:pt x="381" y="1249"/>
                    </a:cubicBezTo>
                    <a:moveTo>
                      <a:pt x="396" y="1249"/>
                    </a:moveTo>
                    <a:cubicBezTo>
                      <a:pt x="389" y="1249"/>
                      <a:pt x="389" y="1249"/>
                      <a:pt x="389" y="1249"/>
                    </a:cubicBezTo>
                    <a:cubicBezTo>
                      <a:pt x="389" y="1256"/>
                      <a:pt x="389" y="1256"/>
                      <a:pt x="389" y="1256"/>
                    </a:cubicBezTo>
                    <a:cubicBezTo>
                      <a:pt x="396" y="1256"/>
                      <a:pt x="396" y="1256"/>
                      <a:pt x="396" y="1256"/>
                    </a:cubicBezTo>
                    <a:cubicBezTo>
                      <a:pt x="396" y="1249"/>
                      <a:pt x="396" y="1249"/>
                      <a:pt x="396" y="1249"/>
                    </a:cubicBezTo>
                    <a:moveTo>
                      <a:pt x="411" y="1249"/>
                    </a:moveTo>
                    <a:cubicBezTo>
                      <a:pt x="404" y="1249"/>
                      <a:pt x="404" y="1249"/>
                      <a:pt x="404" y="1249"/>
                    </a:cubicBezTo>
                    <a:cubicBezTo>
                      <a:pt x="404" y="1256"/>
                      <a:pt x="404" y="1256"/>
                      <a:pt x="404" y="1256"/>
                    </a:cubicBezTo>
                    <a:cubicBezTo>
                      <a:pt x="411" y="1256"/>
                      <a:pt x="411" y="1256"/>
                      <a:pt x="411" y="1256"/>
                    </a:cubicBezTo>
                    <a:cubicBezTo>
                      <a:pt x="411" y="1249"/>
                      <a:pt x="411" y="1249"/>
                      <a:pt x="411" y="1249"/>
                    </a:cubicBezTo>
                    <a:moveTo>
                      <a:pt x="426" y="1249"/>
                    </a:moveTo>
                    <a:cubicBezTo>
                      <a:pt x="419" y="1249"/>
                      <a:pt x="419" y="1249"/>
                      <a:pt x="419" y="1249"/>
                    </a:cubicBezTo>
                    <a:cubicBezTo>
                      <a:pt x="419" y="1256"/>
                      <a:pt x="419" y="1256"/>
                      <a:pt x="419" y="1256"/>
                    </a:cubicBezTo>
                    <a:cubicBezTo>
                      <a:pt x="426" y="1256"/>
                      <a:pt x="426" y="1256"/>
                      <a:pt x="426" y="1256"/>
                    </a:cubicBezTo>
                    <a:cubicBezTo>
                      <a:pt x="426" y="1249"/>
                      <a:pt x="426" y="1249"/>
                      <a:pt x="426" y="1249"/>
                    </a:cubicBezTo>
                    <a:moveTo>
                      <a:pt x="440" y="1249"/>
                    </a:moveTo>
                    <a:cubicBezTo>
                      <a:pt x="433" y="1249"/>
                      <a:pt x="433" y="1249"/>
                      <a:pt x="433" y="1249"/>
                    </a:cubicBezTo>
                    <a:cubicBezTo>
                      <a:pt x="433" y="1256"/>
                      <a:pt x="433" y="1256"/>
                      <a:pt x="433" y="1256"/>
                    </a:cubicBezTo>
                    <a:cubicBezTo>
                      <a:pt x="440" y="1256"/>
                      <a:pt x="440" y="1256"/>
                      <a:pt x="440" y="1256"/>
                    </a:cubicBezTo>
                    <a:cubicBezTo>
                      <a:pt x="440" y="1249"/>
                      <a:pt x="440" y="1249"/>
                      <a:pt x="440" y="1249"/>
                    </a:cubicBezTo>
                    <a:moveTo>
                      <a:pt x="455" y="1249"/>
                    </a:moveTo>
                    <a:cubicBezTo>
                      <a:pt x="448" y="1249"/>
                      <a:pt x="448" y="1249"/>
                      <a:pt x="448" y="1249"/>
                    </a:cubicBezTo>
                    <a:cubicBezTo>
                      <a:pt x="448" y="1256"/>
                      <a:pt x="448" y="1256"/>
                      <a:pt x="448" y="1256"/>
                    </a:cubicBezTo>
                    <a:cubicBezTo>
                      <a:pt x="455" y="1256"/>
                      <a:pt x="455" y="1256"/>
                      <a:pt x="455" y="1256"/>
                    </a:cubicBezTo>
                    <a:cubicBezTo>
                      <a:pt x="455" y="1249"/>
                      <a:pt x="455" y="1249"/>
                      <a:pt x="455" y="1249"/>
                    </a:cubicBezTo>
                    <a:moveTo>
                      <a:pt x="470" y="1249"/>
                    </a:moveTo>
                    <a:cubicBezTo>
                      <a:pt x="463" y="1249"/>
                      <a:pt x="463" y="1249"/>
                      <a:pt x="463" y="1249"/>
                    </a:cubicBezTo>
                    <a:cubicBezTo>
                      <a:pt x="463" y="1256"/>
                      <a:pt x="463" y="1256"/>
                      <a:pt x="463" y="1256"/>
                    </a:cubicBezTo>
                    <a:cubicBezTo>
                      <a:pt x="470" y="1256"/>
                      <a:pt x="470" y="1256"/>
                      <a:pt x="470" y="1256"/>
                    </a:cubicBezTo>
                    <a:cubicBezTo>
                      <a:pt x="470" y="1249"/>
                      <a:pt x="470" y="1249"/>
                      <a:pt x="470" y="1249"/>
                    </a:cubicBezTo>
                    <a:moveTo>
                      <a:pt x="485" y="1249"/>
                    </a:moveTo>
                    <a:cubicBezTo>
                      <a:pt x="478" y="1249"/>
                      <a:pt x="478" y="1249"/>
                      <a:pt x="478" y="1249"/>
                    </a:cubicBezTo>
                    <a:cubicBezTo>
                      <a:pt x="478" y="1256"/>
                      <a:pt x="478" y="1256"/>
                      <a:pt x="478" y="1256"/>
                    </a:cubicBezTo>
                    <a:cubicBezTo>
                      <a:pt x="485" y="1256"/>
                      <a:pt x="485" y="1256"/>
                      <a:pt x="485" y="1256"/>
                    </a:cubicBezTo>
                    <a:cubicBezTo>
                      <a:pt x="485" y="1249"/>
                      <a:pt x="485" y="1249"/>
                      <a:pt x="485" y="1249"/>
                    </a:cubicBezTo>
                    <a:moveTo>
                      <a:pt x="499" y="1249"/>
                    </a:moveTo>
                    <a:cubicBezTo>
                      <a:pt x="492" y="1249"/>
                      <a:pt x="492" y="1249"/>
                      <a:pt x="492" y="1249"/>
                    </a:cubicBezTo>
                    <a:cubicBezTo>
                      <a:pt x="492" y="1256"/>
                      <a:pt x="492" y="1256"/>
                      <a:pt x="492" y="1256"/>
                    </a:cubicBezTo>
                    <a:cubicBezTo>
                      <a:pt x="499" y="1256"/>
                      <a:pt x="499" y="1256"/>
                      <a:pt x="499" y="1256"/>
                    </a:cubicBezTo>
                    <a:cubicBezTo>
                      <a:pt x="499" y="1249"/>
                      <a:pt x="499" y="1249"/>
                      <a:pt x="499" y="1249"/>
                    </a:cubicBezTo>
                    <a:moveTo>
                      <a:pt x="514" y="1249"/>
                    </a:moveTo>
                    <a:cubicBezTo>
                      <a:pt x="507" y="1249"/>
                      <a:pt x="507" y="1249"/>
                      <a:pt x="507" y="1249"/>
                    </a:cubicBezTo>
                    <a:cubicBezTo>
                      <a:pt x="507" y="1256"/>
                      <a:pt x="507" y="1256"/>
                      <a:pt x="507" y="1256"/>
                    </a:cubicBezTo>
                    <a:cubicBezTo>
                      <a:pt x="514" y="1256"/>
                      <a:pt x="514" y="1256"/>
                      <a:pt x="514" y="1256"/>
                    </a:cubicBezTo>
                    <a:cubicBezTo>
                      <a:pt x="514" y="1249"/>
                      <a:pt x="514" y="1249"/>
                      <a:pt x="514" y="1249"/>
                    </a:cubicBezTo>
                    <a:moveTo>
                      <a:pt x="529" y="1249"/>
                    </a:moveTo>
                    <a:cubicBezTo>
                      <a:pt x="522" y="1249"/>
                      <a:pt x="522" y="1249"/>
                      <a:pt x="522" y="1249"/>
                    </a:cubicBezTo>
                    <a:cubicBezTo>
                      <a:pt x="522" y="1256"/>
                      <a:pt x="522" y="1256"/>
                      <a:pt x="522" y="1256"/>
                    </a:cubicBezTo>
                    <a:cubicBezTo>
                      <a:pt x="529" y="1256"/>
                      <a:pt x="529" y="1256"/>
                      <a:pt x="529" y="1256"/>
                    </a:cubicBezTo>
                    <a:cubicBezTo>
                      <a:pt x="529" y="1249"/>
                      <a:pt x="529" y="1249"/>
                      <a:pt x="529" y="1249"/>
                    </a:cubicBezTo>
                    <a:moveTo>
                      <a:pt x="544" y="1249"/>
                    </a:moveTo>
                    <a:cubicBezTo>
                      <a:pt x="537" y="1249"/>
                      <a:pt x="537" y="1249"/>
                      <a:pt x="537" y="1249"/>
                    </a:cubicBezTo>
                    <a:cubicBezTo>
                      <a:pt x="537" y="1256"/>
                      <a:pt x="537" y="1256"/>
                      <a:pt x="537" y="1256"/>
                    </a:cubicBezTo>
                    <a:cubicBezTo>
                      <a:pt x="544" y="1256"/>
                      <a:pt x="544" y="1256"/>
                      <a:pt x="544" y="1256"/>
                    </a:cubicBezTo>
                    <a:cubicBezTo>
                      <a:pt x="544" y="1249"/>
                      <a:pt x="544" y="1249"/>
                      <a:pt x="544" y="1249"/>
                    </a:cubicBezTo>
                    <a:moveTo>
                      <a:pt x="558" y="1249"/>
                    </a:moveTo>
                    <a:cubicBezTo>
                      <a:pt x="551" y="1249"/>
                      <a:pt x="551" y="1249"/>
                      <a:pt x="551" y="1249"/>
                    </a:cubicBezTo>
                    <a:cubicBezTo>
                      <a:pt x="551" y="1256"/>
                      <a:pt x="551" y="1256"/>
                      <a:pt x="551" y="1256"/>
                    </a:cubicBezTo>
                    <a:cubicBezTo>
                      <a:pt x="558" y="1256"/>
                      <a:pt x="558" y="1256"/>
                      <a:pt x="558" y="1256"/>
                    </a:cubicBezTo>
                    <a:cubicBezTo>
                      <a:pt x="558" y="1249"/>
                      <a:pt x="558" y="1249"/>
                      <a:pt x="558" y="1249"/>
                    </a:cubicBezTo>
                    <a:moveTo>
                      <a:pt x="190" y="1235"/>
                    </a:moveTo>
                    <a:cubicBezTo>
                      <a:pt x="183" y="1235"/>
                      <a:pt x="183" y="1235"/>
                      <a:pt x="183" y="1235"/>
                    </a:cubicBezTo>
                    <a:cubicBezTo>
                      <a:pt x="183" y="1242"/>
                      <a:pt x="183" y="1242"/>
                      <a:pt x="183" y="1242"/>
                    </a:cubicBezTo>
                    <a:cubicBezTo>
                      <a:pt x="190" y="1242"/>
                      <a:pt x="190" y="1242"/>
                      <a:pt x="190" y="1242"/>
                    </a:cubicBezTo>
                    <a:cubicBezTo>
                      <a:pt x="190" y="1235"/>
                      <a:pt x="190" y="1235"/>
                      <a:pt x="190" y="1235"/>
                    </a:cubicBezTo>
                    <a:moveTo>
                      <a:pt x="204" y="1235"/>
                    </a:moveTo>
                    <a:cubicBezTo>
                      <a:pt x="197" y="1235"/>
                      <a:pt x="197" y="1235"/>
                      <a:pt x="197" y="1235"/>
                    </a:cubicBezTo>
                    <a:cubicBezTo>
                      <a:pt x="197" y="1242"/>
                      <a:pt x="197" y="1242"/>
                      <a:pt x="197" y="1242"/>
                    </a:cubicBezTo>
                    <a:cubicBezTo>
                      <a:pt x="204" y="1242"/>
                      <a:pt x="204" y="1242"/>
                      <a:pt x="204" y="1242"/>
                    </a:cubicBezTo>
                    <a:cubicBezTo>
                      <a:pt x="204" y="1235"/>
                      <a:pt x="204" y="1235"/>
                      <a:pt x="204" y="1235"/>
                    </a:cubicBezTo>
                    <a:moveTo>
                      <a:pt x="219" y="1235"/>
                    </a:moveTo>
                    <a:cubicBezTo>
                      <a:pt x="212" y="1235"/>
                      <a:pt x="212" y="1235"/>
                      <a:pt x="212" y="1235"/>
                    </a:cubicBezTo>
                    <a:cubicBezTo>
                      <a:pt x="212" y="1242"/>
                      <a:pt x="212" y="1242"/>
                      <a:pt x="212" y="1242"/>
                    </a:cubicBezTo>
                    <a:cubicBezTo>
                      <a:pt x="219" y="1242"/>
                      <a:pt x="219" y="1242"/>
                      <a:pt x="219" y="1242"/>
                    </a:cubicBezTo>
                    <a:cubicBezTo>
                      <a:pt x="219" y="1235"/>
                      <a:pt x="219" y="1235"/>
                      <a:pt x="219" y="1235"/>
                    </a:cubicBezTo>
                    <a:moveTo>
                      <a:pt x="234" y="1235"/>
                    </a:moveTo>
                    <a:cubicBezTo>
                      <a:pt x="227" y="1235"/>
                      <a:pt x="227" y="1235"/>
                      <a:pt x="227" y="1235"/>
                    </a:cubicBezTo>
                    <a:cubicBezTo>
                      <a:pt x="227" y="1242"/>
                      <a:pt x="227" y="1242"/>
                      <a:pt x="227" y="1242"/>
                    </a:cubicBezTo>
                    <a:cubicBezTo>
                      <a:pt x="234" y="1242"/>
                      <a:pt x="234" y="1242"/>
                      <a:pt x="234" y="1242"/>
                    </a:cubicBezTo>
                    <a:cubicBezTo>
                      <a:pt x="234" y="1235"/>
                      <a:pt x="234" y="1235"/>
                      <a:pt x="234" y="1235"/>
                    </a:cubicBezTo>
                    <a:moveTo>
                      <a:pt x="249" y="1235"/>
                    </a:moveTo>
                    <a:cubicBezTo>
                      <a:pt x="242" y="1235"/>
                      <a:pt x="242" y="1235"/>
                      <a:pt x="242" y="1235"/>
                    </a:cubicBezTo>
                    <a:cubicBezTo>
                      <a:pt x="242" y="1242"/>
                      <a:pt x="242" y="1242"/>
                      <a:pt x="242" y="1242"/>
                    </a:cubicBezTo>
                    <a:cubicBezTo>
                      <a:pt x="249" y="1242"/>
                      <a:pt x="249" y="1242"/>
                      <a:pt x="249" y="1242"/>
                    </a:cubicBezTo>
                    <a:cubicBezTo>
                      <a:pt x="249" y="1235"/>
                      <a:pt x="249" y="1235"/>
                      <a:pt x="249" y="1235"/>
                    </a:cubicBezTo>
                    <a:moveTo>
                      <a:pt x="263" y="1235"/>
                    </a:moveTo>
                    <a:cubicBezTo>
                      <a:pt x="256" y="1235"/>
                      <a:pt x="256" y="1235"/>
                      <a:pt x="256" y="1235"/>
                    </a:cubicBezTo>
                    <a:cubicBezTo>
                      <a:pt x="256" y="1242"/>
                      <a:pt x="256" y="1242"/>
                      <a:pt x="256" y="1242"/>
                    </a:cubicBezTo>
                    <a:cubicBezTo>
                      <a:pt x="263" y="1242"/>
                      <a:pt x="263" y="1242"/>
                      <a:pt x="263" y="1242"/>
                    </a:cubicBezTo>
                    <a:cubicBezTo>
                      <a:pt x="263" y="1235"/>
                      <a:pt x="263" y="1235"/>
                      <a:pt x="263" y="1235"/>
                    </a:cubicBezTo>
                    <a:moveTo>
                      <a:pt x="278" y="1235"/>
                    </a:moveTo>
                    <a:cubicBezTo>
                      <a:pt x="271" y="1235"/>
                      <a:pt x="271" y="1235"/>
                      <a:pt x="271" y="1235"/>
                    </a:cubicBezTo>
                    <a:cubicBezTo>
                      <a:pt x="271" y="1242"/>
                      <a:pt x="271" y="1242"/>
                      <a:pt x="271" y="1242"/>
                    </a:cubicBezTo>
                    <a:cubicBezTo>
                      <a:pt x="278" y="1242"/>
                      <a:pt x="278" y="1242"/>
                      <a:pt x="278" y="1242"/>
                    </a:cubicBezTo>
                    <a:cubicBezTo>
                      <a:pt x="278" y="1235"/>
                      <a:pt x="278" y="1235"/>
                      <a:pt x="278" y="1235"/>
                    </a:cubicBezTo>
                    <a:moveTo>
                      <a:pt x="293" y="1235"/>
                    </a:moveTo>
                    <a:cubicBezTo>
                      <a:pt x="286" y="1235"/>
                      <a:pt x="286" y="1235"/>
                      <a:pt x="286" y="1235"/>
                    </a:cubicBezTo>
                    <a:cubicBezTo>
                      <a:pt x="286" y="1242"/>
                      <a:pt x="286" y="1242"/>
                      <a:pt x="286" y="1242"/>
                    </a:cubicBezTo>
                    <a:cubicBezTo>
                      <a:pt x="293" y="1242"/>
                      <a:pt x="293" y="1242"/>
                      <a:pt x="293" y="1242"/>
                    </a:cubicBezTo>
                    <a:cubicBezTo>
                      <a:pt x="293" y="1235"/>
                      <a:pt x="293" y="1235"/>
                      <a:pt x="293" y="1235"/>
                    </a:cubicBezTo>
                    <a:moveTo>
                      <a:pt x="308" y="1235"/>
                    </a:moveTo>
                    <a:cubicBezTo>
                      <a:pt x="301" y="1235"/>
                      <a:pt x="301" y="1235"/>
                      <a:pt x="301" y="1235"/>
                    </a:cubicBezTo>
                    <a:cubicBezTo>
                      <a:pt x="301" y="1242"/>
                      <a:pt x="301" y="1242"/>
                      <a:pt x="301" y="1242"/>
                    </a:cubicBezTo>
                    <a:cubicBezTo>
                      <a:pt x="308" y="1242"/>
                      <a:pt x="308" y="1242"/>
                      <a:pt x="308" y="1242"/>
                    </a:cubicBezTo>
                    <a:cubicBezTo>
                      <a:pt x="308" y="1235"/>
                      <a:pt x="308" y="1235"/>
                      <a:pt x="308" y="1235"/>
                    </a:cubicBezTo>
                    <a:moveTo>
                      <a:pt x="322" y="1235"/>
                    </a:moveTo>
                    <a:cubicBezTo>
                      <a:pt x="315" y="1235"/>
                      <a:pt x="315" y="1235"/>
                      <a:pt x="315" y="1235"/>
                    </a:cubicBezTo>
                    <a:cubicBezTo>
                      <a:pt x="315" y="1242"/>
                      <a:pt x="315" y="1242"/>
                      <a:pt x="315" y="1242"/>
                    </a:cubicBezTo>
                    <a:cubicBezTo>
                      <a:pt x="322" y="1242"/>
                      <a:pt x="322" y="1242"/>
                      <a:pt x="322" y="1242"/>
                    </a:cubicBezTo>
                    <a:cubicBezTo>
                      <a:pt x="322" y="1235"/>
                      <a:pt x="322" y="1235"/>
                      <a:pt x="322" y="1235"/>
                    </a:cubicBezTo>
                    <a:moveTo>
                      <a:pt x="337" y="1235"/>
                    </a:moveTo>
                    <a:cubicBezTo>
                      <a:pt x="330" y="1235"/>
                      <a:pt x="330" y="1235"/>
                      <a:pt x="330" y="1235"/>
                    </a:cubicBezTo>
                    <a:cubicBezTo>
                      <a:pt x="330" y="1242"/>
                      <a:pt x="330" y="1242"/>
                      <a:pt x="330" y="1242"/>
                    </a:cubicBezTo>
                    <a:cubicBezTo>
                      <a:pt x="337" y="1242"/>
                      <a:pt x="337" y="1242"/>
                      <a:pt x="337" y="1242"/>
                    </a:cubicBezTo>
                    <a:cubicBezTo>
                      <a:pt x="337" y="1235"/>
                      <a:pt x="337" y="1235"/>
                      <a:pt x="337" y="1235"/>
                    </a:cubicBezTo>
                    <a:moveTo>
                      <a:pt x="352" y="1235"/>
                    </a:moveTo>
                    <a:cubicBezTo>
                      <a:pt x="345" y="1235"/>
                      <a:pt x="345" y="1235"/>
                      <a:pt x="345" y="1235"/>
                    </a:cubicBezTo>
                    <a:cubicBezTo>
                      <a:pt x="345" y="1242"/>
                      <a:pt x="345" y="1242"/>
                      <a:pt x="345" y="1242"/>
                    </a:cubicBezTo>
                    <a:cubicBezTo>
                      <a:pt x="352" y="1242"/>
                      <a:pt x="352" y="1242"/>
                      <a:pt x="352" y="1242"/>
                    </a:cubicBezTo>
                    <a:cubicBezTo>
                      <a:pt x="352" y="1235"/>
                      <a:pt x="352" y="1235"/>
                      <a:pt x="352" y="1235"/>
                    </a:cubicBezTo>
                    <a:moveTo>
                      <a:pt x="367" y="1235"/>
                    </a:moveTo>
                    <a:cubicBezTo>
                      <a:pt x="360" y="1235"/>
                      <a:pt x="360" y="1235"/>
                      <a:pt x="360" y="1235"/>
                    </a:cubicBezTo>
                    <a:cubicBezTo>
                      <a:pt x="360" y="1242"/>
                      <a:pt x="360" y="1242"/>
                      <a:pt x="360" y="1242"/>
                    </a:cubicBezTo>
                    <a:cubicBezTo>
                      <a:pt x="367" y="1242"/>
                      <a:pt x="367" y="1242"/>
                      <a:pt x="367" y="1242"/>
                    </a:cubicBezTo>
                    <a:cubicBezTo>
                      <a:pt x="367" y="1235"/>
                      <a:pt x="367" y="1235"/>
                      <a:pt x="367" y="1235"/>
                    </a:cubicBezTo>
                    <a:moveTo>
                      <a:pt x="381" y="1235"/>
                    </a:moveTo>
                    <a:cubicBezTo>
                      <a:pt x="374" y="1235"/>
                      <a:pt x="374" y="1235"/>
                      <a:pt x="374" y="1235"/>
                    </a:cubicBezTo>
                    <a:cubicBezTo>
                      <a:pt x="374" y="1242"/>
                      <a:pt x="374" y="1242"/>
                      <a:pt x="374" y="1242"/>
                    </a:cubicBezTo>
                    <a:cubicBezTo>
                      <a:pt x="381" y="1242"/>
                      <a:pt x="381" y="1242"/>
                      <a:pt x="381" y="1242"/>
                    </a:cubicBezTo>
                    <a:cubicBezTo>
                      <a:pt x="381" y="1235"/>
                      <a:pt x="381" y="1235"/>
                      <a:pt x="381" y="1235"/>
                    </a:cubicBezTo>
                    <a:moveTo>
                      <a:pt x="396" y="1235"/>
                    </a:moveTo>
                    <a:cubicBezTo>
                      <a:pt x="389" y="1235"/>
                      <a:pt x="389" y="1235"/>
                      <a:pt x="389" y="1235"/>
                    </a:cubicBezTo>
                    <a:cubicBezTo>
                      <a:pt x="389" y="1242"/>
                      <a:pt x="389" y="1242"/>
                      <a:pt x="389" y="1242"/>
                    </a:cubicBezTo>
                    <a:cubicBezTo>
                      <a:pt x="396" y="1242"/>
                      <a:pt x="396" y="1242"/>
                      <a:pt x="396" y="1242"/>
                    </a:cubicBezTo>
                    <a:cubicBezTo>
                      <a:pt x="396" y="1235"/>
                      <a:pt x="396" y="1235"/>
                      <a:pt x="396" y="1235"/>
                    </a:cubicBezTo>
                    <a:moveTo>
                      <a:pt x="411" y="1235"/>
                    </a:moveTo>
                    <a:cubicBezTo>
                      <a:pt x="404" y="1235"/>
                      <a:pt x="404" y="1235"/>
                      <a:pt x="404" y="1235"/>
                    </a:cubicBezTo>
                    <a:cubicBezTo>
                      <a:pt x="404" y="1242"/>
                      <a:pt x="404" y="1242"/>
                      <a:pt x="404" y="1242"/>
                    </a:cubicBezTo>
                    <a:cubicBezTo>
                      <a:pt x="411" y="1242"/>
                      <a:pt x="411" y="1242"/>
                      <a:pt x="411" y="1242"/>
                    </a:cubicBezTo>
                    <a:cubicBezTo>
                      <a:pt x="411" y="1235"/>
                      <a:pt x="411" y="1235"/>
                      <a:pt x="411" y="1235"/>
                    </a:cubicBezTo>
                    <a:moveTo>
                      <a:pt x="426" y="1235"/>
                    </a:moveTo>
                    <a:cubicBezTo>
                      <a:pt x="419" y="1235"/>
                      <a:pt x="419" y="1235"/>
                      <a:pt x="419" y="1235"/>
                    </a:cubicBezTo>
                    <a:cubicBezTo>
                      <a:pt x="419" y="1242"/>
                      <a:pt x="419" y="1242"/>
                      <a:pt x="419" y="1242"/>
                    </a:cubicBezTo>
                    <a:cubicBezTo>
                      <a:pt x="426" y="1242"/>
                      <a:pt x="426" y="1242"/>
                      <a:pt x="426" y="1242"/>
                    </a:cubicBezTo>
                    <a:cubicBezTo>
                      <a:pt x="426" y="1235"/>
                      <a:pt x="426" y="1235"/>
                      <a:pt x="426" y="1235"/>
                    </a:cubicBezTo>
                    <a:moveTo>
                      <a:pt x="440" y="1235"/>
                    </a:moveTo>
                    <a:cubicBezTo>
                      <a:pt x="433" y="1235"/>
                      <a:pt x="433" y="1235"/>
                      <a:pt x="433" y="1235"/>
                    </a:cubicBezTo>
                    <a:cubicBezTo>
                      <a:pt x="433" y="1242"/>
                      <a:pt x="433" y="1242"/>
                      <a:pt x="433" y="1242"/>
                    </a:cubicBezTo>
                    <a:cubicBezTo>
                      <a:pt x="440" y="1242"/>
                      <a:pt x="440" y="1242"/>
                      <a:pt x="440" y="1242"/>
                    </a:cubicBezTo>
                    <a:cubicBezTo>
                      <a:pt x="440" y="1235"/>
                      <a:pt x="440" y="1235"/>
                      <a:pt x="440" y="1235"/>
                    </a:cubicBezTo>
                    <a:moveTo>
                      <a:pt x="455" y="1235"/>
                    </a:moveTo>
                    <a:cubicBezTo>
                      <a:pt x="448" y="1235"/>
                      <a:pt x="448" y="1235"/>
                      <a:pt x="448" y="1235"/>
                    </a:cubicBezTo>
                    <a:cubicBezTo>
                      <a:pt x="448" y="1242"/>
                      <a:pt x="448" y="1242"/>
                      <a:pt x="448" y="1242"/>
                    </a:cubicBezTo>
                    <a:cubicBezTo>
                      <a:pt x="455" y="1242"/>
                      <a:pt x="455" y="1242"/>
                      <a:pt x="455" y="1242"/>
                    </a:cubicBezTo>
                    <a:cubicBezTo>
                      <a:pt x="455" y="1235"/>
                      <a:pt x="455" y="1235"/>
                      <a:pt x="455" y="1235"/>
                    </a:cubicBezTo>
                    <a:moveTo>
                      <a:pt x="470" y="1235"/>
                    </a:moveTo>
                    <a:cubicBezTo>
                      <a:pt x="463" y="1235"/>
                      <a:pt x="463" y="1235"/>
                      <a:pt x="463" y="1235"/>
                    </a:cubicBezTo>
                    <a:cubicBezTo>
                      <a:pt x="463" y="1242"/>
                      <a:pt x="463" y="1242"/>
                      <a:pt x="463" y="1242"/>
                    </a:cubicBezTo>
                    <a:cubicBezTo>
                      <a:pt x="470" y="1242"/>
                      <a:pt x="470" y="1242"/>
                      <a:pt x="470" y="1242"/>
                    </a:cubicBezTo>
                    <a:cubicBezTo>
                      <a:pt x="470" y="1235"/>
                      <a:pt x="470" y="1235"/>
                      <a:pt x="470" y="1235"/>
                    </a:cubicBezTo>
                    <a:moveTo>
                      <a:pt x="485" y="1235"/>
                    </a:moveTo>
                    <a:cubicBezTo>
                      <a:pt x="478" y="1235"/>
                      <a:pt x="478" y="1235"/>
                      <a:pt x="478" y="1235"/>
                    </a:cubicBezTo>
                    <a:cubicBezTo>
                      <a:pt x="478" y="1242"/>
                      <a:pt x="478" y="1242"/>
                      <a:pt x="478" y="1242"/>
                    </a:cubicBezTo>
                    <a:cubicBezTo>
                      <a:pt x="485" y="1242"/>
                      <a:pt x="485" y="1242"/>
                      <a:pt x="485" y="1242"/>
                    </a:cubicBezTo>
                    <a:cubicBezTo>
                      <a:pt x="485" y="1235"/>
                      <a:pt x="485" y="1235"/>
                      <a:pt x="485" y="1235"/>
                    </a:cubicBezTo>
                    <a:moveTo>
                      <a:pt x="499" y="1235"/>
                    </a:moveTo>
                    <a:cubicBezTo>
                      <a:pt x="492" y="1235"/>
                      <a:pt x="492" y="1235"/>
                      <a:pt x="492" y="1235"/>
                    </a:cubicBezTo>
                    <a:cubicBezTo>
                      <a:pt x="492" y="1242"/>
                      <a:pt x="492" y="1242"/>
                      <a:pt x="492" y="1242"/>
                    </a:cubicBezTo>
                    <a:cubicBezTo>
                      <a:pt x="499" y="1242"/>
                      <a:pt x="499" y="1242"/>
                      <a:pt x="499" y="1242"/>
                    </a:cubicBezTo>
                    <a:cubicBezTo>
                      <a:pt x="499" y="1235"/>
                      <a:pt x="499" y="1235"/>
                      <a:pt x="499" y="1235"/>
                    </a:cubicBezTo>
                    <a:moveTo>
                      <a:pt x="514" y="1235"/>
                    </a:moveTo>
                    <a:cubicBezTo>
                      <a:pt x="507" y="1235"/>
                      <a:pt x="507" y="1235"/>
                      <a:pt x="507" y="1235"/>
                    </a:cubicBezTo>
                    <a:cubicBezTo>
                      <a:pt x="507" y="1242"/>
                      <a:pt x="507" y="1242"/>
                      <a:pt x="507" y="1242"/>
                    </a:cubicBezTo>
                    <a:cubicBezTo>
                      <a:pt x="514" y="1242"/>
                      <a:pt x="514" y="1242"/>
                      <a:pt x="514" y="1242"/>
                    </a:cubicBezTo>
                    <a:cubicBezTo>
                      <a:pt x="514" y="1235"/>
                      <a:pt x="514" y="1235"/>
                      <a:pt x="514" y="1235"/>
                    </a:cubicBezTo>
                    <a:moveTo>
                      <a:pt x="529" y="1235"/>
                    </a:moveTo>
                    <a:cubicBezTo>
                      <a:pt x="522" y="1235"/>
                      <a:pt x="522" y="1235"/>
                      <a:pt x="522" y="1235"/>
                    </a:cubicBezTo>
                    <a:cubicBezTo>
                      <a:pt x="522" y="1242"/>
                      <a:pt x="522" y="1242"/>
                      <a:pt x="522" y="1242"/>
                    </a:cubicBezTo>
                    <a:cubicBezTo>
                      <a:pt x="529" y="1242"/>
                      <a:pt x="529" y="1242"/>
                      <a:pt x="529" y="1242"/>
                    </a:cubicBezTo>
                    <a:cubicBezTo>
                      <a:pt x="529" y="1235"/>
                      <a:pt x="529" y="1235"/>
                      <a:pt x="529" y="1235"/>
                    </a:cubicBezTo>
                    <a:moveTo>
                      <a:pt x="544" y="1235"/>
                    </a:moveTo>
                    <a:cubicBezTo>
                      <a:pt x="537" y="1235"/>
                      <a:pt x="537" y="1235"/>
                      <a:pt x="537" y="1235"/>
                    </a:cubicBezTo>
                    <a:cubicBezTo>
                      <a:pt x="537" y="1242"/>
                      <a:pt x="537" y="1242"/>
                      <a:pt x="537" y="1242"/>
                    </a:cubicBezTo>
                    <a:cubicBezTo>
                      <a:pt x="544" y="1242"/>
                      <a:pt x="544" y="1242"/>
                      <a:pt x="544" y="1242"/>
                    </a:cubicBezTo>
                    <a:cubicBezTo>
                      <a:pt x="544" y="1235"/>
                      <a:pt x="544" y="1235"/>
                      <a:pt x="544" y="1235"/>
                    </a:cubicBezTo>
                    <a:moveTo>
                      <a:pt x="558" y="1235"/>
                    </a:moveTo>
                    <a:cubicBezTo>
                      <a:pt x="551" y="1235"/>
                      <a:pt x="551" y="1235"/>
                      <a:pt x="551" y="1235"/>
                    </a:cubicBezTo>
                    <a:cubicBezTo>
                      <a:pt x="551" y="1242"/>
                      <a:pt x="551" y="1242"/>
                      <a:pt x="551" y="1242"/>
                    </a:cubicBezTo>
                    <a:cubicBezTo>
                      <a:pt x="558" y="1242"/>
                      <a:pt x="558" y="1242"/>
                      <a:pt x="558" y="1242"/>
                    </a:cubicBezTo>
                    <a:cubicBezTo>
                      <a:pt x="558" y="1235"/>
                      <a:pt x="558" y="1235"/>
                      <a:pt x="558" y="1235"/>
                    </a:cubicBezTo>
                    <a:moveTo>
                      <a:pt x="190" y="1220"/>
                    </a:moveTo>
                    <a:cubicBezTo>
                      <a:pt x="183" y="1220"/>
                      <a:pt x="183" y="1220"/>
                      <a:pt x="183" y="1220"/>
                    </a:cubicBezTo>
                    <a:cubicBezTo>
                      <a:pt x="183" y="1227"/>
                      <a:pt x="183" y="1227"/>
                      <a:pt x="183" y="1227"/>
                    </a:cubicBezTo>
                    <a:cubicBezTo>
                      <a:pt x="190" y="1227"/>
                      <a:pt x="190" y="1227"/>
                      <a:pt x="190" y="1227"/>
                    </a:cubicBezTo>
                    <a:cubicBezTo>
                      <a:pt x="190" y="1220"/>
                      <a:pt x="190" y="1220"/>
                      <a:pt x="190" y="1220"/>
                    </a:cubicBezTo>
                    <a:moveTo>
                      <a:pt x="204" y="1220"/>
                    </a:moveTo>
                    <a:cubicBezTo>
                      <a:pt x="197" y="1220"/>
                      <a:pt x="197" y="1220"/>
                      <a:pt x="197" y="1220"/>
                    </a:cubicBezTo>
                    <a:cubicBezTo>
                      <a:pt x="197" y="1227"/>
                      <a:pt x="197" y="1227"/>
                      <a:pt x="197" y="1227"/>
                    </a:cubicBezTo>
                    <a:cubicBezTo>
                      <a:pt x="204" y="1227"/>
                      <a:pt x="204" y="1227"/>
                      <a:pt x="204" y="1227"/>
                    </a:cubicBezTo>
                    <a:cubicBezTo>
                      <a:pt x="204" y="1220"/>
                      <a:pt x="204" y="1220"/>
                      <a:pt x="204" y="1220"/>
                    </a:cubicBezTo>
                    <a:moveTo>
                      <a:pt x="219" y="1220"/>
                    </a:moveTo>
                    <a:cubicBezTo>
                      <a:pt x="212" y="1220"/>
                      <a:pt x="212" y="1220"/>
                      <a:pt x="212" y="1220"/>
                    </a:cubicBezTo>
                    <a:cubicBezTo>
                      <a:pt x="212" y="1227"/>
                      <a:pt x="212" y="1227"/>
                      <a:pt x="212" y="1227"/>
                    </a:cubicBezTo>
                    <a:cubicBezTo>
                      <a:pt x="219" y="1227"/>
                      <a:pt x="219" y="1227"/>
                      <a:pt x="219" y="1227"/>
                    </a:cubicBezTo>
                    <a:cubicBezTo>
                      <a:pt x="219" y="1220"/>
                      <a:pt x="219" y="1220"/>
                      <a:pt x="219" y="1220"/>
                    </a:cubicBezTo>
                    <a:moveTo>
                      <a:pt x="234" y="1220"/>
                    </a:moveTo>
                    <a:cubicBezTo>
                      <a:pt x="227" y="1220"/>
                      <a:pt x="227" y="1220"/>
                      <a:pt x="227" y="1220"/>
                    </a:cubicBezTo>
                    <a:cubicBezTo>
                      <a:pt x="227" y="1227"/>
                      <a:pt x="227" y="1227"/>
                      <a:pt x="227" y="1227"/>
                    </a:cubicBezTo>
                    <a:cubicBezTo>
                      <a:pt x="234" y="1227"/>
                      <a:pt x="234" y="1227"/>
                      <a:pt x="234" y="1227"/>
                    </a:cubicBezTo>
                    <a:cubicBezTo>
                      <a:pt x="234" y="1220"/>
                      <a:pt x="234" y="1220"/>
                      <a:pt x="234" y="1220"/>
                    </a:cubicBezTo>
                    <a:moveTo>
                      <a:pt x="249" y="1220"/>
                    </a:moveTo>
                    <a:cubicBezTo>
                      <a:pt x="242" y="1220"/>
                      <a:pt x="242" y="1220"/>
                      <a:pt x="242" y="1220"/>
                    </a:cubicBezTo>
                    <a:cubicBezTo>
                      <a:pt x="242" y="1227"/>
                      <a:pt x="242" y="1227"/>
                      <a:pt x="242" y="1227"/>
                    </a:cubicBezTo>
                    <a:cubicBezTo>
                      <a:pt x="249" y="1227"/>
                      <a:pt x="249" y="1227"/>
                      <a:pt x="249" y="1227"/>
                    </a:cubicBezTo>
                    <a:cubicBezTo>
                      <a:pt x="249" y="1220"/>
                      <a:pt x="249" y="1220"/>
                      <a:pt x="249" y="1220"/>
                    </a:cubicBezTo>
                    <a:moveTo>
                      <a:pt x="263" y="1220"/>
                    </a:moveTo>
                    <a:cubicBezTo>
                      <a:pt x="256" y="1220"/>
                      <a:pt x="256" y="1220"/>
                      <a:pt x="256" y="1220"/>
                    </a:cubicBezTo>
                    <a:cubicBezTo>
                      <a:pt x="256" y="1227"/>
                      <a:pt x="256" y="1227"/>
                      <a:pt x="256" y="1227"/>
                    </a:cubicBezTo>
                    <a:cubicBezTo>
                      <a:pt x="263" y="1227"/>
                      <a:pt x="263" y="1227"/>
                      <a:pt x="263" y="1227"/>
                    </a:cubicBezTo>
                    <a:cubicBezTo>
                      <a:pt x="263" y="1220"/>
                      <a:pt x="263" y="1220"/>
                      <a:pt x="263" y="1220"/>
                    </a:cubicBezTo>
                    <a:moveTo>
                      <a:pt x="278" y="1220"/>
                    </a:moveTo>
                    <a:cubicBezTo>
                      <a:pt x="271" y="1220"/>
                      <a:pt x="271" y="1220"/>
                      <a:pt x="271" y="1220"/>
                    </a:cubicBezTo>
                    <a:cubicBezTo>
                      <a:pt x="271" y="1227"/>
                      <a:pt x="271" y="1227"/>
                      <a:pt x="271" y="1227"/>
                    </a:cubicBezTo>
                    <a:cubicBezTo>
                      <a:pt x="278" y="1227"/>
                      <a:pt x="278" y="1227"/>
                      <a:pt x="278" y="1227"/>
                    </a:cubicBezTo>
                    <a:cubicBezTo>
                      <a:pt x="278" y="1220"/>
                      <a:pt x="278" y="1220"/>
                      <a:pt x="278" y="1220"/>
                    </a:cubicBezTo>
                    <a:moveTo>
                      <a:pt x="293" y="1220"/>
                    </a:moveTo>
                    <a:cubicBezTo>
                      <a:pt x="286" y="1220"/>
                      <a:pt x="286" y="1220"/>
                      <a:pt x="286" y="1220"/>
                    </a:cubicBezTo>
                    <a:cubicBezTo>
                      <a:pt x="286" y="1227"/>
                      <a:pt x="286" y="1227"/>
                      <a:pt x="286" y="1227"/>
                    </a:cubicBezTo>
                    <a:cubicBezTo>
                      <a:pt x="293" y="1227"/>
                      <a:pt x="293" y="1227"/>
                      <a:pt x="293" y="1227"/>
                    </a:cubicBezTo>
                    <a:cubicBezTo>
                      <a:pt x="293" y="1220"/>
                      <a:pt x="293" y="1220"/>
                      <a:pt x="293" y="1220"/>
                    </a:cubicBezTo>
                    <a:moveTo>
                      <a:pt x="308" y="1220"/>
                    </a:moveTo>
                    <a:cubicBezTo>
                      <a:pt x="301" y="1220"/>
                      <a:pt x="301" y="1220"/>
                      <a:pt x="301" y="1220"/>
                    </a:cubicBezTo>
                    <a:cubicBezTo>
                      <a:pt x="301" y="1227"/>
                      <a:pt x="301" y="1227"/>
                      <a:pt x="301" y="1227"/>
                    </a:cubicBezTo>
                    <a:cubicBezTo>
                      <a:pt x="308" y="1227"/>
                      <a:pt x="308" y="1227"/>
                      <a:pt x="308" y="1227"/>
                    </a:cubicBezTo>
                    <a:cubicBezTo>
                      <a:pt x="308" y="1220"/>
                      <a:pt x="308" y="1220"/>
                      <a:pt x="308" y="1220"/>
                    </a:cubicBezTo>
                    <a:moveTo>
                      <a:pt x="322" y="1220"/>
                    </a:moveTo>
                    <a:cubicBezTo>
                      <a:pt x="315" y="1220"/>
                      <a:pt x="315" y="1220"/>
                      <a:pt x="315" y="1220"/>
                    </a:cubicBezTo>
                    <a:cubicBezTo>
                      <a:pt x="315" y="1227"/>
                      <a:pt x="315" y="1227"/>
                      <a:pt x="315" y="1227"/>
                    </a:cubicBezTo>
                    <a:cubicBezTo>
                      <a:pt x="322" y="1227"/>
                      <a:pt x="322" y="1227"/>
                      <a:pt x="322" y="1227"/>
                    </a:cubicBezTo>
                    <a:cubicBezTo>
                      <a:pt x="322" y="1220"/>
                      <a:pt x="322" y="1220"/>
                      <a:pt x="322" y="1220"/>
                    </a:cubicBezTo>
                    <a:moveTo>
                      <a:pt x="337" y="1220"/>
                    </a:moveTo>
                    <a:cubicBezTo>
                      <a:pt x="330" y="1220"/>
                      <a:pt x="330" y="1220"/>
                      <a:pt x="330" y="1220"/>
                    </a:cubicBezTo>
                    <a:cubicBezTo>
                      <a:pt x="330" y="1227"/>
                      <a:pt x="330" y="1227"/>
                      <a:pt x="330" y="1227"/>
                    </a:cubicBezTo>
                    <a:cubicBezTo>
                      <a:pt x="337" y="1227"/>
                      <a:pt x="337" y="1227"/>
                      <a:pt x="337" y="1227"/>
                    </a:cubicBezTo>
                    <a:cubicBezTo>
                      <a:pt x="337" y="1220"/>
                      <a:pt x="337" y="1220"/>
                      <a:pt x="337" y="1220"/>
                    </a:cubicBezTo>
                    <a:moveTo>
                      <a:pt x="352" y="1220"/>
                    </a:moveTo>
                    <a:cubicBezTo>
                      <a:pt x="345" y="1220"/>
                      <a:pt x="345" y="1220"/>
                      <a:pt x="345" y="1220"/>
                    </a:cubicBezTo>
                    <a:cubicBezTo>
                      <a:pt x="345" y="1227"/>
                      <a:pt x="345" y="1227"/>
                      <a:pt x="345" y="1227"/>
                    </a:cubicBezTo>
                    <a:cubicBezTo>
                      <a:pt x="352" y="1227"/>
                      <a:pt x="352" y="1227"/>
                      <a:pt x="352" y="1227"/>
                    </a:cubicBezTo>
                    <a:cubicBezTo>
                      <a:pt x="352" y="1220"/>
                      <a:pt x="352" y="1220"/>
                      <a:pt x="352" y="1220"/>
                    </a:cubicBezTo>
                    <a:moveTo>
                      <a:pt x="367" y="1220"/>
                    </a:moveTo>
                    <a:cubicBezTo>
                      <a:pt x="360" y="1220"/>
                      <a:pt x="360" y="1220"/>
                      <a:pt x="360" y="1220"/>
                    </a:cubicBezTo>
                    <a:cubicBezTo>
                      <a:pt x="360" y="1227"/>
                      <a:pt x="360" y="1227"/>
                      <a:pt x="360" y="1227"/>
                    </a:cubicBezTo>
                    <a:cubicBezTo>
                      <a:pt x="367" y="1227"/>
                      <a:pt x="367" y="1227"/>
                      <a:pt x="367" y="1227"/>
                    </a:cubicBezTo>
                    <a:cubicBezTo>
                      <a:pt x="367" y="1220"/>
                      <a:pt x="367" y="1220"/>
                      <a:pt x="367" y="1220"/>
                    </a:cubicBezTo>
                    <a:moveTo>
                      <a:pt x="381" y="1220"/>
                    </a:moveTo>
                    <a:cubicBezTo>
                      <a:pt x="374" y="1220"/>
                      <a:pt x="374" y="1220"/>
                      <a:pt x="374" y="1220"/>
                    </a:cubicBezTo>
                    <a:cubicBezTo>
                      <a:pt x="374" y="1227"/>
                      <a:pt x="374" y="1227"/>
                      <a:pt x="374" y="1227"/>
                    </a:cubicBezTo>
                    <a:cubicBezTo>
                      <a:pt x="381" y="1227"/>
                      <a:pt x="381" y="1227"/>
                      <a:pt x="381" y="1227"/>
                    </a:cubicBezTo>
                    <a:cubicBezTo>
                      <a:pt x="381" y="1220"/>
                      <a:pt x="381" y="1220"/>
                      <a:pt x="381" y="1220"/>
                    </a:cubicBezTo>
                    <a:moveTo>
                      <a:pt x="396" y="1220"/>
                    </a:moveTo>
                    <a:cubicBezTo>
                      <a:pt x="389" y="1220"/>
                      <a:pt x="389" y="1220"/>
                      <a:pt x="389" y="1220"/>
                    </a:cubicBezTo>
                    <a:cubicBezTo>
                      <a:pt x="389" y="1227"/>
                      <a:pt x="389" y="1227"/>
                      <a:pt x="389" y="1227"/>
                    </a:cubicBezTo>
                    <a:cubicBezTo>
                      <a:pt x="396" y="1227"/>
                      <a:pt x="396" y="1227"/>
                      <a:pt x="396" y="1227"/>
                    </a:cubicBezTo>
                    <a:cubicBezTo>
                      <a:pt x="396" y="1220"/>
                      <a:pt x="396" y="1220"/>
                      <a:pt x="396" y="1220"/>
                    </a:cubicBezTo>
                    <a:moveTo>
                      <a:pt x="411" y="1220"/>
                    </a:moveTo>
                    <a:cubicBezTo>
                      <a:pt x="404" y="1220"/>
                      <a:pt x="404" y="1220"/>
                      <a:pt x="404" y="1220"/>
                    </a:cubicBezTo>
                    <a:cubicBezTo>
                      <a:pt x="404" y="1227"/>
                      <a:pt x="404" y="1227"/>
                      <a:pt x="404" y="1227"/>
                    </a:cubicBezTo>
                    <a:cubicBezTo>
                      <a:pt x="411" y="1227"/>
                      <a:pt x="411" y="1227"/>
                      <a:pt x="411" y="1227"/>
                    </a:cubicBezTo>
                    <a:cubicBezTo>
                      <a:pt x="411" y="1220"/>
                      <a:pt x="411" y="1220"/>
                      <a:pt x="411" y="1220"/>
                    </a:cubicBezTo>
                    <a:moveTo>
                      <a:pt x="426" y="1220"/>
                    </a:moveTo>
                    <a:cubicBezTo>
                      <a:pt x="419" y="1220"/>
                      <a:pt x="419" y="1220"/>
                      <a:pt x="419" y="1220"/>
                    </a:cubicBezTo>
                    <a:cubicBezTo>
                      <a:pt x="419" y="1227"/>
                      <a:pt x="419" y="1227"/>
                      <a:pt x="419" y="1227"/>
                    </a:cubicBezTo>
                    <a:cubicBezTo>
                      <a:pt x="426" y="1227"/>
                      <a:pt x="426" y="1227"/>
                      <a:pt x="426" y="1227"/>
                    </a:cubicBezTo>
                    <a:cubicBezTo>
                      <a:pt x="426" y="1220"/>
                      <a:pt x="426" y="1220"/>
                      <a:pt x="426" y="1220"/>
                    </a:cubicBezTo>
                    <a:moveTo>
                      <a:pt x="440" y="1220"/>
                    </a:moveTo>
                    <a:cubicBezTo>
                      <a:pt x="433" y="1220"/>
                      <a:pt x="433" y="1220"/>
                      <a:pt x="433" y="1220"/>
                    </a:cubicBezTo>
                    <a:cubicBezTo>
                      <a:pt x="433" y="1227"/>
                      <a:pt x="433" y="1227"/>
                      <a:pt x="433" y="1227"/>
                    </a:cubicBezTo>
                    <a:cubicBezTo>
                      <a:pt x="440" y="1227"/>
                      <a:pt x="440" y="1227"/>
                      <a:pt x="440" y="1227"/>
                    </a:cubicBezTo>
                    <a:cubicBezTo>
                      <a:pt x="440" y="1220"/>
                      <a:pt x="440" y="1220"/>
                      <a:pt x="440" y="1220"/>
                    </a:cubicBezTo>
                    <a:moveTo>
                      <a:pt x="455" y="1220"/>
                    </a:moveTo>
                    <a:cubicBezTo>
                      <a:pt x="448" y="1220"/>
                      <a:pt x="448" y="1220"/>
                      <a:pt x="448" y="1220"/>
                    </a:cubicBezTo>
                    <a:cubicBezTo>
                      <a:pt x="448" y="1227"/>
                      <a:pt x="448" y="1227"/>
                      <a:pt x="448" y="1227"/>
                    </a:cubicBezTo>
                    <a:cubicBezTo>
                      <a:pt x="455" y="1227"/>
                      <a:pt x="455" y="1227"/>
                      <a:pt x="455" y="1227"/>
                    </a:cubicBezTo>
                    <a:cubicBezTo>
                      <a:pt x="455" y="1220"/>
                      <a:pt x="455" y="1220"/>
                      <a:pt x="455" y="1220"/>
                    </a:cubicBezTo>
                    <a:moveTo>
                      <a:pt x="470" y="1220"/>
                    </a:moveTo>
                    <a:cubicBezTo>
                      <a:pt x="463" y="1220"/>
                      <a:pt x="463" y="1220"/>
                      <a:pt x="463" y="1220"/>
                    </a:cubicBezTo>
                    <a:cubicBezTo>
                      <a:pt x="463" y="1227"/>
                      <a:pt x="463" y="1227"/>
                      <a:pt x="463" y="1227"/>
                    </a:cubicBezTo>
                    <a:cubicBezTo>
                      <a:pt x="470" y="1227"/>
                      <a:pt x="470" y="1227"/>
                      <a:pt x="470" y="1227"/>
                    </a:cubicBezTo>
                    <a:cubicBezTo>
                      <a:pt x="470" y="1220"/>
                      <a:pt x="470" y="1220"/>
                      <a:pt x="470" y="1220"/>
                    </a:cubicBezTo>
                    <a:moveTo>
                      <a:pt x="485" y="1220"/>
                    </a:moveTo>
                    <a:cubicBezTo>
                      <a:pt x="478" y="1220"/>
                      <a:pt x="478" y="1220"/>
                      <a:pt x="478" y="1220"/>
                    </a:cubicBezTo>
                    <a:cubicBezTo>
                      <a:pt x="478" y="1227"/>
                      <a:pt x="478" y="1227"/>
                      <a:pt x="478" y="1227"/>
                    </a:cubicBezTo>
                    <a:cubicBezTo>
                      <a:pt x="485" y="1227"/>
                      <a:pt x="485" y="1227"/>
                      <a:pt x="485" y="1227"/>
                    </a:cubicBezTo>
                    <a:cubicBezTo>
                      <a:pt x="485" y="1220"/>
                      <a:pt x="485" y="1220"/>
                      <a:pt x="485" y="1220"/>
                    </a:cubicBezTo>
                    <a:moveTo>
                      <a:pt x="499" y="1220"/>
                    </a:moveTo>
                    <a:cubicBezTo>
                      <a:pt x="492" y="1220"/>
                      <a:pt x="492" y="1220"/>
                      <a:pt x="492" y="1220"/>
                    </a:cubicBezTo>
                    <a:cubicBezTo>
                      <a:pt x="492" y="1227"/>
                      <a:pt x="492" y="1227"/>
                      <a:pt x="492" y="1227"/>
                    </a:cubicBezTo>
                    <a:cubicBezTo>
                      <a:pt x="499" y="1227"/>
                      <a:pt x="499" y="1227"/>
                      <a:pt x="499" y="1227"/>
                    </a:cubicBezTo>
                    <a:cubicBezTo>
                      <a:pt x="499" y="1220"/>
                      <a:pt x="499" y="1220"/>
                      <a:pt x="499" y="1220"/>
                    </a:cubicBezTo>
                    <a:moveTo>
                      <a:pt x="514" y="1220"/>
                    </a:moveTo>
                    <a:cubicBezTo>
                      <a:pt x="507" y="1220"/>
                      <a:pt x="507" y="1220"/>
                      <a:pt x="507" y="1220"/>
                    </a:cubicBezTo>
                    <a:cubicBezTo>
                      <a:pt x="507" y="1227"/>
                      <a:pt x="507" y="1227"/>
                      <a:pt x="507" y="1227"/>
                    </a:cubicBezTo>
                    <a:cubicBezTo>
                      <a:pt x="514" y="1227"/>
                      <a:pt x="514" y="1227"/>
                      <a:pt x="514" y="1227"/>
                    </a:cubicBezTo>
                    <a:cubicBezTo>
                      <a:pt x="514" y="1220"/>
                      <a:pt x="514" y="1220"/>
                      <a:pt x="514" y="1220"/>
                    </a:cubicBezTo>
                    <a:moveTo>
                      <a:pt x="529" y="1220"/>
                    </a:moveTo>
                    <a:cubicBezTo>
                      <a:pt x="522" y="1220"/>
                      <a:pt x="522" y="1220"/>
                      <a:pt x="522" y="1220"/>
                    </a:cubicBezTo>
                    <a:cubicBezTo>
                      <a:pt x="522" y="1227"/>
                      <a:pt x="522" y="1227"/>
                      <a:pt x="522" y="1227"/>
                    </a:cubicBezTo>
                    <a:cubicBezTo>
                      <a:pt x="529" y="1227"/>
                      <a:pt x="529" y="1227"/>
                      <a:pt x="529" y="1227"/>
                    </a:cubicBezTo>
                    <a:cubicBezTo>
                      <a:pt x="529" y="1220"/>
                      <a:pt x="529" y="1220"/>
                      <a:pt x="529" y="1220"/>
                    </a:cubicBezTo>
                    <a:moveTo>
                      <a:pt x="544" y="1220"/>
                    </a:moveTo>
                    <a:cubicBezTo>
                      <a:pt x="537" y="1220"/>
                      <a:pt x="537" y="1220"/>
                      <a:pt x="537" y="1220"/>
                    </a:cubicBezTo>
                    <a:cubicBezTo>
                      <a:pt x="537" y="1227"/>
                      <a:pt x="537" y="1227"/>
                      <a:pt x="537" y="1227"/>
                    </a:cubicBezTo>
                    <a:cubicBezTo>
                      <a:pt x="544" y="1227"/>
                      <a:pt x="544" y="1227"/>
                      <a:pt x="544" y="1227"/>
                    </a:cubicBezTo>
                    <a:cubicBezTo>
                      <a:pt x="544" y="1220"/>
                      <a:pt x="544" y="1220"/>
                      <a:pt x="544" y="1220"/>
                    </a:cubicBezTo>
                    <a:moveTo>
                      <a:pt x="558" y="1220"/>
                    </a:moveTo>
                    <a:cubicBezTo>
                      <a:pt x="551" y="1220"/>
                      <a:pt x="551" y="1220"/>
                      <a:pt x="551" y="1220"/>
                    </a:cubicBezTo>
                    <a:cubicBezTo>
                      <a:pt x="551" y="1227"/>
                      <a:pt x="551" y="1227"/>
                      <a:pt x="551" y="1227"/>
                    </a:cubicBezTo>
                    <a:cubicBezTo>
                      <a:pt x="558" y="1227"/>
                      <a:pt x="558" y="1227"/>
                      <a:pt x="558" y="1227"/>
                    </a:cubicBezTo>
                    <a:cubicBezTo>
                      <a:pt x="558" y="1220"/>
                      <a:pt x="558" y="1220"/>
                      <a:pt x="558" y="1220"/>
                    </a:cubicBezTo>
                    <a:moveTo>
                      <a:pt x="190" y="1205"/>
                    </a:moveTo>
                    <a:cubicBezTo>
                      <a:pt x="183" y="1205"/>
                      <a:pt x="183" y="1205"/>
                      <a:pt x="183" y="1205"/>
                    </a:cubicBezTo>
                    <a:cubicBezTo>
                      <a:pt x="183" y="1212"/>
                      <a:pt x="183" y="1212"/>
                      <a:pt x="183" y="1212"/>
                    </a:cubicBezTo>
                    <a:cubicBezTo>
                      <a:pt x="190" y="1212"/>
                      <a:pt x="190" y="1212"/>
                      <a:pt x="190" y="1212"/>
                    </a:cubicBezTo>
                    <a:cubicBezTo>
                      <a:pt x="190" y="1205"/>
                      <a:pt x="190" y="1205"/>
                      <a:pt x="190" y="1205"/>
                    </a:cubicBezTo>
                    <a:moveTo>
                      <a:pt x="204" y="1205"/>
                    </a:moveTo>
                    <a:cubicBezTo>
                      <a:pt x="197" y="1205"/>
                      <a:pt x="197" y="1205"/>
                      <a:pt x="197" y="1205"/>
                    </a:cubicBezTo>
                    <a:cubicBezTo>
                      <a:pt x="197" y="1212"/>
                      <a:pt x="197" y="1212"/>
                      <a:pt x="197" y="1212"/>
                    </a:cubicBezTo>
                    <a:cubicBezTo>
                      <a:pt x="204" y="1212"/>
                      <a:pt x="204" y="1212"/>
                      <a:pt x="204" y="1212"/>
                    </a:cubicBezTo>
                    <a:cubicBezTo>
                      <a:pt x="204" y="1205"/>
                      <a:pt x="204" y="1205"/>
                      <a:pt x="204" y="1205"/>
                    </a:cubicBezTo>
                    <a:moveTo>
                      <a:pt x="219" y="1205"/>
                    </a:moveTo>
                    <a:cubicBezTo>
                      <a:pt x="212" y="1205"/>
                      <a:pt x="212" y="1205"/>
                      <a:pt x="212" y="1205"/>
                    </a:cubicBezTo>
                    <a:cubicBezTo>
                      <a:pt x="212" y="1212"/>
                      <a:pt x="212" y="1212"/>
                      <a:pt x="212" y="1212"/>
                    </a:cubicBezTo>
                    <a:cubicBezTo>
                      <a:pt x="219" y="1212"/>
                      <a:pt x="219" y="1212"/>
                      <a:pt x="219" y="1212"/>
                    </a:cubicBezTo>
                    <a:cubicBezTo>
                      <a:pt x="219" y="1205"/>
                      <a:pt x="219" y="1205"/>
                      <a:pt x="219" y="1205"/>
                    </a:cubicBezTo>
                    <a:moveTo>
                      <a:pt x="234" y="1205"/>
                    </a:moveTo>
                    <a:cubicBezTo>
                      <a:pt x="227" y="1205"/>
                      <a:pt x="227" y="1205"/>
                      <a:pt x="227" y="1205"/>
                    </a:cubicBezTo>
                    <a:cubicBezTo>
                      <a:pt x="227" y="1212"/>
                      <a:pt x="227" y="1212"/>
                      <a:pt x="227" y="1212"/>
                    </a:cubicBezTo>
                    <a:cubicBezTo>
                      <a:pt x="234" y="1212"/>
                      <a:pt x="234" y="1212"/>
                      <a:pt x="234" y="1212"/>
                    </a:cubicBezTo>
                    <a:cubicBezTo>
                      <a:pt x="234" y="1205"/>
                      <a:pt x="234" y="1205"/>
                      <a:pt x="234" y="1205"/>
                    </a:cubicBezTo>
                    <a:moveTo>
                      <a:pt x="249" y="1205"/>
                    </a:moveTo>
                    <a:cubicBezTo>
                      <a:pt x="242" y="1205"/>
                      <a:pt x="242" y="1205"/>
                      <a:pt x="242" y="1205"/>
                    </a:cubicBezTo>
                    <a:cubicBezTo>
                      <a:pt x="242" y="1212"/>
                      <a:pt x="242" y="1212"/>
                      <a:pt x="242" y="1212"/>
                    </a:cubicBezTo>
                    <a:cubicBezTo>
                      <a:pt x="249" y="1212"/>
                      <a:pt x="249" y="1212"/>
                      <a:pt x="249" y="1212"/>
                    </a:cubicBezTo>
                    <a:cubicBezTo>
                      <a:pt x="249" y="1205"/>
                      <a:pt x="249" y="1205"/>
                      <a:pt x="249" y="1205"/>
                    </a:cubicBezTo>
                    <a:moveTo>
                      <a:pt x="263" y="1205"/>
                    </a:moveTo>
                    <a:cubicBezTo>
                      <a:pt x="256" y="1205"/>
                      <a:pt x="256" y="1205"/>
                      <a:pt x="256" y="1205"/>
                    </a:cubicBezTo>
                    <a:cubicBezTo>
                      <a:pt x="256" y="1212"/>
                      <a:pt x="256" y="1212"/>
                      <a:pt x="256" y="1212"/>
                    </a:cubicBezTo>
                    <a:cubicBezTo>
                      <a:pt x="263" y="1212"/>
                      <a:pt x="263" y="1212"/>
                      <a:pt x="263" y="1212"/>
                    </a:cubicBezTo>
                    <a:cubicBezTo>
                      <a:pt x="263" y="1205"/>
                      <a:pt x="263" y="1205"/>
                      <a:pt x="263" y="1205"/>
                    </a:cubicBezTo>
                    <a:moveTo>
                      <a:pt x="278" y="1205"/>
                    </a:moveTo>
                    <a:cubicBezTo>
                      <a:pt x="271" y="1205"/>
                      <a:pt x="271" y="1205"/>
                      <a:pt x="271" y="1205"/>
                    </a:cubicBezTo>
                    <a:cubicBezTo>
                      <a:pt x="271" y="1212"/>
                      <a:pt x="271" y="1212"/>
                      <a:pt x="271" y="1212"/>
                    </a:cubicBezTo>
                    <a:cubicBezTo>
                      <a:pt x="278" y="1212"/>
                      <a:pt x="278" y="1212"/>
                      <a:pt x="278" y="1212"/>
                    </a:cubicBezTo>
                    <a:cubicBezTo>
                      <a:pt x="278" y="1205"/>
                      <a:pt x="278" y="1205"/>
                      <a:pt x="278" y="1205"/>
                    </a:cubicBezTo>
                    <a:moveTo>
                      <a:pt x="293" y="1205"/>
                    </a:moveTo>
                    <a:cubicBezTo>
                      <a:pt x="286" y="1205"/>
                      <a:pt x="286" y="1205"/>
                      <a:pt x="286" y="1205"/>
                    </a:cubicBezTo>
                    <a:cubicBezTo>
                      <a:pt x="286" y="1212"/>
                      <a:pt x="286" y="1212"/>
                      <a:pt x="286" y="1212"/>
                    </a:cubicBezTo>
                    <a:cubicBezTo>
                      <a:pt x="293" y="1212"/>
                      <a:pt x="293" y="1212"/>
                      <a:pt x="293" y="1212"/>
                    </a:cubicBezTo>
                    <a:cubicBezTo>
                      <a:pt x="293" y="1205"/>
                      <a:pt x="293" y="1205"/>
                      <a:pt x="293" y="1205"/>
                    </a:cubicBezTo>
                    <a:moveTo>
                      <a:pt x="308" y="1205"/>
                    </a:moveTo>
                    <a:cubicBezTo>
                      <a:pt x="301" y="1205"/>
                      <a:pt x="301" y="1205"/>
                      <a:pt x="301" y="1205"/>
                    </a:cubicBezTo>
                    <a:cubicBezTo>
                      <a:pt x="301" y="1212"/>
                      <a:pt x="301" y="1212"/>
                      <a:pt x="301" y="1212"/>
                    </a:cubicBezTo>
                    <a:cubicBezTo>
                      <a:pt x="308" y="1212"/>
                      <a:pt x="308" y="1212"/>
                      <a:pt x="308" y="1212"/>
                    </a:cubicBezTo>
                    <a:cubicBezTo>
                      <a:pt x="308" y="1205"/>
                      <a:pt x="308" y="1205"/>
                      <a:pt x="308" y="1205"/>
                    </a:cubicBezTo>
                    <a:moveTo>
                      <a:pt x="322" y="1205"/>
                    </a:moveTo>
                    <a:cubicBezTo>
                      <a:pt x="315" y="1205"/>
                      <a:pt x="315" y="1205"/>
                      <a:pt x="315" y="1205"/>
                    </a:cubicBezTo>
                    <a:cubicBezTo>
                      <a:pt x="315" y="1212"/>
                      <a:pt x="315" y="1212"/>
                      <a:pt x="315" y="1212"/>
                    </a:cubicBezTo>
                    <a:cubicBezTo>
                      <a:pt x="322" y="1212"/>
                      <a:pt x="322" y="1212"/>
                      <a:pt x="322" y="1212"/>
                    </a:cubicBezTo>
                    <a:cubicBezTo>
                      <a:pt x="322" y="1205"/>
                      <a:pt x="322" y="1205"/>
                      <a:pt x="322" y="1205"/>
                    </a:cubicBezTo>
                    <a:moveTo>
                      <a:pt x="337" y="1205"/>
                    </a:moveTo>
                    <a:cubicBezTo>
                      <a:pt x="330" y="1205"/>
                      <a:pt x="330" y="1205"/>
                      <a:pt x="330" y="1205"/>
                    </a:cubicBezTo>
                    <a:cubicBezTo>
                      <a:pt x="330" y="1212"/>
                      <a:pt x="330" y="1212"/>
                      <a:pt x="330" y="1212"/>
                    </a:cubicBezTo>
                    <a:cubicBezTo>
                      <a:pt x="337" y="1212"/>
                      <a:pt x="337" y="1212"/>
                      <a:pt x="337" y="1212"/>
                    </a:cubicBezTo>
                    <a:cubicBezTo>
                      <a:pt x="337" y="1205"/>
                      <a:pt x="337" y="1205"/>
                      <a:pt x="337" y="1205"/>
                    </a:cubicBezTo>
                    <a:moveTo>
                      <a:pt x="352" y="1205"/>
                    </a:moveTo>
                    <a:cubicBezTo>
                      <a:pt x="345" y="1205"/>
                      <a:pt x="345" y="1205"/>
                      <a:pt x="345" y="1205"/>
                    </a:cubicBezTo>
                    <a:cubicBezTo>
                      <a:pt x="345" y="1212"/>
                      <a:pt x="345" y="1212"/>
                      <a:pt x="345" y="1212"/>
                    </a:cubicBezTo>
                    <a:cubicBezTo>
                      <a:pt x="352" y="1212"/>
                      <a:pt x="352" y="1212"/>
                      <a:pt x="352" y="1212"/>
                    </a:cubicBezTo>
                    <a:cubicBezTo>
                      <a:pt x="352" y="1205"/>
                      <a:pt x="352" y="1205"/>
                      <a:pt x="352" y="1205"/>
                    </a:cubicBezTo>
                    <a:moveTo>
                      <a:pt x="367" y="1205"/>
                    </a:moveTo>
                    <a:cubicBezTo>
                      <a:pt x="360" y="1205"/>
                      <a:pt x="360" y="1205"/>
                      <a:pt x="360" y="1205"/>
                    </a:cubicBezTo>
                    <a:cubicBezTo>
                      <a:pt x="360" y="1212"/>
                      <a:pt x="360" y="1212"/>
                      <a:pt x="360" y="1212"/>
                    </a:cubicBezTo>
                    <a:cubicBezTo>
                      <a:pt x="367" y="1212"/>
                      <a:pt x="367" y="1212"/>
                      <a:pt x="367" y="1212"/>
                    </a:cubicBezTo>
                    <a:cubicBezTo>
                      <a:pt x="367" y="1205"/>
                      <a:pt x="367" y="1205"/>
                      <a:pt x="367" y="1205"/>
                    </a:cubicBezTo>
                    <a:moveTo>
                      <a:pt x="381" y="1205"/>
                    </a:moveTo>
                    <a:cubicBezTo>
                      <a:pt x="374" y="1205"/>
                      <a:pt x="374" y="1205"/>
                      <a:pt x="374" y="1205"/>
                    </a:cubicBezTo>
                    <a:cubicBezTo>
                      <a:pt x="374" y="1212"/>
                      <a:pt x="374" y="1212"/>
                      <a:pt x="374" y="1212"/>
                    </a:cubicBezTo>
                    <a:cubicBezTo>
                      <a:pt x="381" y="1212"/>
                      <a:pt x="381" y="1212"/>
                      <a:pt x="381" y="1212"/>
                    </a:cubicBezTo>
                    <a:cubicBezTo>
                      <a:pt x="381" y="1205"/>
                      <a:pt x="381" y="1205"/>
                      <a:pt x="381" y="1205"/>
                    </a:cubicBezTo>
                    <a:moveTo>
                      <a:pt x="396" y="1205"/>
                    </a:moveTo>
                    <a:cubicBezTo>
                      <a:pt x="389" y="1205"/>
                      <a:pt x="389" y="1205"/>
                      <a:pt x="389" y="1205"/>
                    </a:cubicBezTo>
                    <a:cubicBezTo>
                      <a:pt x="389" y="1212"/>
                      <a:pt x="389" y="1212"/>
                      <a:pt x="389" y="1212"/>
                    </a:cubicBezTo>
                    <a:cubicBezTo>
                      <a:pt x="396" y="1212"/>
                      <a:pt x="396" y="1212"/>
                      <a:pt x="396" y="1212"/>
                    </a:cubicBezTo>
                    <a:cubicBezTo>
                      <a:pt x="396" y="1205"/>
                      <a:pt x="396" y="1205"/>
                      <a:pt x="396" y="1205"/>
                    </a:cubicBezTo>
                    <a:moveTo>
                      <a:pt x="411" y="1205"/>
                    </a:moveTo>
                    <a:cubicBezTo>
                      <a:pt x="404" y="1205"/>
                      <a:pt x="404" y="1205"/>
                      <a:pt x="404" y="1205"/>
                    </a:cubicBezTo>
                    <a:cubicBezTo>
                      <a:pt x="404" y="1212"/>
                      <a:pt x="404" y="1212"/>
                      <a:pt x="404" y="1212"/>
                    </a:cubicBezTo>
                    <a:cubicBezTo>
                      <a:pt x="411" y="1212"/>
                      <a:pt x="411" y="1212"/>
                      <a:pt x="411" y="1212"/>
                    </a:cubicBezTo>
                    <a:cubicBezTo>
                      <a:pt x="411" y="1205"/>
                      <a:pt x="411" y="1205"/>
                      <a:pt x="411" y="1205"/>
                    </a:cubicBezTo>
                    <a:moveTo>
                      <a:pt x="426" y="1205"/>
                    </a:moveTo>
                    <a:cubicBezTo>
                      <a:pt x="419" y="1205"/>
                      <a:pt x="419" y="1205"/>
                      <a:pt x="419" y="1205"/>
                    </a:cubicBezTo>
                    <a:cubicBezTo>
                      <a:pt x="419" y="1212"/>
                      <a:pt x="419" y="1212"/>
                      <a:pt x="419" y="1212"/>
                    </a:cubicBezTo>
                    <a:cubicBezTo>
                      <a:pt x="426" y="1212"/>
                      <a:pt x="426" y="1212"/>
                      <a:pt x="426" y="1212"/>
                    </a:cubicBezTo>
                    <a:cubicBezTo>
                      <a:pt x="426" y="1205"/>
                      <a:pt x="426" y="1205"/>
                      <a:pt x="426" y="1205"/>
                    </a:cubicBezTo>
                    <a:moveTo>
                      <a:pt x="440" y="1205"/>
                    </a:moveTo>
                    <a:cubicBezTo>
                      <a:pt x="433" y="1205"/>
                      <a:pt x="433" y="1205"/>
                      <a:pt x="433" y="1205"/>
                    </a:cubicBezTo>
                    <a:cubicBezTo>
                      <a:pt x="433" y="1212"/>
                      <a:pt x="433" y="1212"/>
                      <a:pt x="433" y="1212"/>
                    </a:cubicBezTo>
                    <a:cubicBezTo>
                      <a:pt x="440" y="1212"/>
                      <a:pt x="440" y="1212"/>
                      <a:pt x="440" y="1212"/>
                    </a:cubicBezTo>
                    <a:cubicBezTo>
                      <a:pt x="440" y="1205"/>
                      <a:pt x="440" y="1205"/>
                      <a:pt x="440" y="1205"/>
                    </a:cubicBezTo>
                    <a:moveTo>
                      <a:pt x="455" y="1205"/>
                    </a:moveTo>
                    <a:cubicBezTo>
                      <a:pt x="448" y="1205"/>
                      <a:pt x="448" y="1205"/>
                      <a:pt x="448" y="1205"/>
                    </a:cubicBezTo>
                    <a:cubicBezTo>
                      <a:pt x="448" y="1212"/>
                      <a:pt x="448" y="1212"/>
                      <a:pt x="448" y="1212"/>
                    </a:cubicBezTo>
                    <a:cubicBezTo>
                      <a:pt x="455" y="1212"/>
                      <a:pt x="455" y="1212"/>
                      <a:pt x="455" y="1212"/>
                    </a:cubicBezTo>
                    <a:cubicBezTo>
                      <a:pt x="455" y="1205"/>
                      <a:pt x="455" y="1205"/>
                      <a:pt x="455" y="1205"/>
                    </a:cubicBezTo>
                    <a:moveTo>
                      <a:pt x="470" y="1205"/>
                    </a:moveTo>
                    <a:cubicBezTo>
                      <a:pt x="463" y="1205"/>
                      <a:pt x="463" y="1205"/>
                      <a:pt x="463" y="1205"/>
                    </a:cubicBezTo>
                    <a:cubicBezTo>
                      <a:pt x="463" y="1212"/>
                      <a:pt x="463" y="1212"/>
                      <a:pt x="463" y="1212"/>
                    </a:cubicBezTo>
                    <a:cubicBezTo>
                      <a:pt x="470" y="1212"/>
                      <a:pt x="470" y="1212"/>
                      <a:pt x="470" y="1212"/>
                    </a:cubicBezTo>
                    <a:cubicBezTo>
                      <a:pt x="470" y="1205"/>
                      <a:pt x="470" y="1205"/>
                      <a:pt x="470" y="1205"/>
                    </a:cubicBezTo>
                    <a:moveTo>
                      <a:pt x="485" y="1205"/>
                    </a:moveTo>
                    <a:cubicBezTo>
                      <a:pt x="478" y="1205"/>
                      <a:pt x="478" y="1205"/>
                      <a:pt x="478" y="1205"/>
                    </a:cubicBezTo>
                    <a:cubicBezTo>
                      <a:pt x="478" y="1212"/>
                      <a:pt x="478" y="1212"/>
                      <a:pt x="478" y="1212"/>
                    </a:cubicBezTo>
                    <a:cubicBezTo>
                      <a:pt x="485" y="1212"/>
                      <a:pt x="485" y="1212"/>
                      <a:pt x="485" y="1212"/>
                    </a:cubicBezTo>
                    <a:cubicBezTo>
                      <a:pt x="485" y="1205"/>
                      <a:pt x="485" y="1205"/>
                      <a:pt x="485" y="1205"/>
                    </a:cubicBezTo>
                    <a:moveTo>
                      <a:pt x="499" y="1205"/>
                    </a:moveTo>
                    <a:cubicBezTo>
                      <a:pt x="492" y="1205"/>
                      <a:pt x="492" y="1205"/>
                      <a:pt x="492" y="1205"/>
                    </a:cubicBezTo>
                    <a:cubicBezTo>
                      <a:pt x="492" y="1212"/>
                      <a:pt x="492" y="1212"/>
                      <a:pt x="492" y="1212"/>
                    </a:cubicBezTo>
                    <a:cubicBezTo>
                      <a:pt x="499" y="1212"/>
                      <a:pt x="499" y="1212"/>
                      <a:pt x="499" y="1212"/>
                    </a:cubicBezTo>
                    <a:cubicBezTo>
                      <a:pt x="499" y="1205"/>
                      <a:pt x="499" y="1205"/>
                      <a:pt x="499" y="1205"/>
                    </a:cubicBezTo>
                    <a:moveTo>
                      <a:pt x="514" y="1205"/>
                    </a:moveTo>
                    <a:cubicBezTo>
                      <a:pt x="507" y="1205"/>
                      <a:pt x="507" y="1205"/>
                      <a:pt x="507" y="1205"/>
                    </a:cubicBezTo>
                    <a:cubicBezTo>
                      <a:pt x="507" y="1212"/>
                      <a:pt x="507" y="1212"/>
                      <a:pt x="507" y="1212"/>
                    </a:cubicBezTo>
                    <a:cubicBezTo>
                      <a:pt x="514" y="1212"/>
                      <a:pt x="514" y="1212"/>
                      <a:pt x="514" y="1212"/>
                    </a:cubicBezTo>
                    <a:cubicBezTo>
                      <a:pt x="514" y="1205"/>
                      <a:pt x="514" y="1205"/>
                      <a:pt x="514" y="1205"/>
                    </a:cubicBezTo>
                    <a:moveTo>
                      <a:pt x="529" y="1205"/>
                    </a:moveTo>
                    <a:cubicBezTo>
                      <a:pt x="522" y="1205"/>
                      <a:pt x="522" y="1205"/>
                      <a:pt x="522" y="1205"/>
                    </a:cubicBezTo>
                    <a:cubicBezTo>
                      <a:pt x="522" y="1212"/>
                      <a:pt x="522" y="1212"/>
                      <a:pt x="522" y="1212"/>
                    </a:cubicBezTo>
                    <a:cubicBezTo>
                      <a:pt x="529" y="1212"/>
                      <a:pt x="529" y="1212"/>
                      <a:pt x="529" y="1212"/>
                    </a:cubicBezTo>
                    <a:cubicBezTo>
                      <a:pt x="529" y="1205"/>
                      <a:pt x="529" y="1205"/>
                      <a:pt x="529" y="1205"/>
                    </a:cubicBezTo>
                    <a:moveTo>
                      <a:pt x="544" y="1205"/>
                    </a:moveTo>
                    <a:cubicBezTo>
                      <a:pt x="537" y="1205"/>
                      <a:pt x="537" y="1205"/>
                      <a:pt x="537" y="1205"/>
                    </a:cubicBezTo>
                    <a:cubicBezTo>
                      <a:pt x="537" y="1212"/>
                      <a:pt x="537" y="1212"/>
                      <a:pt x="537" y="1212"/>
                    </a:cubicBezTo>
                    <a:cubicBezTo>
                      <a:pt x="544" y="1212"/>
                      <a:pt x="544" y="1212"/>
                      <a:pt x="544" y="1212"/>
                    </a:cubicBezTo>
                    <a:cubicBezTo>
                      <a:pt x="544" y="1205"/>
                      <a:pt x="544" y="1205"/>
                      <a:pt x="544" y="1205"/>
                    </a:cubicBezTo>
                    <a:moveTo>
                      <a:pt x="558" y="1205"/>
                    </a:moveTo>
                    <a:cubicBezTo>
                      <a:pt x="551" y="1205"/>
                      <a:pt x="551" y="1205"/>
                      <a:pt x="551" y="1205"/>
                    </a:cubicBezTo>
                    <a:cubicBezTo>
                      <a:pt x="551" y="1212"/>
                      <a:pt x="551" y="1212"/>
                      <a:pt x="551" y="1212"/>
                    </a:cubicBezTo>
                    <a:cubicBezTo>
                      <a:pt x="558" y="1212"/>
                      <a:pt x="558" y="1212"/>
                      <a:pt x="558" y="1212"/>
                    </a:cubicBezTo>
                    <a:cubicBezTo>
                      <a:pt x="558" y="1205"/>
                      <a:pt x="558" y="1205"/>
                      <a:pt x="558" y="1205"/>
                    </a:cubicBezTo>
                    <a:moveTo>
                      <a:pt x="190" y="1190"/>
                    </a:moveTo>
                    <a:cubicBezTo>
                      <a:pt x="183" y="1190"/>
                      <a:pt x="183" y="1190"/>
                      <a:pt x="183" y="1190"/>
                    </a:cubicBezTo>
                    <a:cubicBezTo>
                      <a:pt x="183" y="1197"/>
                      <a:pt x="183" y="1197"/>
                      <a:pt x="183" y="1197"/>
                    </a:cubicBezTo>
                    <a:cubicBezTo>
                      <a:pt x="190" y="1197"/>
                      <a:pt x="190" y="1197"/>
                      <a:pt x="190" y="1197"/>
                    </a:cubicBezTo>
                    <a:cubicBezTo>
                      <a:pt x="190" y="1190"/>
                      <a:pt x="190" y="1190"/>
                      <a:pt x="190" y="1190"/>
                    </a:cubicBezTo>
                    <a:moveTo>
                      <a:pt x="204" y="1190"/>
                    </a:moveTo>
                    <a:cubicBezTo>
                      <a:pt x="197" y="1190"/>
                      <a:pt x="197" y="1190"/>
                      <a:pt x="197" y="1190"/>
                    </a:cubicBezTo>
                    <a:cubicBezTo>
                      <a:pt x="197" y="1197"/>
                      <a:pt x="197" y="1197"/>
                      <a:pt x="197" y="1197"/>
                    </a:cubicBezTo>
                    <a:cubicBezTo>
                      <a:pt x="204" y="1197"/>
                      <a:pt x="204" y="1197"/>
                      <a:pt x="204" y="1197"/>
                    </a:cubicBezTo>
                    <a:cubicBezTo>
                      <a:pt x="204" y="1190"/>
                      <a:pt x="204" y="1190"/>
                      <a:pt x="204" y="1190"/>
                    </a:cubicBezTo>
                    <a:moveTo>
                      <a:pt x="219" y="1190"/>
                    </a:moveTo>
                    <a:cubicBezTo>
                      <a:pt x="212" y="1190"/>
                      <a:pt x="212" y="1190"/>
                      <a:pt x="212" y="1190"/>
                    </a:cubicBezTo>
                    <a:cubicBezTo>
                      <a:pt x="212" y="1197"/>
                      <a:pt x="212" y="1197"/>
                      <a:pt x="212" y="1197"/>
                    </a:cubicBezTo>
                    <a:cubicBezTo>
                      <a:pt x="219" y="1197"/>
                      <a:pt x="219" y="1197"/>
                      <a:pt x="219" y="1197"/>
                    </a:cubicBezTo>
                    <a:cubicBezTo>
                      <a:pt x="219" y="1190"/>
                      <a:pt x="219" y="1190"/>
                      <a:pt x="219" y="1190"/>
                    </a:cubicBezTo>
                    <a:moveTo>
                      <a:pt x="234" y="1190"/>
                    </a:moveTo>
                    <a:cubicBezTo>
                      <a:pt x="227" y="1190"/>
                      <a:pt x="227" y="1190"/>
                      <a:pt x="227" y="1190"/>
                    </a:cubicBezTo>
                    <a:cubicBezTo>
                      <a:pt x="227" y="1197"/>
                      <a:pt x="227" y="1197"/>
                      <a:pt x="227" y="1197"/>
                    </a:cubicBezTo>
                    <a:cubicBezTo>
                      <a:pt x="234" y="1197"/>
                      <a:pt x="234" y="1197"/>
                      <a:pt x="234" y="1197"/>
                    </a:cubicBezTo>
                    <a:cubicBezTo>
                      <a:pt x="234" y="1190"/>
                      <a:pt x="234" y="1190"/>
                      <a:pt x="234" y="1190"/>
                    </a:cubicBezTo>
                    <a:moveTo>
                      <a:pt x="249" y="1190"/>
                    </a:moveTo>
                    <a:cubicBezTo>
                      <a:pt x="242" y="1190"/>
                      <a:pt x="242" y="1190"/>
                      <a:pt x="242" y="1190"/>
                    </a:cubicBezTo>
                    <a:cubicBezTo>
                      <a:pt x="242" y="1197"/>
                      <a:pt x="242" y="1197"/>
                      <a:pt x="242" y="1197"/>
                    </a:cubicBezTo>
                    <a:cubicBezTo>
                      <a:pt x="249" y="1197"/>
                      <a:pt x="249" y="1197"/>
                      <a:pt x="249" y="1197"/>
                    </a:cubicBezTo>
                    <a:cubicBezTo>
                      <a:pt x="249" y="1190"/>
                      <a:pt x="249" y="1190"/>
                      <a:pt x="249" y="1190"/>
                    </a:cubicBezTo>
                    <a:moveTo>
                      <a:pt x="263" y="1190"/>
                    </a:moveTo>
                    <a:cubicBezTo>
                      <a:pt x="256" y="1190"/>
                      <a:pt x="256" y="1190"/>
                      <a:pt x="256" y="1190"/>
                    </a:cubicBezTo>
                    <a:cubicBezTo>
                      <a:pt x="256" y="1197"/>
                      <a:pt x="256" y="1197"/>
                      <a:pt x="256" y="1197"/>
                    </a:cubicBezTo>
                    <a:cubicBezTo>
                      <a:pt x="263" y="1197"/>
                      <a:pt x="263" y="1197"/>
                      <a:pt x="263" y="1197"/>
                    </a:cubicBezTo>
                    <a:cubicBezTo>
                      <a:pt x="263" y="1190"/>
                      <a:pt x="263" y="1190"/>
                      <a:pt x="263" y="1190"/>
                    </a:cubicBezTo>
                    <a:moveTo>
                      <a:pt x="278" y="1190"/>
                    </a:moveTo>
                    <a:cubicBezTo>
                      <a:pt x="271" y="1190"/>
                      <a:pt x="271" y="1190"/>
                      <a:pt x="271" y="1190"/>
                    </a:cubicBezTo>
                    <a:cubicBezTo>
                      <a:pt x="271" y="1197"/>
                      <a:pt x="271" y="1197"/>
                      <a:pt x="271" y="1197"/>
                    </a:cubicBezTo>
                    <a:cubicBezTo>
                      <a:pt x="278" y="1197"/>
                      <a:pt x="278" y="1197"/>
                      <a:pt x="278" y="1197"/>
                    </a:cubicBezTo>
                    <a:cubicBezTo>
                      <a:pt x="278" y="1190"/>
                      <a:pt x="278" y="1190"/>
                      <a:pt x="278" y="1190"/>
                    </a:cubicBezTo>
                    <a:moveTo>
                      <a:pt x="293" y="1190"/>
                    </a:moveTo>
                    <a:cubicBezTo>
                      <a:pt x="286" y="1190"/>
                      <a:pt x="286" y="1190"/>
                      <a:pt x="286" y="1190"/>
                    </a:cubicBezTo>
                    <a:cubicBezTo>
                      <a:pt x="286" y="1197"/>
                      <a:pt x="286" y="1197"/>
                      <a:pt x="286" y="1197"/>
                    </a:cubicBezTo>
                    <a:cubicBezTo>
                      <a:pt x="293" y="1197"/>
                      <a:pt x="293" y="1197"/>
                      <a:pt x="293" y="1197"/>
                    </a:cubicBezTo>
                    <a:cubicBezTo>
                      <a:pt x="293" y="1190"/>
                      <a:pt x="293" y="1190"/>
                      <a:pt x="293" y="1190"/>
                    </a:cubicBezTo>
                    <a:moveTo>
                      <a:pt x="308" y="1190"/>
                    </a:moveTo>
                    <a:cubicBezTo>
                      <a:pt x="301" y="1190"/>
                      <a:pt x="301" y="1190"/>
                      <a:pt x="301" y="1190"/>
                    </a:cubicBezTo>
                    <a:cubicBezTo>
                      <a:pt x="301" y="1197"/>
                      <a:pt x="301" y="1197"/>
                      <a:pt x="301" y="1197"/>
                    </a:cubicBezTo>
                    <a:cubicBezTo>
                      <a:pt x="308" y="1197"/>
                      <a:pt x="308" y="1197"/>
                      <a:pt x="308" y="1197"/>
                    </a:cubicBezTo>
                    <a:cubicBezTo>
                      <a:pt x="308" y="1190"/>
                      <a:pt x="308" y="1190"/>
                      <a:pt x="308" y="1190"/>
                    </a:cubicBezTo>
                    <a:moveTo>
                      <a:pt x="322" y="1190"/>
                    </a:moveTo>
                    <a:cubicBezTo>
                      <a:pt x="315" y="1190"/>
                      <a:pt x="315" y="1190"/>
                      <a:pt x="315" y="1190"/>
                    </a:cubicBezTo>
                    <a:cubicBezTo>
                      <a:pt x="315" y="1197"/>
                      <a:pt x="315" y="1197"/>
                      <a:pt x="315" y="1197"/>
                    </a:cubicBezTo>
                    <a:cubicBezTo>
                      <a:pt x="322" y="1197"/>
                      <a:pt x="322" y="1197"/>
                      <a:pt x="322" y="1197"/>
                    </a:cubicBezTo>
                    <a:cubicBezTo>
                      <a:pt x="322" y="1190"/>
                      <a:pt x="322" y="1190"/>
                      <a:pt x="322" y="1190"/>
                    </a:cubicBezTo>
                    <a:moveTo>
                      <a:pt x="337" y="1190"/>
                    </a:moveTo>
                    <a:cubicBezTo>
                      <a:pt x="330" y="1190"/>
                      <a:pt x="330" y="1190"/>
                      <a:pt x="330" y="1190"/>
                    </a:cubicBezTo>
                    <a:cubicBezTo>
                      <a:pt x="330" y="1197"/>
                      <a:pt x="330" y="1197"/>
                      <a:pt x="330" y="1197"/>
                    </a:cubicBezTo>
                    <a:cubicBezTo>
                      <a:pt x="337" y="1197"/>
                      <a:pt x="337" y="1197"/>
                      <a:pt x="337" y="1197"/>
                    </a:cubicBezTo>
                    <a:cubicBezTo>
                      <a:pt x="337" y="1190"/>
                      <a:pt x="337" y="1190"/>
                      <a:pt x="337" y="1190"/>
                    </a:cubicBezTo>
                    <a:moveTo>
                      <a:pt x="352" y="1190"/>
                    </a:moveTo>
                    <a:cubicBezTo>
                      <a:pt x="345" y="1190"/>
                      <a:pt x="345" y="1190"/>
                      <a:pt x="345" y="1190"/>
                    </a:cubicBezTo>
                    <a:cubicBezTo>
                      <a:pt x="345" y="1197"/>
                      <a:pt x="345" y="1197"/>
                      <a:pt x="345" y="1197"/>
                    </a:cubicBezTo>
                    <a:cubicBezTo>
                      <a:pt x="352" y="1197"/>
                      <a:pt x="352" y="1197"/>
                      <a:pt x="352" y="1197"/>
                    </a:cubicBezTo>
                    <a:cubicBezTo>
                      <a:pt x="352" y="1190"/>
                      <a:pt x="352" y="1190"/>
                      <a:pt x="352" y="1190"/>
                    </a:cubicBezTo>
                    <a:moveTo>
                      <a:pt x="367" y="1190"/>
                    </a:moveTo>
                    <a:cubicBezTo>
                      <a:pt x="360" y="1190"/>
                      <a:pt x="360" y="1190"/>
                      <a:pt x="360" y="1190"/>
                    </a:cubicBezTo>
                    <a:cubicBezTo>
                      <a:pt x="360" y="1197"/>
                      <a:pt x="360" y="1197"/>
                      <a:pt x="360" y="1197"/>
                    </a:cubicBezTo>
                    <a:cubicBezTo>
                      <a:pt x="367" y="1197"/>
                      <a:pt x="367" y="1197"/>
                      <a:pt x="367" y="1197"/>
                    </a:cubicBezTo>
                    <a:cubicBezTo>
                      <a:pt x="367" y="1190"/>
                      <a:pt x="367" y="1190"/>
                      <a:pt x="367" y="1190"/>
                    </a:cubicBezTo>
                    <a:moveTo>
                      <a:pt x="381" y="1190"/>
                    </a:moveTo>
                    <a:cubicBezTo>
                      <a:pt x="374" y="1190"/>
                      <a:pt x="374" y="1190"/>
                      <a:pt x="374" y="1190"/>
                    </a:cubicBezTo>
                    <a:cubicBezTo>
                      <a:pt x="374" y="1197"/>
                      <a:pt x="374" y="1197"/>
                      <a:pt x="374" y="1197"/>
                    </a:cubicBezTo>
                    <a:cubicBezTo>
                      <a:pt x="381" y="1197"/>
                      <a:pt x="381" y="1197"/>
                      <a:pt x="381" y="1197"/>
                    </a:cubicBezTo>
                    <a:cubicBezTo>
                      <a:pt x="381" y="1190"/>
                      <a:pt x="381" y="1190"/>
                      <a:pt x="381" y="1190"/>
                    </a:cubicBezTo>
                    <a:moveTo>
                      <a:pt x="396" y="1190"/>
                    </a:moveTo>
                    <a:cubicBezTo>
                      <a:pt x="389" y="1190"/>
                      <a:pt x="389" y="1190"/>
                      <a:pt x="389" y="1190"/>
                    </a:cubicBezTo>
                    <a:cubicBezTo>
                      <a:pt x="389" y="1197"/>
                      <a:pt x="389" y="1197"/>
                      <a:pt x="389" y="1197"/>
                    </a:cubicBezTo>
                    <a:cubicBezTo>
                      <a:pt x="396" y="1197"/>
                      <a:pt x="396" y="1197"/>
                      <a:pt x="396" y="1197"/>
                    </a:cubicBezTo>
                    <a:cubicBezTo>
                      <a:pt x="396" y="1190"/>
                      <a:pt x="396" y="1190"/>
                      <a:pt x="396" y="1190"/>
                    </a:cubicBezTo>
                    <a:moveTo>
                      <a:pt x="411" y="1190"/>
                    </a:moveTo>
                    <a:cubicBezTo>
                      <a:pt x="404" y="1190"/>
                      <a:pt x="404" y="1190"/>
                      <a:pt x="404" y="1190"/>
                    </a:cubicBezTo>
                    <a:cubicBezTo>
                      <a:pt x="404" y="1197"/>
                      <a:pt x="404" y="1197"/>
                      <a:pt x="404" y="1197"/>
                    </a:cubicBezTo>
                    <a:cubicBezTo>
                      <a:pt x="411" y="1197"/>
                      <a:pt x="411" y="1197"/>
                      <a:pt x="411" y="1197"/>
                    </a:cubicBezTo>
                    <a:cubicBezTo>
                      <a:pt x="411" y="1190"/>
                      <a:pt x="411" y="1190"/>
                      <a:pt x="411" y="1190"/>
                    </a:cubicBezTo>
                    <a:moveTo>
                      <a:pt x="426" y="1190"/>
                    </a:moveTo>
                    <a:cubicBezTo>
                      <a:pt x="419" y="1190"/>
                      <a:pt x="419" y="1190"/>
                      <a:pt x="419" y="1190"/>
                    </a:cubicBezTo>
                    <a:cubicBezTo>
                      <a:pt x="419" y="1197"/>
                      <a:pt x="419" y="1197"/>
                      <a:pt x="419" y="1197"/>
                    </a:cubicBezTo>
                    <a:cubicBezTo>
                      <a:pt x="426" y="1197"/>
                      <a:pt x="426" y="1197"/>
                      <a:pt x="426" y="1197"/>
                    </a:cubicBezTo>
                    <a:cubicBezTo>
                      <a:pt x="426" y="1190"/>
                      <a:pt x="426" y="1190"/>
                      <a:pt x="426" y="1190"/>
                    </a:cubicBezTo>
                    <a:moveTo>
                      <a:pt x="440" y="1190"/>
                    </a:moveTo>
                    <a:cubicBezTo>
                      <a:pt x="433" y="1190"/>
                      <a:pt x="433" y="1190"/>
                      <a:pt x="433" y="1190"/>
                    </a:cubicBezTo>
                    <a:cubicBezTo>
                      <a:pt x="433" y="1197"/>
                      <a:pt x="433" y="1197"/>
                      <a:pt x="433" y="1197"/>
                    </a:cubicBezTo>
                    <a:cubicBezTo>
                      <a:pt x="440" y="1197"/>
                      <a:pt x="440" y="1197"/>
                      <a:pt x="440" y="1197"/>
                    </a:cubicBezTo>
                    <a:cubicBezTo>
                      <a:pt x="440" y="1190"/>
                      <a:pt x="440" y="1190"/>
                      <a:pt x="440" y="1190"/>
                    </a:cubicBezTo>
                    <a:moveTo>
                      <a:pt x="455" y="1190"/>
                    </a:moveTo>
                    <a:cubicBezTo>
                      <a:pt x="448" y="1190"/>
                      <a:pt x="448" y="1190"/>
                      <a:pt x="448" y="1190"/>
                    </a:cubicBezTo>
                    <a:cubicBezTo>
                      <a:pt x="448" y="1197"/>
                      <a:pt x="448" y="1197"/>
                      <a:pt x="448" y="1197"/>
                    </a:cubicBezTo>
                    <a:cubicBezTo>
                      <a:pt x="455" y="1197"/>
                      <a:pt x="455" y="1197"/>
                      <a:pt x="455" y="1197"/>
                    </a:cubicBezTo>
                    <a:cubicBezTo>
                      <a:pt x="455" y="1190"/>
                      <a:pt x="455" y="1190"/>
                      <a:pt x="455" y="1190"/>
                    </a:cubicBezTo>
                    <a:moveTo>
                      <a:pt x="470" y="1190"/>
                    </a:moveTo>
                    <a:cubicBezTo>
                      <a:pt x="463" y="1190"/>
                      <a:pt x="463" y="1190"/>
                      <a:pt x="463" y="1190"/>
                    </a:cubicBezTo>
                    <a:cubicBezTo>
                      <a:pt x="463" y="1197"/>
                      <a:pt x="463" y="1197"/>
                      <a:pt x="463" y="1197"/>
                    </a:cubicBezTo>
                    <a:cubicBezTo>
                      <a:pt x="470" y="1197"/>
                      <a:pt x="470" y="1197"/>
                      <a:pt x="470" y="1197"/>
                    </a:cubicBezTo>
                    <a:cubicBezTo>
                      <a:pt x="470" y="1190"/>
                      <a:pt x="470" y="1190"/>
                      <a:pt x="470" y="1190"/>
                    </a:cubicBezTo>
                    <a:moveTo>
                      <a:pt x="485" y="1190"/>
                    </a:moveTo>
                    <a:cubicBezTo>
                      <a:pt x="478" y="1190"/>
                      <a:pt x="478" y="1190"/>
                      <a:pt x="478" y="1190"/>
                    </a:cubicBezTo>
                    <a:cubicBezTo>
                      <a:pt x="478" y="1197"/>
                      <a:pt x="478" y="1197"/>
                      <a:pt x="478" y="1197"/>
                    </a:cubicBezTo>
                    <a:cubicBezTo>
                      <a:pt x="485" y="1197"/>
                      <a:pt x="485" y="1197"/>
                      <a:pt x="485" y="1197"/>
                    </a:cubicBezTo>
                    <a:cubicBezTo>
                      <a:pt x="485" y="1190"/>
                      <a:pt x="485" y="1190"/>
                      <a:pt x="485" y="1190"/>
                    </a:cubicBezTo>
                    <a:moveTo>
                      <a:pt x="499" y="1190"/>
                    </a:moveTo>
                    <a:cubicBezTo>
                      <a:pt x="492" y="1190"/>
                      <a:pt x="492" y="1190"/>
                      <a:pt x="492" y="1190"/>
                    </a:cubicBezTo>
                    <a:cubicBezTo>
                      <a:pt x="492" y="1197"/>
                      <a:pt x="492" y="1197"/>
                      <a:pt x="492" y="1197"/>
                    </a:cubicBezTo>
                    <a:cubicBezTo>
                      <a:pt x="499" y="1197"/>
                      <a:pt x="499" y="1197"/>
                      <a:pt x="499" y="1197"/>
                    </a:cubicBezTo>
                    <a:cubicBezTo>
                      <a:pt x="499" y="1190"/>
                      <a:pt x="499" y="1190"/>
                      <a:pt x="499" y="1190"/>
                    </a:cubicBezTo>
                    <a:moveTo>
                      <a:pt x="514" y="1190"/>
                    </a:moveTo>
                    <a:cubicBezTo>
                      <a:pt x="507" y="1190"/>
                      <a:pt x="507" y="1190"/>
                      <a:pt x="507" y="1190"/>
                    </a:cubicBezTo>
                    <a:cubicBezTo>
                      <a:pt x="507" y="1197"/>
                      <a:pt x="507" y="1197"/>
                      <a:pt x="507" y="1197"/>
                    </a:cubicBezTo>
                    <a:cubicBezTo>
                      <a:pt x="514" y="1197"/>
                      <a:pt x="514" y="1197"/>
                      <a:pt x="514" y="1197"/>
                    </a:cubicBezTo>
                    <a:cubicBezTo>
                      <a:pt x="514" y="1190"/>
                      <a:pt x="514" y="1190"/>
                      <a:pt x="514" y="1190"/>
                    </a:cubicBezTo>
                    <a:moveTo>
                      <a:pt x="529" y="1190"/>
                    </a:moveTo>
                    <a:cubicBezTo>
                      <a:pt x="522" y="1190"/>
                      <a:pt x="522" y="1190"/>
                      <a:pt x="522" y="1190"/>
                    </a:cubicBezTo>
                    <a:cubicBezTo>
                      <a:pt x="522" y="1197"/>
                      <a:pt x="522" y="1197"/>
                      <a:pt x="522" y="1197"/>
                    </a:cubicBezTo>
                    <a:cubicBezTo>
                      <a:pt x="529" y="1197"/>
                      <a:pt x="529" y="1197"/>
                      <a:pt x="529" y="1197"/>
                    </a:cubicBezTo>
                    <a:cubicBezTo>
                      <a:pt x="529" y="1190"/>
                      <a:pt x="529" y="1190"/>
                      <a:pt x="529" y="1190"/>
                    </a:cubicBezTo>
                    <a:moveTo>
                      <a:pt x="544" y="1190"/>
                    </a:moveTo>
                    <a:cubicBezTo>
                      <a:pt x="537" y="1190"/>
                      <a:pt x="537" y="1190"/>
                      <a:pt x="537" y="1190"/>
                    </a:cubicBezTo>
                    <a:cubicBezTo>
                      <a:pt x="537" y="1197"/>
                      <a:pt x="537" y="1197"/>
                      <a:pt x="537" y="1197"/>
                    </a:cubicBezTo>
                    <a:cubicBezTo>
                      <a:pt x="544" y="1197"/>
                      <a:pt x="544" y="1197"/>
                      <a:pt x="544" y="1197"/>
                    </a:cubicBezTo>
                    <a:cubicBezTo>
                      <a:pt x="544" y="1190"/>
                      <a:pt x="544" y="1190"/>
                      <a:pt x="544" y="1190"/>
                    </a:cubicBezTo>
                    <a:moveTo>
                      <a:pt x="558" y="1190"/>
                    </a:moveTo>
                    <a:cubicBezTo>
                      <a:pt x="551" y="1190"/>
                      <a:pt x="551" y="1190"/>
                      <a:pt x="551" y="1190"/>
                    </a:cubicBezTo>
                    <a:cubicBezTo>
                      <a:pt x="551" y="1197"/>
                      <a:pt x="551" y="1197"/>
                      <a:pt x="551" y="1197"/>
                    </a:cubicBezTo>
                    <a:cubicBezTo>
                      <a:pt x="558" y="1197"/>
                      <a:pt x="558" y="1197"/>
                      <a:pt x="558" y="1197"/>
                    </a:cubicBezTo>
                    <a:cubicBezTo>
                      <a:pt x="558" y="1190"/>
                      <a:pt x="558" y="1190"/>
                      <a:pt x="558" y="1190"/>
                    </a:cubicBezTo>
                    <a:moveTo>
                      <a:pt x="190" y="1176"/>
                    </a:moveTo>
                    <a:cubicBezTo>
                      <a:pt x="183" y="1176"/>
                      <a:pt x="183" y="1176"/>
                      <a:pt x="183" y="1176"/>
                    </a:cubicBezTo>
                    <a:cubicBezTo>
                      <a:pt x="183" y="1183"/>
                      <a:pt x="183" y="1183"/>
                      <a:pt x="183" y="1183"/>
                    </a:cubicBezTo>
                    <a:cubicBezTo>
                      <a:pt x="190" y="1183"/>
                      <a:pt x="190" y="1183"/>
                      <a:pt x="190" y="1183"/>
                    </a:cubicBezTo>
                    <a:cubicBezTo>
                      <a:pt x="190" y="1176"/>
                      <a:pt x="190" y="1176"/>
                      <a:pt x="190" y="1176"/>
                    </a:cubicBezTo>
                    <a:moveTo>
                      <a:pt x="204" y="1176"/>
                    </a:moveTo>
                    <a:cubicBezTo>
                      <a:pt x="197" y="1176"/>
                      <a:pt x="197" y="1176"/>
                      <a:pt x="197" y="1176"/>
                    </a:cubicBezTo>
                    <a:cubicBezTo>
                      <a:pt x="197" y="1183"/>
                      <a:pt x="197" y="1183"/>
                      <a:pt x="197" y="1183"/>
                    </a:cubicBezTo>
                    <a:cubicBezTo>
                      <a:pt x="204" y="1183"/>
                      <a:pt x="204" y="1183"/>
                      <a:pt x="204" y="1183"/>
                    </a:cubicBezTo>
                    <a:cubicBezTo>
                      <a:pt x="204" y="1176"/>
                      <a:pt x="204" y="1176"/>
                      <a:pt x="204" y="1176"/>
                    </a:cubicBezTo>
                    <a:moveTo>
                      <a:pt x="219" y="1176"/>
                    </a:moveTo>
                    <a:cubicBezTo>
                      <a:pt x="212" y="1176"/>
                      <a:pt x="212" y="1176"/>
                      <a:pt x="212" y="1176"/>
                    </a:cubicBezTo>
                    <a:cubicBezTo>
                      <a:pt x="212" y="1183"/>
                      <a:pt x="212" y="1183"/>
                      <a:pt x="212" y="1183"/>
                    </a:cubicBezTo>
                    <a:cubicBezTo>
                      <a:pt x="219" y="1183"/>
                      <a:pt x="219" y="1183"/>
                      <a:pt x="219" y="1183"/>
                    </a:cubicBezTo>
                    <a:cubicBezTo>
                      <a:pt x="219" y="1176"/>
                      <a:pt x="219" y="1176"/>
                      <a:pt x="219" y="1176"/>
                    </a:cubicBezTo>
                    <a:moveTo>
                      <a:pt x="234" y="1176"/>
                    </a:moveTo>
                    <a:cubicBezTo>
                      <a:pt x="227" y="1176"/>
                      <a:pt x="227" y="1176"/>
                      <a:pt x="227" y="1176"/>
                    </a:cubicBezTo>
                    <a:cubicBezTo>
                      <a:pt x="227" y="1183"/>
                      <a:pt x="227" y="1183"/>
                      <a:pt x="227" y="1183"/>
                    </a:cubicBezTo>
                    <a:cubicBezTo>
                      <a:pt x="234" y="1183"/>
                      <a:pt x="234" y="1183"/>
                      <a:pt x="234" y="1183"/>
                    </a:cubicBezTo>
                    <a:cubicBezTo>
                      <a:pt x="234" y="1176"/>
                      <a:pt x="234" y="1176"/>
                      <a:pt x="234" y="1176"/>
                    </a:cubicBezTo>
                    <a:moveTo>
                      <a:pt x="249" y="1176"/>
                    </a:moveTo>
                    <a:cubicBezTo>
                      <a:pt x="242" y="1176"/>
                      <a:pt x="242" y="1176"/>
                      <a:pt x="242" y="1176"/>
                    </a:cubicBezTo>
                    <a:cubicBezTo>
                      <a:pt x="242" y="1183"/>
                      <a:pt x="242" y="1183"/>
                      <a:pt x="242" y="1183"/>
                    </a:cubicBezTo>
                    <a:cubicBezTo>
                      <a:pt x="249" y="1183"/>
                      <a:pt x="249" y="1183"/>
                      <a:pt x="249" y="1183"/>
                    </a:cubicBezTo>
                    <a:cubicBezTo>
                      <a:pt x="249" y="1176"/>
                      <a:pt x="249" y="1176"/>
                      <a:pt x="249" y="1176"/>
                    </a:cubicBezTo>
                    <a:moveTo>
                      <a:pt x="263" y="1176"/>
                    </a:moveTo>
                    <a:cubicBezTo>
                      <a:pt x="256" y="1176"/>
                      <a:pt x="256" y="1176"/>
                      <a:pt x="256" y="1176"/>
                    </a:cubicBezTo>
                    <a:cubicBezTo>
                      <a:pt x="256" y="1183"/>
                      <a:pt x="256" y="1183"/>
                      <a:pt x="256" y="1183"/>
                    </a:cubicBezTo>
                    <a:cubicBezTo>
                      <a:pt x="263" y="1183"/>
                      <a:pt x="263" y="1183"/>
                      <a:pt x="263" y="1183"/>
                    </a:cubicBezTo>
                    <a:cubicBezTo>
                      <a:pt x="263" y="1176"/>
                      <a:pt x="263" y="1176"/>
                      <a:pt x="263" y="1176"/>
                    </a:cubicBezTo>
                    <a:moveTo>
                      <a:pt x="278" y="1176"/>
                    </a:moveTo>
                    <a:cubicBezTo>
                      <a:pt x="271" y="1176"/>
                      <a:pt x="271" y="1176"/>
                      <a:pt x="271" y="1176"/>
                    </a:cubicBezTo>
                    <a:cubicBezTo>
                      <a:pt x="271" y="1183"/>
                      <a:pt x="271" y="1183"/>
                      <a:pt x="271" y="1183"/>
                    </a:cubicBezTo>
                    <a:cubicBezTo>
                      <a:pt x="278" y="1183"/>
                      <a:pt x="278" y="1183"/>
                      <a:pt x="278" y="1183"/>
                    </a:cubicBezTo>
                    <a:cubicBezTo>
                      <a:pt x="278" y="1176"/>
                      <a:pt x="278" y="1176"/>
                      <a:pt x="278" y="1176"/>
                    </a:cubicBezTo>
                    <a:moveTo>
                      <a:pt x="293" y="1176"/>
                    </a:moveTo>
                    <a:cubicBezTo>
                      <a:pt x="286" y="1176"/>
                      <a:pt x="286" y="1176"/>
                      <a:pt x="286" y="1176"/>
                    </a:cubicBezTo>
                    <a:cubicBezTo>
                      <a:pt x="286" y="1183"/>
                      <a:pt x="286" y="1183"/>
                      <a:pt x="286" y="1183"/>
                    </a:cubicBezTo>
                    <a:cubicBezTo>
                      <a:pt x="293" y="1183"/>
                      <a:pt x="293" y="1183"/>
                      <a:pt x="293" y="1183"/>
                    </a:cubicBezTo>
                    <a:cubicBezTo>
                      <a:pt x="293" y="1176"/>
                      <a:pt x="293" y="1176"/>
                      <a:pt x="293" y="1176"/>
                    </a:cubicBezTo>
                    <a:moveTo>
                      <a:pt x="308" y="1176"/>
                    </a:moveTo>
                    <a:cubicBezTo>
                      <a:pt x="301" y="1176"/>
                      <a:pt x="301" y="1176"/>
                      <a:pt x="301" y="1176"/>
                    </a:cubicBezTo>
                    <a:cubicBezTo>
                      <a:pt x="301" y="1183"/>
                      <a:pt x="301" y="1183"/>
                      <a:pt x="301" y="1183"/>
                    </a:cubicBezTo>
                    <a:cubicBezTo>
                      <a:pt x="308" y="1183"/>
                      <a:pt x="308" y="1183"/>
                      <a:pt x="308" y="1183"/>
                    </a:cubicBezTo>
                    <a:cubicBezTo>
                      <a:pt x="308" y="1176"/>
                      <a:pt x="308" y="1176"/>
                      <a:pt x="308" y="1176"/>
                    </a:cubicBezTo>
                    <a:moveTo>
                      <a:pt x="322" y="1176"/>
                    </a:moveTo>
                    <a:cubicBezTo>
                      <a:pt x="315" y="1176"/>
                      <a:pt x="315" y="1176"/>
                      <a:pt x="315" y="1176"/>
                    </a:cubicBezTo>
                    <a:cubicBezTo>
                      <a:pt x="315" y="1183"/>
                      <a:pt x="315" y="1183"/>
                      <a:pt x="315" y="1183"/>
                    </a:cubicBezTo>
                    <a:cubicBezTo>
                      <a:pt x="322" y="1183"/>
                      <a:pt x="322" y="1183"/>
                      <a:pt x="322" y="1183"/>
                    </a:cubicBezTo>
                    <a:cubicBezTo>
                      <a:pt x="322" y="1176"/>
                      <a:pt x="322" y="1176"/>
                      <a:pt x="322" y="1176"/>
                    </a:cubicBezTo>
                    <a:moveTo>
                      <a:pt x="337" y="1176"/>
                    </a:moveTo>
                    <a:cubicBezTo>
                      <a:pt x="330" y="1176"/>
                      <a:pt x="330" y="1176"/>
                      <a:pt x="330" y="1176"/>
                    </a:cubicBezTo>
                    <a:cubicBezTo>
                      <a:pt x="330" y="1183"/>
                      <a:pt x="330" y="1183"/>
                      <a:pt x="330" y="1183"/>
                    </a:cubicBezTo>
                    <a:cubicBezTo>
                      <a:pt x="337" y="1183"/>
                      <a:pt x="337" y="1183"/>
                      <a:pt x="337" y="1183"/>
                    </a:cubicBezTo>
                    <a:cubicBezTo>
                      <a:pt x="337" y="1176"/>
                      <a:pt x="337" y="1176"/>
                      <a:pt x="337" y="1176"/>
                    </a:cubicBezTo>
                    <a:moveTo>
                      <a:pt x="352" y="1176"/>
                    </a:moveTo>
                    <a:cubicBezTo>
                      <a:pt x="345" y="1176"/>
                      <a:pt x="345" y="1176"/>
                      <a:pt x="345" y="1176"/>
                    </a:cubicBezTo>
                    <a:cubicBezTo>
                      <a:pt x="345" y="1183"/>
                      <a:pt x="345" y="1183"/>
                      <a:pt x="345" y="1183"/>
                    </a:cubicBezTo>
                    <a:cubicBezTo>
                      <a:pt x="352" y="1183"/>
                      <a:pt x="352" y="1183"/>
                      <a:pt x="352" y="1183"/>
                    </a:cubicBezTo>
                    <a:cubicBezTo>
                      <a:pt x="352" y="1176"/>
                      <a:pt x="352" y="1176"/>
                      <a:pt x="352" y="1176"/>
                    </a:cubicBezTo>
                    <a:moveTo>
                      <a:pt x="367" y="1176"/>
                    </a:moveTo>
                    <a:cubicBezTo>
                      <a:pt x="360" y="1176"/>
                      <a:pt x="360" y="1176"/>
                      <a:pt x="360" y="1176"/>
                    </a:cubicBezTo>
                    <a:cubicBezTo>
                      <a:pt x="360" y="1183"/>
                      <a:pt x="360" y="1183"/>
                      <a:pt x="360" y="1183"/>
                    </a:cubicBezTo>
                    <a:cubicBezTo>
                      <a:pt x="367" y="1183"/>
                      <a:pt x="367" y="1183"/>
                      <a:pt x="367" y="1183"/>
                    </a:cubicBezTo>
                    <a:cubicBezTo>
                      <a:pt x="367" y="1176"/>
                      <a:pt x="367" y="1176"/>
                      <a:pt x="367" y="1176"/>
                    </a:cubicBezTo>
                    <a:moveTo>
                      <a:pt x="381" y="1176"/>
                    </a:moveTo>
                    <a:cubicBezTo>
                      <a:pt x="374" y="1176"/>
                      <a:pt x="374" y="1176"/>
                      <a:pt x="374" y="1176"/>
                    </a:cubicBezTo>
                    <a:cubicBezTo>
                      <a:pt x="374" y="1183"/>
                      <a:pt x="374" y="1183"/>
                      <a:pt x="374" y="1183"/>
                    </a:cubicBezTo>
                    <a:cubicBezTo>
                      <a:pt x="381" y="1183"/>
                      <a:pt x="381" y="1183"/>
                      <a:pt x="381" y="1183"/>
                    </a:cubicBezTo>
                    <a:cubicBezTo>
                      <a:pt x="381" y="1176"/>
                      <a:pt x="381" y="1176"/>
                      <a:pt x="381" y="1176"/>
                    </a:cubicBezTo>
                    <a:moveTo>
                      <a:pt x="396" y="1176"/>
                    </a:moveTo>
                    <a:cubicBezTo>
                      <a:pt x="389" y="1176"/>
                      <a:pt x="389" y="1176"/>
                      <a:pt x="389" y="1176"/>
                    </a:cubicBezTo>
                    <a:cubicBezTo>
                      <a:pt x="389" y="1183"/>
                      <a:pt x="389" y="1183"/>
                      <a:pt x="389" y="1183"/>
                    </a:cubicBezTo>
                    <a:cubicBezTo>
                      <a:pt x="396" y="1183"/>
                      <a:pt x="396" y="1183"/>
                      <a:pt x="396" y="1183"/>
                    </a:cubicBezTo>
                    <a:cubicBezTo>
                      <a:pt x="396" y="1176"/>
                      <a:pt x="396" y="1176"/>
                      <a:pt x="396" y="1176"/>
                    </a:cubicBezTo>
                    <a:moveTo>
                      <a:pt x="411" y="1176"/>
                    </a:moveTo>
                    <a:cubicBezTo>
                      <a:pt x="404" y="1176"/>
                      <a:pt x="404" y="1176"/>
                      <a:pt x="404" y="1176"/>
                    </a:cubicBezTo>
                    <a:cubicBezTo>
                      <a:pt x="404" y="1183"/>
                      <a:pt x="404" y="1183"/>
                      <a:pt x="404" y="1183"/>
                    </a:cubicBezTo>
                    <a:cubicBezTo>
                      <a:pt x="411" y="1183"/>
                      <a:pt x="411" y="1183"/>
                      <a:pt x="411" y="1183"/>
                    </a:cubicBezTo>
                    <a:cubicBezTo>
                      <a:pt x="411" y="1176"/>
                      <a:pt x="411" y="1176"/>
                      <a:pt x="411" y="1176"/>
                    </a:cubicBezTo>
                    <a:moveTo>
                      <a:pt x="426" y="1176"/>
                    </a:moveTo>
                    <a:cubicBezTo>
                      <a:pt x="419" y="1176"/>
                      <a:pt x="419" y="1176"/>
                      <a:pt x="419" y="1176"/>
                    </a:cubicBezTo>
                    <a:cubicBezTo>
                      <a:pt x="419" y="1183"/>
                      <a:pt x="419" y="1183"/>
                      <a:pt x="419" y="1183"/>
                    </a:cubicBezTo>
                    <a:cubicBezTo>
                      <a:pt x="426" y="1183"/>
                      <a:pt x="426" y="1183"/>
                      <a:pt x="426" y="1183"/>
                    </a:cubicBezTo>
                    <a:cubicBezTo>
                      <a:pt x="426" y="1176"/>
                      <a:pt x="426" y="1176"/>
                      <a:pt x="426" y="1176"/>
                    </a:cubicBezTo>
                    <a:moveTo>
                      <a:pt x="440" y="1176"/>
                    </a:moveTo>
                    <a:cubicBezTo>
                      <a:pt x="433" y="1176"/>
                      <a:pt x="433" y="1176"/>
                      <a:pt x="433" y="1176"/>
                    </a:cubicBezTo>
                    <a:cubicBezTo>
                      <a:pt x="433" y="1183"/>
                      <a:pt x="433" y="1183"/>
                      <a:pt x="433" y="1183"/>
                    </a:cubicBezTo>
                    <a:cubicBezTo>
                      <a:pt x="440" y="1183"/>
                      <a:pt x="440" y="1183"/>
                      <a:pt x="440" y="1183"/>
                    </a:cubicBezTo>
                    <a:cubicBezTo>
                      <a:pt x="440" y="1176"/>
                      <a:pt x="440" y="1176"/>
                      <a:pt x="440" y="1176"/>
                    </a:cubicBezTo>
                    <a:moveTo>
                      <a:pt x="455" y="1176"/>
                    </a:moveTo>
                    <a:cubicBezTo>
                      <a:pt x="448" y="1176"/>
                      <a:pt x="448" y="1176"/>
                      <a:pt x="448" y="1176"/>
                    </a:cubicBezTo>
                    <a:cubicBezTo>
                      <a:pt x="448" y="1183"/>
                      <a:pt x="448" y="1183"/>
                      <a:pt x="448" y="1183"/>
                    </a:cubicBezTo>
                    <a:cubicBezTo>
                      <a:pt x="455" y="1183"/>
                      <a:pt x="455" y="1183"/>
                      <a:pt x="455" y="1183"/>
                    </a:cubicBezTo>
                    <a:cubicBezTo>
                      <a:pt x="455" y="1176"/>
                      <a:pt x="455" y="1176"/>
                      <a:pt x="455" y="1176"/>
                    </a:cubicBezTo>
                    <a:moveTo>
                      <a:pt x="470" y="1176"/>
                    </a:moveTo>
                    <a:cubicBezTo>
                      <a:pt x="463" y="1176"/>
                      <a:pt x="463" y="1176"/>
                      <a:pt x="463" y="1176"/>
                    </a:cubicBezTo>
                    <a:cubicBezTo>
                      <a:pt x="463" y="1183"/>
                      <a:pt x="463" y="1183"/>
                      <a:pt x="463" y="1183"/>
                    </a:cubicBezTo>
                    <a:cubicBezTo>
                      <a:pt x="470" y="1183"/>
                      <a:pt x="470" y="1183"/>
                      <a:pt x="470" y="1183"/>
                    </a:cubicBezTo>
                    <a:cubicBezTo>
                      <a:pt x="470" y="1176"/>
                      <a:pt x="470" y="1176"/>
                      <a:pt x="470" y="1176"/>
                    </a:cubicBezTo>
                    <a:moveTo>
                      <a:pt x="485" y="1176"/>
                    </a:moveTo>
                    <a:cubicBezTo>
                      <a:pt x="478" y="1176"/>
                      <a:pt x="478" y="1176"/>
                      <a:pt x="478" y="1176"/>
                    </a:cubicBezTo>
                    <a:cubicBezTo>
                      <a:pt x="478" y="1183"/>
                      <a:pt x="478" y="1183"/>
                      <a:pt x="478" y="1183"/>
                    </a:cubicBezTo>
                    <a:cubicBezTo>
                      <a:pt x="485" y="1183"/>
                      <a:pt x="485" y="1183"/>
                      <a:pt x="485" y="1183"/>
                    </a:cubicBezTo>
                    <a:cubicBezTo>
                      <a:pt x="485" y="1176"/>
                      <a:pt x="485" y="1176"/>
                      <a:pt x="485" y="1176"/>
                    </a:cubicBezTo>
                    <a:moveTo>
                      <a:pt x="499" y="1176"/>
                    </a:moveTo>
                    <a:cubicBezTo>
                      <a:pt x="492" y="1176"/>
                      <a:pt x="492" y="1176"/>
                      <a:pt x="492" y="1176"/>
                    </a:cubicBezTo>
                    <a:cubicBezTo>
                      <a:pt x="492" y="1183"/>
                      <a:pt x="492" y="1183"/>
                      <a:pt x="492" y="1183"/>
                    </a:cubicBezTo>
                    <a:cubicBezTo>
                      <a:pt x="499" y="1183"/>
                      <a:pt x="499" y="1183"/>
                      <a:pt x="499" y="1183"/>
                    </a:cubicBezTo>
                    <a:cubicBezTo>
                      <a:pt x="499" y="1176"/>
                      <a:pt x="499" y="1176"/>
                      <a:pt x="499" y="1176"/>
                    </a:cubicBezTo>
                    <a:moveTo>
                      <a:pt x="514" y="1176"/>
                    </a:moveTo>
                    <a:cubicBezTo>
                      <a:pt x="507" y="1176"/>
                      <a:pt x="507" y="1176"/>
                      <a:pt x="507" y="1176"/>
                    </a:cubicBezTo>
                    <a:cubicBezTo>
                      <a:pt x="507" y="1183"/>
                      <a:pt x="507" y="1183"/>
                      <a:pt x="507" y="1183"/>
                    </a:cubicBezTo>
                    <a:cubicBezTo>
                      <a:pt x="514" y="1183"/>
                      <a:pt x="514" y="1183"/>
                      <a:pt x="514" y="1183"/>
                    </a:cubicBezTo>
                    <a:cubicBezTo>
                      <a:pt x="514" y="1176"/>
                      <a:pt x="514" y="1176"/>
                      <a:pt x="514" y="1176"/>
                    </a:cubicBezTo>
                    <a:moveTo>
                      <a:pt x="529" y="1176"/>
                    </a:moveTo>
                    <a:cubicBezTo>
                      <a:pt x="522" y="1176"/>
                      <a:pt x="522" y="1176"/>
                      <a:pt x="522" y="1176"/>
                    </a:cubicBezTo>
                    <a:cubicBezTo>
                      <a:pt x="522" y="1183"/>
                      <a:pt x="522" y="1183"/>
                      <a:pt x="522" y="1183"/>
                    </a:cubicBezTo>
                    <a:cubicBezTo>
                      <a:pt x="529" y="1183"/>
                      <a:pt x="529" y="1183"/>
                      <a:pt x="529" y="1183"/>
                    </a:cubicBezTo>
                    <a:cubicBezTo>
                      <a:pt x="529" y="1176"/>
                      <a:pt x="529" y="1176"/>
                      <a:pt x="529" y="1176"/>
                    </a:cubicBezTo>
                    <a:moveTo>
                      <a:pt x="544" y="1176"/>
                    </a:moveTo>
                    <a:cubicBezTo>
                      <a:pt x="537" y="1176"/>
                      <a:pt x="537" y="1176"/>
                      <a:pt x="537" y="1176"/>
                    </a:cubicBezTo>
                    <a:cubicBezTo>
                      <a:pt x="537" y="1183"/>
                      <a:pt x="537" y="1183"/>
                      <a:pt x="537" y="1183"/>
                    </a:cubicBezTo>
                    <a:cubicBezTo>
                      <a:pt x="544" y="1183"/>
                      <a:pt x="544" y="1183"/>
                      <a:pt x="544" y="1183"/>
                    </a:cubicBezTo>
                    <a:cubicBezTo>
                      <a:pt x="544" y="1176"/>
                      <a:pt x="544" y="1176"/>
                      <a:pt x="544" y="1176"/>
                    </a:cubicBezTo>
                    <a:moveTo>
                      <a:pt x="558" y="1176"/>
                    </a:moveTo>
                    <a:cubicBezTo>
                      <a:pt x="551" y="1176"/>
                      <a:pt x="551" y="1176"/>
                      <a:pt x="551" y="1176"/>
                    </a:cubicBezTo>
                    <a:cubicBezTo>
                      <a:pt x="551" y="1183"/>
                      <a:pt x="551" y="1183"/>
                      <a:pt x="551" y="1183"/>
                    </a:cubicBezTo>
                    <a:cubicBezTo>
                      <a:pt x="558" y="1183"/>
                      <a:pt x="558" y="1183"/>
                      <a:pt x="558" y="1183"/>
                    </a:cubicBezTo>
                    <a:cubicBezTo>
                      <a:pt x="558" y="1176"/>
                      <a:pt x="558" y="1176"/>
                      <a:pt x="558" y="1176"/>
                    </a:cubicBezTo>
                    <a:moveTo>
                      <a:pt x="204" y="1161"/>
                    </a:moveTo>
                    <a:cubicBezTo>
                      <a:pt x="197" y="1161"/>
                      <a:pt x="197" y="1161"/>
                      <a:pt x="197" y="1161"/>
                    </a:cubicBezTo>
                    <a:cubicBezTo>
                      <a:pt x="197" y="1168"/>
                      <a:pt x="197" y="1168"/>
                      <a:pt x="197" y="1168"/>
                    </a:cubicBezTo>
                    <a:cubicBezTo>
                      <a:pt x="204" y="1168"/>
                      <a:pt x="204" y="1168"/>
                      <a:pt x="204" y="1168"/>
                    </a:cubicBezTo>
                    <a:cubicBezTo>
                      <a:pt x="204" y="1161"/>
                      <a:pt x="204" y="1161"/>
                      <a:pt x="204" y="1161"/>
                    </a:cubicBezTo>
                    <a:moveTo>
                      <a:pt x="219" y="1161"/>
                    </a:moveTo>
                    <a:cubicBezTo>
                      <a:pt x="212" y="1161"/>
                      <a:pt x="212" y="1161"/>
                      <a:pt x="212" y="1161"/>
                    </a:cubicBezTo>
                    <a:cubicBezTo>
                      <a:pt x="212" y="1168"/>
                      <a:pt x="212" y="1168"/>
                      <a:pt x="212" y="1168"/>
                    </a:cubicBezTo>
                    <a:cubicBezTo>
                      <a:pt x="219" y="1168"/>
                      <a:pt x="219" y="1168"/>
                      <a:pt x="219" y="1168"/>
                    </a:cubicBezTo>
                    <a:cubicBezTo>
                      <a:pt x="219" y="1161"/>
                      <a:pt x="219" y="1161"/>
                      <a:pt x="219" y="1161"/>
                    </a:cubicBezTo>
                    <a:moveTo>
                      <a:pt x="234" y="1161"/>
                    </a:moveTo>
                    <a:cubicBezTo>
                      <a:pt x="227" y="1161"/>
                      <a:pt x="227" y="1161"/>
                      <a:pt x="227" y="1161"/>
                    </a:cubicBezTo>
                    <a:cubicBezTo>
                      <a:pt x="227" y="1168"/>
                      <a:pt x="227" y="1168"/>
                      <a:pt x="227" y="1168"/>
                    </a:cubicBezTo>
                    <a:cubicBezTo>
                      <a:pt x="234" y="1168"/>
                      <a:pt x="234" y="1168"/>
                      <a:pt x="234" y="1168"/>
                    </a:cubicBezTo>
                    <a:cubicBezTo>
                      <a:pt x="234" y="1161"/>
                      <a:pt x="234" y="1161"/>
                      <a:pt x="234" y="1161"/>
                    </a:cubicBezTo>
                    <a:moveTo>
                      <a:pt x="249" y="1161"/>
                    </a:moveTo>
                    <a:cubicBezTo>
                      <a:pt x="242" y="1161"/>
                      <a:pt x="242" y="1161"/>
                      <a:pt x="242" y="1161"/>
                    </a:cubicBezTo>
                    <a:cubicBezTo>
                      <a:pt x="242" y="1168"/>
                      <a:pt x="242" y="1168"/>
                      <a:pt x="242" y="1168"/>
                    </a:cubicBezTo>
                    <a:cubicBezTo>
                      <a:pt x="249" y="1168"/>
                      <a:pt x="249" y="1168"/>
                      <a:pt x="249" y="1168"/>
                    </a:cubicBezTo>
                    <a:cubicBezTo>
                      <a:pt x="249" y="1161"/>
                      <a:pt x="249" y="1161"/>
                      <a:pt x="249" y="1161"/>
                    </a:cubicBezTo>
                    <a:moveTo>
                      <a:pt x="263" y="1161"/>
                    </a:moveTo>
                    <a:cubicBezTo>
                      <a:pt x="256" y="1161"/>
                      <a:pt x="256" y="1161"/>
                      <a:pt x="256" y="1161"/>
                    </a:cubicBezTo>
                    <a:cubicBezTo>
                      <a:pt x="256" y="1168"/>
                      <a:pt x="256" y="1168"/>
                      <a:pt x="256" y="1168"/>
                    </a:cubicBezTo>
                    <a:cubicBezTo>
                      <a:pt x="263" y="1168"/>
                      <a:pt x="263" y="1168"/>
                      <a:pt x="263" y="1168"/>
                    </a:cubicBezTo>
                    <a:cubicBezTo>
                      <a:pt x="263" y="1161"/>
                      <a:pt x="263" y="1161"/>
                      <a:pt x="263" y="1161"/>
                    </a:cubicBezTo>
                    <a:moveTo>
                      <a:pt x="278" y="1161"/>
                    </a:moveTo>
                    <a:cubicBezTo>
                      <a:pt x="271" y="1161"/>
                      <a:pt x="271" y="1161"/>
                      <a:pt x="271" y="1161"/>
                    </a:cubicBezTo>
                    <a:cubicBezTo>
                      <a:pt x="271" y="1168"/>
                      <a:pt x="271" y="1168"/>
                      <a:pt x="271" y="1168"/>
                    </a:cubicBezTo>
                    <a:cubicBezTo>
                      <a:pt x="278" y="1168"/>
                      <a:pt x="278" y="1168"/>
                      <a:pt x="278" y="1168"/>
                    </a:cubicBezTo>
                    <a:cubicBezTo>
                      <a:pt x="278" y="1161"/>
                      <a:pt x="278" y="1161"/>
                      <a:pt x="278" y="1161"/>
                    </a:cubicBezTo>
                    <a:moveTo>
                      <a:pt x="293" y="1161"/>
                    </a:moveTo>
                    <a:cubicBezTo>
                      <a:pt x="286" y="1161"/>
                      <a:pt x="286" y="1161"/>
                      <a:pt x="286" y="1161"/>
                    </a:cubicBezTo>
                    <a:cubicBezTo>
                      <a:pt x="286" y="1168"/>
                      <a:pt x="286" y="1168"/>
                      <a:pt x="286" y="1168"/>
                    </a:cubicBezTo>
                    <a:cubicBezTo>
                      <a:pt x="293" y="1168"/>
                      <a:pt x="293" y="1168"/>
                      <a:pt x="293" y="1168"/>
                    </a:cubicBezTo>
                    <a:cubicBezTo>
                      <a:pt x="293" y="1161"/>
                      <a:pt x="293" y="1161"/>
                      <a:pt x="293" y="1161"/>
                    </a:cubicBezTo>
                    <a:moveTo>
                      <a:pt x="308" y="1161"/>
                    </a:moveTo>
                    <a:cubicBezTo>
                      <a:pt x="301" y="1161"/>
                      <a:pt x="301" y="1161"/>
                      <a:pt x="301" y="1161"/>
                    </a:cubicBezTo>
                    <a:cubicBezTo>
                      <a:pt x="301" y="1168"/>
                      <a:pt x="301" y="1168"/>
                      <a:pt x="301" y="1168"/>
                    </a:cubicBezTo>
                    <a:cubicBezTo>
                      <a:pt x="308" y="1168"/>
                      <a:pt x="308" y="1168"/>
                      <a:pt x="308" y="1168"/>
                    </a:cubicBezTo>
                    <a:cubicBezTo>
                      <a:pt x="308" y="1161"/>
                      <a:pt x="308" y="1161"/>
                      <a:pt x="308" y="1161"/>
                    </a:cubicBezTo>
                    <a:moveTo>
                      <a:pt x="322" y="1161"/>
                    </a:moveTo>
                    <a:cubicBezTo>
                      <a:pt x="315" y="1161"/>
                      <a:pt x="315" y="1161"/>
                      <a:pt x="315" y="1161"/>
                    </a:cubicBezTo>
                    <a:cubicBezTo>
                      <a:pt x="315" y="1168"/>
                      <a:pt x="315" y="1168"/>
                      <a:pt x="315" y="1168"/>
                    </a:cubicBezTo>
                    <a:cubicBezTo>
                      <a:pt x="322" y="1168"/>
                      <a:pt x="322" y="1168"/>
                      <a:pt x="322" y="1168"/>
                    </a:cubicBezTo>
                    <a:cubicBezTo>
                      <a:pt x="322" y="1161"/>
                      <a:pt x="322" y="1161"/>
                      <a:pt x="322" y="1161"/>
                    </a:cubicBezTo>
                    <a:moveTo>
                      <a:pt x="337" y="1161"/>
                    </a:moveTo>
                    <a:cubicBezTo>
                      <a:pt x="330" y="1161"/>
                      <a:pt x="330" y="1161"/>
                      <a:pt x="330" y="1161"/>
                    </a:cubicBezTo>
                    <a:cubicBezTo>
                      <a:pt x="330" y="1168"/>
                      <a:pt x="330" y="1168"/>
                      <a:pt x="330" y="1168"/>
                    </a:cubicBezTo>
                    <a:cubicBezTo>
                      <a:pt x="337" y="1168"/>
                      <a:pt x="337" y="1168"/>
                      <a:pt x="337" y="1168"/>
                    </a:cubicBezTo>
                    <a:cubicBezTo>
                      <a:pt x="337" y="1161"/>
                      <a:pt x="337" y="1161"/>
                      <a:pt x="337" y="1161"/>
                    </a:cubicBezTo>
                    <a:moveTo>
                      <a:pt x="352" y="1161"/>
                    </a:moveTo>
                    <a:cubicBezTo>
                      <a:pt x="345" y="1161"/>
                      <a:pt x="345" y="1161"/>
                      <a:pt x="345" y="1161"/>
                    </a:cubicBezTo>
                    <a:cubicBezTo>
                      <a:pt x="345" y="1168"/>
                      <a:pt x="345" y="1168"/>
                      <a:pt x="345" y="1168"/>
                    </a:cubicBezTo>
                    <a:cubicBezTo>
                      <a:pt x="352" y="1168"/>
                      <a:pt x="352" y="1168"/>
                      <a:pt x="352" y="1168"/>
                    </a:cubicBezTo>
                    <a:cubicBezTo>
                      <a:pt x="352" y="1161"/>
                      <a:pt x="352" y="1161"/>
                      <a:pt x="352" y="1161"/>
                    </a:cubicBezTo>
                    <a:moveTo>
                      <a:pt x="367" y="1161"/>
                    </a:moveTo>
                    <a:cubicBezTo>
                      <a:pt x="360" y="1161"/>
                      <a:pt x="360" y="1161"/>
                      <a:pt x="360" y="1161"/>
                    </a:cubicBezTo>
                    <a:cubicBezTo>
                      <a:pt x="360" y="1168"/>
                      <a:pt x="360" y="1168"/>
                      <a:pt x="360" y="1168"/>
                    </a:cubicBezTo>
                    <a:cubicBezTo>
                      <a:pt x="367" y="1168"/>
                      <a:pt x="367" y="1168"/>
                      <a:pt x="367" y="1168"/>
                    </a:cubicBezTo>
                    <a:cubicBezTo>
                      <a:pt x="367" y="1161"/>
                      <a:pt x="367" y="1161"/>
                      <a:pt x="367" y="1161"/>
                    </a:cubicBezTo>
                    <a:moveTo>
                      <a:pt x="381" y="1161"/>
                    </a:moveTo>
                    <a:cubicBezTo>
                      <a:pt x="374" y="1161"/>
                      <a:pt x="374" y="1161"/>
                      <a:pt x="374" y="1161"/>
                    </a:cubicBezTo>
                    <a:cubicBezTo>
                      <a:pt x="374" y="1168"/>
                      <a:pt x="374" y="1168"/>
                      <a:pt x="374" y="1168"/>
                    </a:cubicBezTo>
                    <a:cubicBezTo>
                      <a:pt x="381" y="1168"/>
                      <a:pt x="381" y="1168"/>
                      <a:pt x="381" y="1168"/>
                    </a:cubicBezTo>
                    <a:cubicBezTo>
                      <a:pt x="381" y="1161"/>
                      <a:pt x="381" y="1161"/>
                      <a:pt x="381" y="1161"/>
                    </a:cubicBezTo>
                    <a:moveTo>
                      <a:pt x="396" y="1161"/>
                    </a:moveTo>
                    <a:cubicBezTo>
                      <a:pt x="389" y="1161"/>
                      <a:pt x="389" y="1161"/>
                      <a:pt x="389" y="1161"/>
                    </a:cubicBezTo>
                    <a:cubicBezTo>
                      <a:pt x="389" y="1168"/>
                      <a:pt x="389" y="1168"/>
                      <a:pt x="389" y="1168"/>
                    </a:cubicBezTo>
                    <a:cubicBezTo>
                      <a:pt x="396" y="1168"/>
                      <a:pt x="396" y="1168"/>
                      <a:pt x="396" y="1168"/>
                    </a:cubicBezTo>
                    <a:cubicBezTo>
                      <a:pt x="396" y="1161"/>
                      <a:pt x="396" y="1161"/>
                      <a:pt x="396" y="1161"/>
                    </a:cubicBezTo>
                    <a:moveTo>
                      <a:pt x="411" y="1161"/>
                    </a:moveTo>
                    <a:cubicBezTo>
                      <a:pt x="404" y="1161"/>
                      <a:pt x="404" y="1161"/>
                      <a:pt x="404" y="1161"/>
                    </a:cubicBezTo>
                    <a:cubicBezTo>
                      <a:pt x="404" y="1168"/>
                      <a:pt x="404" y="1168"/>
                      <a:pt x="404" y="1168"/>
                    </a:cubicBezTo>
                    <a:cubicBezTo>
                      <a:pt x="411" y="1168"/>
                      <a:pt x="411" y="1168"/>
                      <a:pt x="411" y="1168"/>
                    </a:cubicBezTo>
                    <a:cubicBezTo>
                      <a:pt x="411" y="1161"/>
                      <a:pt x="411" y="1161"/>
                      <a:pt x="411" y="1161"/>
                    </a:cubicBezTo>
                    <a:moveTo>
                      <a:pt x="426" y="1161"/>
                    </a:moveTo>
                    <a:cubicBezTo>
                      <a:pt x="419" y="1161"/>
                      <a:pt x="419" y="1161"/>
                      <a:pt x="419" y="1161"/>
                    </a:cubicBezTo>
                    <a:cubicBezTo>
                      <a:pt x="419" y="1168"/>
                      <a:pt x="419" y="1168"/>
                      <a:pt x="419" y="1168"/>
                    </a:cubicBezTo>
                    <a:cubicBezTo>
                      <a:pt x="426" y="1168"/>
                      <a:pt x="426" y="1168"/>
                      <a:pt x="426" y="1168"/>
                    </a:cubicBezTo>
                    <a:cubicBezTo>
                      <a:pt x="426" y="1161"/>
                      <a:pt x="426" y="1161"/>
                      <a:pt x="426" y="1161"/>
                    </a:cubicBezTo>
                    <a:moveTo>
                      <a:pt x="440" y="1161"/>
                    </a:moveTo>
                    <a:cubicBezTo>
                      <a:pt x="433" y="1161"/>
                      <a:pt x="433" y="1161"/>
                      <a:pt x="433" y="1161"/>
                    </a:cubicBezTo>
                    <a:cubicBezTo>
                      <a:pt x="433" y="1168"/>
                      <a:pt x="433" y="1168"/>
                      <a:pt x="433" y="1168"/>
                    </a:cubicBezTo>
                    <a:cubicBezTo>
                      <a:pt x="440" y="1168"/>
                      <a:pt x="440" y="1168"/>
                      <a:pt x="440" y="1168"/>
                    </a:cubicBezTo>
                    <a:cubicBezTo>
                      <a:pt x="440" y="1161"/>
                      <a:pt x="440" y="1161"/>
                      <a:pt x="440" y="1161"/>
                    </a:cubicBezTo>
                    <a:moveTo>
                      <a:pt x="455" y="1161"/>
                    </a:moveTo>
                    <a:cubicBezTo>
                      <a:pt x="448" y="1161"/>
                      <a:pt x="448" y="1161"/>
                      <a:pt x="448" y="1161"/>
                    </a:cubicBezTo>
                    <a:cubicBezTo>
                      <a:pt x="448" y="1168"/>
                      <a:pt x="448" y="1168"/>
                      <a:pt x="448" y="1168"/>
                    </a:cubicBezTo>
                    <a:cubicBezTo>
                      <a:pt x="455" y="1168"/>
                      <a:pt x="455" y="1168"/>
                      <a:pt x="455" y="1168"/>
                    </a:cubicBezTo>
                    <a:cubicBezTo>
                      <a:pt x="455" y="1161"/>
                      <a:pt x="455" y="1161"/>
                      <a:pt x="455" y="1161"/>
                    </a:cubicBezTo>
                    <a:moveTo>
                      <a:pt x="470" y="1161"/>
                    </a:moveTo>
                    <a:cubicBezTo>
                      <a:pt x="463" y="1161"/>
                      <a:pt x="463" y="1161"/>
                      <a:pt x="463" y="1161"/>
                    </a:cubicBezTo>
                    <a:cubicBezTo>
                      <a:pt x="463" y="1168"/>
                      <a:pt x="463" y="1168"/>
                      <a:pt x="463" y="1168"/>
                    </a:cubicBezTo>
                    <a:cubicBezTo>
                      <a:pt x="470" y="1168"/>
                      <a:pt x="470" y="1168"/>
                      <a:pt x="470" y="1168"/>
                    </a:cubicBezTo>
                    <a:cubicBezTo>
                      <a:pt x="470" y="1161"/>
                      <a:pt x="470" y="1161"/>
                      <a:pt x="470" y="1161"/>
                    </a:cubicBezTo>
                    <a:moveTo>
                      <a:pt x="485" y="1161"/>
                    </a:moveTo>
                    <a:cubicBezTo>
                      <a:pt x="478" y="1161"/>
                      <a:pt x="478" y="1161"/>
                      <a:pt x="478" y="1161"/>
                    </a:cubicBezTo>
                    <a:cubicBezTo>
                      <a:pt x="478" y="1168"/>
                      <a:pt x="478" y="1168"/>
                      <a:pt x="478" y="1168"/>
                    </a:cubicBezTo>
                    <a:cubicBezTo>
                      <a:pt x="485" y="1168"/>
                      <a:pt x="485" y="1168"/>
                      <a:pt x="485" y="1168"/>
                    </a:cubicBezTo>
                    <a:cubicBezTo>
                      <a:pt x="485" y="1161"/>
                      <a:pt x="485" y="1161"/>
                      <a:pt x="485" y="1161"/>
                    </a:cubicBezTo>
                    <a:moveTo>
                      <a:pt x="499" y="1161"/>
                    </a:moveTo>
                    <a:cubicBezTo>
                      <a:pt x="492" y="1161"/>
                      <a:pt x="492" y="1161"/>
                      <a:pt x="492" y="1161"/>
                    </a:cubicBezTo>
                    <a:cubicBezTo>
                      <a:pt x="492" y="1168"/>
                      <a:pt x="492" y="1168"/>
                      <a:pt x="492" y="1168"/>
                    </a:cubicBezTo>
                    <a:cubicBezTo>
                      <a:pt x="499" y="1168"/>
                      <a:pt x="499" y="1168"/>
                      <a:pt x="499" y="1168"/>
                    </a:cubicBezTo>
                    <a:cubicBezTo>
                      <a:pt x="499" y="1161"/>
                      <a:pt x="499" y="1161"/>
                      <a:pt x="499" y="1161"/>
                    </a:cubicBezTo>
                    <a:moveTo>
                      <a:pt x="514" y="1161"/>
                    </a:moveTo>
                    <a:cubicBezTo>
                      <a:pt x="507" y="1161"/>
                      <a:pt x="507" y="1161"/>
                      <a:pt x="507" y="1161"/>
                    </a:cubicBezTo>
                    <a:cubicBezTo>
                      <a:pt x="507" y="1168"/>
                      <a:pt x="507" y="1168"/>
                      <a:pt x="507" y="1168"/>
                    </a:cubicBezTo>
                    <a:cubicBezTo>
                      <a:pt x="514" y="1168"/>
                      <a:pt x="514" y="1168"/>
                      <a:pt x="514" y="1168"/>
                    </a:cubicBezTo>
                    <a:cubicBezTo>
                      <a:pt x="514" y="1161"/>
                      <a:pt x="514" y="1161"/>
                      <a:pt x="514" y="1161"/>
                    </a:cubicBezTo>
                    <a:moveTo>
                      <a:pt x="529" y="1161"/>
                    </a:moveTo>
                    <a:cubicBezTo>
                      <a:pt x="522" y="1161"/>
                      <a:pt x="522" y="1161"/>
                      <a:pt x="522" y="1161"/>
                    </a:cubicBezTo>
                    <a:cubicBezTo>
                      <a:pt x="522" y="1168"/>
                      <a:pt x="522" y="1168"/>
                      <a:pt x="522" y="1168"/>
                    </a:cubicBezTo>
                    <a:cubicBezTo>
                      <a:pt x="529" y="1168"/>
                      <a:pt x="529" y="1168"/>
                      <a:pt x="529" y="1168"/>
                    </a:cubicBezTo>
                    <a:cubicBezTo>
                      <a:pt x="529" y="1161"/>
                      <a:pt x="529" y="1161"/>
                      <a:pt x="529" y="1161"/>
                    </a:cubicBezTo>
                    <a:moveTo>
                      <a:pt x="544" y="1161"/>
                    </a:moveTo>
                    <a:cubicBezTo>
                      <a:pt x="537" y="1161"/>
                      <a:pt x="537" y="1161"/>
                      <a:pt x="537" y="1161"/>
                    </a:cubicBezTo>
                    <a:cubicBezTo>
                      <a:pt x="537" y="1168"/>
                      <a:pt x="537" y="1168"/>
                      <a:pt x="537" y="1168"/>
                    </a:cubicBezTo>
                    <a:cubicBezTo>
                      <a:pt x="544" y="1168"/>
                      <a:pt x="544" y="1168"/>
                      <a:pt x="544" y="1168"/>
                    </a:cubicBezTo>
                    <a:cubicBezTo>
                      <a:pt x="544" y="1161"/>
                      <a:pt x="544" y="1161"/>
                      <a:pt x="544" y="1161"/>
                    </a:cubicBezTo>
                    <a:moveTo>
                      <a:pt x="204" y="1146"/>
                    </a:moveTo>
                    <a:cubicBezTo>
                      <a:pt x="197" y="1146"/>
                      <a:pt x="197" y="1146"/>
                      <a:pt x="197" y="1146"/>
                    </a:cubicBezTo>
                    <a:cubicBezTo>
                      <a:pt x="197" y="1153"/>
                      <a:pt x="197" y="1153"/>
                      <a:pt x="197" y="1153"/>
                    </a:cubicBezTo>
                    <a:cubicBezTo>
                      <a:pt x="204" y="1153"/>
                      <a:pt x="204" y="1153"/>
                      <a:pt x="204" y="1153"/>
                    </a:cubicBezTo>
                    <a:cubicBezTo>
                      <a:pt x="204" y="1146"/>
                      <a:pt x="204" y="1146"/>
                      <a:pt x="204" y="1146"/>
                    </a:cubicBezTo>
                    <a:moveTo>
                      <a:pt x="219" y="1146"/>
                    </a:moveTo>
                    <a:cubicBezTo>
                      <a:pt x="212" y="1146"/>
                      <a:pt x="212" y="1146"/>
                      <a:pt x="212" y="1146"/>
                    </a:cubicBezTo>
                    <a:cubicBezTo>
                      <a:pt x="212" y="1153"/>
                      <a:pt x="212" y="1153"/>
                      <a:pt x="212" y="1153"/>
                    </a:cubicBezTo>
                    <a:cubicBezTo>
                      <a:pt x="219" y="1153"/>
                      <a:pt x="219" y="1153"/>
                      <a:pt x="219" y="1153"/>
                    </a:cubicBezTo>
                    <a:cubicBezTo>
                      <a:pt x="219" y="1146"/>
                      <a:pt x="219" y="1146"/>
                      <a:pt x="219" y="1146"/>
                    </a:cubicBezTo>
                    <a:moveTo>
                      <a:pt x="234" y="1146"/>
                    </a:moveTo>
                    <a:cubicBezTo>
                      <a:pt x="227" y="1146"/>
                      <a:pt x="227" y="1146"/>
                      <a:pt x="227" y="1146"/>
                    </a:cubicBezTo>
                    <a:cubicBezTo>
                      <a:pt x="227" y="1153"/>
                      <a:pt x="227" y="1153"/>
                      <a:pt x="227" y="1153"/>
                    </a:cubicBezTo>
                    <a:cubicBezTo>
                      <a:pt x="234" y="1153"/>
                      <a:pt x="234" y="1153"/>
                      <a:pt x="234" y="1153"/>
                    </a:cubicBezTo>
                    <a:cubicBezTo>
                      <a:pt x="234" y="1146"/>
                      <a:pt x="234" y="1146"/>
                      <a:pt x="234" y="1146"/>
                    </a:cubicBezTo>
                    <a:moveTo>
                      <a:pt x="249" y="1146"/>
                    </a:moveTo>
                    <a:cubicBezTo>
                      <a:pt x="242" y="1146"/>
                      <a:pt x="242" y="1146"/>
                      <a:pt x="242" y="1146"/>
                    </a:cubicBezTo>
                    <a:cubicBezTo>
                      <a:pt x="242" y="1153"/>
                      <a:pt x="242" y="1153"/>
                      <a:pt x="242" y="1153"/>
                    </a:cubicBezTo>
                    <a:cubicBezTo>
                      <a:pt x="249" y="1153"/>
                      <a:pt x="249" y="1153"/>
                      <a:pt x="249" y="1153"/>
                    </a:cubicBezTo>
                    <a:cubicBezTo>
                      <a:pt x="249" y="1146"/>
                      <a:pt x="249" y="1146"/>
                      <a:pt x="249" y="1146"/>
                    </a:cubicBezTo>
                    <a:moveTo>
                      <a:pt x="263" y="1146"/>
                    </a:moveTo>
                    <a:cubicBezTo>
                      <a:pt x="256" y="1146"/>
                      <a:pt x="256" y="1146"/>
                      <a:pt x="256" y="1146"/>
                    </a:cubicBezTo>
                    <a:cubicBezTo>
                      <a:pt x="256" y="1153"/>
                      <a:pt x="256" y="1153"/>
                      <a:pt x="256" y="1153"/>
                    </a:cubicBezTo>
                    <a:cubicBezTo>
                      <a:pt x="263" y="1153"/>
                      <a:pt x="263" y="1153"/>
                      <a:pt x="263" y="1153"/>
                    </a:cubicBezTo>
                    <a:cubicBezTo>
                      <a:pt x="263" y="1146"/>
                      <a:pt x="263" y="1146"/>
                      <a:pt x="263" y="1146"/>
                    </a:cubicBezTo>
                    <a:moveTo>
                      <a:pt x="278" y="1146"/>
                    </a:moveTo>
                    <a:cubicBezTo>
                      <a:pt x="271" y="1146"/>
                      <a:pt x="271" y="1146"/>
                      <a:pt x="271" y="1146"/>
                    </a:cubicBezTo>
                    <a:cubicBezTo>
                      <a:pt x="271" y="1153"/>
                      <a:pt x="271" y="1153"/>
                      <a:pt x="271" y="1153"/>
                    </a:cubicBezTo>
                    <a:cubicBezTo>
                      <a:pt x="278" y="1153"/>
                      <a:pt x="278" y="1153"/>
                      <a:pt x="278" y="1153"/>
                    </a:cubicBezTo>
                    <a:cubicBezTo>
                      <a:pt x="278" y="1146"/>
                      <a:pt x="278" y="1146"/>
                      <a:pt x="278" y="1146"/>
                    </a:cubicBezTo>
                    <a:moveTo>
                      <a:pt x="293" y="1146"/>
                    </a:moveTo>
                    <a:cubicBezTo>
                      <a:pt x="286" y="1146"/>
                      <a:pt x="286" y="1146"/>
                      <a:pt x="286" y="1146"/>
                    </a:cubicBezTo>
                    <a:cubicBezTo>
                      <a:pt x="286" y="1153"/>
                      <a:pt x="286" y="1153"/>
                      <a:pt x="286" y="1153"/>
                    </a:cubicBezTo>
                    <a:cubicBezTo>
                      <a:pt x="293" y="1153"/>
                      <a:pt x="293" y="1153"/>
                      <a:pt x="293" y="1153"/>
                    </a:cubicBezTo>
                    <a:cubicBezTo>
                      <a:pt x="293" y="1146"/>
                      <a:pt x="293" y="1146"/>
                      <a:pt x="293" y="1146"/>
                    </a:cubicBezTo>
                    <a:moveTo>
                      <a:pt x="308" y="1146"/>
                    </a:moveTo>
                    <a:cubicBezTo>
                      <a:pt x="301" y="1146"/>
                      <a:pt x="301" y="1146"/>
                      <a:pt x="301" y="1146"/>
                    </a:cubicBezTo>
                    <a:cubicBezTo>
                      <a:pt x="301" y="1153"/>
                      <a:pt x="301" y="1153"/>
                      <a:pt x="301" y="1153"/>
                    </a:cubicBezTo>
                    <a:cubicBezTo>
                      <a:pt x="308" y="1153"/>
                      <a:pt x="308" y="1153"/>
                      <a:pt x="308" y="1153"/>
                    </a:cubicBezTo>
                    <a:cubicBezTo>
                      <a:pt x="308" y="1146"/>
                      <a:pt x="308" y="1146"/>
                      <a:pt x="308" y="1146"/>
                    </a:cubicBezTo>
                    <a:moveTo>
                      <a:pt x="322" y="1146"/>
                    </a:moveTo>
                    <a:cubicBezTo>
                      <a:pt x="315" y="1146"/>
                      <a:pt x="315" y="1146"/>
                      <a:pt x="315" y="1146"/>
                    </a:cubicBezTo>
                    <a:cubicBezTo>
                      <a:pt x="315" y="1153"/>
                      <a:pt x="315" y="1153"/>
                      <a:pt x="315" y="1153"/>
                    </a:cubicBezTo>
                    <a:cubicBezTo>
                      <a:pt x="322" y="1153"/>
                      <a:pt x="322" y="1153"/>
                      <a:pt x="322" y="1153"/>
                    </a:cubicBezTo>
                    <a:cubicBezTo>
                      <a:pt x="322" y="1146"/>
                      <a:pt x="322" y="1146"/>
                      <a:pt x="322" y="1146"/>
                    </a:cubicBezTo>
                    <a:moveTo>
                      <a:pt x="337" y="1146"/>
                    </a:moveTo>
                    <a:cubicBezTo>
                      <a:pt x="330" y="1146"/>
                      <a:pt x="330" y="1146"/>
                      <a:pt x="330" y="1146"/>
                    </a:cubicBezTo>
                    <a:cubicBezTo>
                      <a:pt x="330" y="1153"/>
                      <a:pt x="330" y="1153"/>
                      <a:pt x="330" y="1153"/>
                    </a:cubicBezTo>
                    <a:cubicBezTo>
                      <a:pt x="337" y="1153"/>
                      <a:pt x="337" y="1153"/>
                      <a:pt x="337" y="1153"/>
                    </a:cubicBezTo>
                    <a:cubicBezTo>
                      <a:pt x="337" y="1146"/>
                      <a:pt x="337" y="1146"/>
                      <a:pt x="337" y="1146"/>
                    </a:cubicBezTo>
                    <a:moveTo>
                      <a:pt x="352" y="1146"/>
                    </a:moveTo>
                    <a:cubicBezTo>
                      <a:pt x="345" y="1146"/>
                      <a:pt x="345" y="1146"/>
                      <a:pt x="345" y="1146"/>
                    </a:cubicBezTo>
                    <a:cubicBezTo>
                      <a:pt x="345" y="1153"/>
                      <a:pt x="345" y="1153"/>
                      <a:pt x="345" y="1153"/>
                    </a:cubicBezTo>
                    <a:cubicBezTo>
                      <a:pt x="352" y="1153"/>
                      <a:pt x="352" y="1153"/>
                      <a:pt x="352" y="1153"/>
                    </a:cubicBezTo>
                    <a:cubicBezTo>
                      <a:pt x="352" y="1146"/>
                      <a:pt x="352" y="1146"/>
                      <a:pt x="352" y="1146"/>
                    </a:cubicBezTo>
                    <a:moveTo>
                      <a:pt x="367" y="1146"/>
                    </a:moveTo>
                    <a:cubicBezTo>
                      <a:pt x="360" y="1146"/>
                      <a:pt x="360" y="1146"/>
                      <a:pt x="360" y="1146"/>
                    </a:cubicBezTo>
                    <a:cubicBezTo>
                      <a:pt x="360" y="1153"/>
                      <a:pt x="360" y="1153"/>
                      <a:pt x="360" y="1153"/>
                    </a:cubicBezTo>
                    <a:cubicBezTo>
                      <a:pt x="367" y="1153"/>
                      <a:pt x="367" y="1153"/>
                      <a:pt x="367" y="1153"/>
                    </a:cubicBezTo>
                    <a:cubicBezTo>
                      <a:pt x="367" y="1146"/>
                      <a:pt x="367" y="1146"/>
                      <a:pt x="367" y="1146"/>
                    </a:cubicBezTo>
                    <a:moveTo>
                      <a:pt x="381" y="1146"/>
                    </a:moveTo>
                    <a:cubicBezTo>
                      <a:pt x="374" y="1146"/>
                      <a:pt x="374" y="1146"/>
                      <a:pt x="374" y="1146"/>
                    </a:cubicBezTo>
                    <a:cubicBezTo>
                      <a:pt x="374" y="1153"/>
                      <a:pt x="374" y="1153"/>
                      <a:pt x="374" y="1153"/>
                    </a:cubicBezTo>
                    <a:cubicBezTo>
                      <a:pt x="381" y="1153"/>
                      <a:pt x="381" y="1153"/>
                      <a:pt x="381" y="1153"/>
                    </a:cubicBezTo>
                    <a:cubicBezTo>
                      <a:pt x="381" y="1146"/>
                      <a:pt x="381" y="1146"/>
                      <a:pt x="381" y="1146"/>
                    </a:cubicBezTo>
                    <a:moveTo>
                      <a:pt x="396" y="1146"/>
                    </a:moveTo>
                    <a:cubicBezTo>
                      <a:pt x="389" y="1146"/>
                      <a:pt x="389" y="1146"/>
                      <a:pt x="389" y="1146"/>
                    </a:cubicBezTo>
                    <a:cubicBezTo>
                      <a:pt x="389" y="1153"/>
                      <a:pt x="389" y="1153"/>
                      <a:pt x="389" y="1153"/>
                    </a:cubicBezTo>
                    <a:cubicBezTo>
                      <a:pt x="396" y="1153"/>
                      <a:pt x="396" y="1153"/>
                      <a:pt x="396" y="1153"/>
                    </a:cubicBezTo>
                    <a:cubicBezTo>
                      <a:pt x="396" y="1146"/>
                      <a:pt x="396" y="1146"/>
                      <a:pt x="396" y="1146"/>
                    </a:cubicBezTo>
                    <a:moveTo>
                      <a:pt x="411" y="1146"/>
                    </a:moveTo>
                    <a:cubicBezTo>
                      <a:pt x="404" y="1146"/>
                      <a:pt x="404" y="1146"/>
                      <a:pt x="404" y="1146"/>
                    </a:cubicBezTo>
                    <a:cubicBezTo>
                      <a:pt x="404" y="1153"/>
                      <a:pt x="404" y="1153"/>
                      <a:pt x="404" y="1153"/>
                    </a:cubicBezTo>
                    <a:cubicBezTo>
                      <a:pt x="411" y="1153"/>
                      <a:pt x="411" y="1153"/>
                      <a:pt x="411" y="1153"/>
                    </a:cubicBezTo>
                    <a:cubicBezTo>
                      <a:pt x="411" y="1146"/>
                      <a:pt x="411" y="1146"/>
                      <a:pt x="411" y="1146"/>
                    </a:cubicBezTo>
                    <a:moveTo>
                      <a:pt x="426" y="1146"/>
                    </a:moveTo>
                    <a:cubicBezTo>
                      <a:pt x="419" y="1146"/>
                      <a:pt x="419" y="1146"/>
                      <a:pt x="419" y="1146"/>
                    </a:cubicBezTo>
                    <a:cubicBezTo>
                      <a:pt x="419" y="1153"/>
                      <a:pt x="419" y="1153"/>
                      <a:pt x="419" y="1153"/>
                    </a:cubicBezTo>
                    <a:cubicBezTo>
                      <a:pt x="426" y="1153"/>
                      <a:pt x="426" y="1153"/>
                      <a:pt x="426" y="1153"/>
                    </a:cubicBezTo>
                    <a:cubicBezTo>
                      <a:pt x="426" y="1146"/>
                      <a:pt x="426" y="1146"/>
                      <a:pt x="426" y="1146"/>
                    </a:cubicBezTo>
                    <a:moveTo>
                      <a:pt x="440" y="1146"/>
                    </a:moveTo>
                    <a:cubicBezTo>
                      <a:pt x="433" y="1146"/>
                      <a:pt x="433" y="1146"/>
                      <a:pt x="433" y="1146"/>
                    </a:cubicBezTo>
                    <a:cubicBezTo>
                      <a:pt x="433" y="1153"/>
                      <a:pt x="433" y="1153"/>
                      <a:pt x="433" y="1153"/>
                    </a:cubicBezTo>
                    <a:cubicBezTo>
                      <a:pt x="440" y="1153"/>
                      <a:pt x="440" y="1153"/>
                      <a:pt x="440" y="1153"/>
                    </a:cubicBezTo>
                    <a:cubicBezTo>
                      <a:pt x="440" y="1146"/>
                      <a:pt x="440" y="1146"/>
                      <a:pt x="440" y="1146"/>
                    </a:cubicBezTo>
                    <a:moveTo>
                      <a:pt x="455" y="1146"/>
                    </a:moveTo>
                    <a:cubicBezTo>
                      <a:pt x="448" y="1146"/>
                      <a:pt x="448" y="1146"/>
                      <a:pt x="448" y="1146"/>
                    </a:cubicBezTo>
                    <a:cubicBezTo>
                      <a:pt x="448" y="1153"/>
                      <a:pt x="448" y="1153"/>
                      <a:pt x="448" y="1153"/>
                    </a:cubicBezTo>
                    <a:cubicBezTo>
                      <a:pt x="455" y="1153"/>
                      <a:pt x="455" y="1153"/>
                      <a:pt x="455" y="1153"/>
                    </a:cubicBezTo>
                    <a:cubicBezTo>
                      <a:pt x="455" y="1146"/>
                      <a:pt x="455" y="1146"/>
                      <a:pt x="455" y="1146"/>
                    </a:cubicBezTo>
                    <a:moveTo>
                      <a:pt x="470" y="1146"/>
                    </a:moveTo>
                    <a:cubicBezTo>
                      <a:pt x="463" y="1146"/>
                      <a:pt x="463" y="1146"/>
                      <a:pt x="463" y="1146"/>
                    </a:cubicBezTo>
                    <a:cubicBezTo>
                      <a:pt x="463" y="1153"/>
                      <a:pt x="463" y="1153"/>
                      <a:pt x="463" y="1153"/>
                    </a:cubicBezTo>
                    <a:cubicBezTo>
                      <a:pt x="470" y="1153"/>
                      <a:pt x="470" y="1153"/>
                      <a:pt x="470" y="1153"/>
                    </a:cubicBezTo>
                    <a:cubicBezTo>
                      <a:pt x="470" y="1146"/>
                      <a:pt x="470" y="1146"/>
                      <a:pt x="470" y="1146"/>
                    </a:cubicBezTo>
                    <a:moveTo>
                      <a:pt x="485" y="1146"/>
                    </a:moveTo>
                    <a:cubicBezTo>
                      <a:pt x="478" y="1146"/>
                      <a:pt x="478" y="1146"/>
                      <a:pt x="478" y="1146"/>
                    </a:cubicBezTo>
                    <a:cubicBezTo>
                      <a:pt x="478" y="1153"/>
                      <a:pt x="478" y="1153"/>
                      <a:pt x="478" y="1153"/>
                    </a:cubicBezTo>
                    <a:cubicBezTo>
                      <a:pt x="485" y="1153"/>
                      <a:pt x="485" y="1153"/>
                      <a:pt x="485" y="1153"/>
                    </a:cubicBezTo>
                    <a:cubicBezTo>
                      <a:pt x="485" y="1146"/>
                      <a:pt x="485" y="1146"/>
                      <a:pt x="485" y="1146"/>
                    </a:cubicBezTo>
                    <a:moveTo>
                      <a:pt x="499" y="1146"/>
                    </a:moveTo>
                    <a:cubicBezTo>
                      <a:pt x="492" y="1146"/>
                      <a:pt x="492" y="1146"/>
                      <a:pt x="492" y="1146"/>
                    </a:cubicBezTo>
                    <a:cubicBezTo>
                      <a:pt x="492" y="1153"/>
                      <a:pt x="492" y="1153"/>
                      <a:pt x="492" y="1153"/>
                    </a:cubicBezTo>
                    <a:cubicBezTo>
                      <a:pt x="499" y="1153"/>
                      <a:pt x="499" y="1153"/>
                      <a:pt x="499" y="1153"/>
                    </a:cubicBezTo>
                    <a:cubicBezTo>
                      <a:pt x="499" y="1146"/>
                      <a:pt x="499" y="1146"/>
                      <a:pt x="499" y="1146"/>
                    </a:cubicBezTo>
                    <a:moveTo>
                      <a:pt x="514" y="1146"/>
                    </a:moveTo>
                    <a:cubicBezTo>
                      <a:pt x="507" y="1146"/>
                      <a:pt x="507" y="1146"/>
                      <a:pt x="507" y="1146"/>
                    </a:cubicBezTo>
                    <a:cubicBezTo>
                      <a:pt x="507" y="1153"/>
                      <a:pt x="507" y="1153"/>
                      <a:pt x="507" y="1153"/>
                    </a:cubicBezTo>
                    <a:cubicBezTo>
                      <a:pt x="514" y="1153"/>
                      <a:pt x="514" y="1153"/>
                      <a:pt x="514" y="1153"/>
                    </a:cubicBezTo>
                    <a:cubicBezTo>
                      <a:pt x="514" y="1146"/>
                      <a:pt x="514" y="1146"/>
                      <a:pt x="514" y="1146"/>
                    </a:cubicBezTo>
                    <a:moveTo>
                      <a:pt x="529" y="1146"/>
                    </a:moveTo>
                    <a:cubicBezTo>
                      <a:pt x="522" y="1146"/>
                      <a:pt x="522" y="1146"/>
                      <a:pt x="522" y="1146"/>
                    </a:cubicBezTo>
                    <a:cubicBezTo>
                      <a:pt x="522" y="1153"/>
                      <a:pt x="522" y="1153"/>
                      <a:pt x="522" y="1153"/>
                    </a:cubicBezTo>
                    <a:cubicBezTo>
                      <a:pt x="529" y="1153"/>
                      <a:pt x="529" y="1153"/>
                      <a:pt x="529" y="1153"/>
                    </a:cubicBezTo>
                    <a:cubicBezTo>
                      <a:pt x="529" y="1146"/>
                      <a:pt x="529" y="1146"/>
                      <a:pt x="529" y="1146"/>
                    </a:cubicBezTo>
                    <a:moveTo>
                      <a:pt x="544" y="1146"/>
                    </a:moveTo>
                    <a:cubicBezTo>
                      <a:pt x="537" y="1146"/>
                      <a:pt x="537" y="1146"/>
                      <a:pt x="537" y="1146"/>
                    </a:cubicBezTo>
                    <a:cubicBezTo>
                      <a:pt x="537" y="1153"/>
                      <a:pt x="537" y="1153"/>
                      <a:pt x="537" y="1153"/>
                    </a:cubicBezTo>
                    <a:cubicBezTo>
                      <a:pt x="544" y="1153"/>
                      <a:pt x="544" y="1153"/>
                      <a:pt x="544" y="1153"/>
                    </a:cubicBezTo>
                    <a:cubicBezTo>
                      <a:pt x="544" y="1146"/>
                      <a:pt x="544" y="1146"/>
                      <a:pt x="544" y="1146"/>
                    </a:cubicBezTo>
                    <a:moveTo>
                      <a:pt x="204" y="1131"/>
                    </a:moveTo>
                    <a:cubicBezTo>
                      <a:pt x="197" y="1131"/>
                      <a:pt x="197" y="1131"/>
                      <a:pt x="197" y="1131"/>
                    </a:cubicBezTo>
                    <a:cubicBezTo>
                      <a:pt x="197" y="1138"/>
                      <a:pt x="197" y="1138"/>
                      <a:pt x="197" y="1138"/>
                    </a:cubicBezTo>
                    <a:cubicBezTo>
                      <a:pt x="204" y="1138"/>
                      <a:pt x="204" y="1138"/>
                      <a:pt x="204" y="1138"/>
                    </a:cubicBezTo>
                    <a:cubicBezTo>
                      <a:pt x="204" y="1131"/>
                      <a:pt x="204" y="1131"/>
                      <a:pt x="204" y="1131"/>
                    </a:cubicBezTo>
                    <a:moveTo>
                      <a:pt x="219" y="1131"/>
                    </a:moveTo>
                    <a:cubicBezTo>
                      <a:pt x="212" y="1131"/>
                      <a:pt x="212" y="1131"/>
                      <a:pt x="212" y="1131"/>
                    </a:cubicBezTo>
                    <a:cubicBezTo>
                      <a:pt x="212" y="1138"/>
                      <a:pt x="212" y="1138"/>
                      <a:pt x="212" y="1138"/>
                    </a:cubicBezTo>
                    <a:cubicBezTo>
                      <a:pt x="219" y="1138"/>
                      <a:pt x="219" y="1138"/>
                      <a:pt x="219" y="1138"/>
                    </a:cubicBezTo>
                    <a:cubicBezTo>
                      <a:pt x="219" y="1131"/>
                      <a:pt x="219" y="1131"/>
                      <a:pt x="219" y="1131"/>
                    </a:cubicBezTo>
                    <a:moveTo>
                      <a:pt x="234" y="1131"/>
                    </a:moveTo>
                    <a:cubicBezTo>
                      <a:pt x="227" y="1131"/>
                      <a:pt x="227" y="1131"/>
                      <a:pt x="227" y="1131"/>
                    </a:cubicBezTo>
                    <a:cubicBezTo>
                      <a:pt x="227" y="1138"/>
                      <a:pt x="227" y="1138"/>
                      <a:pt x="227" y="1138"/>
                    </a:cubicBezTo>
                    <a:cubicBezTo>
                      <a:pt x="234" y="1138"/>
                      <a:pt x="234" y="1138"/>
                      <a:pt x="234" y="1138"/>
                    </a:cubicBezTo>
                    <a:cubicBezTo>
                      <a:pt x="234" y="1131"/>
                      <a:pt x="234" y="1131"/>
                      <a:pt x="234" y="1131"/>
                    </a:cubicBezTo>
                    <a:moveTo>
                      <a:pt x="249" y="1131"/>
                    </a:moveTo>
                    <a:cubicBezTo>
                      <a:pt x="242" y="1131"/>
                      <a:pt x="242" y="1131"/>
                      <a:pt x="242" y="1131"/>
                    </a:cubicBezTo>
                    <a:cubicBezTo>
                      <a:pt x="242" y="1138"/>
                      <a:pt x="242" y="1138"/>
                      <a:pt x="242" y="1138"/>
                    </a:cubicBezTo>
                    <a:cubicBezTo>
                      <a:pt x="249" y="1138"/>
                      <a:pt x="249" y="1138"/>
                      <a:pt x="249" y="1138"/>
                    </a:cubicBezTo>
                    <a:cubicBezTo>
                      <a:pt x="249" y="1131"/>
                      <a:pt x="249" y="1131"/>
                      <a:pt x="249" y="1131"/>
                    </a:cubicBezTo>
                    <a:moveTo>
                      <a:pt x="263" y="1131"/>
                    </a:moveTo>
                    <a:cubicBezTo>
                      <a:pt x="256" y="1131"/>
                      <a:pt x="256" y="1131"/>
                      <a:pt x="256" y="1131"/>
                    </a:cubicBezTo>
                    <a:cubicBezTo>
                      <a:pt x="256" y="1138"/>
                      <a:pt x="256" y="1138"/>
                      <a:pt x="256" y="1138"/>
                    </a:cubicBezTo>
                    <a:cubicBezTo>
                      <a:pt x="263" y="1138"/>
                      <a:pt x="263" y="1138"/>
                      <a:pt x="263" y="1138"/>
                    </a:cubicBezTo>
                    <a:cubicBezTo>
                      <a:pt x="263" y="1131"/>
                      <a:pt x="263" y="1131"/>
                      <a:pt x="263" y="1131"/>
                    </a:cubicBezTo>
                    <a:moveTo>
                      <a:pt x="278" y="1131"/>
                    </a:moveTo>
                    <a:cubicBezTo>
                      <a:pt x="271" y="1131"/>
                      <a:pt x="271" y="1131"/>
                      <a:pt x="271" y="1131"/>
                    </a:cubicBezTo>
                    <a:cubicBezTo>
                      <a:pt x="271" y="1138"/>
                      <a:pt x="271" y="1138"/>
                      <a:pt x="271" y="1138"/>
                    </a:cubicBezTo>
                    <a:cubicBezTo>
                      <a:pt x="278" y="1138"/>
                      <a:pt x="278" y="1138"/>
                      <a:pt x="278" y="1138"/>
                    </a:cubicBezTo>
                    <a:cubicBezTo>
                      <a:pt x="278" y="1131"/>
                      <a:pt x="278" y="1131"/>
                      <a:pt x="278" y="1131"/>
                    </a:cubicBezTo>
                    <a:moveTo>
                      <a:pt x="293" y="1131"/>
                    </a:moveTo>
                    <a:cubicBezTo>
                      <a:pt x="286" y="1131"/>
                      <a:pt x="286" y="1131"/>
                      <a:pt x="286" y="1131"/>
                    </a:cubicBezTo>
                    <a:cubicBezTo>
                      <a:pt x="286" y="1138"/>
                      <a:pt x="286" y="1138"/>
                      <a:pt x="286" y="1138"/>
                    </a:cubicBezTo>
                    <a:cubicBezTo>
                      <a:pt x="293" y="1138"/>
                      <a:pt x="293" y="1138"/>
                      <a:pt x="293" y="1138"/>
                    </a:cubicBezTo>
                    <a:cubicBezTo>
                      <a:pt x="293" y="1131"/>
                      <a:pt x="293" y="1131"/>
                      <a:pt x="293" y="1131"/>
                    </a:cubicBezTo>
                    <a:moveTo>
                      <a:pt x="308" y="1131"/>
                    </a:moveTo>
                    <a:cubicBezTo>
                      <a:pt x="301" y="1131"/>
                      <a:pt x="301" y="1131"/>
                      <a:pt x="301" y="1131"/>
                    </a:cubicBezTo>
                    <a:cubicBezTo>
                      <a:pt x="301" y="1138"/>
                      <a:pt x="301" y="1138"/>
                      <a:pt x="301" y="1138"/>
                    </a:cubicBezTo>
                    <a:cubicBezTo>
                      <a:pt x="308" y="1138"/>
                      <a:pt x="308" y="1138"/>
                      <a:pt x="308" y="1138"/>
                    </a:cubicBezTo>
                    <a:cubicBezTo>
                      <a:pt x="308" y="1131"/>
                      <a:pt x="308" y="1131"/>
                      <a:pt x="308" y="1131"/>
                    </a:cubicBezTo>
                    <a:moveTo>
                      <a:pt x="322" y="1131"/>
                    </a:moveTo>
                    <a:cubicBezTo>
                      <a:pt x="315" y="1131"/>
                      <a:pt x="315" y="1131"/>
                      <a:pt x="315" y="1131"/>
                    </a:cubicBezTo>
                    <a:cubicBezTo>
                      <a:pt x="315" y="1138"/>
                      <a:pt x="315" y="1138"/>
                      <a:pt x="315" y="1138"/>
                    </a:cubicBezTo>
                    <a:cubicBezTo>
                      <a:pt x="322" y="1138"/>
                      <a:pt x="322" y="1138"/>
                      <a:pt x="322" y="1138"/>
                    </a:cubicBezTo>
                    <a:cubicBezTo>
                      <a:pt x="322" y="1131"/>
                      <a:pt x="322" y="1131"/>
                      <a:pt x="322" y="1131"/>
                    </a:cubicBezTo>
                    <a:moveTo>
                      <a:pt x="337" y="1131"/>
                    </a:moveTo>
                    <a:cubicBezTo>
                      <a:pt x="330" y="1131"/>
                      <a:pt x="330" y="1131"/>
                      <a:pt x="330" y="1131"/>
                    </a:cubicBezTo>
                    <a:cubicBezTo>
                      <a:pt x="330" y="1138"/>
                      <a:pt x="330" y="1138"/>
                      <a:pt x="330" y="1138"/>
                    </a:cubicBezTo>
                    <a:cubicBezTo>
                      <a:pt x="337" y="1138"/>
                      <a:pt x="337" y="1138"/>
                      <a:pt x="337" y="1138"/>
                    </a:cubicBezTo>
                    <a:cubicBezTo>
                      <a:pt x="337" y="1131"/>
                      <a:pt x="337" y="1131"/>
                      <a:pt x="337" y="1131"/>
                    </a:cubicBezTo>
                    <a:moveTo>
                      <a:pt x="352" y="1131"/>
                    </a:moveTo>
                    <a:cubicBezTo>
                      <a:pt x="345" y="1131"/>
                      <a:pt x="345" y="1131"/>
                      <a:pt x="345" y="1131"/>
                    </a:cubicBezTo>
                    <a:cubicBezTo>
                      <a:pt x="345" y="1138"/>
                      <a:pt x="345" y="1138"/>
                      <a:pt x="345" y="1138"/>
                    </a:cubicBezTo>
                    <a:cubicBezTo>
                      <a:pt x="352" y="1138"/>
                      <a:pt x="352" y="1138"/>
                      <a:pt x="352" y="1138"/>
                    </a:cubicBezTo>
                    <a:cubicBezTo>
                      <a:pt x="352" y="1131"/>
                      <a:pt x="352" y="1131"/>
                      <a:pt x="352" y="1131"/>
                    </a:cubicBezTo>
                    <a:moveTo>
                      <a:pt x="367" y="1131"/>
                    </a:moveTo>
                    <a:cubicBezTo>
                      <a:pt x="360" y="1131"/>
                      <a:pt x="360" y="1131"/>
                      <a:pt x="360" y="1131"/>
                    </a:cubicBezTo>
                    <a:cubicBezTo>
                      <a:pt x="360" y="1138"/>
                      <a:pt x="360" y="1138"/>
                      <a:pt x="360" y="1138"/>
                    </a:cubicBezTo>
                    <a:cubicBezTo>
                      <a:pt x="367" y="1138"/>
                      <a:pt x="367" y="1138"/>
                      <a:pt x="367" y="1138"/>
                    </a:cubicBezTo>
                    <a:cubicBezTo>
                      <a:pt x="367" y="1131"/>
                      <a:pt x="367" y="1131"/>
                      <a:pt x="367" y="1131"/>
                    </a:cubicBezTo>
                    <a:moveTo>
                      <a:pt x="381" y="1131"/>
                    </a:moveTo>
                    <a:cubicBezTo>
                      <a:pt x="374" y="1131"/>
                      <a:pt x="374" y="1131"/>
                      <a:pt x="374" y="1131"/>
                    </a:cubicBezTo>
                    <a:cubicBezTo>
                      <a:pt x="374" y="1138"/>
                      <a:pt x="374" y="1138"/>
                      <a:pt x="374" y="1138"/>
                    </a:cubicBezTo>
                    <a:cubicBezTo>
                      <a:pt x="381" y="1138"/>
                      <a:pt x="381" y="1138"/>
                      <a:pt x="381" y="1138"/>
                    </a:cubicBezTo>
                    <a:cubicBezTo>
                      <a:pt x="381" y="1131"/>
                      <a:pt x="381" y="1131"/>
                      <a:pt x="381" y="1131"/>
                    </a:cubicBezTo>
                    <a:moveTo>
                      <a:pt x="396" y="1131"/>
                    </a:moveTo>
                    <a:cubicBezTo>
                      <a:pt x="389" y="1131"/>
                      <a:pt x="389" y="1131"/>
                      <a:pt x="389" y="1131"/>
                    </a:cubicBezTo>
                    <a:cubicBezTo>
                      <a:pt x="389" y="1138"/>
                      <a:pt x="389" y="1138"/>
                      <a:pt x="389" y="1138"/>
                    </a:cubicBezTo>
                    <a:cubicBezTo>
                      <a:pt x="396" y="1138"/>
                      <a:pt x="396" y="1138"/>
                      <a:pt x="396" y="1138"/>
                    </a:cubicBezTo>
                    <a:cubicBezTo>
                      <a:pt x="396" y="1131"/>
                      <a:pt x="396" y="1131"/>
                      <a:pt x="396" y="1131"/>
                    </a:cubicBezTo>
                    <a:moveTo>
                      <a:pt x="411" y="1131"/>
                    </a:moveTo>
                    <a:cubicBezTo>
                      <a:pt x="404" y="1131"/>
                      <a:pt x="404" y="1131"/>
                      <a:pt x="404" y="1131"/>
                    </a:cubicBezTo>
                    <a:cubicBezTo>
                      <a:pt x="404" y="1138"/>
                      <a:pt x="404" y="1138"/>
                      <a:pt x="404" y="1138"/>
                    </a:cubicBezTo>
                    <a:cubicBezTo>
                      <a:pt x="411" y="1138"/>
                      <a:pt x="411" y="1138"/>
                      <a:pt x="411" y="1138"/>
                    </a:cubicBezTo>
                    <a:cubicBezTo>
                      <a:pt x="411" y="1131"/>
                      <a:pt x="411" y="1131"/>
                      <a:pt x="411" y="1131"/>
                    </a:cubicBezTo>
                    <a:moveTo>
                      <a:pt x="426" y="1131"/>
                    </a:moveTo>
                    <a:cubicBezTo>
                      <a:pt x="419" y="1131"/>
                      <a:pt x="419" y="1131"/>
                      <a:pt x="419" y="1131"/>
                    </a:cubicBezTo>
                    <a:cubicBezTo>
                      <a:pt x="419" y="1138"/>
                      <a:pt x="419" y="1138"/>
                      <a:pt x="419" y="1138"/>
                    </a:cubicBezTo>
                    <a:cubicBezTo>
                      <a:pt x="426" y="1138"/>
                      <a:pt x="426" y="1138"/>
                      <a:pt x="426" y="1138"/>
                    </a:cubicBezTo>
                    <a:cubicBezTo>
                      <a:pt x="426" y="1131"/>
                      <a:pt x="426" y="1131"/>
                      <a:pt x="426" y="1131"/>
                    </a:cubicBezTo>
                    <a:moveTo>
                      <a:pt x="440" y="1131"/>
                    </a:moveTo>
                    <a:cubicBezTo>
                      <a:pt x="433" y="1131"/>
                      <a:pt x="433" y="1131"/>
                      <a:pt x="433" y="1131"/>
                    </a:cubicBezTo>
                    <a:cubicBezTo>
                      <a:pt x="433" y="1138"/>
                      <a:pt x="433" y="1138"/>
                      <a:pt x="433" y="1138"/>
                    </a:cubicBezTo>
                    <a:cubicBezTo>
                      <a:pt x="440" y="1138"/>
                      <a:pt x="440" y="1138"/>
                      <a:pt x="440" y="1138"/>
                    </a:cubicBezTo>
                    <a:cubicBezTo>
                      <a:pt x="440" y="1131"/>
                      <a:pt x="440" y="1131"/>
                      <a:pt x="440" y="1131"/>
                    </a:cubicBezTo>
                    <a:moveTo>
                      <a:pt x="455" y="1131"/>
                    </a:moveTo>
                    <a:cubicBezTo>
                      <a:pt x="448" y="1131"/>
                      <a:pt x="448" y="1131"/>
                      <a:pt x="448" y="1131"/>
                    </a:cubicBezTo>
                    <a:cubicBezTo>
                      <a:pt x="448" y="1138"/>
                      <a:pt x="448" y="1138"/>
                      <a:pt x="448" y="1138"/>
                    </a:cubicBezTo>
                    <a:cubicBezTo>
                      <a:pt x="455" y="1138"/>
                      <a:pt x="455" y="1138"/>
                      <a:pt x="455" y="1138"/>
                    </a:cubicBezTo>
                    <a:cubicBezTo>
                      <a:pt x="455" y="1131"/>
                      <a:pt x="455" y="1131"/>
                      <a:pt x="455" y="1131"/>
                    </a:cubicBezTo>
                    <a:moveTo>
                      <a:pt x="470" y="1131"/>
                    </a:moveTo>
                    <a:cubicBezTo>
                      <a:pt x="463" y="1131"/>
                      <a:pt x="463" y="1131"/>
                      <a:pt x="463" y="1131"/>
                    </a:cubicBezTo>
                    <a:cubicBezTo>
                      <a:pt x="463" y="1138"/>
                      <a:pt x="463" y="1138"/>
                      <a:pt x="463" y="1138"/>
                    </a:cubicBezTo>
                    <a:cubicBezTo>
                      <a:pt x="470" y="1138"/>
                      <a:pt x="470" y="1138"/>
                      <a:pt x="470" y="1138"/>
                    </a:cubicBezTo>
                    <a:cubicBezTo>
                      <a:pt x="470" y="1131"/>
                      <a:pt x="470" y="1131"/>
                      <a:pt x="470" y="1131"/>
                    </a:cubicBezTo>
                    <a:moveTo>
                      <a:pt x="485" y="1131"/>
                    </a:moveTo>
                    <a:cubicBezTo>
                      <a:pt x="478" y="1131"/>
                      <a:pt x="478" y="1131"/>
                      <a:pt x="478" y="1131"/>
                    </a:cubicBezTo>
                    <a:cubicBezTo>
                      <a:pt x="478" y="1138"/>
                      <a:pt x="478" y="1138"/>
                      <a:pt x="478" y="1138"/>
                    </a:cubicBezTo>
                    <a:cubicBezTo>
                      <a:pt x="485" y="1138"/>
                      <a:pt x="485" y="1138"/>
                      <a:pt x="485" y="1138"/>
                    </a:cubicBezTo>
                    <a:cubicBezTo>
                      <a:pt x="485" y="1131"/>
                      <a:pt x="485" y="1131"/>
                      <a:pt x="485" y="1131"/>
                    </a:cubicBezTo>
                    <a:moveTo>
                      <a:pt x="499" y="1131"/>
                    </a:moveTo>
                    <a:cubicBezTo>
                      <a:pt x="492" y="1131"/>
                      <a:pt x="492" y="1131"/>
                      <a:pt x="492" y="1131"/>
                    </a:cubicBezTo>
                    <a:cubicBezTo>
                      <a:pt x="492" y="1138"/>
                      <a:pt x="492" y="1138"/>
                      <a:pt x="492" y="1138"/>
                    </a:cubicBezTo>
                    <a:cubicBezTo>
                      <a:pt x="499" y="1138"/>
                      <a:pt x="499" y="1138"/>
                      <a:pt x="499" y="1138"/>
                    </a:cubicBezTo>
                    <a:cubicBezTo>
                      <a:pt x="499" y="1131"/>
                      <a:pt x="499" y="1131"/>
                      <a:pt x="499" y="1131"/>
                    </a:cubicBezTo>
                    <a:moveTo>
                      <a:pt x="514" y="1131"/>
                    </a:moveTo>
                    <a:cubicBezTo>
                      <a:pt x="507" y="1131"/>
                      <a:pt x="507" y="1131"/>
                      <a:pt x="507" y="1131"/>
                    </a:cubicBezTo>
                    <a:cubicBezTo>
                      <a:pt x="507" y="1138"/>
                      <a:pt x="507" y="1138"/>
                      <a:pt x="507" y="1138"/>
                    </a:cubicBezTo>
                    <a:cubicBezTo>
                      <a:pt x="514" y="1138"/>
                      <a:pt x="514" y="1138"/>
                      <a:pt x="514" y="1138"/>
                    </a:cubicBezTo>
                    <a:cubicBezTo>
                      <a:pt x="514" y="1131"/>
                      <a:pt x="514" y="1131"/>
                      <a:pt x="514" y="1131"/>
                    </a:cubicBezTo>
                    <a:moveTo>
                      <a:pt x="529" y="1131"/>
                    </a:moveTo>
                    <a:cubicBezTo>
                      <a:pt x="522" y="1131"/>
                      <a:pt x="522" y="1131"/>
                      <a:pt x="522" y="1131"/>
                    </a:cubicBezTo>
                    <a:cubicBezTo>
                      <a:pt x="522" y="1138"/>
                      <a:pt x="522" y="1138"/>
                      <a:pt x="522" y="1138"/>
                    </a:cubicBezTo>
                    <a:cubicBezTo>
                      <a:pt x="529" y="1138"/>
                      <a:pt x="529" y="1138"/>
                      <a:pt x="529" y="1138"/>
                    </a:cubicBezTo>
                    <a:cubicBezTo>
                      <a:pt x="529" y="1131"/>
                      <a:pt x="529" y="1131"/>
                      <a:pt x="529" y="1131"/>
                    </a:cubicBezTo>
                    <a:moveTo>
                      <a:pt x="544" y="1131"/>
                    </a:moveTo>
                    <a:cubicBezTo>
                      <a:pt x="537" y="1131"/>
                      <a:pt x="537" y="1131"/>
                      <a:pt x="537" y="1131"/>
                    </a:cubicBezTo>
                    <a:cubicBezTo>
                      <a:pt x="537" y="1138"/>
                      <a:pt x="537" y="1138"/>
                      <a:pt x="537" y="1138"/>
                    </a:cubicBezTo>
                    <a:cubicBezTo>
                      <a:pt x="544" y="1138"/>
                      <a:pt x="544" y="1138"/>
                      <a:pt x="544" y="1138"/>
                    </a:cubicBezTo>
                    <a:cubicBezTo>
                      <a:pt x="544" y="1131"/>
                      <a:pt x="544" y="1131"/>
                      <a:pt x="544" y="1131"/>
                    </a:cubicBezTo>
                    <a:moveTo>
                      <a:pt x="219" y="1117"/>
                    </a:moveTo>
                    <a:cubicBezTo>
                      <a:pt x="212" y="1117"/>
                      <a:pt x="212" y="1117"/>
                      <a:pt x="212" y="1117"/>
                    </a:cubicBezTo>
                    <a:cubicBezTo>
                      <a:pt x="212" y="1124"/>
                      <a:pt x="212" y="1124"/>
                      <a:pt x="212" y="1124"/>
                    </a:cubicBezTo>
                    <a:cubicBezTo>
                      <a:pt x="219" y="1124"/>
                      <a:pt x="219" y="1124"/>
                      <a:pt x="219" y="1124"/>
                    </a:cubicBezTo>
                    <a:cubicBezTo>
                      <a:pt x="219" y="1117"/>
                      <a:pt x="219" y="1117"/>
                      <a:pt x="219" y="1117"/>
                    </a:cubicBezTo>
                    <a:moveTo>
                      <a:pt x="234" y="1117"/>
                    </a:moveTo>
                    <a:cubicBezTo>
                      <a:pt x="227" y="1117"/>
                      <a:pt x="227" y="1117"/>
                      <a:pt x="227" y="1117"/>
                    </a:cubicBezTo>
                    <a:cubicBezTo>
                      <a:pt x="227" y="1124"/>
                      <a:pt x="227" y="1124"/>
                      <a:pt x="227" y="1124"/>
                    </a:cubicBezTo>
                    <a:cubicBezTo>
                      <a:pt x="234" y="1124"/>
                      <a:pt x="234" y="1124"/>
                      <a:pt x="234" y="1124"/>
                    </a:cubicBezTo>
                    <a:cubicBezTo>
                      <a:pt x="234" y="1117"/>
                      <a:pt x="234" y="1117"/>
                      <a:pt x="234" y="1117"/>
                    </a:cubicBezTo>
                    <a:moveTo>
                      <a:pt x="249" y="1117"/>
                    </a:moveTo>
                    <a:cubicBezTo>
                      <a:pt x="242" y="1117"/>
                      <a:pt x="242" y="1117"/>
                      <a:pt x="242" y="1117"/>
                    </a:cubicBezTo>
                    <a:cubicBezTo>
                      <a:pt x="242" y="1124"/>
                      <a:pt x="242" y="1124"/>
                      <a:pt x="242" y="1124"/>
                    </a:cubicBezTo>
                    <a:cubicBezTo>
                      <a:pt x="249" y="1124"/>
                      <a:pt x="249" y="1124"/>
                      <a:pt x="249" y="1124"/>
                    </a:cubicBezTo>
                    <a:cubicBezTo>
                      <a:pt x="249" y="1117"/>
                      <a:pt x="249" y="1117"/>
                      <a:pt x="249" y="1117"/>
                    </a:cubicBezTo>
                    <a:moveTo>
                      <a:pt x="263" y="1117"/>
                    </a:moveTo>
                    <a:cubicBezTo>
                      <a:pt x="256" y="1117"/>
                      <a:pt x="256" y="1117"/>
                      <a:pt x="256" y="1117"/>
                    </a:cubicBezTo>
                    <a:cubicBezTo>
                      <a:pt x="256" y="1124"/>
                      <a:pt x="256" y="1124"/>
                      <a:pt x="256" y="1124"/>
                    </a:cubicBezTo>
                    <a:cubicBezTo>
                      <a:pt x="263" y="1124"/>
                      <a:pt x="263" y="1124"/>
                      <a:pt x="263" y="1124"/>
                    </a:cubicBezTo>
                    <a:cubicBezTo>
                      <a:pt x="263" y="1117"/>
                      <a:pt x="263" y="1117"/>
                      <a:pt x="263" y="1117"/>
                    </a:cubicBezTo>
                    <a:moveTo>
                      <a:pt x="278" y="1117"/>
                    </a:moveTo>
                    <a:cubicBezTo>
                      <a:pt x="271" y="1117"/>
                      <a:pt x="271" y="1117"/>
                      <a:pt x="271" y="1117"/>
                    </a:cubicBezTo>
                    <a:cubicBezTo>
                      <a:pt x="271" y="1124"/>
                      <a:pt x="271" y="1124"/>
                      <a:pt x="271" y="1124"/>
                    </a:cubicBezTo>
                    <a:cubicBezTo>
                      <a:pt x="278" y="1124"/>
                      <a:pt x="278" y="1124"/>
                      <a:pt x="278" y="1124"/>
                    </a:cubicBezTo>
                    <a:cubicBezTo>
                      <a:pt x="278" y="1117"/>
                      <a:pt x="278" y="1117"/>
                      <a:pt x="278" y="1117"/>
                    </a:cubicBezTo>
                    <a:moveTo>
                      <a:pt x="293" y="1117"/>
                    </a:moveTo>
                    <a:cubicBezTo>
                      <a:pt x="286" y="1117"/>
                      <a:pt x="286" y="1117"/>
                      <a:pt x="286" y="1117"/>
                    </a:cubicBezTo>
                    <a:cubicBezTo>
                      <a:pt x="286" y="1124"/>
                      <a:pt x="286" y="1124"/>
                      <a:pt x="286" y="1124"/>
                    </a:cubicBezTo>
                    <a:cubicBezTo>
                      <a:pt x="293" y="1124"/>
                      <a:pt x="293" y="1124"/>
                      <a:pt x="293" y="1124"/>
                    </a:cubicBezTo>
                    <a:cubicBezTo>
                      <a:pt x="293" y="1117"/>
                      <a:pt x="293" y="1117"/>
                      <a:pt x="293" y="1117"/>
                    </a:cubicBezTo>
                    <a:moveTo>
                      <a:pt x="308" y="1117"/>
                    </a:moveTo>
                    <a:cubicBezTo>
                      <a:pt x="301" y="1117"/>
                      <a:pt x="301" y="1117"/>
                      <a:pt x="301" y="1117"/>
                    </a:cubicBezTo>
                    <a:cubicBezTo>
                      <a:pt x="301" y="1124"/>
                      <a:pt x="301" y="1124"/>
                      <a:pt x="301" y="1124"/>
                    </a:cubicBezTo>
                    <a:cubicBezTo>
                      <a:pt x="308" y="1124"/>
                      <a:pt x="308" y="1124"/>
                      <a:pt x="308" y="1124"/>
                    </a:cubicBezTo>
                    <a:cubicBezTo>
                      <a:pt x="308" y="1117"/>
                      <a:pt x="308" y="1117"/>
                      <a:pt x="308" y="1117"/>
                    </a:cubicBezTo>
                    <a:moveTo>
                      <a:pt x="322" y="1117"/>
                    </a:moveTo>
                    <a:cubicBezTo>
                      <a:pt x="315" y="1117"/>
                      <a:pt x="315" y="1117"/>
                      <a:pt x="315" y="1117"/>
                    </a:cubicBezTo>
                    <a:cubicBezTo>
                      <a:pt x="315" y="1124"/>
                      <a:pt x="315" y="1124"/>
                      <a:pt x="315" y="1124"/>
                    </a:cubicBezTo>
                    <a:cubicBezTo>
                      <a:pt x="322" y="1124"/>
                      <a:pt x="322" y="1124"/>
                      <a:pt x="322" y="1124"/>
                    </a:cubicBezTo>
                    <a:cubicBezTo>
                      <a:pt x="322" y="1117"/>
                      <a:pt x="322" y="1117"/>
                      <a:pt x="322" y="1117"/>
                    </a:cubicBezTo>
                    <a:moveTo>
                      <a:pt x="337" y="1117"/>
                    </a:moveTo>
                    <a:cubicBezTo>
                      <a:pt x="330" y="1117"/>
                      <a:pt x="330" y="1117"/>
                      <a:pt x="330" y="1117"/>
                    </a:cubicBezTo>
                    <a:cubicBezTo>
                      <a:pt x="330" y="1124"/>
                      <a:pt x="330" y="1124"/>
                      <a:pt x="330" y="1124"/>
                    </a:cubicBezTo>
                    <a:cubicBezTo>
                      <a:pt x="337" y="1124"/>
                      <a:pt x="337" y="1124"/>
                      <a:pt x="337" y="1124"/>
                    </a:cubicBezTo>
                    <a:cubicBezTo>
                      <a:pt x="337" y="1117"/>
                      <a:pt x="337" y="1117"/>
                      <a:pt x="337" y="1117"/>
                    </a:cubicBezTo>
                    <a:moveTo>
                      <a:pt x="352" y="1117"/>
                    </a:moveTo>
                    <a:cubicBezTo>
                      <a:pt x="345" y="1117"/>
                      <a:pt x="345" y="1117"/>
                      <a:pt x="345" y="1117"/>
                    </a:cubicBezTo>
                    <a:cubicBezTo>
                      <a:pt x="345" y="1124"/>
                      <a:pt x="345" y="1124"/>
                      <a:pt x="345" y="1124"/>
                    </a:cubicBezTo>
                    <a:cubicBezTo>
                      <a:pt x="352" y="1124"/>
                      <a:pt x="352" y="1124"/>
                      <a:pt x="352" y="1124"/>
                    </a:cubicBezTo>
                    <a:cubicBezTo>
                      <a:pt x="352" y="1117"/>
                      <a:pt x="352" y="1117"/>
                      <a:pt x="352" y="1117"/>
                    </a:cubicBezTo>
                    <a:moveTo>
                      <a:pt x="367" y="1117"/>
                    </a:moveTo>
                    <a:cubicBezTo>
                      <a:pt x="360" y="1117"/>
                      <a:pt x="360" y="1117"/>
                      <a:pt x="360" y="1117"/>
                    </a:cubicBezTo>
                    <a:cubicBezTo>
                      <a:pt x="360" y="1124"/>
                      <a:pt x="360" y="1124"/>
                      <a:pt x="360" y="1124"/>
                    </a:cubicBezTo>
                    <a:cubicBezTo>
                      <a:pt x="367" y="1124"/>
                      <a:pt x="367" y="1124"/>
                      <a:pt x="367" y="1124"/>
                    </a:cubicBezTo>
                    <a:cubicBezTo>
                      <a:pt x="367" y="1117"/>
                      <a:pt x="367" y="1117"/>
                      <a:pt x="367" y="1117"/>
                    </a:cubicBezTo>
                    <a:moveTo>
                      <a:pt x="381" y="1117"/>
                    </a:moveTo>
                    <a:cubicBezTo>
                      <a:pt x="374" y="1117"/>
                      <a:pt x="374" y="1117"/>
                      <a:pt x="374" y="1117"/>
                    </a:cubicBezTo>
                    <a:cubicBezTo>
                      <a:pt x="374" y="1124"/>
                      <a:pt x="374" y="1124"/>
                      <a:pt x="374" y="1124"/>
                    </a:cubicBezTo>
                    <a:cubicBezTo>
                      <a:pt x="381" y="1124"/>
                      <a:pt x="381" y="1124"/>
                      <a:pt x="381" y="1124"/>
                    </a:cubicBezTo>
                    <a:cubicBezTo>
                      <a:pt x="381" y="1117"/>
                      <a:pt x="381" y="1117"/>
                      <a:pt x="381" y="1117"/>
                    </a:cubicBezTo>
                    <a:moveTo>
                      <a:pt x="396" y="1117"/>
                    </a:moveTo>
                    <a:cubicBezTo>
                      <a:pt x="389" y="1117"/>
                      <a:pt x="389" y="1117"/>
                      <a:pt x="389" y="1117"/>
                    </a:cubicBezTo>
                    <a:cubicBezTo>
                      <a:pt x="389" y="1124"/>
                      <a:pt x="389" y="1124"/>
                      <a:pt x="389" y="1124"/>
                    </a:cubicBezTo>
                    <a:cubicBezTo>
                      <a:pt x="396" y="1124"/>
                      <a:pt x="396" y="1124"/>
                      <a:pt x="396" y="1124"/>
                    </a:cubicBezTo>
                    <a:cubicBezTo>
                      <a:pt x="396" y="1117"/>
                      <a:pt x="396" y="1117"/>
                      <a:pt x="396" y="1117"/>
                    </a:cubicBezTo>
                    <a:moveTo>
                      <a:pt x="411" y="1117"/>
                    </a:moveTo>
                    <a:cubicBezTo>
                      <a:pt x="404" y="1117"/>
                      <a:pt x="404" y="1117"/>
                      <a:pt x="404" y="1117"/>
                    </a:cubicBezTo>
                    <a:cubicBezTo>
                      <a:pt x="404" y="1124"/>
                      <a:pt x="404" y="1124"/>
                      <a:pt x="404" y="1124"/>
                    </a:cubicBezTo>
                    <a:cubicBezTo>
                      <a:pt x="411" y="1124"/>
                      <a:pt x="411" y="1124"/>
                      <a:pt x="411" y="1124"/>
                    </a:cubicBezTo>
                    <a:cubicBezTo>
                      <a:pt x="411" y="1117"/>
                      <a:pt x="411" y="1117"/>
                      <a:pt x="411" y="1117"/>
                    </a:cubicBezTo>
                    <a:moveTo>
                      <a:pt x="426" y="1117"/>
                    </a:moveTo>
                    <a:cubicBezTo>
                      <a:pt x="419" y="1117"/>
                      <a:pt x="419" y="1117"/>
                      <a:pt x="419" y="1117"/>
                    </a:cubicBezTo>
                    <a:cubicBezTo>
                      <a:pt x="419" y="1124"/>
                      <a:pt x="419" y="1124"/>
                      <a:pt x="419" y="1124"/>
                    </a:cubicBezTo>
                    <a:cubicBezTo>
                      <a:pt x="426" y="1124"/>
                      <a:pt x="426" y="1124"/>
                      <a:pt x="426" y="1124"/>
                    </a:cubicBezTo>
                    <a:cubicBezTo>
                      <a:pt x="426" y="1117"/>
                      <a:pt x="426" y="1117"/>
                      <a:pt x="426" y="1117"/>
                    </a:cubicBezTo>
                    <a:moveTo>
                      <a:pt x="440" y="1117"/>
                    </a:moveTo>
                    <a:cubicBezTo>
                      <a:pt x="433" y="1117"/>
                      <a:pt x="433" y="1117"/>
                      <a:pt x="433" y="1117"/>
                    </a:cubicBezTo>
                    <a:cubicBezTo>
                      <a:pt x="433" y="1124"/>
                      <a:pt x="433" y="1124"/>
                      <a:pt x="433" y="1124"/>
                    </a:cubicBezTo>
                    <a:cubicBezTo>
                      <a:pt x="440" y="1124"/>
                      <a:pt x="440" y="1124"/>
                      <a:pt x="440" y="1124"/>
                    </a:cubicBezTo>
                    <a:cubicBezTo>
                      <a:pt x="440" y="1117"/>
                      <a:pt x="440" y="1117"/>
                      <a:pt x="440" y="1117"/>
                    </a:cubicBezTo>
                    <a:moveTo>
                      <a:pt x="455" y="1117"/>
                    </a:moveTo>
                    <a:cubicBezTo>
                      <a:pt x="448" y="1117"/>
                      <a:pt x="448" y="1117"/>
                      <a:pt x="448" y="1117"/>
                    </a:cubicBezTo>
                    <a:cubicBezTo>
                      <a:pt x="448" y="1124"/>
                      <a:pt x="448" y="1124"/>
                      <a:pt x="448" y="1124"/>
                    </a:cubicBezTo>
                    <a:cubicBezTo>
                      <a:pt x="455" y="1124"/>
                      <a:pt x="455" y="1124"/>
                      <a:pt x="455" y="1124"/>
                    </a:cubicBezTo>
                    <a:cubicBezTo>
                      <a:pt x="455" y="1117"/>
                      <a:pt x="455" y="1117"/>
                      <a:pt x="455" y="1117"/>
                    </a:cubicBezTo>
                    <a:moveTo>
                      <a:pt x="470" y="1117"/>
                    </a:moveTo>
                    <a:cubicBezTo>
                      <a:pt x="463" y="1117"/>
                      <a:pt x="463" y="1117"/>
                      <a:pt x="463" y="1117"/>
                    </a:cubicBezTo>
                    <a:cubicBezTo>
                      <a:pt x="463" y="1124"/>
                      <a:pt x="463" y="1124"/>
                      <a:pt x="463" y="1124"/>
                    </a:cubicBezTo>
                    <a:cubicBezTo>
                      <a:pt x="470" y="1124"/>
                      <a:pt x="470" y="1124"/>
                      <a:pt x="470" y="1124"/>
                    </a:cubicBezTo>
                    <a:cubicBezTo>
                      <a:pt x="470" y="1117"/>
                      <a:pt x="470" y="1117"/>
                      <a:pt x="470" y="1117"/>
                    </a:cubicBezTo>
                    <a:moveTo>
                      <a:pt x="485" y="1117"/>
                    </a:moveTo>
                    <a:cubicBezTo>
                      <a:pt x="478" y="1117"/>
                      <a:pt x="478" y="1117"/>
                      <a:pt x="478" y="1117"/>
                    </a:cubicBezTo>
                    <a:cubicBezTo>
                      <a:pt x="478" y="1124"/>
                      <a:pt x="478" y="1124"/>
                      <a:pt x="478" y="1124"/>
                    </a:cubicBezTo>
                    <a:cubicBezTo>
                      <a:pt x="485" y="1124"/>
                      <a:pt x="485" y="1124"/>
                      <a:pt x="485" y="1124"/>
                    </a:cubicBezTo>
                    <a:cubicBezTo>
                      <a:pt x="485" y="1117"/>
                      <a:pt x="485" y="1117"/>
                      <a:pt x="485" y="1117"/>
                    </a:cubicBezTo>
                    <a:moveTo>
                      <a:pt x="499" y="1117"/>
                    </a:moveTo>
                    <a:cubicBezTo>
                      <a:pt x="492" y="1117"/>
                      <a:pt x="492" y="1117"/>
                      <a:pt x="492" y="1117"/>
                    </a:cubicBezTo>
                    <a:cubicBezTo>
                      <a:pt x="492" y="1124"/>
                      <a:pt x="492" y="1124"/>
                      <a:pt x="492" y="1124"/>
                    </a:cubicBezTo>
                    <a:cubicBezTo>
                      <a:pt x="499" y="1124"/>
                      <a:pt x="499" y="1124"/>
                      <a:pt x="499" y="1124"/>
                    </a:cubicBezTo>
                    <a:cubicBezTo>
                      <a:pt x="499" y="1117"/>
                      <a:pt x="499" y="1117"/>
                      <a:pt x="499" y="1117"/>
                    </a:cubicBezTo>
                    <a:moveTo>
                      <a:pt x="514" y="1117"/>
                    </a:moveTo>
                    <a:cubicBezTo>
                      <a:pt x="507" y="1117"/>
                      <a:pt x="507" y="1117"/>
                      <a:pt x="507" y="1117"/>
                    </a:cubicBezTo>
                    <a:cubicBezTo>
                      <a:pt x="507" y="1124"/>
                      <a:pt x="507" y="1124"/>
                      <a:pt x="507" y="1124"/>
                    </a:cubicBezTo>
                    <a:cubicBezTo>
                      <a:pt x="514" y="1124"/>
                      <a:pt x="514" y="1124"/>
                      <a:pt x="514" y="1124"/>
                    </a:cubicBezTo>
                    <a:cubicBezTo>
                      <a:pt x="514" y="1117"/>
                      <a:pt x="514" y="1117"/>
                      <a:pt x="514" y="1117"/>
                    </a:cubicBezTo>
                    <a:moveTo>
                      <a:pt x="529" y="1117"/>
                    </a:moveTo>
                    <a:cubicBezTo>
                      <a:pt x="522" y="1117"/>
                      <a:pt x="522" y="1117"/>
                      <a:pt x="522" y="1117"/>
                    </a:cubicBezTo>
                    <a:cubicBezTo>
                      <a:pt x="522" y="1124"/>
                      <a:pt x="522" y="1124"/>
                      <a:pt x="522" y="1124"/>
                    </a:cubicBezTo>
                    <a:cubicBezTo>
                      <a:pt x="529" y="1124"/>
                      <a:pt x="529" y="1124"/>
                      <a:pt x="529" y="1124"/>
                    </a:cubicBezTo>
                    <a:cubicBezTo>
                      <a:pt x="529" y="1117"/>
                      <a:pt x="529" y="1117"/>
                      <a:pt x="529" y="1117"/>
                    </a:cubicBezTo>
                    <a:moveTo>
                      <a:pt x="219" y="1102"/>
                    </a:moveTo>
                    <a:cubicBezTo>
                      <a:pt x="212" y="1102"/>
                      <a:pt x="212" y="1102"/>
                      <a:pt x="212" y="1102"/>
                    </a:cubicBezTo>
                    <a:cubicBezTo>
                      <a:pt x="212" y="1109"/>
                      <a:pt x="212" y="1109"/>
                      <a:pt x="212" y="1109"/>
                    </a:cubicBezTo>
                    <a:cubicBezTo>
                      <a:pt x="219" y="1109"/>
                      <a:pt x="219" y="1109"/>
                      <a:pt x="219" y="1109"/>
                    </a:cubicBezTo>
                    <a:cubicBezTo>
                      <a:pt x="219" y="1102"/>
                      <a:pt x="219" y="1102"/>
                      <a:pt x="219" y="1102"/>
                    </a:cubicBezTo>
                    <a:moveTo>
                      <a:pt x="234" y="1102"/>
                    </a:moveTo>
                    <a:cubicBezTo>
                      <a:pt x="227" y="1102"/>
                      <a:pt x="227" y="1102"/>
                      <a:pt x="227" y="1102"/>
                    </a:cubicBezTo>
                    <a:cubicBezTo>
                      <a:pt x="227" y="1109"/>
                      <a:pt x="227" y="1109"/>
                      <a:pt x="227" y="1109"/>
                    </a:cubicBezTo>
                    <a:cubicBezTo>
                      <a:pt x="234" y="1109"/>
                      <a:pt x="234" y="1109"/>
                      <a:pt x="234" y="1109"/>
                    </a:cubicBezTo>
                    <a:cubicBezTo>
                      <a:pt x="234" y="1102"/>
                      <a:pt x="234" y="1102"/>
                      <a:pt x="234" y="1102"/>
                    </a:cubicBezTo>
                    <a:moveTo>
                      <a:pt x="249" y="1102"/>
                    </a:moveTo>
                    <a:cubicBezTo>
                      <a:pt x="242" y="1102"/>
                      <a:pt x="242" y="1102"/>
                      <a:pt x="242" y="1102"/>
                    </a:cubicBezTo>
                    <a:cubicBezTo>
                      <a:pt x="242" y="1109"/>
                      <a:pt x="242" y="1109"/>
                      <a:pt x="242" y="1109"/>
                    </a:cubicBezTo>
                    <a:cubicBezTo>
                      <a:pt x="249" y="1109"/>
                      <a:pt x="249" y="1109"/>
                      <a:pt x="249" y="1109"/>
                    </a:cubicBezTo>
                    <a:cubicBezTo>
                      <a:pt x="249" y="1102"/>
                      <a:pt x="249" y="1102"/>
                      <a:pt x="249" y="1102"/>
                    </a:cubicBezTo>
                    <a:moveTo>
                      <a:pt x="263" y="1102"/>
                    </a:moveTo>
                    <a:cubicBezTo>
                      <a:pt x="256" y="1102"/>
                      <a:pt x="256" y="1102"/>
                      <a:pt x="256" y="1102"/>
                    </a:cubicBezTo>
                    <a:cubicBezTo>
                      <a:pt x="256" y="1109"/>
                      <a:pt x="256" y="1109"/>
                      <a:pt x="256" y="1109"/>
                    </a:cubicBezTo>
                    <a:cubicBezTo>
                      <a:pt x="263" y="1109"/>
                      <a:pt x="263" y="1109"/>
                      <a:pt x="263" y="1109"/>
                    </a:cubicBezTo>
                    <a:cubicBezTo>
                      <a:pt x="263" y="1102"/>
                      <a:pt x="263" y="1102"/>
                      <a:pt x="263" y="1102"/>
                    </a:cubicBezTo>
                    <a:moveTo>
                      <a:pt x="278" y="1102"/>
                    </a:moveTo>
                    <a:cubicBezTo>
                      <a:pt x="271" y="1102"/>
                      <a:pt x="271" y="1102"/>
                      <a:pt x="271" y="1102"/>
                    </a:cubicBezTo>
                    <a:cubicBezTo>
                      <a:pt x="271" y="1109"/>
                      <a:pt x="271" y="1109"/>
                      <a:pt x="271" y="1109"/>
                    </a:cubicBezTo>
                    <a:cubicBezTo>
                      <a:pt x="278" y="1109"/>
                      <a:pt x="278" y="1109"/>
                      <a:pt x="278" y="1109"/>
                    </a:cubicBezTo>
                    <a:cubicBezTo>
                      <a:pt x="278" y="1102"/>
                      <a:pt x="278" y="1102"/>
                      <a:pt x="278" y="1102"/>
                    </a:cubicBezTo>
                    <a:moveTo>
                      <a:pt x="293" y="1102"/>
                    </a:moveTo>
                    <a:cubicBezTo>
                      <a:pt x="286" y="1102"/>
                      <a:pt x="286" y="1102"/>
                      <a:pt x="286" y="1102"/>
                    </a:cubicBezTo>
                    <a:cubicBezTo>
                      <a:pt x="286" y="1109"/>
                      <a:pt x="286" y="1109"/>
                      <a:pt x="286" y="1109"/>
                    </a:cubicBezTo>
                    <a:cubicBezTo>
                      <a:pt x="293" y="1109"/>
                      <a:pt x="293" y="1109"/>
                      <a:pt x="293" y="1109"/>
                    </a:cubicBezTo>
                    <a:cubicBezTo>
                      <a:pt x="293" y="1102"/>
                      <a:pt x="293" y="1102"/>
                      <a:pt x="293" y="1102"/>
                    </a:cubicBezTo>
                    <a:moveTo>
                      <a:pt x="308" y="1102"/>
                    </a:moveTo>
                    <a:cubicBezTo>
                      <a:pt x="301" y="1102"/>
                      <a:pt x="301" y="1102"/>
                      <a:pt x="301" y="1102"/>
                    </a:cubicBezTo>
                    <a:cubicBezTo>
                      <a:pt x="301" y="1109"/>
                      <a:pt x="301" y="1109"/>
                      <a:pt x="301" y="1109"/>
                    </a:cubicBezTo>
                    <a:cubicBezTo>
                      <a:pt x="308" y="1109"/>
                      <a:pt x="308" y="1109"/>
                      <a:pt x="308" y="1109"/>
                    </a:cubicBezTo>
                    <a:cubicBezTo>
                      <a:pt x="308" y="1102"/>
                      <a:pt x="308" y="1102"/>
                      <a:pt x="308" y="1102"/>
                    </a:cubicBezTo>
                    <a:moveTo>
                      <a:pt x="322" y="1102"/>
                    </a:moveTo>
                    <a:cubicBezTo>
                      <a:pt x="315" y="1102"/>
                      <a:pt x="315" y="1102"/>
                      <a:pt x="315" y="1102"/>
                    </a:cubicBezTo>
                    <a:cubicBezTo>
                      <a:pt x="315" y="1109"/>
                      <a:pt x="315" y="1109"/>
                      <a:pt x="315" y="1109"/>
                    </a:cubicBezTo>
                    <a:cubicBezTo>
                      <a:pt x="322" y="1109"/>
                      <a:pt x="322" y="1109"/>
                      <a:pt x="322" y="1109"/>
                    </a:cubicBezTo>
                    <a:cubicBezTo>
                      <a:pt x="322" y="1102"/>
                      <a:pt x="322" y="1102"/>
                      <a:pt x="322" y="1102"/>
                    </a:cubicBezTo>
                    <a:moveTo>
                      <a:pt x="337" y="1102"/>
                    </a:moveTo>
                    <a:cubicBezTo>
                      <a:pt x="330" y="1102"/>
                      <a:pt x="330" y="1102"/>
                      <a:pt x="330" y="1102"/>
                    </a:cubicBezTo>
                    <a:cubicBezTo>
                      <a:pt x="330" y="1109"/>
                      <a:pt x="330" y="1109"/>
                      <a:pt x="330" y="1109"/>
                    </a:cubicBezTo>
                    <a:cubicBezTo>
                      <a:pt x="337" y="1109"/>
                      <a:pt x="337" y="1109"/>
                      <a:pt x="337" y="1109"/>
                    </a:cubicBezTo>
                    <a:cubicBezTo>
                      <a:pt x="337" y="1102"/>
                      <a:pt x="337" y="1102"/>
                      <a:pt x="337" y="1102"/>
                    </a:cubicBezTo>
                    <a:moveTo>
                      <a:pt x="352" y="1102"/>
                    </a:moveTo>
                    <a:cubicBezTo>
                      <a:pt x="345" y="1102"/>
                      <a:pt x="345" y="1102"/>
                      <a:pt x="345" y="1102"/>
                    </a:cubicBezTo>
                    <a:cubicBezTo>
                      <a:pt x="345" y="1109"/>
                      <a:pt x="345" y="1109"/>
                      <a:pt x="345" y="1109"/>
                    </a:cubicBezTo>
                    <a:cubicBezTo>
                      <a:pt x="352" y="1109"/>
                      <a:pt x="352" y="1109"/>
                      <a:pt x="352" y="1109"/>
                    </a:cubicBezTo>
                    <a:cubicBezTo>
                      <a:pt x="352" y="1102"/>
                      <a:pt x="352" y="1102"/>
                      <a:pt x="352" y="1102"/>
                    </a:cubicBezTo>
                    <a:moveTo>
                      <a:pt x="367" y="1102"/>
                    </a:moveTo>
                    <a:cubicBezTo>
                      <a:pt x="360" y="1102"/>
                      <a:pt x="360" y="1102"/>
                      <a:pt x="360" y="1102"/>
                    </a:cubicBezTo>
                    <a:cubicBezTo>
                      <a:pt x="360" y="1109"/>
                      <a:pt x="360" y="1109"/>
                      <a:pt x="360" y="1109"/>
                    </a:cubicBezTo>
                    <a:cubicBezTo>
                      <a:pt x="367" y="1109"/>
                      <a:pt x="367" y="1109"/>
                      <a:pt x="367" y="1109"/>
                    </a:cubicBezTo>
                    <a:cubicBezTo>
                      <a:pt x="367" y="1102"/>
                      <a:pt x="367" y="1102"/>
                      <a:pt x="367" y="1102"/>
                    </a:cubicBezTo>
                    <a:moveTo>
                      <a:pt x="381" y="1102"/>
                    </a:moveTo>
                    <a:cubicBezTo>
                      <a:pt x="374" y="1102"/>
                      <a:pt x="374" y="1102"/>
                      <a:pt x="374" y="1102"/>
                    </a:cubicBezTo>
                    <a:cubicBezTo>
                      <a:pt x="374" y="1109"/>
                      <a:pt x="374" y="1109"/>
                      <a:pt x="374" y="1109"/>
                    </a:cubicBezTo>
                    <a:cubicBezTo>
                      <a:pt x="381" y="1109"/>
                      <a:pt x="381" y="1109"/>
                      <a:pt x="381" y="1109"/>
                    </a:cubicBezTo>
                    <a:cubicBezTo>
                      <a:pt x="381" y="1102"/>
                      <a:pt x="381" y="1102"/>
                      <a:pt x="381" y="1102"/>
                    </a:cubicBezTo>
                    <a:moveTo>
                      <a:pt x="396" y="1102"/>
                    </a:moveTo>
                    <a:cubicBezTo>
                      <a:pt x="389" y="1102"/>
                      <a:pt x="389" y="1102"/>
                      <a:pt x="389" y="1102"/>
                    </a:cubicBezTo>
                    <a:cubicBezTo>
                      <a:pt x="389" y="1109"/>
                      <a:pt x="389" y="1109"/>
                      <a:pt x="389" y="1109"/>
                    </a:cubicBezTo>
                    <a:cubicBezTo>
                      <a:pt x="396" y="1109"/>
                      <a:pt x="396" y="1109"/>
                      <a:pt x="396" y="1109"/>
                    </a:cubicBezTo>
                    <a:cubicBezTo>
                      <a:pt x="396" y="1102"/>
                      <a:pt x="396" y="1102"/>
                      <a:pt x="396" y="1102"/>
                    </a:cubicBezTo>
                    <a:moveTo>
                      <a:pt x="411" y="1102"/>
                    </a:moveTo>
                    <a:cubicBezTo>
                      <a:pt x="404" y="1102"/>
                      <a:pt x="404" y="1102"/>
                      <a:pt x="404" y="1102"/>
                    </a:cubicBezTo>
                    <a:cubicBezTo>
                      <a:pt x="404" y="1109"/>
                      <a:pt x="404" y="1109"/>
                      <a:pt x="404" y="1109"/>
                    </a:cubicBezTo>
                    <a:cubicBezTo>
                      <a:pt x="411" y="1109"/>
                      <a:pt x="411" y="1109"/>
                      <a:pt x="411" y="1109"/>
                    </a:cubicBezTo>
                    <a:cubicBezTo>
                      <a:pt x="411" y="1102"/>
                      <a:pt x="411" y="1102"/>
                      <a:pt x="411" y="1102"/>
                    </a:cubicBezTo>
                    <a:moveTo>
                      <a:pt x="426" y="1102"/>
                    </a:moveTo>
                    <a:cubicBezTo>
                      <a:pt x="419" y="1102"/>
                      <a:pt x="419" y="1102"/>
                      <a:pt x="419" y="1102"/>
                    </a:cubicBezTo>
                    <a:cubicBezTo>
                      <a:pt x="419" y="1109"/>
                      <a:pt x="419" y="1109"/>
                      <a:pt x="419" y="1109"/>
                    </a:cubicBezTo>
                    <a:cubicBezTo>
                      <a:pt x="426" y="1109"/>
                      <a:pt x="426" y="1109"/>
                      <a:pt x="426" y="1109"/>
                    </a:cubicBezTo>
                    <a:cubicBezTo>
                      <a:pt x="426" y="1102"/>
                      <a:pt x="426" y="1102"/>
                      <a:pt x="426" y="1102"/>
                    </a:cubicBezTo>
                    <a:moveTo>
                      <a:pt x="440" y="1102"/>
                    </a:moveTo>
                    <a:cubicBezTo>
                      <a:pt x="433" y="1102"/>
                      <a:pt x="433" y="1102"/>
                      <a:pt x="433" y="1102"/>
                    </a:cubicBezTo>
                    <a:cubicBezTo>
                      <a:pt x="433" y="1109"/>
                      <a:pt x="433" y="1109"/>
                      <a:pt x="433" y="1109"/>
                    </a:cubicBezTo>
                    <a:cubicBezTo>
                      <a:pt x="440" y="1109"/>
                      <a:pt x="440" y="1109"/>
                      <a:pt x="440" y="1109"/>
                    </a:cubicBezTo>
                    <a:cubicBezTo>
                      <a:pt x="440" y="1102"/>
                      <a:pt x="440" y="1102"/>
                      <a:pt x="440" y="1102"/>
                    </a:cubicBezTo>
                    <a:moveTo>
                      <a:pt x="455" y="1102"/>
                    </a:moveTo>
                    <a:cubicBezTo>
                      <a:pt x="448" y="1102"/>
                      <a:pt x="448" y="1102"/>
                      <a:pt x="448" y="1102"/>
                    </a:cubicBezTo>
                    <a:cubicBezTo>
                      <a:pt x="448" y="1109"/>
                      <a:pt x="448" y="1109"/>
                      <a:pt x="448" y="1109"/>
                    </a:cubicBezTo>
                    <a:cubicBezTo>
                      <a:pt x="455" y="1109"/>
                      <a:pt x="455" y="1109"/>
                      <a:pt x="455" y="1109"/>
                    </a:cubicBezTo>
                    <a:cubicBezTo>
                      <a:pt x="455" y="1102"/>
                      <a:pt x="455" y="1102"/>
                      <a:pt x="455" y="1102"/>
                    </a:cubicBezTo>
                    <a:moveTo>
                      <a:pt x="470" y="1102"/>
                    </a:moveTo>
                    <a:cubicBezTo>
                      <a:pt x="463" y="1102"/>
                      <a:pt x="463" y="1102"/>
                      <a:pt x="463" y="1102"/>
                    </a:cubicBezTo>
                    <a:cubicBezTo>
                      <a:pt x="463" y="1109"/>
                      <a:pt x="463" y="1109"/>
                      <a:pt x="463" y="1109"/>
                    </a:cubicBezTo>
                    <a:cubicBezTo>
                      <a:pt x="470" y="1109"/>
                      <a:pt x="470" y="1109"/>
                      <a:pt x="470" y="1109"/>
                    </a:cubicBezTo>
                    <a:cubicBezTo>
                      <a:pt x="470" y="1102"/>
                      <a:pt x="470" y="1102"/>
                      <a:pt x="470" y="1102"/>
                    </a:cubicBezTo>
                    <a:moveTo>
                      <a:pt x="485" y="1102"/>
                    </a:moveTo>
                    <a:cubicBezTo>
                      <a:pt x="478" y="1102"/>
                      <a:pt x="478" y="1102"/>
                      <a:pt x="478" y="1102"/>
                    </a:cubicBezTo>
                    <a:cubicBezTo>
                      <a:pt x="478" y="1109"/>
                      <a:pt x="478" y="1109"/>
                      <a:pt x="478" y="1109"/>
                    </a:cubicBezTo>
                    <a:cubicBezTo>
                      <a:pt x="485" y="1109"/>
                      <a:pt x="485" y="1109"/>
                      <a:pt x="485" y="1109"/>
                    </a:cubicBezTo>
                    <a:cubicBezTo>
                      <a:pt x="485" y="1102"/>
                      <a:pt x="485" y="1102"/>
                      <a:pt x="485" y="1102"/>
                    </a:cubicBezTo>
                    <a:moveTo>
                      <a:pt x="499" y="1102"/>
                    </a:moveTo>
                    <a:cubicBezTo>
                      <a:pt x="492" y="1102"/>
                      <a:pt x="492" y="1102"/>
                      <a:pt x="492" y="1102"/>
                    </a:cubicBezTo>
                    <a:cubicBezTo>
                      <a:pt x="492" y="1109"/>
                      <a:pt x="492" y="1109"/>
                      <a:pt x="492" y="1109"/>
                    </a:cubicBezTo>
                    <a:cubicBezTo>
                      <a:pt x="499" y="1109"/>
                      <a:pt x="499" y="1109"/>
                      <a:pt x="499" y="1109"/>
                    </a:cubicBezTo>
                    <a:cubicBezTo>
                      <a:pt x="499" y="1102"/>
                      <a:pt x="499" y="1102"/>
                      <a:pt x="499" y="1102"/>
                    </a:cubicBezTo>
                    <a:moveTo>
                      <a:pt x="514" y="1102"/>
                    </a:moveTo>
                    <a:cubicBezTo>
                      <a:pt x="507" y="1102"/>
                      <a:pt x="507" y="1102"/>
                      <a:pt x="507" y="1102"/>
                    </a:cubicBezTo>
                    <a:cubicBezTo>
                      <a:pt x="507" y="1109"/>
                      <a:pt x="507" y="1109"/>
                      <a:pt x="507" y="1109"/>
                    </a:cubicBezTo>
                    <a:cubicBezTo>
                      <a:pt x="514" y="1109"/>
                      <a:pt x="514" y="1109"/>
                      <a:pt x="514" y="1109"/>
                    </a:cubicBezTo>
                    <a:cubicBezTo>
                      <a:pt x="514" y="1102"/>
                      <a:pt x="514" y="1102"/>
                      <a:pt x="514" y="1102"/>
                    </a:cubicBezTo>
                    <a:moveTo>
                      <a:pt x="529" y="1102"/>
                    </a:moveTo>
                    <a:cubicBezTo>
                      <a:pt x="522" y="1102"/>
                      <a:pt x="522" y="1102"/>
                      <a:pt x="522" y="1102"/>
                    </a:cubicBezTo>
                    <a:cubicBezTo>
                      <a:pt x="522" y="1109"/>
                      <a:pt x="522" y="1109"/>
                      <a:pt x="522" y="1109"/>
                    </a:cubicBezTo>
                    <a:cubicBezTo>
                      <a:pt x="529" y="1109"/>
                      <a:pt x="529" y="1109"/>
                      <a:pt x="529" y="1109"/>
                    </a:cubicBezTo>
                    <a:cubicBezTo>
                      <a:pt x="529" y="1102"/>
                      <a:pt x="529" y="1102"/>
                      <a:pt x="529" y="1102"/>
                    </a:cubicBezTo>
                    <a:moveTo>
                      <a:pt x="234" y="1087"/>
                    </a:moveTo>
                    <a:cubicBezTo>
                      <a:pt x="227" y="1087"/>
                      <a:pt x="227" y="1087"/>
                      <a:pt x="227" y="1087"/>
                    </a:cubicBezTo>
                    <a:cubicBezTo>
                      <a:pt x="227" y="1094"/>
                      <a:pt x="227" y="1094"/>
                      <a:pt x="227" y="1094"/>
                    </a:cubicBezTo>
                    <a:cubicBezTo>
                      <a:pt x="234" y="1094"/>
                      <a:pt x="234" y="1094"/>
                      <a:pt x="234" y="1094"/>
                    </a:cubicBezTo>
                    <a:cubicBezTo>
                      <a:pt x="234" y="1087"/>
                      <a:pt x="234" y="1087"/>
                      <a:pt x="234" y="1087"/>
                    </a:cubicBezTo>
                    <a:moveTo>
                      <a:pt x="249" y="1087"/>
                    </a:moveTo>
                    <a:cubicBezTo>
                      <a:pt x="242" y="1087"/>
                      <a:pt x="242" y="1087"/>
                      <a:pt x="242" y="1087"/>
                    </a:cubicBezTo>
                    <a:cubicBezTo>
                      <a:pt x="242" y="1094"/>
                      <a:pt x="242" y="1094"/>
                      <a:pt x="242" y="1094"/>
                    </a:cubicBezTo>
                    <a:cubicBezTo>
                      <a:pt x="249" y="1094"/>
                      <a:pt x="249" y="1094"/>
                      <a:pt x="249" y="1094"/>
                    </a:cubicBezTo>
                    <a:cubicBezTo>
                      <a:pt x="249" y="1087"/>
                      <a:pt x="249" y="1087"/>
                      <a:pt x="249" y="1087"/>
                    </a:cubicBezTo>
                    <a:moveTo>
                      <a:pt x="263" y="1087"/>
                    </a:moveTo>
                    <a:cubicBezTo>
                      <a:pt x="256" y="1087"/>
                      <a:pt x="256" y="1087"/>
                      <a:pt x="256" y="1087"/>
                    </a:cubicBezTo>
                    <a:cubicBezTo>
                      <a:pt x="256" y="1094"/>
                      <a:pt x="256" y="1094"/>
                      <a:pt x="256" y="1094"/>
                    </a:cubicBezTo>
                    <a:cubicBezTo>
                      <a:pt x="263" y="1094"/>
                      <a:pt x="263" y="1094"/>
                      <a:pt x="263" y="1094"/>
                    </a:cubicBezTo>
                    <a:cubicBezTo>
                      <a:pt x="263" y="1087"/>
                      <a:pt x="263" y="1087"/>
                      <a:pt x="263" y="1087"/>
                    </a:cubicBezTo>
                    <a:moveTo>
                      <a:pt x="278" y="1087"/>
                    </a:moveTo>
                    <a:cubicBezTo>
                      <a:pt x="271" y="1087"/>
                      <a:pt x="271" y="1087"/>
                      <a:pt x="271" y="1087"/>
                    </a:cubicBezTo>
                    <a:cubicBezTo>
                      <a:pt x="271" y="1094"/>
                      <a:pt x="271" y="1094"/>
                      <a:pt x="271" y="1094"/>
                    </a:cubicBezTo>
                    <a:cubicBezTo>
                      <a:pt x="278" y="1094"/>
                      <a:pt x="278" y="1094"/>
                      <a:pt x="278" y="1094"/>
                    </a:cubicBezTo>
                    <a:cubicBezTo>
                      <a:pt x="278" y="1087"/>
                      <a:pt x="278" y="1087"/>
                      <a:pt x="278" y="1087"/>
                    </a:cubicBezTo>
                    <a:moveTo>
                      <a:pt x="293" y="1087"/>
                    </a:moveTo>
                    <a:cubicBezTo>
                      <a:pt x="286" y="1087"/>
                      <a:pt x="286" y="1087"/>
                      <a:pt x="286" y="1087"/>
                    </a:cubicBezTo>
                    <a:cubicBezTo>
                      <a:pt x="286" y="1094"/>
                      <a:pt x="286" y="1094"/>
                      <a:pt x="286" y="1094"/>
                    </a:cubicBezTo>
                    <a:cubicBezTo>
                      <a:pt x="293" y="1094"/>
                      <a:pt x="293" y="1094"/>
                      <a:pt x="293" y="1094"/>
                    </a:cubicBezTo>
                    <a:cubicBezTo>
                      <a:pt x="293" y="1087"/>
                      <a:pt x="293" y="1087"/>
                      <a:pt x="293" y="1087"/>
                    </a:cubicBezTo>
                    <a:moveTo>
                      <a:pt x="308" y="1087"/>
                    </a:moveTo>
                    <a:cubicBezTo>
                      <a:pt x="301" y="1087"/>
                      <a:pt x="301" y="1087"/>
                      <a:pt x="301" y="1087"/>
                    </a:cubicBezTo>
                    <a:cubicBezTo>
                      <a:pt x="301" y="1094"/>
                      <a:pt x="301" y="1094"/>
                      <a:pt x="301" y="1094"/>
                    </a:cubicBezTo>
                    <a:cubicBezTo>
                      <a:pt x="308" y="1094"/>
                      <a:pt x="308" y="1094"/>
                      <a:pt x="308" y="1094"/>
                    </a:cubicBezTo>
                    <a:cubicBezTo>
                      <a:pt x="308" y="1087"/>
                      <a:pt x="308" y="1087"/>
                      <a:pt x="308" y="1087"/>
                    </a:cubicBezTo>
                    <a:moveTo>
                      <a:pt x="322" y="1087"/>
                    </a:moveTo>
                    <a:cubicBezTo>
                      <a:pt x="315" y="1087"/>
                      <a:pt x="315" y="1087"/>
                      <a:pt x="315" y="1087"/>
                    </a:cubicBezTo>
                    <a:cubicBezTo>
                      <a:pt x="315" y="1094"/>
                      <a:pt x="315" y="1094"/>
                      <a:pt x="315" y="1094"/>
                    </a:cubicBezTo>
                    <a:cubicBezTo>
                      <a:pt x="322" y="1094"/>
                      <a:pt x="322" y="1094"/>
                      <a:pt x="322" y="1094"/>
                    </a:cubicBezTo>
                    <a:cubicBezTo>
                      <a:pt x="322" y="1087"/>
                      <a:pt x="322" y="1087"/>
                      <a:pt x="322" y="1087"/>
                    </a:cubicBezTo>
                    <a:moveTo>
                      <a:pt x="337" y="1087"/>
                    </a:moveTo>
                    <a:cubicBezTo>
                      <a:pt x="330" y="1087"/>
                      <a:pt x="330" y="1087"/>
                      <a:pt x="330" y="1087"/>
                    </a:cubicBezTo>
                    <a:cubicBezTo>
                      <a:pt x="330" y="1094"/>
                      <a:pt x="330" y="1094"/>
                      <a:pt x="330" y="1094"/>
                    </a:cubicBezTo>
                    <a:cubicBezTo>
                      <a:pt x="337" y="1094"/>
                      <a:pt x="337" y="1094"/>
                      <a:pt x="337" y="1094"/>
                    </a:cubicBezTo>
                    <a:cubicBezTo>
                      <a:pt x="337" y="1087"/>
                      <a:pt x="337" y="1087"/>
                      <a:pt x="337" y="1087"/>
                    </a:cubicBezTo>
                    <a:moveTo>
                      <a:pt x="352" y="1087"/>
                    </a:moveTo>
                    <a:cubicBezTo>
                      <a:pt x="345" y="1087"/>
                      <a:pt x="345" y="1087"/>
                      <a:pt x="345" y="1087"/>
                    </a:cubicBezTo>
                    <a:cubicBezTo>
                      <a:pt x="345" y="1094"/>
                      <a:pt x="345" y="1094"/>
                      <a:pt x="345" y="1094"/>
                    </a:cubicBezTo>
                    <a:cubicBezTo>
                      <a:pt x="352" y="1094"/>
                      <a:pt x="352" y="1094"/>
                      <a:pt x="352" y="1094"/>
                    </a:cubicBezTo>
                    <a:cubicBezTo>
                      <a:pt x="352" y="1087"/>
                      <a:pt x="352" y="1087"/>
                      <a:pt x="352" y="1087"/>
                    </a:cubicBezTo>
                    <a:moveTo>
                      <a:pt x="367" y="1087"/>
                    </a:moveTo>
                    <a:cubicBezTo>
                      <a:pt x="360" y="1087"/>
                      <a:pt x="360" y="1087"/>
                      <a:pt x="360" y="1087"/>
                    </a:cubicBezTo>
                    <a:cubicBezTo>
                      <a:pt x="360" y="1094"/>
                      <a:pt x="360" y="1094"/>
                      <a:pt x="360" y="1094"/>
                    </a:cubicBezTo>
                    <a:cubicBezTo>
                      <a:pt x="367" y="1094"/>
                      <a:pt x="367" y="1094"/>
                      <a:pt x="367" y="1094"/>
                    </a:cubicBezTo>
                    <a:cubicBezTo>
                      <a:pt x="367" y="1087"/>
                      <a:pt x="367" y="1087"/>
                      <a:pt x="367" y="1087"/>
                    </a:cubicBezTo>
                    <a:moveTo>
                      <a:pt x="381" y="1087"/>
                    </a:moveTo>
                    <a:cubicBezTo>
                      <a:pt x="374" y="1087"/>
                      <a:pt x="374" y="1087"/>
                      <a:pt x="374" y="1087"/>
                    </a:cubicBezTo>
                    <a:cubicBezTo>
                      <a:pt x="374" y="1094"/>
                      <a:pt x="374" y="1094"/>
                      <a:pt x="374" y="1094"/>
                    </a:cubicBezTo>
                    <a:cubicBezTo>
                      <a:pt x="381" y="1094"/>
                      <a:pt x="381" y="1094"/>
                      <a:pt x="381" y="1094"/>
                    </a:cubicBezTo>
                    <a:cubicBezTo>
                      <a:pt x="381" y="1087"/>
                      <a:pt x="381" y="1087"/>
                      <a:pt x="381" y="1087"/>
                    </a:cubicBezTo>
                    <a:moveTo>
                      <a:pt x="396" y="1087"/>
                    </a:moveTo>
                    <a:cubicBezTo>
                      <a:pt x="389" y="1087"/>
                      <a:pt x="389" y="1087"/>
                      <a:pt x="389" y="1087"/>
                    </a:cubicBezTo>
                    <a:cubicBezTo>
                      <a:pt x="389" y="1094"/>
                      <a:pt x="389" y="1094"/>
                      <a:pt x="389" y="1094"/>
                    </a:cubicBezTo>
                    <a:cubicBezTo>
                      <a:pt x="396" y="1094"/>
                      <a:pt x="396" y="1094"/>
                      <a:pt x="396" y="1094"/>
                    </a:cubicBezTo>
                    <a:cubicBezTo>
                      <a:pt x="396" y="1087"/>
                      <a:pt x="396" y="1087"/>
                      <a:pt x="396" y="1087"/>
                    </a:cubicBezTo>
                    <a:moveTo>
                      <a:pt x="411" y="1087"/>
                    </a:moveTo>
                    <a:cubicBezTo>
                      <a:pt x="404" y="1087"/>
                      <a:pt x="404" y="1087"/>
                      <a:pt x="404" y="1087"/>
                    </a:cubicBezTo>
                    <a:cubicBezTo>
                      <a:pt x="404" y="1094"/>
                      <a:pt x="404" y="1094"/>
                      <a:pt x="404" y="1094"/>
                    </a:cubicBezTo>
                    <a:cubicBezTo>
                      <a:pt x="411" y="1094"/>
                      <a:pt x="411" y="1094"/>
                      <a:pt x="411" y="1094"/>
                    </a:cubicBezTo>
                    <a:cubicBezTo>
                      <a:pt x="411" y="1087"/>
                      <a:pt x="411" y="1087"/>
                      <a:pt x="411" y="1087"/>
                    </a:cubicBezTo>
                    <a:moveTo>
                      <a:pt x="426" y="1087"/>
                    </a:moveTo>
                    <a:cubicBezTo>
                      <a:pt x="419" y="1087"/>
                      <a:pt x="419" y="1087"/>
                      <a:pt x="419" y="1087"/>
                    </a:cubicBezTo>
                    <a:cubicBezTo>
                      <a:pt x="419" y="1094"/>
                      <a:pt x="419" y="1094"/>
                      <a:pt x="419" y="1094"/>
                    </a:cubicBezTo>
                    <a:cubicBezTo>
                      <a:pt x="426" y="1094"/>
                      <a:pt x="426" y="1094"/>
                      <a:pt x="426" y="1094"/>
                    </a:cubicBezTo>
                    <a:cubicBezTo>
                      <a:pt x="426" y="1087"/>
                      <a:pt x="426" y="1087"/>
                      <a:pt x="426" y="1087"/>
                    </a:cubicBezTo>
                    <a:moveTo>
                      <a:pt x="440" y="1087"/>
                    </a:moveTo>
                    <a:cubicBezTo>
                      <a:pt x="433" y="1087"/>
                      <a:pt x="433" y="1087"/>
                      <a:pt x="433" y="1087"/>
                    </a:cubicBezTo>
                    <a:cubicBezTo>
                      <a:pt x="433" y="1094"/>
                      <a:pt x="433" y="1094"/>
                      <a:pt x="433" y="1094"/>
                    </a:cubicBezTo>
                    <a:cubicBezTo>
                      <a:pt x="440" y="1094"/>
                      <a:pt x="440" y="1094"/>
                      <a:pt x="440" y="1094"/>
                    </a:cubicBezTo>
                    <a:cubicBezTo>
                      <a:pt x="440" y="1087"/>
                      <a:pt x="440" y="1087"/>
                      <a:pt x="440" y="1087"/>
                    </a:cubicBezTo>
                    <a:moveTo>
                      <a:pt x="455" y="1087"/>
                    </a:moveTo>
                    <a:cubicBezTo>
                      <a:pt x="448" y="1087"/>
                      <a:pt x="448" y="1087"/>
                      <a:pt x="448" y="1087"/>
                    </a:cubicBezTo>
                    <a:cubicBezTo>
                      <a:pt x="448" y="1094"/>
                      <a:pt x="448" y="1094"/>
                      <a:pt x="448" y="1094"/>
                    </a:cubicBezTo>
                    <a:cubicBezTo>
                      <a:pt x="455" y="1094"/>
                      <a:pt x="455" y="1094"/>
                      <a:pt x="455" y="1094"/>
                    </a:cubicBezTo>
                    <a:cubicBezTo>
                      <a:pt x="455" y="1087"/>
                      <a:pt x="455" y="1087"/>
                      <a:pt x="455" y="1087"/>
                    </a:cubicBezTo>
                    <a:moveTo>
                      <a:pt x="470" y="1087"/>
                    </a:moveTo>
                    <a:cubicBezTo>
                      <a:pt x="463" y="1087"/>
                      <a:pt x="463" y="1087"/>
                      <a:pt x="463" y="1087"/>
                    </a:cubicBezTo>
                    <a:cubicBezTo>
                      <a:pt x="463" y="1094"/>
                      <a:pt x="463" y="1094"/>
                      <a:pt x="463" y="1094"/>
                    </a:cubicBezTo>
                    <a:cubicBezTo>
                      <a:pt x="470" y="1094"/>
                      <a:pt x="470" y="1094"/>
                      <a:pt x="470" y="1094"/>
                    </a:cubicBezTo>
                    <a:cubicBezTo>
                      <a:pt x="470" y="1087"/>
                      <a:pt x="470" y="1087"/>
                      <a:pt x="470" y="1087"/>
                    </a:cubicBezTo>
                    <a:moveTo>
                      <a:pt x="485" y="1087"/>
                    </a:moveTo>
                    <a:cubicBezTo>
                      <a:pt x="478" y="1087"/>
                      <a:pt x="478" y="1087"/>
                      <a:pt x="478" y="1087"/>
                    </a:cubicBezTo>
                    <a:cubicBezTo>
                      <a:pt x="478" y="1094"/>
                      <a:pt x="478" y="1094"/>
                      <a:pt x="478" y="1094"/>
                    </a:cubicBezTo>
                    <a:cubicBezTo>
                      <a:pt x="485" y="1094"/>
                      <a:pt x="485" y="1094"/>
                      <a:pt x="485" y="1094"/>
                    </a:cubicBezTo>
                    <a:cubicBezTo>
                      <a:pt x="485" y="1087"/>
                      <a:pt x="485" y="1087"/>
                      <a:pt x="485" y="1087"/>
                    </a:cubicBezTo>
                    <a:moveTo>
                      <a:pt x="499" y="1087"/>
                    </a:moveTo>
                    <a:cubicBezTo>
                      <a:pt x="492" y="1087"/>
                      <a:pt x="492" y="1087"/>
                      <a:pt x="492" y="1087"/>
                    </a:cubicBezTo>
                    <a:cubicBezTo>
                      <a:pt x="492" y="1094"/>
                      <a:pt x="492" y="1094"/>
                      <a:pt x="492" y="1094"/>
                    </a:cubicBezTo>
                    <a:cubicBezTo>
                      <a:pt x="499" y="1094"/>
                      <a:pt x="499" y="1094"/>
                      <a:pt x="499" y="1094"/>
                    </a:cubicBezTo>
                    <a:cubicBezTo>
                      <a:pt x="499" y="1087"/>
                      <a:pt x="499" y="1087"/>
                      <a:pt x="499" y="1087"/>
                    </a:cubicBezTo>
                    <a:moveTo>
                      <a:pt x="514" y="1087"/>
                    </a:moveTo>
                    <a:cubicBezTo>
                      <a:pt x="507" y="1087"/>
                      <a:pt x="507" y="1087"/>
                      <a:pt x="507" y="1087"/>
                    </a:cubicBezTo>
                    <a:cubicBezTo>
                      <a:pt x="507" y="1094"/>
                      <a:pt x="507" y="1094"/>
                      <a:pt x="507" y="1094"/>
                    </a:cubicBezTo>
                    <a:cubicBezTo>
                      <a:pt x="514" y="1094"/>
                      <a:pt x="514" y="1094"/>
                      <a:pt x="514" y="1094"/>
                    </a:cubicBezTo>
                    <a:cubicBezTo>
                      <a:pt x="514" y="1087"/>
                      <a:pt x="514" y="1087"/>
                      <a:pt x="514" y="1087"/>
                    </a:cubicBezTo>
                    <a:moveTo>
                      <a:pt x="249" y="1072"/>
                    </a:moveTo>
                    <a:cubicBezTo>
                      <a:pt x="242" y="1072"/>
                      <a:pt x="242" y="1072"/>
                      <a:pt x="242" y="1072"/>
                    </a:cubicBezTo>
                    <a:cubicBezTo>
                      <a:pt x="242" y="1079"/>
                      <a:pt x="242" y="1079"/>
                      <a:pt x="242" y="1079"/>
                    </a:cubicBezTo>
                    <a:cubicBezTo>
                      <a:pt x="249" y="1079"/>
                      <a:pt x="249" y="1079"/>
                      <a:pt x="249" y="1079"/>
                    </a:cubicBezTo>
                    <a:cubicBezTo>
                      <a:pt x="249" y="1072"/>
                      <a:pt x="249" y="1072"/>
                      <a:pt x="249" y="1072"/>
                    </a:cubicBezTo>
                    <a:moveTo>
                      <a:pt x="263" y="1072"/>
                    </a:moveTo>
                    <a:cubicBezTo>
                      <a:pt x="256" y="1072"/>
                      <a:pt x="256" y="1072"/>
                      <a:pt x="256" y="1072"/>
                    </a:cubicBezTo>
                    <a:cubicBezTo>
                      <a:pt x="256" y="1079"/>
                      <a:pt x="256" y="1079"/>
                      <a:pt x="256" y="1079"/>
                    </a:cubicBezTo>
                    <a:cubicBezTo>
                      <a:pt x="263" y="1079"/>
                      <a:pt x="263" y="1079"/>
                      <a:pt x="263" y="1079"/>
                    </a:cubicBezTo>
                    <a:cubicBezTo>
                      <a:pt x="263" y="1072"/>
                      <a:pt x="263" y="1072"/>
                      <a:pt x="263" y="1072"/>
                    </a:cubicBezTo>
                    <a:moveTo>
                      <a:pt x="278" y="1072"/>
                    </a:moveTo>
                    <a:cubicBezTo>
                      <a:pt x="271" y="1072"/>
                      <a:pt x="271" y="1072"/>
                      <a:pt x="271" y="1072"/>
                    </a:cubicBezTo>
                    <a:cubicBezTo>
                      <a:pt x="271" y="1079"/>
                      <a:pt x="271" y="1079"/>
                      <a:pt x="271" y="1079"/>
                    </a:cubicBezTo>
                    <a:cubicBezTo>
                      <a:pt x="278" y="1079"/>
                      <a:pt x="278" y="1079"/>
                      <a:pt x="278" y="1079"/>
                    </a:cubicBezTo>
                    <a:cubicBezTo>
                      <a:pt x="278" y="1072"/>
                      <a:pt x="278" y="1072"/>
                      <a:pt x="278" y="1072"/>
                    </a:cubicBezTo>
                    <a:moveTo>
                      <a:pt x="293" y="1072"/>
                    </a:moveTo>
                    <a:cubicBezTo>
                      <a:pt x="286" y="1072"/>
                      <a:pt x="286" y="1072"/>
                      <a:pt x="286" y="1072"/>
                    </a:cubicBezTo>
                    <a:cubicBezTo>
                      <a:pt x="286" y="1079"/>
                      <a:pt x="286" y="1079"/>
                      <a:pt x="286" y="1079"/>
                    </a:cubicBezTo>
                    <a:cubicBezTo>
                      <a:pt x="293" y="1079"/>
                      <a:pt x="293" y="1079"/>
                      <a:pt x="293" y="1079"/>
                    </a:cubicBezTo>
                    <a:cubicBezTo>
                      <a:pt x="293" y="1072"/>
                      <a:pt x="293" y="1072"/>
                      <a:pt x="293" y="1072"/>
                    </a:cubicBezTo>
                    <a:moveTo>
                      <a:pt x="308" y="1072"/>
                    </a:moveTo>
                    <a:cubicBezTo>
                      <a:pt x="301" y="1072"/>
                      <a:pt x="301" y="1072"/>
                      <a:pt x="301" y="1072"/>
                    </a:cubicBezTo>
                    <a:cubicBezTo>
                      <a:pt x="301" y="1079"/>
                      <a:pt x="301" y="1079"/>
                      <a:pt x="301" y="1079"/>
                    </a:cubicBezTo>
                    <a:cubicBezTo>
                      <a:pt x="308" y="1079"/>
                      <a:pt x="308" y="1079"/>
                      <a:pt x="308" y="1079"/>
                    </a:cubicBezTo>
                    <a:cubicBezTo>
                      <a:pt x="308" y="1072"/>
                      <a:pt x="308" y="1072"/>
                      <a:pt x="308" y="1072"/>
                    </a:cubicBezTo>
                    <a:moveTo>
                      <a:pt x="322" y="1072"/>
                    </a:moveTo>
                    <a:cubicBezTo>
                      <a:pt x="315" y="1072"/>
                      <a:pt x="315" y="1072"/>
                      <a:pt x="315" y="1072"/>
                    </a:cubicBezTo>
                    <a:cubicBezTo>
                      <a:pt x="315" y="1079"/>
                      <a:pt x="315" y="1079"/>
                      <a:pt x="315" y="1079"/>
                    </a:cubicBezTo>
                    <a:cubicBezTo>
                      <a:pt x="322" y="1079"/>
                      <a:pt x="322" y="1079"/>
                      <a:pt x="322" y="1079"/>
                    </a:cubicBezTo>
                    <a:cubicBezTo>
                      <a:pt x="322" y="1072"/>
                      <a:pt x="322" y="1072"/>
                      <a:pt x="322" y="1072"/>
                    </a:cubicBezTo>
                    <a:moveTo>
                      <a:pt x="337" y="1072"/>
                    </a:moveTo>
                    <a:cubicBezTo>
                      <a:pt x="330" y="1072"/>
                      <a:pt x="330" y="1072"/>
                      <a:pt x="330" y="1072"/>
                    </a:cubicBezTo>
                    <a:cubicBezTo>
                      <a:pt x="330" y="1079"/>
                      <a:pt x="330" y="1079"/>
                      <a:pt x="330" y="1079"/>
                    </a:cubicBezTo>
                    <a:cubicBezTo>
                      <a:pt x="337" y="1079"/>
                      <a:pt x="337" y="1079"/>
                      <a:pt x="337" y="1079"/>
                    </a:cubicBezTo>
                    <a:cubicBezTo>
                      <a:pt x="337" y="1072"/>
                      <a:pt x="337" y="1072"/>
                      <a:pt x="337" y="1072"/>
                    </a:cubicBezTo>
                    <a:moveTo>
                      <a:pt x="352" y="1072"/>
                    </a:moveTo>
                    <a:cubicBezTo>
                      <a:pt x="345" y="1072"/>
                      <a:pt x="345" y="1072"/>
                      <a:pt x="345" y="1072"/>
                    </a:cubicBezTo>
                    <a:cubicBezTo>
                      <a:pt x="345" y="1079"/>
                      <a:pt x="345" y="1079"/>
                      <a:pt x="345" y="1079"/>
                    </a:cubicBezTo>
                    <a:cubicBezTo>
                      <a:pt x="352" y="1079"/>
                      <a:pt x="352" y="1079"/>
                      <a:pt x="352" y="1079"/>
                    </a:cubicBezTo>
                    <a:cubicBezTo>
                      <a:pt x="352" y="1072"/>
                      <a:pt x="352" y="1072"/>
                      <a:pt x="352" y="1072"/>
                    </a:cubicBezTo>
                    <a:moveTo>
                      <a:pt x="367" y="1072"/>
                    </a:moveTo>
                    <a:cubicBezTo>
                      <a:pt x="360" y="1072"/>
                      <a:pt x="360" y="1072"/>
                      <a:pt x="360" y="1072"/>
                    </a:cubicBezTo>
                    <a:cubicBezTo>
                      <a:pt x="360" y="1079"/>
                      <a:pt x="360" y="1079"/>
                      <a:pt x="360" y="1079"/>
                    </a:cubicBezTo>
                    <a:cubicBezTo>
                      <a:pt x="367" y="1079"/>
                      <a:pt x="367" y="1079"/>
                      <a:pt x="367" y="1079"/>
                    </a:cubicBezTo>
                    <a:cubicBezTo>
                      <a:pt x="367" y="1072"/>
                      <a:pt x="367" y="1072"/>
                      <a:pt x="367" y="1072"/>
                    </a:cubicBezTo>
                    <a:moveTo>
                      <a:pt x="381" y="1072"/>
                    </a:moveTo>
                    <a:cubicBezTo>
                      <a:pt x="374" y="1072"/>
                      <a:pt x="374" y="1072"/>
                      <a:pt x="374" y="1072"/>
                    </a:cubicBezTo>
                    <a:cubicBezTo>
                      <a:pt x="374" y="1079"/>
                      <a:pt x="374" y="1079"/>
                      <a:pt x="374" y="1079"/>
                    </a:cubicBezTo>
                    <a:cubicBezTo>
                      <a:pt x="381" y="1079"/>
                      <a:pt x="381" y="1079"/>
                      <a:pt x="381" y="1079"/>
                    </a:cubicBezTo>
                    <a:cubicBezTo>
                      <a:pt x="381" y="1072"/>
                      <a:pt x="381" y="1072"/>
                      <a:pt x="381" y="1072"/>
                    </a:cubicBezTo>
                    <a:moveTo>
                      <a:pt x="396" y="1072"/>
                    </a:moveTo>
                    <a:cubicBezTo>
                      <a:pt x="389" y="1072"/>
                      <a:pt x="389" y="1072"/>
                      <a:pt x="389" y="1072"/>
                    </a:cubicBezTo>
                    <a:cubicBezTo>
                      <a:pt x="389" y="1079"/>
                      <a:pt x="389" y="1079"/>
                      <a:pt x="389" y="1079"/>
                    </a:cubicBezTo>
                    <a:cubicBezTo>
                      <a:pt x="396" y="1079"/>
                      <a:pt x="396" y="1079"/>
                      <a:pt x="396" y="1079"/>
                    </a:cubicBezTo>
                    <a:cubicBezTo>
                      <a:pt x="396" y="1072"/>
                      <a:pt x="396" y="1072"/>
                      <a:pt x="396" y="1072"/>
                    </a:cubicBezTo>
                    <a:moveTo>
                      <a:pt x="411" y="1072"/>
                    </a:moveTo>
                    <a:cubicBezTo>
                      <a:pt x="404" y="1072"/>
                      <a:pt x="404" y="1072"/>
                      <a:pt x="404" y="1072"/>
                    </a:cubicBezTo>
                    <a:cubicBezTo>
                      <a:pt x="404" y="1079"/>
                      <a:pt x="404" y="1079"/>
                      <a:pt x="404" y="1079"/>
                    </a:cubicBezTo>
                    <a:cubicBezTo>
                      <a:pt x="411" y="1079"/>
                      <a:pt x="411" y="1079"/>
                      <a:pt x="411" y="1079"/>
                    </a:cubicBezTo>
                    <a:cubicBezTo>
                      <a:pt x="411" y="1072"/>
                      <a:pt x="411" y="1072"/>
                      <a:pt x="411" y="1072"/>
                    </a:cubicBezTo>
                    <a:moveTo>
                      <a:pt x="426" y="1072"/>
                    </a:moveTo>
                    <a:cubicBezTo>
                      <a:pt x="419" y="1072"/>
                      <a:pt x="419" y="1072"/>
                      <a:pt x="419" y="1072"/>
                    </a:cubicBezTo>
                    <a:cubicBezTo>
                      <a:pt x="419" y="1079"/>
                      <a:pt x="419" y="1079"/>
                      <a:pt x="419" y="1079"/>
                    </a:cubicBezTo>
                    <a:cubicBezTo>
                      <a:pt x="426" y="1079"/>
                      <a:pt x="426" y="1079"/>
                      <a:pt x="426" y="1079"/>
                    </a:cubicBezTo>
                    <a:cubicBezTo>
                      <a:pt x="426" y="1072"/>
                      <a:pt x="426" y="1072"/>
                      <a:pt x="426" y="1072"/>
                    </a:cubicBezTo>
                    <a:moveTo>
                      <a:pt x="440" y="1072"/>
                    </a:moveTo>
                    <a:cubicBezTo>
                      <a:pt x="433" y="1072"/>
                      <a:pt x="433" y="1072"/>
                      <a:pt x="433" y="1072"/>
                    </a:cubicBezTo>
                    <a:cubicBezTo>
                      <a:pt x="433" y="1079"/>
                      <a:pt x="433" y="1079"/>
                      <a:pt x="433" y="1079"/>
                    </a:cubicBezTo>
                    <a:cubicBezTo>
                      <a:pt x="440" y="1079"/>
                      <a:pt x="440" y="1079"/>
                      <a:pt x="440" y="1079"/>
                    </a:cubicBezTo>
                    <a:cubicBezTo>
                      <a:pt x="440" y="1072"/>
                      <a:pt x="440" y="1072"/>
                      <a:pt x="440" y="1072"/>
                    </a:cubicBezTo>
                    <a:moveTo>
                      <a:pt x="455" y="1072"/>
                    </a:moveTo>
                    <a:cubicBezTo>
                      <a:pt x="448" y="1072"/>
                      <a:pt x="448" y="1072"/>
                      <a:pt x="448" y="1072"/>
                    </a:cubicBezTo>
                    <a:cubicBezTo>
                      <a:pt x="448" y="1079"/>
                      <a:pt x="448" y="1079"/>
                      <a:pt x="448" y="1079"/>
                    </a:cubicBezTo>
                    <a:cubicBezTo>
                      <a:pt x="455" y="1079"/>
                      <a:pt x="455" y="1079"/>
                      <a:pt x="455" y="1079"/>
                    </a:cubicBezTo>
                    <a:cubicBezTo>
                      <a:pt x="455" y="1072"/>
                      <a:pt x="455" y="1072"/>
                      <a:pt x="455" y="1072"/>
                    </a:cubicBezTo>
                    <a:moveTo>
                      <a:pt x="470" y="1072"/>
                    </a:moveTo>
                    <a:cubicBezTo>
                      <a:pt x="463" y="1072"/>
                      <a:pt x="463" y="1072"/>
                      <a:pt x="463" y="1072"/>
                    </a:cubicBezTo>
                    <a:cubicBezTo>
                      <a:pt x="463" y="1079"/>
                      <a:pt x="463" y="1079"/>
                      <a:pt x="463" y="1079"/>
                    </a:cubicBezTo>
                    <a:cubicBezTo>
                      <a:pt x="470" y="1079"/>
                      <a:pt x="470" y="1079"/>
                      <a:pt x="470" y="1079"/>
                    </a:cubicBezTo>
                    <a:cubicBezTo>
                      <a:pt x="470" y="1072"/>
                      <a:pt x="470" y="1072"/>
                      <a:pt x="470" y="1072"/>
                    </a:cubicBezTo>
                    <a:moveTo>
                      <a:pt x="485" y="1072"/>
                    </a:moveTo>
                    <a:cubicBezTo>
                      <a:pt x="478" y="1072"/>
                      <a:pt x="478" y="1072"/>
                      <a:pt x="478" y="1072"/>
                    </a:cubicBezTo>
                    <a:cubicBezTo>
                      <a:pt x="478" y="1079"/>
                      <a:pt x="478" y="1079"/>
                      <a:pt x="478" y="1079"/>
                    </a:cubicBezTo>
                    <a:cubicBezTo>
                      <a:pt x="485" y="1079"/>
                      <a:pt x="485" y="1079"/>
                      <a:pt x="485" y="1079"/>
                    </a:cubicBezTo>
                    <a:cubicBezTo>
                      <a:pt x="485" y="1072"/>
                      <a:pt x="485" y="1072"/>
                      <a:pt x="485" y="1072"/>
                    </a:cubicBezTo>
                    <a:moveTo>
                      <a:pt x="499" y="1072"/>
                    </a:moveTo>
                    <a:cubicBezTo>
                      <a:pt x="492" y="1072"/>
                      <a:pt x="492" y="1072"/>
                      <a:pt x="492" y="1072"/>
                    </a:cubicBezTo>
                    <a:cubicBezTo>
                      <a:pt x="492" y="1079"/>
                      <a:pt x="492" y="1079"/>
                      <a:pt x="492" y="1079"/>
                    </a:cubicBezTo>
                    <a:cubicBezTo>
                      <a:pt x="499" y="1079"/>
                      <a:pt x="499" y="1079"/>
                      <a:pt x="499" y="1079"/>
                    </a:cubicBezTo>
                    <a:cubicBezTo>
                      <a:pt x="499" y="1072"/>
                      <a:pt x="499" y="1072"/>
                      <a:pt x="499" y="1072"/>
                    </a:cubicBezTo>
                    <a:moveTo>
                      <a:pt x="263" y="1058"/>
                    </a:moveTo>
                    <a:cubicBezTo>
                      <a:pt x="256" y="1058"/>
                      <a:pt x="256" y="1058"/>
                      <a:pt x="256" y="1058"/>
                    </a:cubicBezTo>
                    <a:cubicBezTo>
                      <a:pt x="256" y="1065"/>
                      <a:pt x="256" y="1065"/>
                      <a:pt x="256" y="1065"/>
                    </a:cubicBezTo>
                    <a:cubicBezTo>
                      <a:pt x="263" y="1065"/>
                      <a:pt x="263" y="1065"/>
                      <a:pt x="263" y="1065"/>
                    </a:cubicBezTo>
                    <a:cubicBezTo>
                      <a:pt x="263" y="1058"/>
                      <a:pt x="263" y="1058"/>
                      <a:pt x="263" y="1058"/>
                    </a:cubicBezTo>
                    <a:moveTo>
                      <a:pt x="278" y="1058"/>
                    </a:moveTo>
                    <a:cubicBezTo>
                      <a:pt x="271" y="1058"/>
                      <a:pt x="271" y="1058"/>
                      <a:pt x="271" y="1058"/>
                    </a:cubicBezTo>
                    <a:cubicBezTo>
                      <a:pt x="271" y="1065"/>
                      <a:pt x="271" y="1065"/>
                      <a:pt x="271" y="1065"/>
                    </a:cubicBezTo>
                    <a:cubicBezTo>
                      <a:pt x="278" y="1065"/>
                      <a:pt x="278" y="1065"/>
                      <a:pt x="278" y="1065"/>
                    </a:cubicBezTo>
                    <a:cubicBezTo>
                      <a:pt x="278" y="1058"/>
                      <a:pt x="278" y="1058"/>
                      <a:pt x="278" y="1058"/>
                    </a:cubicBezTo>
                    <a:moveTo>
                      <a:pt x="293" y="1058"/>
                    </a:moveTo>
                    <a:cubicBezTo>
                      <a:pt x="286" y="1058"/>
                      <a:pt x="286" y="1058"/>
                      <a:pt x="286" y="1058"/>
                    </a:cubicBezTo>
                    <a:cubicBezTo>
                      <a:pt x="286" y="1065"/>
                      <a:pt x="286" y="1065"/>
                      <a:pt x="286" y="1065"/>
                    </a:cubicBezTo>
                    <a:cubicBezTo>
                      <a:pt x="293" y="1065"/>
                      <a:pt x="293" y="1065"/>
                      <a:pt x="293" y="1065"/>
                    </a:cubicBezTo>
                    <a:cubicBezTo>
                      <a:pt x="293" y="1058"/>
                      <a:pt x="293" y="1058"/>
                      <a:pt x="293" y="1058"/>
                    </a:cubicBezTo>
                    <a:moveTo>
                      <a:pt x="308" y="1058"/>
                    </a:moveTo>
                    <a:cubicBezTo>
                      <a:pt x="301" y="1058"/>
                      <a:pt x="301" y="1058"/>
                      <a:pt x="301" y="1058"/>
                    </a:cubicBezTo>
                    <a:cubicBezTo>
                      <a:pt x="301" y="1065"/>
                      <a:pt x="301" y="1065"/>
                      <a:pt x="301" y="1065"/>
                    </a:cubicBezTo>
                    <a:cubicBezTo>
                      <a:pt x="308" y="1065"/>
                      <a:pt x="308" y="1065"/>
                      <a:pt x="308" y="1065"/>
                    </a:cubicBezTo>
                    <a:cubicBezTo>
                      <a:pt x="308" y="1058"/>
                      <a:pt x="308" y="1058"/>
                      <a:pt x="308" y="1058"/>
                    </a:cubicBezTo>
                    <a:moveTo>
                      <a:pt x="322" y="1058"/>
                    </a:moveTo>
                    <a:cubicBezTo>
                      <a:pt x="315" y="1058"/>
                      <a:pt x="315" y="1058"/>
                      <a:pt x="315" y="1058"/>
                    </a:cubicBezTo>
                    <a:cubicBezTo>
                      <a:pt x="315" y="1065"/>
                      <a:pt x="315" y="1065"/>
                      <a:pt x="315" y="1065"/>
                    </a:cubicBezTo>
                    <a:cubicBezTo>
                      <a:pt x="322" y="1065"/>
                      <a:pt x="322" y="1065"/>
                      <a:pt x="322" y="1065"/>
                    </a:cubicBezTo>
                    <a:cubicBezTo>
                      <a:pt x="322" y="1058"/>
                      <a:pt x="322" y="1058"/>
                      <a:pt x="322" y="1058"/>
                    </a:cubicBezTo>
                    <a:moveTo>
                      <a:pt x="337" y="1058"/>
                    </a:moveTo>
                    <a:cubicBezTo>
                      <a:pt x="330" y="1058"/>
                      <a:pt x="330" y="1058"/>
                      <a:pt x="330" y="1058"/>
                    </a:cubicBezTo>
                    <a:cubicBezTo>
                      <a:pt x="330" y="1065"/>
                      <a:pt x="330" y="1065"/>
                      <a:pt x="330" y="1065"/>
                    </a:cubicBezTo>
                    <a:cubicBezTo>
                      <a:pt x="337" y="1065"/>
                      <a:pt x="337" y="1065"/>
                      <a:pt x="337" y="1065"/>
                    </a:cubicBezTo>
                    <a:cubicBezTo>
                      <a:pt x="337" y="1058"/>
                      <a:pt x="337" y="1058"/>
                      <a:pt x="337" y="1058"/>
                    </a:cubicBezTo>
                    <a:moveTo>
                      <a:pt x="352" y="1058"/>
                    </a:moveTo>
                    <a:cubicBezTo>
                      <a:pt x="345" y="1058"/>
                      <a:pt x="345" y="1058"/>
                      <a:pt x="345" y="1058"/>
                    </a:cubicBezTo>
                    <a:cubicBezTo>
                      <a:pt x="345" y="1065"/>
                      <a:pt x="345" y="1065"/>
                      <a:pt x="345" y="1065"/>
                    </a:cubicBezTo>
                    <a:cubicBezTo>
                      <a:pt x="352" y="1065"/>
                      <a:pt x="352" y="1065"/>
                      <a:pt x="352" y="1065"/>
                    </a:cubicBezTo>
                    <a:cubicBezTo>
                      <a:pt x="352" y="1058"/>
                      <a:pt x="352" y="1058"/>
                      <a:pt x="352" y="1058"/>
                    </a:cubicBezTo>
                    <a:moveTo>
                      <a:pt x="367" y="1058"/>
                    </a:moveTo>
                    <a:cubicBezTo>
                      <a:pt x="360" y="1058"/>
                      <a:pt x="360" y="1058"/>
                      <a:pt x="360" y="1058"/>
                    </a:cubicBezTo>
                    <a:cubicBezTo>
                      <a:pt x="360" y="1065"/>
                      <a:pt x="360" y="1065"/>
                      <a:pt x="360" y="1065"/>
                    </a:cubicBezTo>
                    <a:cubicBezTo>
                      <a:pt x="367" y="1065"/>
                      <a:pt x="367" y="1065"/>
                      <a:pt x="367" y="1065"/>
                    </a:cubicBezTo>
                    <a:cubicBezTo>
                      <a:pt x="367" y="1058"/>
                      <a:pt x="367" y="1058"/>
                      <a:pt x="367" y="1058"/>
                    </a:cubicBezTo>
                    <a:moveTo>
                      <a:pt x="381" y="1058"/>
                    </a:moveTo>
                    <a:cubicBezTo>
                      <a:pt x="374" y="1058"/>
                      <a:pt x="374" y="1058"/>
                      <a:pt x="374" y="1058"/>
                    </a:cubicBezTo>
                    <a:cubicBezTo>
                      <a:pt x="374" y="1065"/>
                      <a:pt x="374" y="1065"/>
                      <a:pt x="374" y="1065"/>
                    </a:cubicBezTo>
                    <a:cubicBezTo>
                      <a:pt x="381" y="1065"/>
                      <a:pt x="381" y="1065"/>
                      <a:pt x="381" y="1065"/>
                    </a:cubicBezTo>
                    <a:cubicBezTo>
                      <a:pt x="381" y="1058"/>
                      <a:pt x="381" y="1058"/>
                      <a:pt x="381" y="1058"/>
                    </a:cubicBezTo>
                    <a:moveTo>
                      <a:pt x="396" y="1058"/>
                    </a:moveTo>
                    <a:cubicBezTo>
                      <a:pt x="389" y="1058"/>
                      <a:pt x="389" y="1058"/>
                      <a:pt x="389" y="1058"/>
                    </a:cubicBezTo>
                    <a:cubicBezTo>
                      <a:pt x="389" y="1065"/>
                      <a:pt x="389" y="1065"/>
                      <a:pt x="389" y="1065"/>
                    </a:cubicBezTo>
                    <a:cubicBezTo>
                      <a:pt x="396" y="1065"/>
                      <a:pt x="396" y="1065"/>
                      <a:pt x="396" y="1065"/>
                    </a:cubicBezTo>
                    <a:cubicBezTo>
                      <a:pt x="396" y="1058"/>
                      <a:pt x="396" y="1058"/>
                      <a:pt x="396" y="1058"/>
                    </a:cubicBezTo>
                    <a:moveTo>
                      <a:pt x="411" y="1058"/>
                    </a:moveTo>
                    <a:cubicBezTo>
                      <a:pt x="404" y="1058"/>
                      <a:pt x="404" y="1058"/>
                      <a:pt x="404" y="1058"/>
                    </a:cubicBezTo>
                    <a:cubicBezTo>
                      <a:pt x="404" y="1065"/>
                      <a:pt x="404" y="1065"/>
                      <a:pt x="404" y="1065"/>
                    </a:cubicBezTo>
                    <a:cubicBezTo>
                      <a:pt x="411" y="1065"/>
                      <a:pt x="411" y="1065"/>
                      <a:pt x="411" y="1065"/>
                    </a:cubicBezTo>
                    <a:cubicBezTo>
                      <a:pt x="411" y="1058"/>
                      <a:pt x="411" y="1058"/>
                      <a:pt x="411" y="1058"/>
                    </a:cubicBezTo>
                    <a:moveTo>
                      <a:pt x="426" y="1058"/>
                    </a:moveTo>
                    <a:cubicBezTo>
                      <a:pt x="419" y="1058"/>
                      <a:pt x="419" y="1058"/>
                      <a:pt x="419" y="1058"/>
                    </a:cubicBezTo>
                    <a:cubicBezTo>
                      <a:pt x="419" y="1065"/>
                      <a:pt x="419" y="1065"/>
                      <a:pt x="419" y="1065"/>
                    </a:cubicBezTo>
                    <a:cubicBezTo>
                      <a:pt x="426" y="1065"/>
                      <a:pt x="426" y="1065"/>
                      <a:pt x="426" y="1065"/>
                    </a:cubicBezTo>
                    <a:cubicBezTo>
                      <a:pt x="426" y="1058"/>
                      <a:pt x="426" y="1058"/>
                      <a:pt x="426" y="1058"/>
                    </a:cubicBezTo>
                    <a:moveTo>
                      <a:pt x="440" y="1058"/>
                    </a:moveTo>
                    <a:cubicBezTo>
                      <a:pt x="433" y="1058"/>
                      <a:pt x="433" y="1058"/>
                      <a:pt x="433" y="1058"/>
                    </a:cubicBezTo>
                    <a:cubicBezTo>
                      <a:pt x="433" y="1065"/>
                      <a:pt x="433" y="1065"/>
                      <a:pt x="433" y="1065"/>
                    </a:cubicBezTo>
                    <a:cubicBezTo>
                      <a:pt x="440" y="1065"/>
                      <a:pt x="440" y="1065"/>
                      <a:pt x="440" y="1065"/>
                    </a:cubicBezTo>
                    <a:cubicBezTo>
                      <a:pt x="440" y="1058"/>
                      <a:pt x="440" y="1058"/>
                      <a:pt x="440" y="1058"/>
                    </a:cubicBezTo>
                    <a:moveTo>
                      <a:pt x="455" y="1058"/>
                    </a:moveTo>
                    <a:cubicBezTo>
                      <a:pt x="448" y="1058"/>
                      <a:pt x="448" y="1058"/>
                      <a:pt x="448" y="1058"/>
                    </a:cubicBezTo>
                    <a:cubicBezTo>
                      <a:pt x="448" y="1065"/>
                      <a:pt x="448" y="1065"/>
                      <a:pt x="448" y="1065"/>
                    </a:cubicBezTo>
                    <a:cubicBezTo>
                      <a:pt x="455" y="1065"/>
                      <a:pt x="455" y="1065"/>
                      <a:pt x="455" y="1065"/>
                    </a:cubicBezTo>
                    <a:cubicBezTo>
                      <a:pt x="455" y="1058"/>
                      <a:pt x="455" y="1058"/>
                      <a:pt x="455" y="1058"/>
                    </a:cubicBezTo>
                    <a:moveTo>
                      <a:pt x="470" y="1058"/>
                    </a:moveTo>
                    <a:cubicBezTo>
                      <a:pt x="463" y="1058"/>
                      <a:pt x="463" y="1058"/>
                      <a:pt x="463" y="1058"/>
                    </a:cubicBezTo>
                    <a:cubicBezTo>
                      <a:pt x="463" y="1065"/>
                      <a:pt x="463" y="1065"/>
                      <a:pt x="463" y="1065"/>
                    </a:cubicBezTo>
                    <a:cubicBezTo>
                      <a:pt x="470" y="1065"/>
                      <a:pt x="470" y="1065"/>
                      <a:pt x="470" y="1065"/>
                    </a:cubicBezTo>
                    <a:cubicBezTo>
                      <a:pt x="470" y="1058"/>
                      <a:pt x="470" y="1058"/>
                      <a:pt x="470" y="1058"/>
                    </a:cubicBezTo>
                    <a:moveTo>
                      <a:pt x="485" y="1058"/>
                    </a:moveTo>
                    <a:cubicBezTo>
                      <a:pt x="478" y="1058"/>
                      <a:pt x="478" y="1058"/>
                      <a:pt x="478" y="1058"/>
                    </a:cubicBezTo>
                    <a:cubicBezTo>
                      <a:pt x="478" y="1065"/>
                      <a:pt x="478" y="1065"/>
                      <a:pt x="478" y="1065"/>
                    </a:cubicBezTo>
                    <a:cubicBezTo>
                      <a:pt x="485" y="1065"/>
                      <a:pt x="485" y="1065"/>
                      <a:pt x="485" y="1065"/>
                    </a:cubicBezTo>
                    <a:cubicBezTo>
                      <a:pt x="485" y="1058"/>
                      <a:pt x="485" y="1058"/>
                      <a:pt x="485" y="1058"/>
                    </a:cubicBezTo>
                    <a:moveTo>
                      <a:pt x="293" y="1043"/>
                    </a:moveTo>
                    <a:cubicBezTo>
                      <a:pt x="286" y="1043"/>
                      <a:pt x="286" y="1043"/>
                      <a:pt x="286" y="1043"/>
                    </a:cubicBezTo>
                    <a:cubicBezTo>
                      <a:pt x="286" y="1050"/>
                      <a:pt x="286" y="1050"/>
                      <a:pt x="286" y="1050"/>
                    </a:cubicBezTo>
                    <a:cubicBezTo>
                      <a:pt x="293" y="1050"/>
                      <a:pt x="293" y="1050"/>
                      <a:pt x="293" y="1050"/>
                    </a:cubicBezTo>
                    <a:cubicBezTo>
                      <a:pt x="293" y="1043"/>
                      <a:pt x="293" y="1043"/>
                      <a:pt x="293" y="1043"/>
                    </a:cubicBezTo>
                    <a:moveTo>
                      <a:pt x="308" y="1043"/>
                    </a:moveTo>
                    <a:cubicBezTo>
                      <a:pt x="301" y="1043"/>
                      <a:pt x="301" y="1043"/>
                      <a:pt x="301" y="1043"/>
                    </a:cubicBezTo>
                    <a:cubicBezTo>
                      <a:pt x="301" y="1050"/>
                      <a:pt x="301" y="1050"/>
                      <a:pt x="301" y="1050"/>
                    </a:cubicBezTo>
                    <a:cubicBezTo>
                      <a:pt x="308" y="1050"/>
                      <a:pt x="308" y="1050"/>
                      <a:pt x="308" y="1050"/>
                    </a:cubicBezTo>
                    <a:cubicBezTo>
                      <a:pt x="308" y="1043"/>
                      <a:pt x="308" y="1043"/>
                      <a:pt x="308" y="1043"/>
                    </a:cubicBezTo>
                    <a:moveTo>
                      <a:pt x="322" y="1043"/>
                    </a:moveTo>
                    <a:cubicBezTo>
                      <a:pt x="315" y="1043"/>
                      <a:pt x="315" y="1043"/>
                      <a:pt x="315" y="1043"/>
                    </a:cubicBezTo>
                    <a:cubicBezTo>
                      <a:pt x="315" y="1050"/>
                      <a:pt x="315" y="1050"/>
                      <a:pt x="315" y="1050"/>
                    </a:cubicBezTo>
                    <a:cubicBezTo>
                      <a:pt x="322" y="1050"/>
                      <a:pt x="322" y="1050"/>
                      <a:pt x="322" y="1050"/>
                    </a:cubicBezTo>
                    <a:cubicBezTo>
                      <a:pt x="322" y="1043"/>
                      <a:pt x="322" y="1043"/>
                      <a:pt x="322" y="1043"/>
                    </a:cubicBezTo>
                    <a:moveTo>
                      <a:pt x="337" y="1043"/>
                    </a:moveTo>
                    <a:cubicBezTo>
                      <a:pt x="330" y="1043"/>
                      <a:pt x="330" y="1043"/>
                      <a:pt x="330" y="1043"/>
                    </a:cubicBezTo>
                    <a:cubicBezTo>
                      <a:pt x="330" y="1050"/>
                      <a:pt x="330" y="1050"/>
                      <a:pt x="330" y="1050"/>
                    </a:cubicBezTo>
                    <a:cubicBezTo>
                      <a:pt x="337" y="1050"/>
                      <a:pt x="337" y="1050"/>
                      <a:pt x="337" y="1050"/>
                    </a:cubicBezTo>
                    <a:cubicBezTo>
                      <a:pt x="337" y="1043"/>
                      <a:pt x="337" y="1043"/>
                      <a:pt x="337" y="1043"/>
                    </a:cubicBezTo>
                    <a:moveTo>
                      <a:pt x="352" y="1043"/>
                    </a:moveTo>
                    <a:cubicBezTo>
                      <a:pt x="345" y="1043"/>
                      <a:pt x="345" y="1043"/>
                      <a:pt x="345" y="1043"/>
                    </a:cubicBezTo>
                    <a:cubicBezTo>
                      <a:pt x="345" y="1050"/>
                      <a:pt x="345" y="1050"/>
                      <a:pt x="345" y="1050"/>
                    </a:cubicBezTo>
                    <a:cubicBezTo>
                      <a:pt x="352" y="1050"/>
                      <a:pt x="352" y="1050"/>
                      <a:pt x="352" y="1050"/>
                    </a:cubicBezTo>
                    <a:cubicBezTo>
                      <a:pt x="352" y="1043"/>
                      <a:pt x="352" y="1043"/>
                      <a:pt x="352" y="1043"/>
                    </a:cubicBezTo>
                    <a:moveTo>
                      <a:pt x="367" y="1043"/>
                    </a:moveTo>
                    <a:cubicBezTo>
                      <a:pt x="360" y="1043"/>
                      <a:pt x="360" y="1043"/>
                      <a:pt x="360" y="1043"/>
                    </a:cubicBezTo>
                    <a:cubicBezTo>
                      <a:pt x="360" y="1050"/>
                      <a:pt x="360" y="1050"/>
                      <a:pt x="360" y="1050"/>
                    </a:cubicBezTo>
                    <a:cubicBezTo>
                      <a:pt x="367" y="1050"/>
                      <a:pt x="367" y="1050"/>
                      <a:pt x="367" y="1050"/>
                    </a:cubicBezTo>
                    <a:cubicBezTo>
                      <a:pt x="367" y="1043"/>
                      <a:pt x="367" y="1043"/>
                      <a:pt x="367" y="1043"/>
                    </a:cubicBezTo>
                    <a:moveTo>
                      <a:pt x="381" y="1043"/>
                    </a:moveTo>
                    <a:cubicBezTo>
                      <a:pt x="374" y="1043"/>
                      <a:pt x="374" y="1043"/>
                      <a:pt x="374" y="1043"/>
                    </a:cubicBezTo>
                    <a:cubicBezTo>
                      <a:pt x="374" y="1050"/>
                      <a:pt x="374" y="1050"/>
                      <a:pt x="374" y="1050"/>
                    </a:cubicBezTo>
                    <a:cubicBezTo>
                      <a:pt x="381" y="1050"/>
                      <a:pt x="381" y="1050"/>
                      <a:pt x="381" y="1050"/>
                    </a:cubicBezTo>
                    <a:cubicBezTo>
                      <a:pt x="381" y="1043"/>
                      <a:pt x="381" y="1043"/>
                      <a:pt x="381" y="1043"/>
                    </a:cubicBezTo>
                    <a:moveTo>
                      <a:pt x="396" y="1043"/>
                    </a:moveTo>
                    <a:cubicBezTo>
                      <a:pt x="389" y="1043"/>
                      <a:pt x="389" y="1043"/>
                      <a:pt x="389" y="1043"/>
                    </a:cubicBezTo>
                    <a:cubicBezTo>
                      <a:pt x="389" y="1050"/>
                      <a:pt x="389" y="1050"/>
                      <a:pt x="389" y="1050"/>
                    </a:cubicBezTo>
                    <a:cubicBezTo>
                      <a:pt x="396" y="1050"/>
                      <a:pt x="396" y="1050"/>
                      <a:pt x="396" y="1050"/>
                    </a:cubicBezTo>
                    <a:cubicBezTo>
                      <a:pt x="396" y="1043"/>
                      <a:pt x="396" y="1043"/>
                      <a:pt x="396" y="1043"/>
                    </a:cubicBezTo>
                    <a:moveTo>
                      <a:pt x="411" y="1043"/>
                    </a:moveTo>
                    <a:cubicBezTo>
                      <a:pt x="404" y="1043"/>
                      <a:pt x="404" y="1043"/>
                      <a:pt x="404" y="1043"/>
                    </a:cubicBezTo>
                    <a:cubicBezTo>
                      <a:pt x="404" y="1050"/>
                      <a:pt x="404" y="1050"/>
                      <a:pt x="404" y="1050"/>
                    </a:cubicBezTo>
                    <a:cubicBezTo>
                      <a:pt x="411" y="1050"/>
                      <a:pt x="411" y="1050"/>
                      <a:pt x="411" y="1050"/>
                    </a:cubicBezTo>
                    <a:cubicBezTo>
                      <a:pt x="411" y="1043"/>
                      <a:pt x="411" y="1043"/>
                      <a:pt x="411" y="1043"/>
                    </a:cubicBezTo>
                    <a:moveTo>
                      <a:pt x="426" y="1043"/>
                    </a:moveTo>
                    <a:cubicBezTo>
                      <a:pt x="419" y="1043"/>
                      <a:pt x="419" y="1043"/>
                      <a:pt x="419" y="1043"/>
                    </a:cubicBezTo>
                    <a:cubicBezTo>
                      <a:pt x="419" y="1050"/>
                      <a:pt x="419" y="1050"/>
                      <a:pt x="419" y="1050"/>
                    </a:cubicBezTo>
                    <a:cubicBezTo>
                      <a:pt x="426" y="1050"/>
                      <a:pt x="426" y="1050"/>
                      <a:pt x="426" y="1050"/>
                    </a:cubicBezTo>
                    <a:cubicBezTo>
                      <a:pt x="426" y="1043"/>
                      <a:pt x="426" y="1043"/>
                      <a:pt x="426" y="1043"/>
                    </a:cubicBezTo>
                    <a:moveTo>
                      <a:pt x="440" y="1043"/>
                    </a:moveTo>
                    <a:cubicBezTo>
                      <a:pt x="433" y="1043"/>
                      <a:pt x="433" y="1043"/>
                      <a:pt x="433" y="1043"/>
                    </a:cubicBezTo>
                    <a:cubicBezTo>
                      <a:pt x="433" y="1050"/>
                      <a:pt x="433" y="1050"/>
                      <a:pt x="433" y="1050"/>
                    </a:cubicBezTo>
                    <a:cubicBezTo>
                      <a:pt x="440" y="1050"/>
                      <a:pt x="440" y="1050"/>
                      <a:pt x="440" y="1050"/>
                    </a:cubicBezTo>
                    <a:cubicBezTo>
                      <a:pt x="440" y="1043"/>
                      <a:pt x="440" y="1043"/>
                      <a:pt x="440" y="1043"/>
                    </a:cubicBezTo>
                    <a:moveTo>
                      <a:pt x="455" y="1043"/>
                    </a:moveTo>
                    <a:cubicBezTo>
                      <a:pt x="448" y="1043"/>
                      <a:pt x="448" y="1043"/>
                      <a:pt x="448" y="1043"/>
                    </a:cubicBezTo>
                    <a:cubicBezTo>
                      <a:pt x="448" y="1050"/>
                      <a:pt x="448" y="1050"/>
                      <a:pt x="448" y="1050"/>
                    </a:cubicBezTo>
                    <a:cubicBezTo>
                      <a:pt x="455" y="1050"/>
                      <a:pt x="455" y="1050"/>
                      <a:pt x="455" y="1050"/>
                    </a:cubicBezTo>
                    <a:cubicBezTo>
                      <a:pt x="455" y="1043"/>
                      <a:pt x="455" y="1043"/>
                      <a:pt x="455" y="1043"/>
                    </a:cubicBezTo>
                    <a:moveTo>
                      <a:pt x="337" y="1028"/>
                    </a:moveTo>
                    <a:cubicBezTo>
                      <a:pt x="330" y="1028"/>
                      <a:pt x="330" y="1028"/>
                      <a:pt x="330" y="1028"/>
                    </a:cubicBezTo>
                    <a:cubicBezTo>
                      <a:pt x="330" y="1035"/>
                      <a:pt x="330" y="1035"/>
                      <a:pt x="330" y="1035"/>
                    </a:cubicBezTo>
                    <a:cubicBezTo>
                      <a:pt x="337" y="1035"/>
                      <a:pt x="337" y="1035"/>
                      <a:pt x="337" y="1035"/>
                    </a:cubicBezTo>
                    <a:cubicBezTo>
                      <a:pt x="337" y="1028"/>
                      <a:pt x="337" y="1028"/>
                      <a:pt x="337" y="1028"/>
                    </a:cubicBezTo>
                    <a:moveTo>
                      <a:pt x="352" y="1028"/>
                    </a:moveTo>
                    <a:cubicBezTo>
                      <a:pt x="345" y="1028"/>
                      <a:pt x="345" y="1028"/>
                      <a:pt x="345" y="1028"/>
                    </a:cubicBezTo>
                    <a:cubicBezTo>
                      <a:pt x="345" y="1035"/>
                      <a:pt x="345" y="1035"/>
                      <a:pt x="345" y="1035"/>
                    </a:cubicBezTo>
                    <a:cubicBezTo>
                      <a:pt x="352" y="1035"/>
                      <a:pt x="352" y="1035"/>
                      <a:pt x="352" y="1035"/>
                    </a:cubicBezTo>
                    <a:cubicBezTo>
                      <a:pt x="352" y="1028"/>
                      <a:pt x="352" y="1028"/>
                      <a:pt x="352" y="1028"/>
                    </a:cubicBezTo>
                    <a:moveTo>
                      <a:pt x="367" y="1028"/>
                    </a:moveTo>
                    <a:cubicBezTo>
                      <a:pt x="360" y="1028"/>
                      <a:pt x="360" y="1028"/>
                      <a:pt x="360" y="1028"/>
                    </a:cubicBezTo>
                    <a:cubicBezTo>
                      <a:pt x="360" y="1035"/>
                      <a:pt x="360" y="1035"/>
                      <a:pt x="360" y="1035"/>
                    </a:cubicBezTo>
                    <a:cubicBezTo>
                      <a:pt x="367" y="1035"/>
                      <a:pt x="367" y="1035"/>
                      <a:pt x="367" y="1035"/>
                    </a:cubicBezTo>
                    <a:cubicBezTo>
                      <a:pt x="367" y="1028"/>
                      <a:pt x="367" y="1028"/>
                      <a:pt x="367" y="1028"/>
                    </a:cubicBezTo>
                    <a:moveTo>
                      <a:pt x="381" y="1028"/>
                    </a:moveTo>
                    <a:cubicBezTo>
                      <a:pt x="374" y="1028"/>
                      <a:pt x="374" y="1028"/>
                      <a:pt x="374" y="1028"/>
                    </a:cubicBezTo>
                    <a:cubicBezTo>
                      <a:pt x="374" y="1035"/>
                      <a:pt x="374" y="1035"/>
                      <a:pt x="374" y="1035"/>
                    </a:cubicBezTo>
                    <a:cubicBezTo>
                      <a:pt x="381" y="1035"/>
                      <a:pt x="381" y="1035"/>
                      <a:pt x="381" y="1035"/>
                    </a:cubicBezTo>
                    <a:cubicBezTo>
                      <a:pt x="381" y="1028"/>
                      <a:pt x="381" y="1028"/>
                      <a:pt x="381" y="1028"/>
                    </a:cubicBezTo>
                    <a:moveTo>
                      <a:pt x="396" y="1028"/>
                    </a:moveTo>
                    <a:cubicBezTo>
                      <a:pt x="389" y="1028"/>
                      <a:pt x="389" y="1028"/>
                      <a:pt x="389" y="1028"/>
                    </a:cubicBezTo>
                    <a:cubicBezTo>
                      <a:pt x="389" y="1035"/>
                      <a:pt x="389" y="1035"/>
                      <a:pt x="389" y="1035"/>
                    </a:cubicBezTo>
                    <a:cubicBezTo>
                      <a:pt x="396" y="1035"/>
                      <a:pt x="396" y="1035"/>
                      <a:pt x="396" y="1035"/>
                    </a:cubicBezTo>
                    <a:cubicBezTo>
                      <a:pt x="396" y="1028"/>
                      <a:pt x="396" y="1028"/>
                      <a:pt x="396" y="1028"/>
                    </a:cubicBezTo>
                    <a:moveTo>
                      <a:pt x="411" y="1028"/>
                    </a:moveTo>
                    <a:cubicBezTo>
                      <a:pt x="404" y="1028"/>
                      <a:pt x="404" y="1028"/>
                      <a:pt x="404" y="1028"/>
                    </a:cubicBezTo>
                    <a:cubicBezTo>
                      <a:pt x="404" y="1035"/>
                      <a:pt x="404" y="1035"/>
                      <a:pt x="404" y="1035"/>
                    </a:cubicBezTo>
                    <a:cubicBezTo>
                      <a:pt x="411" y="1035"/>
                      <a:pt x="411" y="1035"/>
                      <a:pt x="411" y="1035"/>
                    </a:cubicBezTo>
                    <a:cubicBezTo>
                      <a:pt x="411" y="1028"/>
                      <a:pt x="411" y="1028"/>
                      <a:pt x="411" y="1028"/>
                    </a:cubicBezTo>
                    <a:moveTo>
                      <a:pt x="109" y="786"/>
                    </a:moveTo>
                    <a:cubicBezTo>
                      <a:pt x="109" y="769"/>
                      <a:pt x="109" y="769"/>
                      <a:pt x="109" y="769"/>
                    </a:cubicBezTo>
                    <a:cubicBezTo>
                      <a:pt x="150" y="769"/>
                      <a:pt x="150" y="769"/>
                      <a:pt x="150" y="769"/>
                    </a:cubicBezTo>
                    <a:cubicBezTo>
                      <a:pt x="150" y="786"/>
                      <a:pt x="150" y="786"/>
                      <a:pt x="150" y="786"/>
                    </a:cubicBezTo>
                    <a:cubicBezTo>
                      <a:pt x="109" y="786"/>
                      <a:pt x="109" y="786"/>
                      <a:pt x="109" y="786"/>
                    </a:cubicBezTo>
                    <a:moveTo>
                      <a:pt x="178" y="786"/>
                    </a:moveTo>
                    <a:cubicBezTo>
                      <a:pt x="174" y="786"/>
                      <a:pt x="170" y="782"/>
                      <a:pt x="170" y="777"/>
                    </a:cubicBezTo>
                    <a:cubicBezTo>
                      <a:pt x="170" y="773"/>
                      <a:pt x="174" y="769"/>
                      <a:pt x="178" y="769"/>
                    </a:cubicBezTo>
                    <a:cubicBezTo>
                      <a:pt x="183" y="769"/>
                      <a:pt x="187" y="773"/>
                      <a:pt x="187" y="777"/>
                    </a:cubicBezTo>
                    <a:cubicBezTo>
                      <a:pt x="187" y="782"/>
                      <a:pt x="183" y="786"/>
                      <a:pt x="178" y="786"/>
                    </a:cubicBezTo>
                    <a:moveTo>
                      <a:pt x="227" y="786"/>
                    </a:moveTo>
                    <a:cubicBezTo>
                      <a:pt x="223" y="786"/>
                      <a:pt x="219" y="782"/>
                      <a:pt x="219" y="777"/>
                    </a:cubicBezTo>
                    <a:cubicBezTo>
                      <a:pt x="219" y="773"/>
                      <a:pt x="223" y="769"/>
                      <a:pt x="227" y="769"/>
                    </a:cubicBezTo>
                    <a:cubicBezTo>
                      <a:pt x="232" y="769"/>
                      <a:pt x="236" y="773"/>
                      <a:pt x="236" y="777"/>
                    </a:cubicBezTo>
                    <a:cubicBezTo>
                      <a:pt x="236" y="782"/>
                      <a:pt x="232" y="786"/>
                      <a:pt x="227" y="786"/>
                    </a:cubicBezTo>
                    <a:moveTo>
                      <a:pt x="256" y="786"/>
                    </a:moveTo>
                    <a:cubicBezTo>
                      <a:pt x="256" y="769"/>
                      <a:pt x="256" y="769"/>
                      <a:pt x="256" y="769"/>
                    </a:cubicBezTo>
                    <a:cubicBezTo>
                      <a:pt x="296" y="769"/>
                      <a:pt x="296" y="769"/>
                      <a:pt x="296" y="769"/>
                    </a:cubicBezTo>
                    <a:cubicBezTo>
                      <a:pt x="296" y="786"/>
                      <a:pt x="296" y="786"/>
                      <a:pt x="296" y="786"/>
                    </a:cubicBezTo>
                    <a:cubicBezTo>
                      <a:pt x="256" y="786"/>
                      <a:pt x="256" y="786"/>
                      <a:pt x="256" y="786"/>
                    </a:cubicBezTo>
                    <a:moveTo>
                      <a:pt x="318" y="802"/>
                    </a:moveTo>
                    <a:cubicBezTo>
                      <a:pt x="318" y="753"/>
                      <a:pt x="318" y="753"/>
                      <a:pt x="318" y="753"/>
                    </a:cubicBezTo>
                    <a:cubicBezTo>
                      <a:pt x="561" y="753"/>
                      <a:pt x="561" y="753"/>
                      <a:pt x="561" y="753"/>
                    </a:cubicBezTo>
                    <a:cubicBezTo>
                      <a:pt x="561" y="802"/>
                      <a:pt x="561" y="802"/>
                      <a:pt x="561" y="802"/>
                    </a:cubicBezTo>
                    <a:cubicBezTo>
                      <a:pt x="318" y="802"/>
                      <a:pt x="318" y="802"/>
                      <a:pt x="318" y="802"/>
                    </a:cubicBezTo>
                    <a:moveTo>
                      <a:pt x="590" y="802"/>
                    </a:moveTo>
                    <a:cubicBezTo>
                      <a:pt x="586" y="802"/>
                      <a:pt x="583" y="798"/>
                      <a:pt x="583" y="794"/>
                    </a:cubicBezTo>
                    <a:cubicBezTo>
                      <a:pt x="583" y="760"/>
                      <a:pt x="583" y="760"/>
                      <a:pt x="583" y="760"/>
                    </a:cubicBezTo>
                    <a:cubicBezTo>
                      <a:pt x="583" y="756"/>
                      <a:pt x="586" y="753"/>
                      <a:pt x="590" y="753"/>
                    </a:cubicBezTo>
                    <a:cubicBezTo>
                      <a:pt x="624" y="753"/>
                      <a:pt x="624" y="753"/>
                      <a:pt x="624" y="753"/>
                    </a:cubicBezTo>
                    <a:cubicBezTo>
                      <a:pt x="628" y="753"/>
                      <a:pt x="632" y="756"/>
                      <a:pt x="632" y="760"/>
                    </a:cubicBezTo>
                    <a:cubicBezTo>
                      <a:pt x="632" y="794"/>
                      <a:pt x="632" y="794"/>
                      <a:pt x="632" y="794"/>
                    </a:cubicBezTo>
                    <a:cubicBezTo>
                      <a:pt x="632" y="798"/>
                      <a:pt x="628" y="802"/>
                      <a:pt x="624" y="802"/>
                    </a:cubicBezTo>
                    <a:cubicBezTo>
                      <a:pt x="590" y="802"/>
                      <a:pt x="590" y="802"/>
                      <a:pt x="590" y="802"/>
                    </a:cubicBezTo>
                    <a:moveTo>
                      <a:pt x="692" y="689"/>
                    </a:moveTo>
                    <a:cubicBezTo>
                      <a:pt x="49" y="689"/>
                      <a:pt x="49" y="689"/>
                      <a:pt x="49" y="689"/>
                    </a:cubicBezTo>
                    <a:cubicBezTo>
                      <a:pt x="49" y="865"/>
                      <a:pt x="49" y="865"/>
                      <a:pt x="49" y="865"/>
                    </a:cubicBezTo>
                    <a:cubicBezTo>
                      <a:pt x="692" y="865"/>
                      <a:pt x="692" y="865"/>
                      <a:pt x="692" y="865"/>
                    </a:cubicBezTo>
                    <a:cubicBezTo>
                      <a:pt x="692" y="689"/>
                      <a:pt x="692" y="689"/>
                      <a:pt x="692" y="689"/>
                    </a:cubicBezTo>
                    <a:moveTo>
                      <a:pt x="316" y="1028"/>
                    </a:moveTo>
                    <a:cubicBezTo>
                      <a:pt x="333" y="1023"/>
                      <a:pt x="352" y="1020"/>
                      <a:pt x="371" y="1020"/>
                    </a:cubicBezTo>
                    <a:cubicBezTo>
                      <a:pt x="389" y="1020"/>
                      <a:pt x="408" y="1023"/>
                      <a:pt x="425" y="1028"/>
                    </a:cubicBezTo>
                    <a:cubicBezTo>
                      <a:pt x="419" y="1028"/>
                      <a:pt x="419" y="1028"/>
                      <a:pt x="419" y="1028"/>
                    </a:cubicBezTo>
                    <a:cubicBezTo>
                      <a:pt x="419" y="1035"/>
                      <a:pt x="419" y="1035"/>
                      <a:pt x="419" y="1035"/>
                    </a:cubicBezTo>
                    <a:cubicBezTo>
                      <a:pt x="426" y="1035"/>
                      <a:pt x="426" y="1035"/>
                      <a:pt x="426" y="1035"/>
                    </a:cubicBezTo>
                    <a:cubicBezTo>
                      <a:pt x="426" y="1028"/>
                      <a:pt x="426" y="1028"/>
                      <a:pt x="426" y="1028"/>
                    </a:cubicBezTo>
                    <a:cubicBezTo>
                      <a:pt x="428" y="1029"/>
                      <a:pt x="431" y="1030"/>
                      <a:pt x="433" y="1031"/>
                    </a:cubicBezTo>
                    <a:cubicBezTo>
                      <a:pt x="433" y="1035"/>
                      <a:pt x="433" y="1035"/>
                      <a:pt x="433" y="1035"/>
                    </a:cubicBezTo>
                    <a:cubicBezTo>
                      <a:pt x="440" y="1035"/>
                      <a:pt x="440" y="1035"/>
                      <a:pt x="440" y="1035"/>
                    </a:cubicBezTo>
                    <a:cubicBezTo>
                      <a:pt x="440" y="1033"/>
                      <a:pt x="440" y="1033"/>
                      <a:pt x="440" y="1033"/>
                    </a:cubicBezTo>
                    <a:cubicBezTo>
                      <a:pt x="448" y="1036"/>
                      <a:pt x="456" y="1040"/>
                      <a:pt x="463" y="1044"/>
                    </a:cubicBezTo>
                    <a:cubicBezTo>
                      <a:pt x="463" y="1050"/>
                      <a:pt x="463" y="1050"/>
                      <a:pt x="463" y="1050"/>
                    </a:cubicBezTo>
                    <a:cubicBezTo>
                      <a:pt x="470" y="1050"/>
                      <a:pt x="470" y="1050"/>
                      <a:pt x="470" y="1050"/>
                    </a:cubicBezTo>
                    <a:cubicBezTo>
                      <a:pt x="470" y="1048"/>
                      <a:pt x="470" y="1048"/>
                      <a:pt x="470" y="1048"/>
                    </a:cubicBezTo>
                    <a:cubicBezTo>
                      <a:pt x="478" y="1052"/>
                      <a:pt x="485" y="1057"/>
                      <a:pt x="492" y="1063"/>
                    </a:cubicBezTo>
                    <a:cubicBezTo>
                      <a:pt x="492" y="1065"/>
                      <a:pt x="492" y="1065"/>
                      <a:pt x="492" y="1065"/>
                    </a:cubicBezTo>
                    <a:cubicBezTo>
                      <a:pt x="494" y="1065"/>
                      <a:pt x="494" y="1065"/>
                      <a:pt x="494" y="1065"/>
                    </a:cubicBezTo>
                    <a:cubicBezTo>
                      <a:pt x="499" y="1068"/>
                      <a:pt x="503" y="1072"/>
                      <a:pt x="507" y="1076"/>
                    </a:cubicBezTo>
                    <a:cubicBezTo>
                      <a:pt x="507" y="1079"/>
                      <a:pt x="507" y="1079"/>
                      <a:pt x="507" y="1079"/>
                    </a:cubicBezTo>
                    <a:cubicBezTo>
                      <a:pt x="511" y="1079"/>
                      <a:pt x="511" y="1079"/>
                      <a:pt x="511" y="1079"/>
                    </a:cubicBezTo>
                    <a:cubicBezTo>
                      <a:pt x="514" y="1083"/>
                      <a:pt x="518" y="1088"/>
                      <a:pt x="522" y="1092"/>
                    </a:cubicBezTo>
                    <a:cubicBezTo>
                      <a:pt x="522" y="1094"/>
                      <a:pt x="522" y="1094"/>
                      <a:pt x="522" y="1094"/>
                    </a:cubicBezTo>
                    <a:cubicBezTo>
                      <a:pt x="524" y="1094"/>
                      <a:pt x="524" y="1094"/>
                      <a:pt x="524" y="1094"/>
                    </a:cubicBezTo>
                    <a:cubicBezTo>
                      <a:pt x="529" y="1101"/>
                      <a:pt x="534" y="1109"/>
                      <a:pt x="539" y="1117"/>
                    </a:cubicBezTo>
                    <a:cubicBezTo>
                      <a:pt x="537" y="1117"/>
                      <a:pt x="537" y="1117"/>
                      <a:pt x="537" y="1117"/>
                    </a:cubicBezTo>
                    <a:cubicBezTo>
                      <a:pt x="537" y="1124"/>
                      <a:pt x="537" y="1124"/>
                      <a:pt x="537" y="1124"/>
                    </a:cubicBezTo>
                    <a:cubicBezTo>
                      <a:pt x="543" y="1124"/>
                      <a:pt x="543" y="1124"/>
                      <a:pt x="543" y="1124"/>
                    </a:cubicBezTo>
                    <a:cubicBezTo>
                      <a:pt x="547" y="1131"/>
                      <a:pt x="550" y="1138"/>
                      <a:pt x="553" y="1146"/>
                    </a:cubicBezTo>
                    <a:cubicBezTo>
                      <a:pt x="551" y="1146"/>
                      <a:pt x="551" y="1146"/>
                      <a:pt x="551" y="1146"/>
                    </a:cubicBezTo>
                    <a:cubicBezTo>
                      <a:pt x="551" y="1153"/>
                      <a:pt x="551" y="1153"/>
                      <a:pt x="551" y="1153"/>
                    </a:cubicBezTo>
                    <a:cubicBezTo>
                      <a:pt x="556" y="1153"/>
                      <a:pt x="556" y="1153"/>
                      <a:pt x="556" y="1153"/>
                    </a:cubicBezTo>
                    <a:cubicBezTo>
                      <a:pt x="557" y="1156"/>
                      <a:pt x="557" y="1158"/>
                      <a:pt x="558" y="1161"/>
                    </a:cubicBezTo>
                    <a:cubicBezTo>
                      <a:pt x="551" y="1161"/>
                      <a:pt x="551" y="1161"/>
                      <a:pt x="551" y="1161"/>
                    </a:cubicBezTo>
                    <a:cubicBezTo>
                      <a:pt x="551" y="1168"/>
                      <a:pt x="551" y="1168"/>
                      <a:pt x="551" y="1168"/>
                    </a:cubicBezTo>
                    <a:cubicBezTo>
                      <a:pt x="558" y="1168"/>
                      <a:pt x="558" y="1168"/>
                      <a:pt x="558" y="1168"/>
                    </a:cubicBezTo>
                    <a:cubicBezTo>
                      <a:pt x="558" y="1161"/>
                      <a:pt x="558" y="1161"/>
                      <a:pt x="558" y="1161"/>
                    </a:cubicBezTo>
                    <a:cubicBezTo>
                      <a:pt x="563" y="1179"/>
                      <a:pt x="566" y="1197"/>
                      <a:pt x="566" y="1216"/>
                    </a:cubicBezTo>
                    <a:cubicBezTo>
                      <a:pt x="566" y="1235"/>
                      <a:pt x="563" y="1253"/>
                      <a:pt x="558" y="1271"/>
                    </a:cubicBezTo>
                    <a:cubicBezTo>
                      <a:pt x="558" y="1264"/>
                      <a:pt x="558" y="1264"/>
                      <a:pt x="558" y="1264"/>
                    </a:cubicBezTo>
                    <a:cubicBezTo>
                      <a:pt x="551" y="1264"/>
                      <a:pt x="551" y="1264"/>
                      <a:pt x="551" y="1264"/>
                    </a:cubicBezTo>
                    <a:cubicBezTo>
                      <a:pt x="551" y="1271"/>
                      <a:pt x="551" y="1271"/>
                      <a:pt x="551" y="1271"/>
                    </a:cubicBezTo>
                    <a:cubicBezTo>
                      <a:pt x="558" y="1271"/>
                      <a:pt x="558" y="1271"/>
                      <a:pt x="558" y="1271"/>
                    </a:cubicBezTo>
                    <a:cubicBezTo>
                      <a:pt x="557" y="1274"/>
                      <a:pt x="557" y="1276"/>
                      <a:pt x="556" y="1279"/>
                    </a:cubicBezTo>
                    <a:cubicBezTo>
                      <a:pt x="551" y="1279"/>
                      <a:pt x="551" y="1279"/>
                      <a:pt x="551" y="1279"/>
                    </a:cubicBezTo>
                    <a:cubicBezTo>
                      <a:pt x="551" y="1286"/>
                      <a:pt x="551" y="1286"/>
                      <a:pt x="551" y="1286"/>
                    </a:cubicBezTo>
                    <a:cubicBezTo>
                      <a:pt x="553" y="1286"/>
                      <a:pt x="553" y="1286"/>
                      <a:pt x="553" y="1286"/>
                    </a:cubicBezTo>
                    <a:cubicBezTo>
                      <a:pt x="550" y="1294"/>
                      <a:pt x="547" y="1301"/>
                      <a:pt x="543" y="1308"/>
                    </a:cubicBezTo>
                    <a:cubicBezTo>
                      <a:pt x="537" y="1308"/>
                      <a:pt x="537" y="1308"/>
                      <a:pt x="537" y="1308"/>
                    </a:cubicBezTo>
                    <a:cubicBezTo>
                      <a:pt x="537" y="1315"/>
                      <a:pt x="537" y="1315"/>
                      <a:pt x="537" y="1315"/>
                    </a:cubicBezTo>
                    <a:cubicBezTo>
                      <a:pt x="539" y="1315"/>
                      <a:pt x="539" y="1315"/>
                      <a:pt x="539" y="1315"/>
                    </a:cubicBezTo>
                    <a:cubicBezTo>
                      <a:pt x="534" y="1323"/>
                      <a:pt x="529" y="1331"/>
                      <a:pt x="524" y="1338"/>
                    </a:cubicBezTo>
                    <a:cubicBezTo>
                      <a:pt x="522" y="1338"/>
                      <a:pt x="522" y="1338"/>
                      <a:pt x="522" y="1338"/>
                    </a:cubicBezTo>
                    <a:cubicBezTo>
                      <a:pt x="522" y="1340"/>
                      <a:pt x="522" y="1340"/>
                      <a:pt x="522" y="1340"/>
                    </a:cubicBezTo>
                    <a:cubicBezTo>
                      <a:pt x="518" y="1344"/>
                      <a:pt x="514" y="1349"/>
                      <a:pt x="511" y="1353"/>
                    </a:cubicBezTo>
                    <a:cubicBezTo>
                      <a:pt x="507" y="1353"/>
                      <a:pt x="507" y="1353"/>
                      <a:pt x="507" y="1353"/>
                    </a:cubicBezTo>
                    <a:cubicBezTo>
                      <a:pt x="507" y="1356"/>
                      <a:pt x="507" y="1356"/>
                      <a:pt x="507" y="1356"/>
                    </a:cubicBezTo>
                    <a:cubicBezTo>
                      <a:pt x="503" y="1360"/>
                      <a:pt x="499" y="1364"/>
                      <a:pt x="494" y="1367"/>
                    </a:cubicBezTo>
                    <a:cubicBezTo>
                      <a:pt x="492" y="1367"/>
                      <a:pt x="492" y="1367"/>
                      <a:pt x="492" y="1367"/>
                    </a:cubicBezTo>
                    <a:cubicBezTo>
                      <a:pt x="492" y="1369"/>
                      <a:pt x="492" y="1369"/>
                      <a:pt x="492" y="1369"/>
                    </a:cubicBezTo>
                    <a:cubicBezTo>
                      <a:pt x="485" y="1375"/>
                      <a:pt x="478" y="1380"/>
                      <a:pt x="470" y="1385"/>
                    </a:cubicBezTo>
                    <a:cubicBezTo>
                      <a:pt x="470" y="1382"/>
                      <a:pt x="470" y="1382"/>
                      <a:pt x="470" y="1382"/>
                    </a:cubicBezTo>
                    <a:cubicBezTo>
                      <a:pt x="463" y="1382"/>
                      <a:pt x="463" y="1382"/>
                      <a:pt x="463" y="1382"/>
                    </a:cubicBezTo>
                    <a:cubicBezTo>
                      <a:pt x="463" y="1388"/>
                      <a:pt x="463" y="1388"/>
                      <a:pt x="463" y="1388"/>
                    </a:cubicBezTo>
                    <a:cubicBezTo>
                      <a:pt x="456" y="1392"/>
                      <a:pt x="448" y="1396"/>
                      <a:pt x="440" y="1399"/>
                    </a:cubicBezTo>
                    <a:cubicBezTo>
                      <a:pt x="440" y="1397"/>
                      <a:pt x="440" y="1397"/>
                      <a:pt x="440" y="1397"/>
                    </a:cubicBezTo>
                    <a:cubicBezTo>
                      <a:pt x="433" y="1397"/>
                      <a:pt x="433" y="1397"/>
                      <a:pt x="433" y="1397"/>
                    </a:cubicBezTo>
                    <a:cubicBezTo>
                      <a:pt x="433" y="1401"/>
                      <a:pt x="433" y="1401"/>
                      <a:pt x="433" y="1401"/>
                    </a:cubicBezTo>
                    <a:cubicBezTo>
                      <a:pt x="431" y="1402"/>
                      <a:pt x="428" y="1403"/>
                      <a:pt x="426" y="1404"/>
                    </a:cubicBezTo>
                    <a:cubicBezTo>
                      <a:pt x="426" y="1397"/>
                      <a:pt x="426" y="1397"/>
                      <a:pt x="426" y="1397"/>
                    </a:cubicBezTo>
                    <a:cubicBezTo>
                      <a:pt x="419" y="1397"/>
                      <a:pt x="419" y="1397"/>
                      <a:pt x="419" y="1397"/>
                    </a:cubicBezTo>
                    <a:cubicBezTo>
                      <a:pt x="419" y="1404"/>
                      <a:pt x="419" y="1404"/>
                      <a:pt x="419" y="1404"/>
                    </a:cubicBezTo>
                    <a:cubicBezTo>
                      <a:pt x="425" y="1404"/>
                      <a:pt x="425" y="1404"/>
                      <a:pt x="425" y="1404"/>
                    </a:cubicBezTo>
                    <a:cubicBezTo>
                      <a:pt x="408" y="1409"/>
                      <a:pt x="390" y="1412"/>
                      <a:pt x="371" y="1412"/>
                    </a:cubicBezTo>
                    <a:cubicBezTo>
                      <a:pt x="352" y="1412"/>
                      <a:pt x="333" y="1409"/>
                      <a:pt x="316" y="1404"/>
                    </a:cubicBezTo>
                    <a:cubicBezTo>
                      <a:pt x="322" y="1404"/>
                      <a:pt x="322" y="1404"/>
                      <a:pt x="322" y="1404"/>
                    </a:cubicBezTo>
                    <a:cubicBezTo>
                      <a:pt x="322" y="1397"/>
                      <a:pt x="322" y="1397"/>
                      <a:pt x="322" y="1397"/>
                    </a:cubicBezTo>
                    <a:cubicBezTo>
                      <a:pt x="315" y="1397"/>
                      <a:pt x="315" y="1397"/>
                      <a:pt x="315" y="1397"/>
                    </a:cubicBezTo>
                    <a:cubicBezTo>
                      <a:pt x="315" y="1404"/>
                      <a:pt x="315" y="1404"/>
                      <a:pt x="315" y="1404"/>
                    </a:cubicBezTo>
                    <a:cubicBezTo>
                      <a:pt x="313" y="1403"/>
                      <a:pt x="310" y="1402"/>
                      <a:pt x="308" y="1401"/>
                    </a:cubicBezTo>
                    <a:cubicBezTo>
                      <a:pt x="308" y="1397"/>
                      <a:pt x="308" y="1397"/>
                      <a:pt x="308" y="1397"/>
                    </a:cubicBezTo>
                    <a:cubicBezTo>
                      <a:pt x="301" y="1397"/>
                      <a:pt x="301" y="1397"/>
                      <a:pt x="301" y="1397"/>
                    </a:cubicBezTo>
                    <a:cubicBezTo>
                      <a:pt x="301" y="1399"/>
                      <a:pt x="301" y="1399"/>
                      <a:pt x="301" y="1399"/>
                    </a:cubicBezTo>
                    <a:cubicBezTo>
                      <a:pt x="293" y="1396"/>
                      <a:pt x="285" y="1392"/>
                      <a:pt x="278" y="1388"/>
                    </a:cubicBezTo>
                    <a:cubicBezTo>
                      <a:pt x="278" y="1382"/>
                      <a:pt x="278" y="1382"/>
                      <a:pt x="278" y="1382"/>
                    </a:cubicBezTo>
                    <a:cubicBezTo>
                      <a:pt x="271" y="1382"/>
                      <a:pt x="271" y="1382"/>
                      <a:pt x="271" y="1382"/>
                    </a:cubicBezTo>
                    <a:cubicBezTo>
                      <a:pt x="271" y="1385"/>
                      <a:pt x="271" y="1385"/>
                      <a:pt x="271" y="1385"/>
                    </a:cubicBezTo>
                    <a:cubicBezTo>
                      <a:pt x="263" y="1380"/>
                      <a:pt x="256" y="1375"/>
                      <a:pt x="249" y="1369"/>
                    </a:cubicBezTo>
                    <a:cubicBezTo>
                      <a:pt x="249" y="1367"/>
                      <a:pt x="249" y="1367"/>
                      <a:pt x="249" y="1367"/>
                    </a:cubicBezTo>
                    <a:cubicBezTo>
                      <a:pt x="247" y="1367"/>
                      <a:pt x="247" y="1367"/>
                      <a:pt x="247" y="1367"/>
                    </a:cubicBezTo>
                    <a:cubicBezTo>
                      <a:pt x="242" y="1364"/>
                      <a:pt x="238" y="1360"/>
                      <a:pt x="234" y="1356"/>
                    </a:cubicBezTo>
                    <a:cubicBezTo>
                      <a:pt x="234" y="1353"/>
                      <a:pt x="234" y="1353"/>
                      <a:pt x="234" y="1353"/>
                    </a:cubicBezTo>
                    <a:cubicBezTo>
                      <a:pt x="231" y="1353"/>
                      <a:pt x="231" y="1353"/>
                      <a:pt x="231" y="1353"/>
                    </a:cubicBezTo>
                    <a:cubicBezTo>
                      <a:pt x="227" y="1349"/>
                      <a:pt x="223" y="1344"/>
                      <a:pt x="219" y="1340"/>
                    </a:cubicBezTo>
                    <a:cubicBezTo>
                      <a:pt x="219" y="1338"/>
                      <a:pt x="219" y="1338"/>
                      <a:pt x="219" y="1338"/>
                    </a:cubicBezTo>
                    <a:cubicBezTo>
                      <a:pt x="218" y="1338"/>
                      <a:pt x="218" y="1338"/>
                      <a:pt x="218" y="1338"/>
                    </a:cubicBezTo>
                    <a:cubicBezTo>
                      <a:pt x="212" y="1331"/>
                      <a:pt x="207" y="1323"/>
                      <a:pt x="202" y="1315"/>
                    </a:cubicBezTo>
                    <a:cubicBezTo>
                      <a:pt x="204" y="1315"/>
                      <a:pt x="204" y="1315"/>
                      <a:pt x="204" y="1315"/>
                    </a:cubicBezTo>
                    <a:cubicBezTo>
                      <a:pt x="204" y="1308"/>
                      <a:pt x="204" y="1308"/>
                      <a:pt x="204" y="1308"/>
                    </a:cubicBezTo>
                    <a:cubicBezTo>
                      <a:pt x="198" y="1308"/>
                      <a:pt x="198" y="1308"/>
                      <a:pt x="198" y="1308"/>
                    </a:cubicBezTo>
                    <a:cubicBezTo>
                      <a:pt x="194" y="1301"/>
                      <a:pt x="191" y="1294"/>
                      <a:pt x="188" y="1286"/>
                    </a:cubicBezTo>
                    <a:cubicBezTo>
                      <a:pt x="190" y="1286"/>
                      <a:pt x="190" y="1286"/>
                      <a:pt x="190" y="1286"/>
                    </a:cubicBezTo>
                    <a:cubicBezTo>
                      <a:pt x="190" y="1279"/>
                      <a:pt x="190" y="1279"/>
                      <a:pt x="190" y="1279"/>
                    </a:cubicBezTo>
                    <a:cubicBezTo>
                      <a:pt x="185" y="1279"/>
                      <a:pt x="185" y="1279"/>
                      <a:pt x="185" y="1279"/>
                    </a:cubicBezTo>
                    <a:cubicBezTo>
                      <a:pt x="184" y="1276"/>
                      <a:pt x="184" y="1274"/>
                      <a:pt x="183" y="1271"/>
                    </a:cubicBezTo>
                    <a:cubicBezTo>
                      <a:pt x="190" y="1271"/>
                      <a:pt x="190" y="1271"/>
                      <a:pt x="190" y="1271"/>
                    </a:cubicBezTo>
                    <a:cubicBezTo>
                      <a:pt x="190" y="1264"/>
                      <a:pt x="190" y="1264"/>
                      <a:pt x="190" y="1264"/>
                    </a:cubicBezTo>
                    <a:cubicBezTo>
                      <a:pt x="183" y="1264"/>
                      <a:pt x="183" y="1264"/>
                      <a:pt x="183" y="1264"/>
                    </a:cubicBezTo>
                    <a:cubicBezTo>
                      <a:pt x="183" y="1271"/>
                      <a:pt x="183" y="1271"/>
                      <a:pt x="183" y="1271"/>
                    </a:cubicBezTo>
                    <a:cubicBezTo>
                      <a:pt x="178" y="1253"/>
                      <a:pt x="175" y="1235"/>
                      <a:pt x="175" y="1216"/>
                    </a:cubicBezTo>
                    <a:cubicBezTo>
                      <a:pt x="175" y="1197"/>
                      <a:pt x="178" y="1179"/>
                      <a:pt x="183" y="1161"/>
                    </a:cubicBezTo>
                    <a:cubicBezTo>
                      <a:pt x="183" y="1168"/>
                      <a:pt x="183" y="1168"/>
                      <a:pt x="183" y="1168"/>
                    </a:cubicBezTo>
                    <a:cubicBezTo>
                      <a:pt x="190" y="1168"/>
                      <a:pt x="190" y="1168"/>
                      <a:pt x="190" y="1168"/>
                    </a:cubicBezTo>
                    <a:cubicBezTo>
                      <a:pt x="190" y="1161"/>
                      <a:pt x="190" y="1161"/>
                      <a:pt x="190" y="1161"/>
                    </a:cubicBezTo>
                    <a:cubicBezTo>
                      <a:pt x="183" y="1161"/>
                      <a:pt x="183" y="1161"/>
                      <a:pt x="183" y="1161"/>
                    </a:cubicBezTo>
                    <a:cubicBezTo>
                      <a:pt x="184" y="1158"/>
                      <a:pt x="184" y="1156"/>
                      <a:pt x="185" y="1153"/>
                    </a:cubicBezTo>
                    <a:cubicBezTo>
                      <a:pt x="190" y="1153"/>
                      <a:pt x="190" y="1153"/>
                      <a:pt x="190" y="1153"/>
                    </a:cubicBezTo>
                    <a:cubicBezTo>
                      <a:pt x="190" y="1146"/>
                      <a:pt x="190" y="1146"/>
                      <a:pt x="190" y="1146"/>
                    </a:cubicBezTo>
                    <a:cubicBezTo>
                      <a:pt x="188" y="1146"/>
                      <a:pt x="188" y="1146"/>
                      <a:pt x="188" y="1146"/>
                    </a:cubicBezTo>
                    <a:cubicBezTo>
                      <a:pt x="191" y="1138"/>
                      <a:pt x="194" y="1131"/>
                      <a:pt x="198" y="1124"/>
                    </a:cubicBezTo>
                    <a:cubicBezTo>
                      <a:pt x="204" y="1124"/>
                      <a:pt x="204" y="1124"/>
                      <a:pt x="204" y="1124"/>
                    </a:cubicBezTo>
                    <a:cubicBezTo>
                      <a:pt x="204" y="1117"/>
                      <a:pt x="204" y="1117"/>
                      <a:pt x="204" y="1117"/>
                    </a:cubicBezTo>
                    <a:cubicBezTo>
                      <a:pt x="202" y="1117"/>
                      <a:pt x="202" y="1117"/>
                      <a:pt x="202" y="1117"/>
                    </a:cubicBezTo>
                    <a:cubicBezTo>
                      <a:pt x="207" y="1109"/>
                      <a:pt x="212" y="1101"/>
                      <a:pt x="218" y="1094"/>
                    </a:cubicBezTo>
                    <a:cubicBezTo>
                      <a:pt x="219" y="1094"/>
                      <a:pt x="219" y="1094"/>
                      <a:pt x="219" y="1094"/>
                    </a:cubicBezTo>
                    <a:cubicBezTo>
                      <a:pt x="219" y="1092"/>
                      <a:pt x="219" y="1092"/>
                      <a:pt x="219" y="1092"/>
                    </a:cubicBezTo>
                    <a:cubicBezTo>
                      <a:pt x="223" y="1088"/>
                      <a:pt x="227" y="1083"/>
                      <a:pt x="231" y="1079"/>
                    </a:cubicBezTo>
                    <a:cubicBezTo>
                      <a:pt x="234" y="1079"/>
                      <a:pt x="234" y="1079"/>
                      <a:pt x="234" y="1079"/>
                    </a:cubicBezTo>
                    <a:cubicBezTo>
                      <a:pt x="234" y="1076"/>
                      <a:pt x="234" y="1076"/>
                      <a:pt x="234" y="1076"/>
                    </a:cubicBezTo>
                    <a:cubicBezTo>
                      <a:pt x="238" y="1072"/>
                      <a:pt x="242" y="1068"/>
                      <a:pt x="247" y="1065"/>
                    </a:cubicBezTo>
                    <a:cubicBezTo>
                      <a:pt x="249" y="1065"/>
                      <a:pt x="249" y="1065"/>
                      <a:pt x="249" y="1065"/>
                    </a:cubicBezTo>
                    <a:cubicBezTo>
                      <a:pt x="249" y="1063"/>
                      <a:pt x="249" y="1063"/>
                      <a:pt x="249" y="1063"/>
                    </a:cubicBezTo>
                    <a:cubicBezTo>
                      <a:pt x="256" y="1057"/>
                      <a:pt x="263" y="1052"/>
                      <a:pt x="271" y="1048"/>
                    </a:cubicBezTo>
                    <a:cubicBezTo>
                      <a:pt x="271" y="1050"/>
                      <a:pt x="271" y="1050"/>
                      <a:pt x="271" y="1050"/>
                    </a:cubicBezTo>
                    <a:cubicBezTo>
                      <a:pt x="278" y="1050"/>
                      <a:pt x="278" y="1050"/>
                      <a:pt x="278" y="1050"/>
                    </a:cubicBezTo>
                    <a:cubicBezTo>
                      <a:pt x="278" y="1044"/>
                      <a:pt x="278" y="1044"/>
                      <a:pt x="278" y="1044"/>
                    </a:cubicBezTo>
                    <a:cubicBezTo>
                      <a:pt x="285" y="1040"/>
                      <a:pt x="293" y="1036"/>
                      <a:pt x="301" y="1033"/>
                    </a:cubicBezTo>
                    <a:cubicBezTo>
                      <a:pt x="301" y="1035"/>
                      <a:pt x="301" y="1035"/>
                      <a:pt x="301" y="1035"/>
                    </a:cubicBezTo>
                    <a:cubicBezTo>
                      <a:pt x="308" y="1035"/>
                      <a:pt x="308" y="1035"/>
                      <a:pt x="308" y="1035"/>
                    </a:cubicBezTo>
                    <a:cubicBezTo>
                      <a:pt x="308" y="1031"/>
                      <a:pt x="308" y="1031"/>
                      <a:pt x="308" y="1031"/>
                    </a:cubicBezTo>
                    <a:cubicBezTo>
                      <a:pt x="310" y="1030"/>
                      <a:pt x="313" y="1029"/>
                      <a:pt x="315" y="1028"/>
                    </a:cubicBezTo>
                    <a:cubicBezTo>
                      <a:pt x="315" y="1035"/>
                      <a:pt x="315" y="1035"/>
                      <a:pt x="315" y="1035"/>
                    </a:cubicBezTo>
                    <a:cubicBezTo>
                      <a:pt x="322" y="1035"/>
                      <a:pt x="322" y="1035"/>
                      <a:pt x="322" y="1035"/>
                    </a:cubicBezTo>
                    <a:cubicBezTo>
                      <a:pt x="322" y="1028"/>
                      <a:pt x="322" y="1028"/>
                      <a:pt x="322" y="1028"/>
                    </a:cubicBezTo>
                    <a:cubicBezTo>
                      <a:pt x="316" y="1028"/>
                      <a:pt x="316" y="1028"/>
                      <a:pt x="316" y="1028"/>
                    </a:cubicBezTo>
                    <a:moveTo>
                      <a:pt x="41" y="873"/>
                    </a:moveTo>
                    <a:cubicBezTo>
                      <a:pt x="41" y="681"/>
                      <a:pt x="41" y="681"/>
                      <a:pt x="41" y="681"/>
                    </a:cubicBezTo>
                    <a:cubicBezTo>
                      <a:pt x="700" y="681"/>
                      <a:pt x="700" y="681"/>
                      <a:pt x="700" y="681"/>
                    </a:cubicBezTo>
                    <a:cubicBezTo>
                      <a:pt x="700" y="869"/>
                      <a:pt x="700" y="869"/>
                      <a:pt x="700" y="869"/>
                    </a:cubicBezTo>
                    <a:cubicBezTo>
                      <a:pt x="700" y="873"/>
                      <a:pt x="700" y="873"/>
                      <a:pt x="700" y="873"/>
                    </a:cubicBezTo>
                    <a:cubicBezTo>
                      <a:pt x="41" y="873"/>
                      <a:pt x="41" y="873"/>
                      <a:pt x="41" y="873"/>
                    </a:cubicBezTo>
                    <a:moveTo>
                      <a:pt x="45" y="525"/>
                    </a:moveTo>
                    <a:cubicBezTo>
                      <a:pt x="45" y="341"/>
                      <a:pt x="45" y="341"/>
                      <a:pt x="45" y="341"/>
                    </a:cubicBezTo>
                    <a:cubicBezTo>
                      <a:pt x="696" y="341"/>
                      <a:pt x="696" y="341"/>
                      <a:pt x="696" y="341"/>
                    </a:cubicBezTo>
                    <a:cubicBezTo>
                      <a:pt x="696" y="525"/>
                      <a:pt x="696" y="525"/>
                      <a:pt x="696" y="525"/>
                    </a:cubicBezTo>
                    <a:cubicBezTo>
                      <a:pt x="45" y="525"/>
                      <a:pt x="45" y="525"/>
                      <a:pt x="45" y="525"/>
                    </a:cubicBezTo>
                    <a:moveTo>
                      <a:pt x="45" y="320"/>
                    </a:moveTo>
                    <a:cubicBezTo>
                      <a:pt x="45" y="136"/>
                      <a:pt x="45" y="136"/>
                      <a:pt x="45" y="136"/>
                    </a:cubicBezTo>
                    <a:cubicBezTo>
                      <a:pt x="696" y="136"/>
                      <a:pt x="696" y="136"/>
                      <a:pt x="696" y="136"/>
                    </a:cubicBezTo>
                    <a:cubicBezTo>
                      <a:pt x="696" y="320"/>
                      <a:pt x="696" y="320"/>
                      <a:pt x="696" y="320"/>
                    </a:cubicBezTo>
                    <a:cubicBezTo>
                      <a:pt x="45" y="320"/>
                      <a:pt x="45" y="320"/>
                      <a:pt x="45" y="320"/>
                    </a:cubicBezTo>
                    <a:moveTo>
                      <a:pt x="678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28"/>
                      <a:pt x="0" y="62"/>
                    </a:cubicBezTo>
                    <a:cubicBezTo>
                      <a:pt x="0" y="1492"/>
                      <a:pt x="0" y="1492"/>
                      <a:pt x="0" y="1492"/>
                    </a:cubicBezTo>
                    <a:cubicBezTo>
                      <a:pt x="0" y="1527"/>
                      <a:pt x="28" y="1555"/>
                      <a:pt x="63" y="1555"/>
                    </a:cubicBezTo>
                    <a:cubicBezTo>
                      <a:pt x="678" y="1555"/>
                      <a:pt x="678" y="1555"/>
                      <a:pt x="678" y="1555"/>
                    </a:cubicBezTo>
                    <a:cubicBezTo>
                      <a:pt x="713" y="1555"/>
                      <a:pt x="741" y="1527"/>
                      <a:pt x="741" y="1492"/>
                    </a:cubicBezTo>
                    <a:cubicBezTo>
                      <a:pt x="741" y="62"/>
                      <a:pt x="741" y="62"/>
                      <a:pt x="741" y="62"/>
                    </a:cubicBezTo>
                    <a:cubicBezTo>
                      <a:pt x="741" y="28"/>
                      <a:pt x="713" y="0"/>
                      <a:pt x="678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îṥ1îďê"/>
              <p:cNvSpPr/>
              <p:nvPr/>
            </p:nvSpPr>
            <p:spPr bwMode="auto">
              <a:xfrm>
                <a:off x="1890" y="1614"/>
                <a:ext cx="893" cy="252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iṩ1ïḋê"/>
              <p:cNvSpPr/>
              <p:nvPr/>
            </p:nvSpPr>
            <p:spPr bwMode="auto">
              <a:xfrm>
                <a:off x="1890" y="1614"/>
                <a:ext cx="893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íSḷïḋè"/>
              <p:cNvSpPr/>
              <p:nvPr/>
            </p:nvSpPr>
            <p:spPr bwMode="auto">
              <a:xfrm>
                <a:off x="1885" y="2361"/>
                <a:ext cx="904" cy="263"/>
              </a:xfrm>
              <a:custGeom>
                <a:avLst/>
                <a:gdLst>
                  <a:gd name="T0" fmla="*/ 898 w 904"/>
                  <a:gd name="T1" fmla="*/ 257 h 263"/>
                  <a:gd name="T2" fmla="*/ 898 w 904"/>
                  <a:gd name="T3" fmla="*/ 257 h 263"/>
                  <a:gd name="T4" fmla="*/ 898 w 904"/>
                  <a:gd name="T5" fmla="*/ 252 h 263"/>
                  <a:gd name="T6" fmla="*/ 898 w 904"/>
                  <a:gd name="T7" fmla="*/ 257 h 263"/>
                  <a:gd name="T8" fmla="*/ 904 w 904"/>
                  <a:gd name="T9" fmla="*/ 257 h 263"/>
                  <a:gd name="T10" fmla="*/ 898 w 904"/>
                  <a:gd name="T11" fmla="*/ 257 h 263"/>
                  <a:gd name="T12" fmla="*/ 10 w 904"/>
                  <a:gd name="T13" fmla="*/ 252 h 263"/>
                  <a:gd name="T14" fmla="*/ 10 w 904"/>
                  <a:gd name="T15" fmla="*/ 11 h 263"/>
                  <a:gd name="T16" fmla="*/ 893 w 904"/>
                  <a:gd name="T17" fmla="*/ 11 h 263"/>
                  <a:gd name="T18" fmla="*/ 893 w 904"/>
                  <a:gd name="T19" fmla="*/ 252 h 263"/>
                  <a:gd name="T20" fmla="*/ 10 w 904"/>
                  <a:gd name="T21" fmla="*/ 252 h 263"/>
                  <a:gd name="T22" fmla="*/ 904 w 904"/>
                  <a:gd name="T23" fmla="*/ 0 h 263"/>
                  <a:gd name="T24" fmla="*/ 0 w 904"/>
                  <a:gd name="T25" fmla="*/ 0 h 263"/>
                  <a:gd name="T26" fmla="*/ 0 w 904"/>
                  <a:gd name="T27" fmla="*/ 263 h 263"/>
                  <a:gd name="T28" fmla="*/ 904 w 904"/>
                  <a:gd name="T29" fmla="*/ 263 h 263"/>
                  <a:gd name="T30" fmla="*/ 904 w 904"/>
                  <a:gd name="T31" fmla="*/ 257 h 263"/>
                  <a:gd name="T32" fmla="*/ 904 w 904"/>
                  <a:gd name="T3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4" h="263">
                    <a:moveTo>
                      <a:pt x="898" y="257"/>
                    </a:moveTo>
                    <a:lnTo>
                      <a:pt x="898" y="257"/>
                    </a:lnTo>
                    <a:lnTo>
                      <a:pt x="898" y="252"/>
                    </a:lnTo>
                    <a:lnTo>
                      <a:pt x="898" y="257"/>
                    </a:lnTo>
                    <a:lnTo>
                      <a:pt x="904" y="257"/>
                    </a:lnTo>
                    <a:lnTo>
                      <a:pt x="898" y="257"/>
                    </a:lnTo>
                    <a:close/>
                    <a:moveTo>
                      <a:pt x="10" y="252"/>
                    </a:moveTo>
                    <a:lnTo>
                      <a:pt x="10" y="11"/>
                    </a:lnTo>
                    <a:lnTo>
                      <a:pt x="893" y="11"/>
                    </a:lnTo>
                    <a:lnTo>
                      <a:pt x="893" y="252"/>
                    </a:lnTo>
                    <a:lnTo>
                      <a:pt x="10" y="252"/>
                    </a:lnTo>
                    <a:close/>
                    <a:moveTo>
                      <a:pt x="904" y="0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904" y="263"/>
                    </a:lnTo>
                    <a:lnTo>
                      <a:pt x="904" y="257"/>
                    </a:lnTo>
                    <a:lnTo>
                      <a:pt x="904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îṡľîdè"/>
              <p:cNvSpPr/>
              <p:nvPr/>
            </p:nvSpPr>
            <p:spPr bwMode="auto">
              <a:xfrm>
                <a:off x="1885" y="2361"/>
                <a:ext cx="904" cy="263"/>
              </a:xfrm>
              <a:custGeom>
                <a:avLst/>
                <a:gdLst>
                  <a:gd name="T0" fmla="*/ 898 w 904"/>
                  <a:gd name="T1" fmla="*/ 257 h 263"/>
                  <a:gd name="T2" fmla="*/ 898 w 904"/>
                  <a:gd name="T3" fmla="*/ 257 h 263"/>
                  <a:gd name="T4" fmla="*/ 898 w 904"/>
                  <a:gd name="T5" fmla="*/ 252 h 263"/>
                  <a:gd name="T6" fmla="*/ 898 w 904"/>
                  <a:gd name="T7" fmla="*/ 257 h 263"/>
                  <a:gd name="T8" fmla="*/ 904 w 904"/>
                  <a:gd name="T9" fmla="*/ 257 h 263"/>
                  <a:gd name="T10" fmla="*/ 898 w 904"/>
                  <a:gd name="T11" fmla="*/ 257 h 263"/>
                  <a:gd name="T12" fmla="*/ 10 w 904"/>
                  <a:gd name="T13" fmla="*/ 252 h 263"/>
                  <a:gd name="T14" fmla="*/ 10 w 904"/>
                  <a:gd name="T15" fmla="*/ 11 h 263"/>
                  <a:gd name="T16" fmla="*/ 893 w 904"/>
                  <a:gd name="T17" fmla="*/ 11 h 263"/>
                  <a:gd name="T18" fmla="*/ 893 w 904"/>
                  <a:gd name="T19" fmla="*/ 252 h 263"/>
                  <a:gd name="T20" fmla="*/ 10 w 904"/>
                  <a:gd name="T21" fmla="*/ 252 h 263"/>
                  <a:gd name="T22" fmla="*/ 904 w 904"/>
                  <a:gd name="T23" fmla="*/ 0 h 263"/>
                  <a:gd name="T24" fmla="*/ 0 w 904"/>
                  <a:gd name="T25" fmla="*/ 0 h 263"/>
                  <a:gd name="T26" fmla="*/ 0 w 904"/>
                  <a:gd name="T27" fmla="*/ 263 h 263"/>
                  <a:gd name="T28" fmla="*/ 904 w 904"/>
                  <a:gd name="T29" fmla="*/ 263 h 263"/>
                  <a:gd name="T30" fmla="*/ 904 w 904"/>
                  <a:gd name="T31" fmla="*/ 257 h 263"/>
                  <a:gd name="T32" fmla="*/ 904 w 904"/>
                  <a:gd name="T3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4" h="263">
                    <a:moveTo>
                      <a:pt x="898" y="257"/>
                    </a:moveTo>
                    <a:lnTo>
                      <a:pt x="898" y="257"/>
                    </a:lnTo>
                    <a:lnTo>
                      <a:pt x="898" y="252"/>
                    </a:lnTo>
                    <a:lnTo>
                      <a:pt x="898" y="257"/>
                    </a:lnTo>
                    <a:lnTo>
                      <a:pt x="904" y="257"/>
                    </a:lnTo>
                    <a:lnTo>
                      <a:pt x="898" y="257"/>
                    </a:lnTo>
                    <a:moveTo>
                      <a:pt x="10" y="252"/>
                    </a:moveTo>
                    <a:lnTo>
                      <a:pt x="10" y="11"/>
                    </a:lnTo>
                    <a:lnTo>
                      <a:pt x="893" y="11"/>
                    </a:lnTo>
                    <a:lnTo>
                      <a:pt x="893" y="252"/>
                    </a:lnTo>
                    <a:lnTo>
                      <a:pt x="10" y="252"/>
                    </a:lnTo>
                    <a:moveTo>
                      <a:pt x="904" y="0"/>
                    </a:moveTo>
                    <a:lnTo>
                      <a:pt x="0" y="0"/>
                    </a:lnTo>
                    <a:lnTo>
                      <a:pt x="0" y="263"/>
                    </a:lnTo>
                    <a:lnTo>
                      <a:pt x="904" y="263"/>
                    </a:lnTo>
                    <a:lnTo>
                      <a:pt x="904" y="257"/>
                    </a:lnTo>
                    <a:lnTo>
                      <a:pt x="9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iṣľide"/>
              <p:cNvSpPr/>
              <p:nvPr/>
            </p:nvSpPr>
            <p:spPr bwMode="auto">
              <a:xfrm>
                <a:off x="1890" y="1895"/>
                <a:ext cx="893" cy="252"/>
              </a:xfrm>
              <a:custGeom>
                <a:avLst/>
                <a:gdLst>
                  <a:gd name="T0" fmla="*/ 41 w 893"/>
                  <a:gd name="T1" fmla="*/ 153 h 252"/>
                  <a:gd name="T2" fmla="*/ 41 w 893"/>
                  <a:gd name="T3" fmla="*/ 97 h 252"/>
                  <a:gd name="T4" fmla="*/ 660 w 893"/>
                  <a:gd name="T5" fmla="*/ 97 h 252"/>
                  <a:gd name="T6" fmla="*/ 660 w 893"/>
                  <a:gd name="T7" fmla="*/ 153 h 252"/>
                  <a:gd name="T8" fmla="*/ 41 w 893"/>
                  <a:gd name="T9" fmla="*/ 153 h 252"/>
                  <a:gd name="T10" fmla="*/ 676 w 893"/>
                  <a:gd name="T11" fmla="*/ 153 h 252"/>
                  <a:gd name="T12" fmla="*/ 676 w 893"/>
                  <a:gd name="T13" fmla="*/ 97 h 252"/>
                  <a:gd name="T14" fmla="*/ 724 w 893"/>
                  <a:gd name="T15" fmla="*/ 97 h 252"/>
                  <a:gd name="T16" fmla="*/ 724 w 893"/>
                  <a:gd name="T17" fmla="*/ 153 h 252"/>
                  <a:gd name="T18" fmla="*/ 676 w 893"/>
                  <a:gd name="T19" fmla="*/ 153 h 252"/>
                  <a:gd name="T20" fmla="*/ 741 w 893"/>
                  <a:gd name="T21" fmla="*/ 153 h 252"/>
                  <a:gd name="T22" fmla="*/ 741 w 893"/>
                  <a:gd name="T23" fmla="*/ 97 h 252"/>
                  <a:gd name="T24" fmla="*/ 789 w 893"/>
                  <a:gd name="T25" fmla="*/ 97 h 252"/>
                  <a:gd name="T26" fmla="*/ 789 w 893"/>
                  <a:gd name="T27" fmla="*/ 153 h 252"/>
                  <a:gd name="T28" fmla="*/ 741 w 893"/>
                  <a:gd name="T29" fmla="*/ 153 h 252"/>
                  <a:gd name="T30" fmla="*/ 804 w 893"/>
                  <a:gd name="T31" fmla="*/ 153 h 252"/>
                  <a:gd name="T32" fmla="*/ 804 w 893"/>
                  <a:gd name="T33" fmla="*/ 97 h 252"/>
                  <a:gd name="T34" fmla="*/ 852 w 893"/>
                  <a:gd name="T35" fmla="*/ 97 h 252"/>
                  <a:gd name="T36" fmla="*/ 852 w 893"/>
                  <a:gd name="T37" fmla="*/ 153 h 252"/>
                  <a:gd name="T38" fmla="*/ 804 w 893"/>
                  <a:gd name="T39" fmla="*/ 153 h 252"/>
                  <a:gd name="T40" fmla="*/ 893 w 893"/>
                  <a:gd name="T41" fmla="*/ 0 h 252"/>
                  <a:gd name="T42" fmla="*/ 0 w 893"/>
                  <a:gd name="T43" fmla="*/ 0 h 252"/>
                  <a:gd name="T44" fmla="*/ 0 w 893"/>
                  <a:gd name="T45" fmla="*/ 252 h 252"/>
                  <a:gd name="T46" fmla="*/ 893 w 893"/>
                  <a:gd name="T47" fmla="*/ 252 h 252"/>
                  <a:gd name="T48" fmla="*/ 893 w 893"/>
                  <a:gd name="T49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93" h="252">
                    <a:moveTo>
                      <a:pt x="41" y="153"/>
                    </a:moveTo>
                    <a:lnTo>
                      <a:pt x="41" y="97"/>
                    </a:lnTo>
                    <a:lnTo>
                      <a:pt x="660" y="97"/>
                    </a:lnTo>
                    <a:lnTo>
                      <a:pt x="660" y="153"/>
                    </a:lnTo>
                    <a:lnTo>
                      <a:pt x="41" y="153"/>
                    </a:lnTo>
                    <a:close/>
                    <a:moveTo>
                      <a:pt x="676" y="153"/>
                    </a:moveTo>
                    <a:lnTo>
                      <a:pt x="676" y="97"/>
                    </a:lnTo>
                    <a:lnTo>
                      <a:pt x="724" y="97"/>
                    </a:lnTo>
                    <a:lnTo>
                      <a:pt x="724" y="153"/>
                    </a:lnTo>
                    <a:lnTo>
                      <a:pt x="676" y="153"/>
                    </a:lnTo>
                    <a:close/>
                    <a:moveTo>
                      <a:pt x="741" y="153"/>
                    </a:moveTo>
                    <a:lnTo>
                      <a:pt x="741" y="97"/>
                    </a:lnTo>
                    <a:lnTo>
                      <a:pt x="789" y="97"/>
                    </a:lnTo>
                    <a:lnTo>
                      <a:pt x="789" y="153"/>
                    </a:lnTo>
                    <a:lnTo>
                      <a:pt x="741" y="153"/>
                    </a:lnTo>
                    <a:close/>
                    <a:moveTo>
                      <a:pt x="804" y="153"/>
                    </a:moveTo>
                    <a:lnTo>
                      <a:pt x="804" y="97"/>
                    </a:lnTo>
                    <a:lnTo>
                      <a:pt x="852" y="97"/>
                    </a:lnTo>
                    <a:lnTo>
                      <a:pt x="852" y="153"/>
                    </a:lnTo>
                    <a:lnTo>
                      <a:pt x="804" y="153"/>
                    </a:lnTo>
                    <a:close/>
                    <a:moveTo>
                      <a:pt x="893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893" y="252"/>
                    </a:lnTo>
                    <a:lnTo>
                      <a:pt x="893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îṩļîďé"/>
              <p:cNvSpPr/>
              <p:nvPr/>
            </p:nvSpPr>
            <p:spPr bwMode="auto">
              <a:xfrm>
                <a:off x="1890" y="1895"/>
                <a:ext cx="893" cy="252"/>
              </a:xfrm>
              <a:custGeom>
                <a:avLst/>
                <a:gdLst>
                  <a:gd name="T0" fmla="*/ 41 w 893"/>
                  <a:gd name="T1" fmla="*/ 153 h 252"/>
                  <a:gd name="T2" fmla="*/ 41 w 893"/>
                  <a:gd name="T3" fmla="*/ 97 h 252"/>
                  <a:gd name="T4" fmla="*/ 660 w 893"/>
                  <a:gd name="T5" fmla="*/ 97 h 252"/>
                  <a:gd name="T6" fmla="*/ 660 w 893"/>
                  <a:gd name="T7" fmla="*/ 153 h 252"/>
                  <a:gd name="T8" fmla="*/ 41 w 893"/>
                  <a:gd name="T9" fmla="*/ 153 h 252"/>
                  <a:gd name="T10" fmla="*/ 676 w 893"/>
                  <a:gd name="T11" fmla="*/ 153 h 252"/>
                  <a:gd name="T12" fmla="*/ 676 w 893"/>
                  <a:gd name="T13" fmla="*/ 97 h 252"/>
                  <a:gd name="T14" fmla="*/ 724 w 893"/>
                  <a:gd name="T15" fmla="*/ 97 h 252"/>
                  <a:gd name="T16" fmla="*/ 724 w 893"/>
                  <a:gd name="T17" fmla="*/ 153 h 252"/>
                  <a:gd name="T18" fmla="*/ 676 w 893"/>
                  <a:gd name="T19" fmla="*/ 153 h 252"/>
                  <a:gd name="T20" fmla="*/ 741 w 893"/>
                  <a:gd name="T21" fmla="*/ 153 h 252"/>
                  <a:gd name="T22" fmla="*/ 741 w 893"/>
                  <a:gd name="T23" fmla="*/ 97 h 252"/>
                  <a:gd name="T24" fmla="*/ 789 w 893"/>
                  <a:gd name="T25" fmla="*/ 97 h 252"/>
                  <a:gd name="T26" fmla="*/ 789 w 893"/>
                  <a:gd name="T27" fmla="*/ 153 h 252"/>
                  <a:gd name="T28" fmla="*/ 741 w 893"/>
                  <a:gd name="T29" fmla="*/ 153 h 252"/>
                  <a:gd name="T30" fmla="*/ 804 w 893"/>
                  <a:gd name="T31" fmla="*/ 153 h 252"/>
                  <a:gd name="T32" fmla="*/ 804 w 893"/>
                  <a:gd name="T33" fmla="*/ 97 h 252"/>
                  <a:gd name="T34" fmla="*/ 852 w 893"/>
                  <a:gd name="T35" fmla="*/ 97 h 252"/>
                  <a:gd name="T36" fmla="*/ 852 w 893"/>
                  <a:gd name="T37" fmla="*/ 153 h 252"/>
                  <a:gd name="T38" fmla="*/ 804 w 893"/>
                  <a:gd name="T39" fmla="*/ 153 h 252"/>
                  <a:gd name="T40" fmla="*/ 893 w 893"/>
                  <a:gd name="T41" fmla="*/ 0 h 252"/>
                  <a:gd name="T42" fmla="*/ 0 w 893"/>
                  <a:gd name="T43" fmla="*/ 0 h 252"/>
                  <a:gd name="T44" fmla="*/ 0 w 893"/>
                  <a:gd name="T45" fmla="*/ 252 h 252"/>
                  <a:gd name="T46" fmla="*/ 893 w 893"/>
                  <a:gd name="T47" fmla="*/ 252 h 252"/>
                  <a:gd name="T48" fmla="*/ 893 w 893"/>
                  <a:gd name="T49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93" h="252">
                    <a:moveTo>
                      <a:pt x="41" y="153"/>
                    </a:moveTo>
                    <a:lnTo>
                      <a:pt x="41" y="97"/>
                    </a:lnTo>
                    <a:lnTo>
                      <a:pt x="660" y="97"/>
                    </a:lnTo>
                    <a:lnTo>
                      <a:pt x="660" y="153"/>
                    </a:lnTo>
                    <a:lnTo>
                      <a:pt x="41" y="153"/>
                    </a:lnTo>
                    <a:moveTo>
                      <a:pt x="676" y="153"/>
                    </a:moveTo>
                    <a:lnTo>
                      <a:pt x="676" y="97"/>
                    </a:lnTo>
                    <a:lnTo>
                      <a:pt x="724" y="97"/>
                    </a:lnTo>
                    <a:lnTo>
                      <a:pt x="724" y="153"/>
                    </a:lnTo>
                    <a:lnTo>
                      <a:pt x="676" y="153"/>
                    </a:lnTo>
                    <a:moveTo>
                      <a:pt x="741" y="153"/>
                    </a:moveTo>
                    <a:lnTo>
                      <a:pt x="741" y="97"/>
                    </a:lnTo>
                    <a:lnTo>
                      <a:pt x="789" y="97"/>
                    </a:lnTo>
                    <a:lnTo>
                      <a:pt x="789" y="153"/>
                    </a:lnTo>
                    <a:lnTo>
                      <a:pt x="741" y="153"/>
                    </a:lnTo>
                    <a:moveTo>
                      <a:pt x="804" y="153"/>
                    </a:moveTo>
                    <a:lnTo>
                      <a:pt x="804" y="97"/>
                    </a:lnTo>
                    <a:lnTo>
                      <a:pt x="852" y="97"/>
                    </a:lnTo>
                    <a:lnTo>
                      <a:pt x="852" y="153"/>
                    </a:lnTo>
                    <a:lnTo>
                      <a:pt x="804" y="153"/>
                    </a:lnTo>
                    <a:moveTo>
                      <a:pt x="893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893" y="252"/>
                    </a:lnTo>
                    <a:lnTo>
                      <a:pt x="8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iṡľîḑè"/>
              <p:cNvSpPr/>
              <p:nvPr/>
            </p:nvSpPr>
            <p:spPr bwMode="auto">
              <a:xfrm>
                <a:off x="1931" y="1992"/>
                <a:ext cx="619" cy="56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íṡľîḍê"/>
              <p:cNvSpPr/>
              <p:nvPr/>
            </p:nvSpPr>
            <p:spPr bwMode="auto">
              <a:xfrm>
                <a:off x="1931" y="1992"/>
                <a:ext cx="619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îṣľíďé"/>
              <p:cNvSpPr/>
              <p:nvPr/>
            </p:nvSpPr>
            <p:spPr bwMode="auto">
              <a:xfrm>
                <a:off x="2566" y="1992"/>
                <a:ext cx="48" cy="56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işľîḑè"/>
              <p:cNvSpPr/>
              <p:nvPr/>
            </p:nvSpPr>
            <p:spPr bwMode="auto">
              <a:xfrm>
                <a:off x="2566" y="1992"/>
                <a:ext cx="48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îSľïḋê"/>
              <p:cNvSpPr/>
              <p:nvPr/>
            </p:nvSpPr>
            <p:spPr bwMode="auto">
              <a:xfrm>
                <a:off x="2631" y="1992"/>
                <a:ext cx="48" cy="56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íṧ1iḓê"/>
              <p:cNvSpPr/>
              <p:nvPr/>
            </p:nvSpPr>
            <p:spPr bwMode="auto">
              <a:xfrm>
                <a:off x="2631" y="1992"/>
                <a:ext cx="48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iṧḻiḍê"/>
              <p:cNvSpPr/>
              <p:nvPr/>
            </p:nvSpPr>
            <p:spPr bwMode="auto">
              <a:xfrm>
                <a:off x="2694" y="1992"/>
                <a:ext cx="48" cy="56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iṩlîḋè"/>
              <p:cNvSpPr/>
              <p:nvPr/>
            </p:nvSpPr>
            <p:spPr bwMode="auto">
              <a:xfrm>
                <a:off x="2694" y="1992"/>
                <a:ext cx="48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îṡļïḍe"/>
              <p:cNvSpPr/>
              <p:nvPr/>
            </p:nvSpPr>
            <p:spPr bwMode="auto">
              <a:xfrm>
                <a:off x="1978" y="2481"/>
                <a:ext cx="56" cy="24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iṡḷiḋè"/>
              <p:cNvSpPr/>
              <p:nvPr/>
            </p:nvSpPr>
            <p:spPr bwMode="auto">
              <a:xfrm>
                <a:off x="1978" y="2481"/>
                <a:ext cx="56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iṩ1îdé"/>
              <p:cNvSpPr/>
              <p:nvPr/>
            </p:nvSpPr>
            <p:spPr bwMode="auto">
              <a:xfrm>
                <a:off x="2179" y="2481"/>
                <a:ext cx="55" cy="24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ïṥḻîḋe"/>
              <p:cNvSpPr/>
              <p:nvPr/>
            </p:nvSpPr>
            <p:spPr bwMode="auto">
              <a:xfrm>
                <a:off x="2179" y="2481"/>
                <a:ext cx="55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ïsļîḑe"/>
              <p:cNvSpPr/>
              <p:nvPr/>
            </p:nvSpPr>
            <p:spPr bwMode="auto">
              <a:xfrm>
                <a:off x="2061" y="2481"/>
                <a:ext cx="24" cy="24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ïSḷïdê"/>
              <p:cNvSpPr/>
              <p:nvPr/>
            </p:nvSpPr>
            <p:spPr bwMode="auto">
              <a:xfrm>
                <a:off x="2129" y="2481"/>
                <a:ext cx="23" cy="24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iṣľidè"/>
              <p:cNvSpPr/>
              <p:nvPr/>
            </p:nvSpPr>
            <p:spPr bwMode="auto">
              <a:xfrm>
                <a:off x="2628" y="2459"/>
                <a:ext cx="67" cy="68"/>
              </a:xfrm>
              <a:custGeom>
                <a:avLst/>
                <a:gdLst>
                  <a:gd name="T0" fmla="*/ 41 w 49"/>
                  <a:gd name="T1" fmla="*/ 0 h 49"/>
                  <a:gd name="T2" fmla="*/ 7 w 49"/>
                  <a:gd name="T3" fmla="*/ 0 h 49"/>
                  <a:gd name="T4" fmla="*/ 0 w 49"/>
                  <a:gd name="T5" fmla="*/ 7 h 49"/>
                  <a:gd name="T6" fmla="*/ 0 w 49"/>
                  <a:gd name="T7" fmla="*/ 41 h 49"/>
                  <a:gd name="T8" fmla="*/ 7 w 49"/>
                  <a:gd name="T9" fmla="*/ 49 h 49"/>
                  <a:gd name="T10" fmla="*/ 41 w 49"/>
                  <a:gd name="T11" fmla="*/ 49 h 49"/>
                  <a:gd name="T12" fmla="*/ 49 w 49"/>
                  <a:gd name="T13" fmla="*/ 41 h 49"/>
                  <a:gd name="T14" fmla="*/ 49 w 49"/>
                  <a:gd name="T15" fmla="*/ 7 h 49"/>
                  <a:gd name="T16" fmla="*/ 41 w 49"/>
                  <a:gd name="T1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9">
                    <a:moveTo>
                      <a:pt x="4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5"/>
                      <a:pt x="3" y="49"/>
                      <a:pt x="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5" y="49"/>
                      <a:pt x="49" y="45"/>
                      <a:pt x="49" y="41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3"/>
                      <a:pt x="45" y="0"/>
                      <a:pt x="41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išļíďê"/>
              <p:cNvSpPr/>
              <p:nvPr/>
            </p:nvSpPr>
            <p:spPr bwMode="auto">
              <a:xfrm>
                <a:off x="2265" y="2459"/>
                <a:ext cx="333" cy="68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îṥľîḓê"/>
              <p:cNvSpPr/>
              <p:nvPr/>
            </p:nvSpPr>
            <p:spPr bwMode="auto">
              <a:xfrm>
                <a:off x="2265" y="2459"/>
                <a:ext cx="33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îslîďè"/>
              <p:cNvSpPr/>
              <p:nvPr/>
            </p:nvSpPr>
            <p:spPr bwMode="auto">
              <a:xfrm>
                <a:off x="2068" y="2825"/>
                <a:ext cx="537" cy="538"/>
              </a:xfrm>
              <a:custGeom>
                <a:avLst/>
                <a:gdLst>
                  <a:gd name="T0" fmla="*/ 147 w 391"/>
                  <a:gd name="T1" fmla="*/ 369 h 392"/>
                  <a:gd name="T2" fmla="*/ 280 w 391"/>
                  <a:gd name="T3" fmla="*/ 362 h 392"/>
                  <a:gd name="T4" fmla="*/ 199 w 391"/>
                  <a:gd name="T5" fmla="*/ 347 h 392"/>
                  <a:gd name="T6" fmla="*/ 81 w 391"/>
                  <a:gd name="T7" fmla="*/ 340 h 392"/>
                  <a:gd name="T8" fmla="*/ 199 w 391"/>
                  <a:gd name="T9" fmla="*/ 340 h 392"/>
                  <a:gd name="T10" fmla="*/ 59 w 391"/>
                  <a:gd name="T11" fmla="*/ 325 h 392"/>
                  <a:gd name="T12" fmla="*/ 192 w 391"/>
                  <a:gd name="T13" fmla="*/ 318 h 392"/>
                  <a:gd name="T14" fmla="*/ 317 w 391"/>
                  <a:gd name="T15" fmla="*/ 318 h 392"/>
                  <a:gd name="T16" fmla="*/ 140 w 391"/>
                  <a:gd name="T17" fmla="*/ 310 h 392"/>
                  <a:gd name="T18" fmla="*/ 258 w 391"/>
                  <a:gd name="T19" fmla="*/ 310 h 392"/>
                  <a:gd name="T20" fmla="*/ 74 w 391"/>
                  <a:gd name="T21" fmla="*/ 295 h 392"/>
                  <a:gd name="T22" fmla="*/ 206 w 391"/>
                  <a:gd name="T23" fmla="*/ 288 h 392"/>
                  <a:gd name="T24" fmla="*/ 332 w 391"/>
                  <a:gd name="T25" fmla="*/ 288 h 392"/>
                  <a:gd name="T26" fmla="*/ 126 w 391"/>
                  <a:gd name="T27" fmla="*/ 281 h 392"/>
                  <a:gd name="T28" fmla="*/ 244 w 391"/>
                  <a:gd name="T29" fmla="*/ 281 h 392"/>
                  <a:gd name="T30" fmla="*/ 29 w 391"/>
                  <a:gd name="T31" fmla="*/ 266 h 392"/>
                  <a:gd name="T32" fmla="*/ 162 w 391"/>
                  <a:gd name="T33" fmla="*/ 259 h 392"/>
                  <a:gd name="T34" fmla="*/ 288 w 391"/>
                  <a:gd name="T35" fmla="*/ 259 h 392"/>
                  <a:gd name="T36" fmla="*/ 67 w 391"/>
                  <a:gd name="T37" fmla="*/ 251 h 392"/>
                  <a:gd name="T38" fmla="*/ 185 w 391"/>
                  <a:gd name="T39" fmla="*/ 251 h 392"/>
                  <a:gd name="T40" fmla="*/ 324 w 391"/>
                  <a:gd name="T41" fmla="*/ 251 h 392"/>
                  <a:gd name="T42" fmla="*/ 88 w 391"/>
                  <a:gd name="T43" fmla="*/ 229 h 392"/>
                  <a:gd name="T44" fmla="*/ 214 w 391"/>
                  <a:gd name="T45" fmla="*/ 229 h 392"/>
                  <a:gd name="T46" fmla="*/ 347 w 391"/>
                  <a:gd name="T47" fmla="*/ 236 h 392"/>
                  <a:gd name="T48" fmla="*/ 81 w 391"/>
                  <a:gd name="T49" fmla="*/ 222 h 392"/>
                  <a:gd name="T50" fmla="*/ 221 w 391"/>
                  <a:gd name="T51" fmla="*/ 222 h 392"/>
                  <a:gd name="T52" fmla="*/ 354 w 391"/>
                  <a:gd name="T53" fmla="*/ 215 h 392"/>
                  <a:gd name="T54" fmla="*/ 96 w 391"/>
                  <a:gd name="T55" fmla="*/ 200 h 392"/>
                  <a:gd name="T56" fmla="*/ 229 w 391"/>
                  <a:gd name="T57" fmla="*/ 207 h 392"/>
                  <a:gd name="T58" fmla="*/ 347 w 391"/>
                  <a:gd name="T59" fmla="*/ 207 h 392"/>
                  <a:gd name="T60" fmla="*/ 103 w 391"/>
                  <a:gd name="T61" fmla="*/ 192 h 392"/>
                  <a:gd name="T62" fmla="*/ 236 w 391"/>
                  <a:gd name="T63" fmla="*/ 185 h 392"/>
                  <a:gd name="T64" fmla="*/ 362 w 391"/>
                  <a:gd name="T65" fmla="*/ 185 h 392"/>
                  <a:gd name="T66" fmla="*/ 111 w 391"/>
                  <a:gd name="T67" fmla="*/ 177 h 392"/>
                  <a:gd name="T68" fmla="*/ 229 w 391"/>
                  <a:gd name="T69" fmla="*/ 177 h 392"/>
                  <a:gd name="T70" fmla="*/ 369 w 391"/>
                  <a:gd name="T71" fmla="*/ 177 h 392"/>
                  <a:gd name="T72" fmla="*/ 118 w 391"/>
                  <a:gd name="T73" fmla="*/ 156 h 392"/>
                  <a:gd name="T74" fmla="*/ 244 w 391"/>
                  <a:gd name="T75" fmla="*/ 156 h 392"/>
                  <a:gd name="T76" fmla="*/ 376 w 391"/>
                  <a:gd name="T77" fmla="*/ 163 h 392"/>
                  <a:gd name="T78" fmla="*/ 126 w 391"/>
                  <a:gd name="T79" fmla="*/ 148 h 392"/>
                  <a:gd name="T80" fmla="*/ 265 w 391"/>
                  <a:gd name="T81" fmla="*/ 148 h 392"/>
                  <a:gd name="T82" fmla="*/ 44 w 391"/>
                  <a:gd name="T83" fmla="*/ 126 h 392"/>
                  <a:gd name="T84" fmla="*/ 170 w 391"/>
                  <a:gd name="T85" fmla="*/ 126 h 392"/>
                  <a:gd name="T86" fmla="*/ 303 w 391"/>
                  <a:gd name="T87" fmla="*/ 133 h 392"/>
                  <a:gd name="T88" fmla="*/ 67 w 391"/>
                  <a:gd name="T89" fmla="*/ 118 h 392"/>
                  <a:gd name="T90" fmla="*/ 206 w 391"/>
                  <a:gd name="T91" fmla="*/ 118 h 392"/>
                  <a:gd name="T92" fmla="*/ 339 w 391"/>
                  <a:gd name="T93" fmla="*/ 111 h 392"/>
                  <a:gd name="T94" fmla="*/ 126 w 391"/>
                  <a:gd name="T95" fmla="*/ 97 h 392"/>
                  <a:gd name="T96" fmla="*/ 258 w 391"/>
                  <a:gd name="T97" fmla="*/ 104 h 392"/>
                  <a:gd name="T98" fmla="*/ 52 w 391"/>
                  <a:gd name="T99" fmla="*/ 89 h 392"/>
                  <a:gd name="T100" fmla="*/ 192 w 391"/>
                  <a:gd name="T101" fmla="*/ 89 h 392"/>
                  <a:gd name="T102" fmla="*/ 324 w 391"/>
                  <a:gd name="T103" fmla="*/ 82 h 392"/>
                  <a:gd name="T104" fmla="*/ 140 w 391"/>
                  <a:gd name="T105" fmla="*/ 67 h 392"/>
                  <a:gd name="T106" fmla="*/ 273 w 391"/>
                  <a:gd name="T107" fmla="*/ 74 h 392"/>
                  <a:gd name="T108" fmla="*/ 111 w 391"/>
                  <a:gd name="T109" fmla="*/ 59 h 392"/>
                  <a:gd name="T110" fmla="*/ 251 w 391"/>
                  <a:gd name="T111" fmla="*/ 59 h 392"/>
                  <a:gd name="T112" fmla="*/ 133 w 391"/>
                  <a:gd name="T113" fmla="*/ 38 h 392"/>
                  <a:gd name="T114" fmla="*/ 258 w 391"/>
                  <a:gd name="T115" fmla="*/ 38 h 392"/>
                  <a:gd name="T116" fmla="*/ 185 w 391"/>
                  <a:gd name="T117" fmla="*/ 30 h 392"/>
                  <a:gd name="T118" fmla="*/ 170 w 391"/>
                  <a:gd name="T119" fmla="*/ 15 h 392"/>
                  <a:gd name="T120" fmla="*/ 27 w 391"/>
                  <a:gd name="T121" fmla="*/ 97 h 392"/>
                  <a:gd name="T122" fmla="*/ 140 w 391"/>
                  <a:gd name="T123" fmla="*/ 384 h 392"/>
                  <a:gd name="T124" fmla="*/ 376 w 391"/>
                  <a:gd name="T125" fmla="*/ 14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1" h="392">
                    <a:moveTo>
                      <a:pt x="155" y="384"/>
                    </a:moveTo>
                    <a:cubicBezTo>
                      <a:pt x="155" y="377"/>
                      <a:pt x="155" y="377"/>
                      <a:pt x="155" y="377"/>
                    </a:cubicBezTo>
                    <a:cubicBezTo>
                      <a:pt x="162" y="377"/>
                      <a:pt x="162" y="377"/>
                      <a:pt x="162" y="377"/>
                    </a:cubicBezTo>
                    <a:cubicBezTo>
                      <a:pt x="162" y="384"/>
                      <a:pt x="162" y="384"/>
                      <a:pt x="162" y="384"/>
                    </a:cubicBezTo>
                    <a:cubicBezTo>
                      <a:pt x="155" y="384"/>
                      <a:pt x="155" y="384"/>
                      <a:pt x="155" y="384"/>
                    </a:cubicBezTo>
                    <a:moveTo>
                      <a:pt x="170" y="384"/>
                    </a:moveTo>
                    <a:cubicBezTo>
                      <a:pt x="170" y="377"/>
                      <a:pt x="170" y="377"/>
                      <a:pt x="170" y="377"/>
                    </a:cubicBezTo>
                    <a:cubicBezTo>
                      <a:pt x="177" y="377"/>
                      <a:pt x="177" y="377"/>
                      <a:pt x="177" y="377"/>
                    </a:cubicBezTo>
                    <a:cubicBezTo>
                      <a:pt x="177" y="384"/>
                      <a:pt x="177" y="384"/>
                      <a:pt x="177" y="384"/>
                    </a:cubicBezTo>
                    <a:cubicBezTo>
                      <a:pt x="170" y="384"/>
                      <a:pt x="170" y="384"/>
                      <a:pt x="170" y="384"/>
                    </a:cubicBezTo>
                    <a:moveTo>
                      <a:pt x="185" y="384"/>
                    </a:moveTo>
                    <a:cubicBezTo>
                      <a:pt x="185" y="377"/>
                      <a:pt x="185" y="377"/>
                      <a:pt x="185" y="377"/>
                    </a:cubicBezTo>
                    <a:cubicBezTo>
                      <a:pt x="192" y="377"/>
                      <a:pt x="192" y="377"/>
                      <a:pt x="192" y="377"/>
                    </a:cubicBezTo>
                    <a:cubicBezTo>
                      <a:pt x="192" y="384"/>
                      <a:pt x="192" y="384"/>
                      <a:pt x="192" y="384"/>
                    </a:cubicBezTo>
                    <a:cubicBezTo>
                      <a:pt x="185" y="384"/>
                      <a:pt x="185" y="384"/>
                      <a:pt x="185" y="384"/>
                    </a:cubicBezTo>
                    <a:moveTo>
                      <a:pt x="199" y="384"/>
                    </a:moveTo>
                    <a:cubicBezTo>
                      <a:pt x="199" y="377"/>
                      <a:pt x="199" y="377"/>
                      <a:pt x="199" y="377"/>
                    </a:cubicBezTo>
                    <a:cubicBezTo>
                      <a:pt x="206" y="377"/>
                      <a:pt x="206" y="377"/>
                      <a:pt x="206" y="377"/>
                    </a:cubicBezTo>
                    <a:cubicBezTo>
                      <a:pt x="206" y="384"/>
                      <a:pt x="206" y="384"/>
                      <a:pt x="206" y="384"/>
                    </a:cubicBezTo>
                    <a:cubicBezTo>
                      <a:pt x="199" y="384"/>
                      <a:pt x="199" y="384"/>
                      <a:pt x="199" y="384"/>
                    </a:cubicBezTo>
                    <a:moveTo>
                      <a:pt x="214" y="384"/>
                    </a:moveTo>
                    <a:cubicBezTo>
                      <a:pt x="214" y="377"/>
                      <a:pt x="214" y="377"/>
                      <a:pt x="214" y="377"/>
                    </a:cubicBezTo>
                    <a:cubicBezTo>
                      <a:pt x="221" y="377"/>
                      <a:pt x="221" y="377"/>
                      <a:pt x="221" y="377"/>
                    </a:cubicBezTo>
                    <a:cubicBezTo>
                      <a:pt x="221" y="384"/>
                      <a:pt x="221" y="384"/>
                      <a:pt x="221" y="384"/>
                    </a:cubicBezTo>
                    <a:cubicBezTo>
                      <a:pt x="214" y="384"/>
                      <a:pt x="214" y="384"/>
                      <a:pt x="214" y="384"/>
                    </a:cubicBezTo>
                    <a:moveTo>
                      <a:pt x="229" y="384"/>
                    </a:moveTo>
                    <a:cubicBezTo>
                      <a:pt x="229" y="377"/>
                      <a:pt x="229" y="377"/>
                      <a:pt x="229" y="377"/>
                    </a:cubicBezTo>
                    <a:cubicBezTo>
                      <a:pt x="236" y="377"/>
                      <a:pt x="236" y="377"/>
                      <a:pt x="236" y="377"/>
                    </a:cubicBez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29" y="384"/>
                      <a:pt x="229" y="384"/>
                      <a:pt x="229" y="384"/>
                    </a:cubicBezTo>
                    <a:moveTo>
                      <a:pt x="111" y="369"/>
                    </a:moveTo>
                    <a:cubicBezTo>
                      <a:pt x="111" y="362"/>
                      <a:pt x="111" y="362"/>
                      <a:pt x="111" y="362"/>
                    </a:cubicBezTo>
                    <a:cubicBezTo>
                      <a:pt x="118" y="362"/>
                      <a:pt x="118" y="362"/>
                      <a:pt x="118" y="362"/>
                    </a:cubicBezTo>
                    <a:cubicBezTo>
                      <a:pt x="118" y="369"/>
                      <a:pt x="118" y="369"/>
                      <a:pt x="118" y="369"/>
                    </a:cubicBezTo>
                    <a:cubicBezTo>
                      <a:pt x="111" y="369"/>
                      <a:pt x="111" y="369"/>
                      <a:pt x="111" y="369"/>
                    </a:cubicBezTo>
                    <a:moveTo>
                      <a:pt x="126" y="369"/>
                    </a:moveTo>
                    <a:cubicBezTo>
                      <a:pt x="126" y="362"/>
                      <a:pt x="126" y="362"/>
                      <a:pt x="126" y="362"/>
                    </a:cubicBezTo>
                    <a:cubicBezTo>
                      <a:pt x="133" y="362"/>
                      <a:pt x="133" y="362"/>
                      <a:pt x="133" y="362"/>
                    </a:cubicBezTo>
                    <a:cubicBezTo>
                      <a:pt x="133" y="369"/>
                      <a:pt x="133" y="369"/>
                      <a:pt x="133" y="369"/>
                    </a:cubicBezTo>
                    <a:cubicBezTo>
                      <a:pt x="126" y="369"/>
                      <a:pt x="126" y="369"/>
                      <a:pt x="126" y="369"/>
                    </a:cubicBezTo>
                    <a:moveTo>
                      <a:pt x="140" y="369"/>
                    </a:moveTo>
                    <a:cubicBezTo>
                      <a:pt x="140" y="362"/>
                      <a:pt x="140" y="362"/>
                      <a:pt x="140" y="362"/>
                    </a:cubicBezTo>
                    <a:cubicBezTo>
                      <a:pt x="147" y="362"/>
                      <a:pt x="147" y="362"/>
                      <a:pt x="147" y="362"/>
                    </a:cubicBezTo>
                    <a:cubicBezTo>
                      <a:pt x="147" y="369"/>
                      <a:pt x="147" y="369"/>
                      <a:pt x="147" y="369"/>
                    </a:cubicBezTo>
                    <a:cubicBezTo>
                      <a:pt x="140" y="369"/>
                      <a:pt x="140" y="369"/>
                      <a:pt x="140" y="369"/>
                    </a:cubicBezTo>
                    <a:moveTo>
                      <a:pt x="155" y="369"/>
                    </a:moveTo>
                    <a:cubicBezTo>
                      <a:pt x="155" y="362"/>
                      <a:pt x="155" y="362"/>
                      <a:pt x="155" y="362"/>
                    </a:cubicBezTo>
                    <a:cubicBezTo>
                      <a:pt x="162" y="362"/>
                      <a:pt x="162" y="362"/>
                      <a:pt x="162" y="362"/>
                    </a:cubicBezTo>
                    <a:cubicBezTo>
                      <a:pt x="162" y="369"/>
                      <a:pt x="162" y="369"/>
                      <a:pt x="162" y="369"/>
                    </a:cubicBezTo>
                    <a:cubicBezTo>
                      <a:pt x="155" y="369"/>
                      <a:pt x="155" y="369"/>
                      <a:pt x="155" y="369"/>
                    </a:cubicBezTo>
                    <a:moveTo>
                      <a:pt x="170" y="369"/>
                    </a:moveTo>
                    <a:cubicBezTo>
                      <a:pt x="170" y="362"/>
                      <a:pt x="170" y="362"/>
                      <a:pt x="170" y="362"/>
                    </a:cubicBezTo>
                    <a:cubicBezTo>
                      <a:pt x="177" y="362"/>
                      <a:pt x="177" y="362"/>
                      <a:pt x="177" y="362"/>
                    </a:cubicBezTo>
                    <a:cubicBezTo>
                      <a:pt x="177" y="369"/>
                      <a:pt x="177" y="369"/>
                      <a:pt x="177" y="369"/>
                    </a:cubicBezTo>
                    <a:cubicBezTo>
                      <a:pt x="170" y="369"/>
                      <a:pt x="170" y="369"/>
                      <a:pt x="170" y="369"/>
                    </a:cubicBezTo>
                    <a:moveTo>
                      <a:pt x="185" y="369"/>
                    </a:moveTo>
                    <a:cubicBezTo>
                      <a:pt x="185" y="362"/>
                      <a:pt x="185" y="362"/>
                      <a:pt x="185" y="362"/>
                    </a:cubicBezTo>
                    <a:cubicBezTo>
                      <a:pt x="192" y="362"/>
                      <a:pt x="192" y="362"/>
                      <a:pt x="192" y="362"/>
                    </a:cubicBezTo>
                    <a:cubicBezTo>
                      <a:pt x="192" y="369"/>
                      <a:pt x="192" y="369"/>
                      <a:pt x="192" y="369"/>
                    </a:cubicBezTo>
                    <a:cubicBezTo>
                      <a:pt x="185" y="369"/>
                      <a:pt x="185" y="369"/>
                      <a:pt x="185" y="369"/>
                    </a:cubicBezTo>
                    <a:moveTo>
                      <a:pt x="199" y="369"/>
                    </a:moveTo>
                    <a:cubicBezTo>
                      <a:pt x="199" y="362"/>
                      <a:pt x="199" y="362"/>
                      <a:pt x="199" y="362"/>
                    </a:cubicBezTo>
                    <a:cubicBezTo>
                      <a:pt x="206" y="362"/>
                      <a:pt x="206" y="362"/>
                      <a:pt x="206" y="362"/>
                    </a:cubicBezTo>
                    <a:cubicBezTo>
                      <a:pt x="206" y="369"/>
                      <a:pt x="206" y="369"/>
                      <a:pt x="206" y="369"/>
                    </a:cubicBezTo>
                    <a:cubicBezTo>
                      <a:pt x="199" y="369"/>
                      <a:pt x="199" y="369"/>
                      <a:pt x="199" y="369"/>
                    </a:cubicBezTo>
                    <a:moveTo>
                      <a:pt x="214" y="369"/>
                    </a:moveTo>
                    <a:cubicBezTo>
                      <a:pt x="214" y="362"/>
                      <a:pt x="214" y="362"/>
                      <a:pt x="214" y="362"/>
                    </a:cubicBezTo>
                    <a:cubicBezTo>
                      <a:pt x="221" y="362"/>
                      <a:pt x="221" y="362"/>
                      <a:pt x="221" y="362"/>
                    </a:cubicBezTo>
                    <a:cubicBezTo>
                      <a:pt x="221" y="369"/>
                      <a:pt x="221" y="369"/>
                      <a:pt x="221" y="369"/>
                    </a:cubicBezTo>
                    <a:cubicBezTo>
                      <a:pt x="214" y="369"/>
                      <a:pt x="214" y="369"/>
                      <a:pt x="214" y="369"/>
                    </a:cubicBezTo>
                    <a:moveTo>
                      <a:pt x="229" y="369"/>
                    </a:moveTo>
                    <a:cubicBezTo>
                      <a:pt x="229" y="362"/>
                      <a:pt x="229" y="362"/>
                      <a:pt x="229" y="362"/>
                    </a:cubicBezTo>
                    <a:cubicBezTo>
                      <a:pt x="236" y="362"/>
                      <a:pt x="236" y="362"/>
                      <a:pt x="236" y="362"/>
                    </a:cubicBezTo>
                    <a:cubicBezTo>
                      <a:pt x="236" y="369"/>
                      <a:pt x="236" y="369"/>
                      <a:pt x="236" y="369"/>
                    </a:cubicBezTo>
                    <a:cubicBezTo>
                      <a:pt x="229" y="369"/>
                      <a:pt x="229" y="369"/>
                      <a:pt x="229" y="369"/>
                    </a:cubicBezTo>
                    <a:moveTo>
                      <a:pt x="244" y="369"/>
                    </a:moveTo>
                    <a:cubicBezTo>
                      <a:pt x="244" y="362"/>
                      <a:pt x="244" y="362"/>
                      <a:pt x="244" y="362"/>
                    </a:cubicBezTo>
                    <a:cubicBezTo>
                      <a:pt x="251" y="362"/>
                      <a:pt x="251" y="362"/>
                      <a:pt x="251" y="362"/>
                    </a:cubicBezTo>
                    <a:cubicBezTo>
                      <a:pt x="251" y="369"/>
                      <a:pt x="251" y="369"/>
                      <a:pt x="251" y="369"/>
                    </a:cubicBezTo>
                    <a:cubicBezTo>
                      <a:pt x="244" y="369"/>
                      <a:pt x="244" y="369"/>
                      <a:pt x="244" y="369"/>
                    </a:cubicBezTo>
                    <a:moveTo>
                      <a:pt x="258" y="369"/>
                    </a:moveTo>
                    <a:cubicBezTo>
                      <a:pt x="258" y="362"/>
                      <a:pt x="258" y="362"/>
                      <a:pt x="258" y="362"/>
                    </a:cubicBezTo>
                    <a:cubicBezTo>
                      <a:pt x="265" y="362"/>
                      <a:pt x="265" y="362"/>
                      <a:pt x="265" y="362"/>
                    </a:cubicBezTo>
                    <a:cubicBezTo>
                      <a:pt x="265" y="369"/>
                      <a:pt x="265" y="369"/>
                      <a:pt x="265" y="369"/>
                    </a:cubicBezTo>
                    <a:cubicBezTo>
                      <a:pt x="258" y="369"/>
                      <a:pt x="258" y="369"/>
                      <a:pt x="258" y="369"/>
                    </a:cubicBezTo>
                    <a:moveTo>
                      <a:pt x="273" y="369"/>
                    </a:moveTo>
                    <a:cubicBezTo>
                      <a:pt x="273" y="362"/>
                      <a:pt x="273" y="362"/>
                      <a:pt x="273" y="362"/>
                    </a:cubicBezTo>
                    <a:cubicBezTo>
                      <a:pt x="280" y="362"/>
                      <a:pt x="280" y="362"/>
                      <a:pt x="280" y="362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73" y="369"/>
                      <a:pt x="273" y="369"/>
                      <a:pt x="273" y="369"/>
                    </a:cubicBezTo>
                    <a:moveTo>
                      <a:pt x="81" y="354"/>
                    </a:moveTo>
                    <a:cubicBezTo>
                      <a:pt x="81" y="347"/>
                      <a:pt x="81" y="347"/>
                      <a:pt x="81" y="347"/>
                    </a:cubicBezTo>
                    <a:cubicBezTo>
                      <a:pt x="88" y="347"/>
                      <a:pt x="88" y="347"/>
                      <a:pt x="88" y="347"/>
                    </a:cubicBezTo>
                    <a:cubicBezTo>
                      <a:pt x="88" y="354"/>
                      <a:pt x="88" y="354"/>
                      <a:pt x="88" y="354"/>
                    </a:cubicBezTo>
                    <a:cubicBezTo>
                      <a:pt x="81" y="354"/>
                      <a:pt x="81" y="354"/>
                      <a:pt x="81" y="354"/>
                    </a:cubicBezTo>
                    <a:moveTo>
                      <a:pt x="96" y="354"/>
                    </a:moveTo>
                    <a:cubicBezTo>
                      <a:pt x="96" y="347"/>
                      <a:pt x="96" y="347"/>
                      <a:pt x="96" y="347"/>
                    </a:cubicBezTo>
                    <a:cubicBezTo>
                      <a:pt x="103" y="347"/>
                      <a:pt x="103" y="347"/>
                      <a:pt x="103" y="347"/>
                    </a:cubicBezTo>
                    <a:cubicBezTo>
                      <a:pt x="103" y="354"/>
                      <a:pt x="103" y="354"/>
                      <a:pt x="103" y="354"/>
                    </a:cubicBezTo>
                    <a:cubicBezTo>
                      <a:pt x="96" y="354"/>
                      <a:pt x="96" y="354"/>
                      <a:pt x="96" y="354"/>
                    </a:cubicBezTo>
                    <a:moveTo>
                      <a:pt x="111" y="354"/>
                    </a:moveTo>
                    <a:cubicBezTo>
                      <a:pt x="111" y="347"/>
                      <a:pt x="111" y="347"/>
                      <a:pt x="111" y="347"/>
                    </a:cubicBezTo>
                    <a:cubicBezTo>
                      <a:pt x="118" y="347"/>
                      <a:pt x="118" y="347"/>
                      <a:pt x="118" y="347"/>
                    </a:cubicBezTo>
                    <a:cubicBezTo>
                      <a:pt x="118" y="354"/>
                      <a:pt x="118" y="354"/>
                      <a:pt x="118" y="354"/>
                    </a:cubicBezTo>
                    <a:cubicBezTo>
                      <a:pt x="111" y="354"/>
                      <a:pt x="111" y="354"/>
                      <a:pt x="111" y="354"/>
                    </a:cubicBezTo>
                    <a:moveTo>
                      <a:pt x="126" y="354"/>
                    </a:moveTo>
                    <a:cubicBezTo>
                      <a:pt x="126" y="347"/>
                      <a:pt x="126" y="347"/>
                      <a:pt x="126" y="347"/>
                    </a:cubicBezTo>
                    <a:cubicBezTo>
                      <a:pt x="133" y="347"/>
                      <a:pt x="133" y="347"/>
                      <a:pt x="133" y="347"/>
                    </a:cubicBezTo>
                    <a:cubicBezTo>
                      <a:pt x="133" y="354"/>
                      <a:pt x="133" y="354"/>
                      <a:pt x="133" y="354"/>
                    </a:cubicBezTo>
                    <a:cubicBezTo>
                      <a:pt x="126" y="354"/>
                      <a:pt x="126" y="354"/>
                      <a:pt x="126" y="354"/>
                    </a:cubicBezTo>
                    <a:moveTo>
                      <a:pt x="140" y="354"/>
                    </a:moveTo>
                    <a:cubicBezTo>
                      <a:pt x="140" y="347"/>
                      <a:pt x="140" y="347"/>
                      <a:pt x="140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7" y="354"/>
                      <a:pt x="147" y="354"/>
                      <a:pt x="147" y="354"/>
                    </a:cubicBezTo>
                    <a:cubicBezTo>
                      <a:pt x="140" y="354"/>
                      <a:pt x="140" y="354"/>
                      <a:pt x="140" y="354"/>
                    </a:cubicBezTo>
                    <a:moveTo>
                      <a:pt x="155" y="354"/>
                    </a:moveTo>
                    <a:cubicBezTo>
                      <a:pt x="155" y="347"/>
                      <a:pt x="155" y="347"/>
                      <a:pt x="155" y="347"/>
                    </a:cubicBezTo>
                    <a:cubicBezTo>
                      <a:pt x="162" y="347"/>
                      <a:pt x="162" y="347"/>
                      <a:pt x="162" y="347"/>
                    </a:cubicBezTo>
                    <a:cubicBezTo>
                      <a:pt x="162" y="354"/>
                      <a:pt x="162" y="354"/>
                      <a:pt x="162" y="354"/>
                    </a:cubicBezTo>
                    <a:cubicBezTo>
                      <a:pt x="155" y="354"/>
                      <a:pt x="155" y="354"/>
                      <a:pt x="155" y="354"/>
                    </a:cubicBezTo>
                    <a:moveTo>
                      <a:pt x="170" y="354"/>
                    </a:moveTo>
                    <a:cubicBezTo>
                      <a:pt x="170" y="347"/>
                      <a:pt x="170" y="347"/>
                      <a:pt x="170" y="347"/>
                    </a:cubicBezTo>
                    <a:cubicBezTo>
                      <a:pt x="177" y="347"/>
                      <a:pt x="177" y="347"/>
                      <a:pt x="177" y="347"/>
                    </a:cubicBezTo>
                    <a:cubicBezTo>
                      <a:pt x="177" y="354"/>
                      <a:pt x="177" y="354"/>
                      <a:pt x="177" y="354"/>
                    </a:cubicBezTo>
                    <a:cubicBezTo>
                      <a:pt x="170" y="354"/>
                      <a:pt x="170" y="354"/>
                      <a:pt x="170" y="354"/>
                    </a:cubicBezTo>
                    <a:moveTo>
                      <a:pt x="185" y="354"/>
                    </a:moveTo>
                    <a:cubicBezTo>
                      <a:pt x="185" y="347"/>
                      <a:pt x="185" y="347"/>
                      <a:pt x="185" y="347"/>
                    </a:cubicBezTo>
                    <a:cubicBezTo>
                      <a:pt x="192" y="347"/>
                      <a:pt x="192" y="347"/>
                      <a:pt x="192" y="347"/>
                    </a:cubicBezTo>
                    <a:cubicBezTo>
                      <a:pt x="192" y="354"/>
                      <a:pt x="192" y="354"/>
                      <a:pt x="192" y="354"/>
                    </a:cubicBezTo>
                    <a:cubicBezTo>
                      <a:pt x="185" y="354"/>
                      <a:pt x="185" y="354"/>
                      <a:pt x="185" y="354"/>
                    </a:cubicBezTo>
                    <a:moveTo>
                      <a:pt x="199" y="354"/>
                    </a:moveTo>
                    <a:cubicBezTo>
                      <a:pt x="199" y="347"/>
                      <a:pt x="199" y="347"/>
                      <a:pt x="199" y="347"/>
                    </a:cubicBezTo>
                    <a:cubicBezTo>
                      <a:pt x="206" y="347"/>
                      <a:pt x="206" y="347"/>
                      <a:pt x="206" y="347"/>
                    </a:cubicBezTo>
                    <a:cubicBezTo>
                      <a:pt x="206" y="354"/>
                      <a:pt x="206" y="354"/>
                      <a:pt x="206" y="354"/>
                    </a:cubicBezTo>
                    <a:cubicBezTo>
                      <a:pt x="199" y="354"/>
                      <a:pt x="199" y="354"/>
                      <a:pt x="199" y="354"/>
                    </a:cubicBezTo>
                    <a:moveTo>
                      <a:pt x="214" y="354"/>
                    </a:moveTo>
                    <a:cubicBezTo>
                      <a:pt x="214" y="347"/>
                      <a:pt x="214" y="347"/>
                      <a:pt x="214" y="347"/>
                    </a:cubicBezTo>
                    <a:cubicBezTo>
                      <a:pt x="221" y="347"/>
                      <a:pt x="221" y="347"/>
                      <a:pt x="221" y="347"/>
                    </a:cubicBezTo>
                    <a:cubicBezTo>
                      <a:pt x="221" y="354"/>
                      <a:pt x="221" y="354"/>
                      <a:pt x="221" y="354"/>
                    </a:cubicBezTo>
                    <a:cubicBezTo>
                      <a:pt x="214" y="354"/>
                      <a:pt x="214" y="354"/>
                      <a:pt x="214" y="354"/>
                    </a:cubicBezTo>
                    <a:moveTo>
                      <a:pt x="229" y="354"/>
                    </a:moveTo>
                    <a:cubicBezTo>
                      <a:pt x="229" y="347"/>
                      <a:pt x="229" y="347"/>
                      <a:pt x="229" y="347"/>
                    </a:cubicBezTo>
                    <a:cubicBezTo>
                      <a:pt x="236" y="347"/>
                      <a:pt x="236" y="347"/>
                      <a:pt x="236" y="347"/>
                    </a:cubicBezTo>
                    <a:cubicBezTo>
                      <a:pt x="236" y="354"/>
                      <a:pt x="236" y="354"/>
                      <a:pt x="236" y="354"/>
                    </a:cubicBezTo>
                    <a:cubicBezTo>
                      <a:pt x="229" y="354"/>
                      <a:pt x="229" y="354"/>
                      <a:pt x="229" y="354"/>
                    </a:cubicBezTo>
                    <a:moveTo>
                      <a:pt x="244" y="354"/>
                    </a:moveTo>
                    <a:cubicBezTo>
                      <a:pt x="244" y="347"/>
                      <a:pt x="244" y="347"/>
                      <a:pt x="244" y="347"/>
                    </a:cubicBezTo>
                    <a:cubicBezTo>
                      <a:pt x="251" y="347"/>
                      <a:pt x="251" y="347"/>
                      <a:pt x="251" y="347"/>
                    </a:cubicBezTo>
                    <a:cubicBezTo>
                      <a:pt x="251" y="354"/>
                      <a:pt x="251" y="354"/>
                      <a:pt x="251" y="354"/>
                    </a:cubicBezTo>
                    <a:cubicBezTo>
                      <a:pt x="244" y="354"/>
                      <a:pt x="244" y="354"/>
                      <a:pt x="244" y="354"/>
                    </a:cubicBezTo>
                    <a:moveTo>
                      <a:pt x="258" y="354"/>
                    </a:moveTo>
                    <a:cubicBezTo>
                      <a:pt x="258" y="347"/>
                      <a:pt x="258" y="347"/>
                      <a:pt x="258" y="347"/>
                    </a:cubicBezTo>
                    <a:cubicBezTo>
                      <a:pt x="265" y="347"/>
                      <a:pt x="265" y="347"/>
                      <a:pt x="265" y="347"/>
                    </a:cubicBezTo>
                    <a:cubicBezTo>
                      <a:pt x="265" y="354"/>
                      <a:pt x="265" y="354"/>
                      <a:pt x="265" y="354"/>
                    </a:cubicBezTo>
                    <a:cubicBezTo>
                      <a:pt x="258" y="354"/>
                      <a:pt x="258" y="354"/>
                      <a:pt x="258" y="354"/>
                    </a:cubicBezTo>
                    <a:moveTo>
                      <a:pt x="273" y="354"/>
                    </a:moveTo>
                    <a:cubicBezTo>
                      <a:pt x="273" y="347"/>
                      <a:pt x="273" y="347"/>
                      <a:pt x="273" y="347"/>
                    </a:cubicBezTo>
                    <a:cubicBezTo>
                      <a:pt x="280" y="347"/>
                      <a:pt x="280" y="347"/>
                      <a:pt x="280" y="347"/>
                    </a:cubicBezTo>
                    <a:cubicBezTo>
                      <a:pt x="280" y="354"/>
                      <a:pt x="280" y="354"/>
                      <a:pt x="280" y="354"/>
                    </a:cubicBezTo>
                    <a:cubicBezTo>
                      <a:pt x="273" y="354"/>
                      <a:pt x="273" y="354"/>
                      <a:pt x="273" y="354"/>
                    </a:cubicBezTo>
                    <a:moveTo>
                      <a:pt x="288" y="354"/>
                    </a:move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95" y="347"/>
                      <a:pt x="295" y="347"/>
                      <a:pt x="295" y="347"/>
                    </a:cubicBezTo>
                    <a:cubicBezTo>
                      <a:pt x="295" y="354"/>
                      <a:pt x="295" y="354"/>
                      <a:pt x="295" y="354"/>
                    </a:cubicBezTo>
                    <a:cubicBezTo>
                      <a:pt x="288" y="354"/>
                      <a:pt x="288" y="354"/>
                      <a:pt x="288" y="354"/>
                    </a:cubicBezTo>
                    <a:moveTo>
                      <a:pt x="303" y="354"/>
                    </a:moveTo>
                    <a:cubicBezTo>
                      <a:pt x="303" y="347"/>
                      <a:pt x="303" y="347"/>
                      <a:pt x="303" y="347"/>
                    </a:cubicBezTo>
                    <a:cubicBezTo>
                      <a:pt x="310" y="347"/>
                      <a:pt x="310" y="347"/>
                      <a:pt x="310" y="347"/>
                    </a:cubicBezTo>
                    <a:cubicBezTo>
                      <a:pt x="310" y="354"/>
                      <a:pt x="310" y="354"/>
                      <a:pt x="310" y="354"/>
                    </a:cubicBezTo>
                    <a:cubicBezTo>
                      <a:pt x="303" y="354"/>
                      <a:pt x="303" y="354"/>
                      <a:pt x="303" y="354"/>
                    </a:cubicBezTo>
                    <a:moveTo>
                      <a:pt x="67" y="340"/>
                    </a:moveTo>
                    <a:cubicBezTo>
                      <a:pt x="67" y="333"/>
                      <a:pt x="67" y="333"/>
                      <a:pt x="67" y="333"/>
                    </a:cubicBezTo>
                    <a:cubicBezTo>
                      <a:pt x="74" y="333"/>
                      <a:pt x="74" y="333"/>
                      <a:pt x="74" y="333"/>
                    </a:cubicBezTo>
                    <a:cubicBezTo>
                      <a:pt x="74" y="340"/>
                      <a:pt x="74" y="340"/>
                      <a:pt x="74" y="340"/>
                    </a:cubicBezTo>
                    <a:cubicBezTo>
                      <a:pt x="67" y="340"/>
                      <a:pt x="67" y="340"/>
                      <a:pt x="67" y="340"/>
                    </a:cubicBezTo>
                    <a:moveTo>
                      <a:pt x="81" y="340"/>
                    </a:moveTo>
                    <a:cubicBezTo>
                      <a:pt x="81" y="333"/>
                      <a:pt x="81" y="333"/>
                      <a:pt x="81" y="333"/>
                    </a:cubicBezTo>
                    <a:cubicBezTo>
                      <a:pt x="88" y="333"/>
                      <a:pt x="88" y="333"/>
                      <a:pt x="88" y="333"/>
                    </a:cubicBezTo>
                    <a:cubicBezTo>
                      <a:pt x="88" y="340"/>
                      <a:pt x="88" y="340"/>
                      <a:pt x="88" y="340"/>
                    </a:cubicBezTo>
                    <a:cubicBezTo>
                      <a:pt x="81" y="340"/>
                      <a:pt x="81" y="340"/>
                      <a:pt x="81" y="340"/>
                    </a:cubicBezTo>
                    <a:moveTo>
                      <a:pt x="96" y="340"/>
                    </a:moveTo>
                    <a:cubicBezTo>
                      <a:pt x="96" y="333"/>
                      <a:pt x="96" y="333"/>
                      <a:pt x="96" y="333"/>
                    </a:cubicBezTo>
                    <a:cubicBezTo>
                      <a:pt x="103" y="333"/>
                      <a:pt x="103" y="333"/>
                      <a:pt x="103" y="333"/>
                    </a:cubicBezTo>
                    <a:cubicBezTo>
                      <a:pt x="103" y="340"/>
                      <a:pt x="103" y="340"/>
                      <a:pt x="103" y="340"/>
                    </a:cubicBezTo>
                    <a:cubicBezTo>
                      <a:pt x="96" y="340"/>
                      <a:pt x="96" y="340"/>
                      <a:pt x="96" y="340"/>
                    </a:cubicBezTo>
                    <a:moveTo>
                      <a:pt x="111" y="340"/>
                    </a:moveTo>
                    <a:cubicBezTo>
                      <a:pt x="111" y="333"/>
                      <a:pt x="111" y="333"/>
                      <a:pt x="111" y="333"/>
                    </a:cubicBezTo>
                    <a:cubicBezTo>
                      <a:pt x="118" y="333"/>
                      <a:pt x="118" y="333"/>
                      <a:pt x="118" y="333"/>
                    </a:cubicBezTo>
                    <a:cubicBezTo>
                      <a:pt x="118" y="340"/>
                      <a:pt x="118" y="340"/>
                      <a:pt x="118" y="340"/>
                    </a:cubicBezTo>
                    <a:cubicBezTo>
                      <a:pt x="111" y="340"/>
                      <a:pt x="111" y="340"/>
                      <a:pt x="111" y="340"/>
                    </a:cubicBezTo>
                    <a:moveTo>
                      <a:pt x="126" y="340"/>
                    </a:moveTo>
                    <a:cubicBezTo>
                      <a:pt x="126" y="333"/>
                      <a:pt x="126" y="333"/>
                      <a:pt x="126" y="333"/>
                    </a:cubicBezTo>
                    <a:cubicBezTo>
                      <a:pt x="133" y="333"/>
                      <a:pt x="133" y="333"/>
                      <a:pt x="133" y="333"/>
                    </a:cubicBezTo>
                    <a:cubicBezTo>
                      <a:pt x="133" y="340"/>
                      <a:pt x="133" y="340"/>
                      <a:pt x="133" y="340"/>
                    </a:cubicBezTo>
                    <a:cubicBezTo>
                      <a:pt x="126" y="340"/>
                      <a:pt x="126" y="340"/>
                      <a:pt x="126" y="340"/>
                    </a:cubicBezTo>
                    <a:moveTo>
                      <a:pt x="140" y="340"/>
                    </a:moveTo>
                    <a:cubicBezTo>
                      <a:pt x="140" y="333"/>
                      <a:pt x="140" y="333"/>
                      <a:pt x="140" y="333"/>
                    </a:cubicBezTo>
                    <a:cubicBezTo>
                      <a:pt x="147" y="333"/>
                      <a:pt x="147" y="333"/>
                      <a:pt x="147" y="333"/>
                    </a:cubicBezTo>
                    <a:cubicBezTo>
                      <a:pt x="147" y="340"/>
                      <a:pt x="147" y="340"/>
                      <a:pt x="147" y="340"/>
                    </a:cubicBezTo>
                    <a:cubicBezTo>
                      <a:pt x="140" y="340"/>
                      <a:pt x="140" y="340"/>
                      <a:pt x="140" y="340"/>
                    </a:cubicBezTo>
                    <a:moveTo>
                      <a:pt x="155" y="340"/>
                    </a:move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62" y="333"/>
                      <a:pt x="162" y="333"/>
                      <a:pt x="162" y="333"/>
                    </a:cubicBezTo>
                    <a:cubicBezTo>
                      <a:pt x="162" y="340"/>
                      <a:pt x="162" y="340"/>
                      <a:pt x="162" y="340"/>
                    </a:cubicBezTo>
                    <a:cubicBezTo>
                      <a:pt x="155" y="340"/>
                      <a:pt x="155" y="340"/>
                      <a:pt x="155" y="340"/>
                    </a:cubicBezTo>
                    <a:moveTo>
                      <a:pt x="170" y="340"/>
                    </a:moveTo>
                    <a:cubicBezTo>
                      <a:pt x="170" y="333"/>
                      <a:pt x="170" y="333"/>
                      <a:pt x="170" y="333"/>
                    </a:cubicBezTo>
                    <a:cubicBezTo>
                      <a:pt x="177" y="333"/>
                      <a:pt x="177" y="333"/>
                      <a:pt x="177" y="333"/>
                    </a:cubicBezTo>
                    <a:cubicBezTo>
                      <a:pt x="177" y="340"/>
                      <a:pt x="177" y="340"/>
                      <a:pt x="177" y="340"/>
                    </a:cubicBezTo>
                    <a:cubicBezTo>
                      <a:pt x="170" y="340"/>
                      <a:pt x="170" y="340"/>
                      <a:pt x="170" y="340"/>
                    </a:cubicBezTo>
                    <a:moveTo>
                      <a:pt x="185" y="340"/>
                    </a:moveTo>
                    <a:cubicBezTo>
                      <a:pt x="185" y="333"/>
                      <a:pt x="185" y="333"/>
                      <a:pt x="185" y="333"/>
                    </a:cubicBezTo>
                    <a:cubicBezTo>
                      <a:pt x="192" y="333"/>
                      <a:pt x="192" y="333"/>
                      <a:pt x="192" y="333"/>
                    </a:cubicBezTo>
                    <a:cubicBezTo>
                      <a:pt x="192" y="340"/>
                      <a:pt x="192" y="340"/>
                      <a:pt x="192" y="340"/>
                    </a:cubicBezTo>
                    <a:cubicBezTo>
                      <a:pt x="185" y="340"/>
                      <a:pt x="185" y="340"/>
                      <a:pt x="185" y="340"/>
                    </a:cubicBezTo>
                    <a:moveTo>
                      <a:pt x="199" y="340"/>
                    </a:moveTo>
                    <a:cubicBezTo>
                      <a:pt x="199" y="333"/>
                      <a:pt x="199" y="333"/>
                      <a:pt x="199" y="333"/>
                    </a:cubicBezTo>
                    <a:cubicBezTo>
                      <a:pt x="206" y="333"/>
                      <a:pt x="206" y="333"/>
                      <a:pt x="206" y="333"/>
                    </a:cubicBezTo>
                    <a:cubicBezTo>
                      <a:pt x="206" y="340"/>
                      <a:pt x="206" y="340"/>
                      <a:pt x="206" y="340"/>
                    </a:cubicBezTo>
                    <a:cubicBezTo>
                      <a:pt x="199" y="340"/>
                      <a:pt x="199" y="340"/>
                      <a:pt x="199" y="340"/>
                    </a:cubicBezTo>
                    <a:moveTo>
                      <a:pt x="214" y="340"/>
                    </a:moveTo>
                    <a:cubicBezTo>
                      <a:pt x="214" y="333"/>
                      <a:pt x="214" y="333"/>
                      <a:pt x="214" y="333"/>
                    </a:cubicBezTo>
                    <a:cubicBezTo>
                      <a:pt x="221" y="333"/>
                      <a:pt x="221" y="333"/>
                      <a:pt x="221" y="333"/>
                    </a:cubicBezTo>
                    <a:cubicBezTo>
                      <a:pt x="221" y="340"/>
                      <a:pt x="221" y="340"/>
                      <a:pt x="221" y="340"/>
                    </a:cubicBezTo>
                    <a:cubicBezTo>
                      <a:pt x="214" y="340"/>
                      <a:pt x="214" y="340"/>
                      <a:pt x="214" y="340"/>
                    </a:cubicBezTo>
                    <a:moveTo>
                      <a:pt x="229" y="340"/>
                    </a:moveTo>
                    <a:cubicBezTo>
                      <a:pt x="229" y="333"/>
                      <a:pt x="229" y="333"/>
                      <a:pt x="229" y="333"/>
                    </a:cubicBezTo>
                    <a:cubicBezTo>
                      <a:pt x="236" y="333"/>
                      <a:pt x="236" y="333"/>
                      <a:pt x="236" y="333"/>
                    </a:cubicBezTo>
                    <a:cubicBezTo>
                      <a:pt x="236" y="340"/>
                      <a:pt x="236" y="340"/>
                      <a:pt x="236" y="340"/>
                    </a:cubicBezTo>
                    <a:cubicBezTo>
                      <a:pt x="229" y="340"/>
                      <a:pt x="229" y="340"/>
                      <a:pt x="229" y="340"/>
                    </a:cubicBezTo>
                    <a:moveTo>
                      <a:pt x="244" y="340"/>
                    </a:move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51" y="333"/>
                      <a:pt x="251" y="333"/>
                      <a:pt x="251" y="333"/>
                    </a:cubicBezTo>
                    <a:cubicBezTo>
                      <a:pt x="251" y="340"/>
                      <a:pt x="251" y="340"/>
                      <a:pt x="251" y="340"/>
                    </a:cubicBezTo>
                    <a:cubicBezTo>
                      <a:pt x="244" y="340"/>
                      <a:pt x="244" y="340"/>
                      <a:pt x="244" y="340"/>
                    </a:cubicBezTo>
                    <a:moveTo>
                      <a:pt x="258" y="340"/>
                    </a:moveTo>
                    <a:cubicBezTo>
                      <a:pt x="258" y="333"/>
                      <a:pt x="258" y="333"/>
                      <a:pt x="258" y="333"/>
                    </a:cubicBezTo>
                    <a:cubicBezTo>
                      <a:pt x="265" y="333"/>
                      <a:pt x="265" y="333"/>
                      <a:pt x="265" y="333"/>
                    </a:cubicBezTo>
                    <a:cubicBezTo>
                      <a:pt x="265" y="340"/>
                      <a:pt x="265" y="340"/>
                      <a:pt x="265" y="340"/>
                    </a:cubicBezTo>
                    <a:cubicBezTo>
                      <a:pt x="258" y="340"/>
                      <a:pt x="258" y="340"/>
                      <a:pt x="258" y="340"/>
                    </a:cubicBezTo>
                    <a:moveTo>
                      <a:pt x="273" y="340"/>
                    </a:moveTo>
                    <a:cubicBezTo>
                      <a:pt x="273" y="333"/>
                      <a:pt x="273" y="333"/>
                      <a:pt x="273" y="333"/>
                    </a:cubicBezTo>
                    <a:cubicBezTo>
                      <a:pt x="280" y="333"/>
                      <a:pt x="280" y="333"/>
                      <a:pt x="280" y="333"/>
                    </a:cubicBezTo>
                    <a:cubicBezTo>
                      <a:pt x="280" y="340"/>
                      <a:pt x="280" y="340"/>
                      <a:pt x="280" y="340"/>
                    </a:cubicBezTo>
                    <a:cubicBezTo>
                      <a:pt x="273" y="340"/>
                      <a:pt x="273" y="340"/>
                      <a:pt x="273" y="340"/>
                    </a:cubicBezTo>
                    <a:moveTo>
                      <a:pt x="288" y="340"/>
                    </a:moveTo>
                    <a:cubicBezTo>
                      <a:pt x="288" y="333"/>
                      <a:pt x="288" y="333"/>
                      <a:pt x="288" y="333"/>
                    </a:cubicBezTo>
                    <a:cubicBezTo>
                      <a:pt x="295" y="333"/>
                      <a:pt x="295" y="333"/>
                      <a:pt x="295" y="333"/>
                    </a:cubicBezTo>
                    <a:cubicBezTo>
                      <a:pt x="295" y="340"/>
                      <a:pt x="295" y="340"/>
                      <a:pt x="295" y="340"/>
                    </a:cubicBezTo>
                    <a:cubicBezTo>
                      <a:pt x="288" y="340"/>
                      <a:pt x="288" y="340"/>
                      <a:pt x="288" y="340"/>
                    </a:cubicBezTo>
                    <a:moveTo>
                      <a:pt x="303" y="340"/>
                    </a:moveTo>
                    <a:cubicBezTo>
                      <a:pt x="303" y="333"/>
                      <a:pt x="303" y="333"/>
                      <a:pt x="303" y="333"/>
                    </a:cubicBezTo>
                    <a:cubicBezTo>
                      <a:pt x="310" y="333"/>
                      <a:pt x="310" y="333"/>
                      <a:pt x="310" y="333"/>
                    </a:cubicBezTo>
                    <a:cubicBezTo>
                      <a:pt x="310" y="340"/>
                      <a:pt x="310" y="340"/>
                      <a:pt x="310" y="340"/>
                    </a:cubicBezTo>
                    <a:cubicBezTo>
                      <a:pt x="303" y="340"/>
                      <a:pt x="303" y="340"/>
                      <a:pt x="303" y="340"/>
                    </a:cubicBezTo>
                    <a:moveTo>
                      <a:pt x="317" y="340"/>
                    </a:moveTo>
                    <a:cubicBezTo>
                      <a:pt x="317" y="333"/>
                      <a:pt x="317" y="333"/>
                      <a:pt x="317" y="333"/>
                    </a:cubicBezTo>
                    <a:cubicBezTo>
                      <a:pt x="324" y="333"/>
                      <a:pt x="324" y="333"/>
                      <a:pt x="324" y="333"/>
                    </a:cubicBezTo>
                    <a:cubicBezTo>
                      <a:pt x="324" y="340"/>
                      <a:pt x="324" y="340"/>
                      <a:pt x="324" y="340"/>
                    </a:cubicBezTo>
                    <a:cubicBezTo>
                      <a:pt x="317" y="340"/>
                      <a:pt x="317" y="340"/>
                      <a:pt x="317" y="340"/>
                    </a:cubicBezTo>
                    <a:moveTo>
                      <a:pt x="52" y="325"/>
                    </a:moveTo>
                    <a:cubicBezTo>
                      <a:pt x="52" y="318"/>
                      <a:pt x="52" y="318"/>
                      <a:pt x="52" y="318"/>
                    </a:cubicBezTo>
                    <a:cubicBezTo>
                      <a:pt x="59" y="318"/>
                      <a:pt x="59" y="318"/>
                      <a:pt x="59" y="318"/>
                    </a:cubicBezTo>
                    <a:cubicBezTo>
                      <a:pt x="59" y="325"/>
                      <a:pt x="59" y="325"/>
                      <a:pt x="59" y="325"/>
                    </a:cubicBezTo>
                    <a:cubicBezTo>
                      <a:pt x="52" y="325"/>
                      <a:pt x="52" y="325"/>
                      <a:pt x="52" y="325"/>
                    </a:cubicBezTo>
                    <a:moveTo>
                      <a:pt x="67" y="325"/>
                    </a:moveTo>
                    <a:cubicBezTo>
                      <a:pt x="67" y="318"/>
                      <a:pt x="67" y="318"/>
                      <a:pt x="67" y="318"/>
                    </a:cubicBezTo>
                    <a:cubicBezTo>
                      <a:pt x="74" y="318"/>
                      <a:pt x="74" y="318"/>
                      <a:pt x="74" y="318"/>
                    </a:cubicBezTo>
                    <a:cubicBezTo>
                      <a:pt x="74" y="325"/>
                      <a:pt x="74" y="325"/>
                      <a:pt x="74" y="325"/>
                    </a:cubicBezTo>
                    <a:cubicBezTo>
                      <a:pt x="67" y="325"/>
                      <a:pt x="67" y="325"/>
                      <a:pt x="67" y="325"/>
                    </a:cubicBezTo>
                    <a:moveTo>
                      <a:pt x="81" y="325"/>
                    </a:moveTo>
                    <a:cubicBezTo>
                      <a:pt x="81" y="318"/>
                      <a:pt x="81" y="318"/>
                      <a:pt x="81" y="318"/>
                    </a:cubicBezTo>
                    <a:cubicBezTo>
                      <a:pt x="88" y="318"/>
                      <a:pt x="88" y="318"/>
                      <a:pt x="88" y="318"/>
                    </a:cubicBezTo>
                    <a:cubicBezTo>
                      <a:pt x="88" y="325"/>
                      <a:pt x="88" y="325"/>
                      <a:pt x="88" y="325"/>
                    </a:cubicBezTo>
                    <a:cubicBezTo>
                      <a:pt x="81" y="325"/>
                      <a:pt x="81" y="325"/>
                      <a:pt x="81" y="325"/>
                    </a:cubicBezTo>
                    <a:moveTo>
                      <a:pt x="96" y="325"/>
                    </a:moveTo>
                    <a:cubicBezTo>
                      <a:pt x="96" y="318"/>
                      <a:pt x="96" y="318"/>
                      <a:pt x="96" y="318"/>
                    </a:cubicBezTo>
                    <a:cubicBezTo>
                      <a:pt x="103" y="318"/>
                      <a:pt x="103" y="318"/>
                      <a:pt x="103" y="318"/>
                    </a:cubicBezTo>
                    <a:cubicBezTo>
                      <a:pt x="103" y="325"/>
                      <a:pt x="103" y="325"/>
                      <a:pt x="103" y="325"/>
                    </a:cubicBezTo>
                    <a:cubicBezTo>
                      <a:pt x="96" y="325"/>
                      <a:pt x="96" y="325"/>
                      <a:pt x="96" y="325"/>
                    </a:cubicBezTo>
                    <a:moveTo>
                      <a:pt x="111" y="325"/>
                    </a:moveTo>
                    <a:cubicBezTo>
                      <a:pt x="111" y="318"/>
                      <a:pt x="111" y="318"/>
                      <a:pt x="111" y="318"/>
                    </a:cubicBezTo>
                    <a:cubicBezTo>
                      <a:pt x="118" y="318"/>
                      <a:pt x="118" y="318"/>
                      <a:pt x="118" y="318"/>
                    </a:cubicBezTo>
                    <a:cubicBezTo>
                      <a:pt x="118" y="325"/>
                      <a:pt x="118" y="325"/>
                      <a:pt x="118" y="325"/>
                    </a:cubicBezTo>
                    <a:cubicBezTo>
                      <a:pt x="111" y="325"/>
                      <a:pt x="111" y="325"/>
                      <a:pt x="111" y="325"/>
                    </a:cubicBezTo>
                    <a:moveTo>
                      <a:pt x="126" y="325"/>
                    </a:moveTo>
                    <a:cubicBezTo>
                      <a:pt x="126" y="318"/>
                      <a:pt x="126" y="318"/>
                      <a:pt x="126" y="318"/>
                    </a:cubicBezTo>
                    <a:cubicBezTo>
                      <a:pt x="133" y="318"/>
                      <a:pt x="133" y="318"/>
                      <a:pt x="133" y="318"/>
                    </a:cubicBezTo>
                    <a:cubicBezTo>
                      <a:pt x="133" y="325"/>
                      <a:pt x="133" y="325"/>
                      <a:pt x="133" y="325"/>
                    </a:cubicBezTo>
                    <a:cubicBezTo>
                      <a:pt x="126" y="325"/>
                      <a:pt x="126" y="325"/>
                      <a:pt x="126" y="325"/>
                    </a:cubicBezTo>
                    <a:moveTo>
                      <a:pt x="140" y="325"/>
                    </a:moveTo>
                    <a:cubicBezTo>
                      <a:pt x="140" y="318"/>
                      <a:pt x="140" y="318"/>
                      <a:pt x="140" y="318"/>
                    </a:cubicBezTo>
                    <a:cubicBezTo>
                      <a:pt x="147" y="318"/>
                      <a:pt x="147" y="318"/>
                      <a:pt x="147" y="318"/>
                    </a:cubicBezTo>
                    <a:cubicBezTo>
                      <a:pt x="147" y="325"/>
                      <a:pt x="147" y="325"/>
                      <a:pt x="147" y="325"/>
                    </a:cubicBezTo>
                    <a:cubicBezTo>
                      <a:pt x="140" y="325"/>
                      <a:pt x="140" y="325"/>
                      <a:pt x="140" y="325"/>
                    </a:cubicBezTo>
                    <a:moveTo>
                      <a:pt x="155" y="325"/>
                    </a:moveTo>
                    <a:cubicBezTo>
                      <a:pt x="155" y="318"/>
                      <a:pt x="155" y="318"/>
                      <a:pt x="155" y="318"/>
                    </a:cubicBezTo>
                    <a:cubicBezTo>
                      <a:pt x="162" y="318"/>
                      <a:pt x="162" y="318"/>
                      <a:pt x="162" y="318"/>
                    </a:cubicBezTo>
                    <a:cubicBezTo>
                      <a:pt x="162" y="325"/>
                      <a:pt x="162" y="325"/>
                      <a:pt x="162" y="325"/>
                    </a:cubicBezTo>
                    <a:cubicBezTo>
                      <a:pt x="155" y="325"/>
                      <a:pt x="155" y="325"/>
                      <a:pt x="155" y="325"/>
                    </a:cubicBezTo>
                    <a:moveTo>
                      <a:pt x="170" y="325"/>
                    </a:moveTo>
                    <a:cubicBezTo>
                      <a:pt x="170" y="318"/>
                      <a:pt x="170" y="318"/>
                      <a:pt x="170" y="318"/>
                    </a:cubicBezTo>
                    <a:cubicBezTo>
                      <a:pt x="177" y="318"/>
                      <a:pt x="177" y="318"/>
                      <a:pt x="177" y="318"/>
                    </a:cubicBezTo>
                    <a:cubicBezTo>
                      <a:pt x="177" y="325"/>
                      <a:pt x="177" y="325"/>
                      <a:pt x="177" y="325"/>
                    </a:cubicBezTo>
                    <a:cubicBezTo>
                      <a:pt x="170" y="325"/>
                      <a:pt x="170" y="325"/>
                      <a:pt x="170" y="325"/>
                    </a:cubicBezTo>
                    <a:moveTo>
                      <a:pt x="185" y="325"/>
                    </a:moveTo>
                    <a:cubicBezTo>
                      <a:pt x="185" y="318"/>
                      <a:pt x="185" y="318"/>
                      <a:pt x="185" y="318"/>
                    </a:cubicBezTo>
                    <a:cubicBezTo>
                      <a:pt x="192" y="318"/>
                      <a:pt x="192" y="318"/>
                      <a:pt x="192" y="318"/>
                    </a:cubicBezTo>
                    <a:cubicBezTo>
                      <a:pt x="192" y="325"/>
                      <a:pt x="192" y="325"/>
                      <a:pt x="192" y="325"/>
                    </a:cubicBezTo>
                    <a:cubicBezTo>
                      <a:pt x="185" y="325"/>
                      <a:pt x="185" y="325"/>
                      <a:pt x="185" y="325"/>
                    </a:cubicBezTo>
                    <a:moveTo>
                      <a:pt x="199" y="325"/>
                    </a:moveTo>
                    <a:cubicBezTo>
                      <a:pt x="199" y="318"/>
                      <a:pt x="199" y="318"/>
                      <a:pt x="199" y="318"/>
                    </a:cubicBezTo>
                    <a:cubicBezTo>
                      <a:pt x="206" y="318"/>
                      <a:pt x="206" y="318"/>
                      <a:pt x="206" y="318"/>
                    </a:cubicBezTo>
                    <a:cubicBezTo>
                      <a:pt x="206" y="325"/>
                      <a:pt x="206" y="325"/>
                      <a:pt x="206" y="325"/>
                    </a:cubicBezTo>
                    <a:cubicBezTo>
                      <a:pt x="199" y="325"/>
                      <a:pt x="199" y="325"/>
                      <a:pt x="199" y="325"/>
                    </a:cubicBezTo>
                    <a:moveTo>
                      <a:pt x="214" y="325"/>
                    </a:moveTo>
                    <a:cubicBezTo>
                      <a:pt x="214" y="318"/>
                      <a:pt x="214" y="318"/>
                      <a:pt x="214" y="318"/>
                    </a:cubicBezTo>
                    <a:cubicBezTo>
                      <a:pt x="221" y="318"/>
                      <a:pt x="221" y="318"/>
                      <a:pt x="221" y="318"/>
                    </a:cubicBezTo>
                    <a:cubicBezTo>
                      <a:pt x="221" y="325"/>
                      <a:pt x="221" y="325"/>
                      <a:pt x="221" y="325"/>
                    </a:cubicBezTo>
                    <a:cubicBezTo>
                      <a:pt x="214" y="325"/>
                      <a:pt x="214" y="325"/>
                      <a:pt x="214" y="325"/>
                    </a:cubicBezTo>
                    <a:moveTo>
                      <a:pt x="229" y="325"/>
                    </a:moveTo>
                    <a:cubicBezTo>
                      <a:pt x="229" y="318"/>
                      <a:pt x="229" y="318"/>
                      <a:pt x="229" y="318"/>
                    </a:cubicBezTo>
                    <a:cubicBezTo>
                      <a:pt x="236" y="318"/>
                      <a:pt x="236" y="318"/>
                      <a:pt x="236" y="318"/>
                    </a:cubicBezTo>
                    <a:cubicBezTo>
                      <a:pt x="236" y="325"/>
                      <a:pt x="236" y="325"/>
                      <a:pt x="236" y="325"/>
                    </a:cubicBezTo>
                    <a:cubicBezTo>
                      <a:pt x="229" y="325"/>
                      <a:pt x="229" y="325"/>
                      <a:pt x="229" y="325"/>
                    </a:cubicBezTo>
                    <a:moveTo>
                      <a:pt x="244" y="325"/>
                    </a:moveTo>
                    <a:cubicBezTo>
                      <a:pt x="244" y="318"/>
                      <a:pt x="244" y="318"/>
                      <a:pt x="244" y="318"/>
                    </a:cubicBezTo>
                    <a:cubicBezTo>
                      <a:pt x="251" y="318"/>
                      <a:pt x="251" y="318"/>
                      <a:pt x="251" y="318"/>
                    </a:cubicBezTo>
                    <a:cubicBezTo>
                      <a:pt x="251" y="325"/>
                      <a:pt x="251" y="325"/>
                      <a:pt x="251" y="325"/>
                    </a:cubicBezTo>
                    <a:cubicBezTo>
                      <a:pt x="244" y="325"/>
                      <a:pt x="244" y="325"/>
                      <a:pt x="244" y="325"/>
                    </a:cubicBezTo>
                    <a:moveTo>
                      <a:pt x="258" y="325"/>
                    </a:moveTo>
                    <a:cubicBezTo>
                      <a:pt x="258" y="318"/>
                      <a:pt x="258" y="318"/>
                      <a:pt x="258" y="318"/>
                    </a:cubicBezTo>
                    <a:cubicBezTo>
                      <a:pt x="265" y="318"/>
                      <a:pt x="265" y="318"/>
                      <a:pt x="265" y="318"/>
                    </a:cubicBezTo>
                    <a:cubicBezTo>
                      <a:pt x="265" y="325"/>
                      <a:pt x="265" y="325"/>
                      <a:pt x="265" y="325"/>
                    </a:cubicBezTo>
                    <a:cubicBezTo>
                      <a:pt x="258" y="325"/>
                      <a:pt x="258" y="325"/>
                      <a:pt x="258" y="325"/>
                    </a:cubicBezTo>
                    <a:moveTo>
                      <a:pt x="273" y="325"/>
                    </a:moveTo>
                    <a:cubicBezTo>
                      <a:pt x="273" y="318"/>
                      <a:pt x="273" y="318"/>
                      <a:pt x="273" y="318"/>
                    </a:cubicBezTo>
                    <a:cubicBezTo>
                      <a:pt x="280" y="318"/>
                      <a:pt x="280" y="318"/>
                      <a:pt x="280" y="318"/>
                    </a:cubicBezTo>
                    <a:cubicBezTo>
                      <a:pt x="280" y="325"/>
                      <a:pt x="280" y="325"/>
                      <a:pt x="280" y="325"/>
                    </a:cubicBezTo>
                    <a:cubicBezTo>
                      <a:pt x="273" y="325"/>
                      <a:pt x="273" y="325"/>
                      <a:pt x="273" y="325"/>
                    </a:cubicBezTo>
                    <a:moveTo>
                      <a:pt x="288" y="325"/>
                    </a:moveTo>
                    <a:cubicBezTo>
                      <a:pt x="288" y="318"/>
                      <a:pt x="288" y="318"/>
                      <a:pt x="288" y="318"/>
                    </a:cubicBezTo>
                    <a:cubicBezTo>
                      <a:pt x="295" y="318"/>
                      <a:pt x="295" y="318"/>
                      <a:pt x="295" y="318"/>
                    </a:cubicBezTo>
                    <a:cubicBezTo>
                      <a:pt x="295" y="325"/>
                      <a:pt x="295" y="325"/>
                      <a:pt x="295" y="325"/>
                    </a:cubicBezTo>
                    <a:cubicBezTo>
                      <a:pt x="288" y="325"/>
                      <a:pt x="288" y="325"/>
                      <a:pt x="288" y="325"/>
                    </a:cubicBezTo>
                    <a:moveTo>
                      <a:pt x="303" y="325"/>
                    </a:moveTo>
                    <a:cubicBezTo>
                      <a:pt x="303" y="318"/>
                      <a:pt x="303" y="318"/>
                      <a:pt x="303" y="318"/>
                    </a:cubicBezTo>
                    <a:cubicBezTo>
                      <a:pt x="310" y="318"/>
                      <a:pt x="310" y="318"/>
                      <a:pt x="310" y="318"/>
                    </a:cubicBezTo>
                    <a:cubicBezTo>
                      <a:pt x="310" y="325"/>
                      <a:pt x="310" y="325"/>
                      <a:pt x="310" y="325"/>
                    </a:cubicBezTo>
                    <a:cubicBezTo>
                      <a:pt x="303" y="325"/>
                      <a:pt x="303" y="325"/>
                      <a:pt x="303" y="325"/>
                    </a:cubicBezTo>
                    <a:moveTo>
                      <a:pt x="317" y="325"/>
                    </a:moveTo>
                    <a:cubicBezTo>
                      <a:pt x="317" y="318"/>
                      <a:pt x="317" y="318"/>
                      <a:pt x="317" y="318"/>
                    </a:cubicBezTo>
                    <a:cubicBezTo>
                      <a:pt x="324" y="318"/>
                      <a:pt x="324" y="318"/>
                      <a:pt x="324" y="318"/>
                    </a:cubicBezTo>
                    <a:cubicBezTo>
                      <a:pt x="324" y="325"/>
                      <a:pt x="324" y="325"/>
                      <a:pt x="324" y="325"/>
                    </a:cubicBezTo>
                    <a:cubicBezTo>
                      <a:pt x="317" y="325"/>
                      <a:pt x="317" y="325"/>
                      <a:pt x="317" y="325"/>
                    </a:cubicBezTo>
                    <a:moveTo>
                      <a:pt x="332" y="325"/>
                    </a:moveTo>
                    <a:cubicBezTo>
                      <a:pt x="332" y="318"/>
                      <a:pt x="332" y="318"/>
                      <a:pt x="332" y="318"/>
                    </a:cubicBezTo>
                    <a:cubicBezTo>
                      <a:pt x="339" y="318"/>
                      <a:pt x="339" y="318"/>
                      <a:pt x="339" y="318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32" y="325"/>
                      <a:pt x="332" y="325"/>
                      <a:pt x="332" y="325"/>
                    </a:cubicBezTo>
                    <a:moveTo>
                      <a:pt x="37" y="310"/>
                    </a:moveTo>
                    <a:cubicBezTo>
                      <a:pt x="37" y="303"/>
                      <a:pt x="37" y="303"/>
                      <a:pt x="37" y="303"/>
                    </a:cubicBezTo>
                    <a:cubicBezTo>
                      <a:pt x="44" y="303"/>
                      <a:pt x="44" y="303"/>
                      <a:pt x="44" y="303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37" y="310"/>
                      <a:pt x="37" y="310"/>
                      <a:pt x="37" y="310"/>
                    </a:cubicBezTo>
                    <a:moveTo>
                      <a:pt x="52" y="310"/>
                    </a:moveTo>
                    <a:cubicBezTo>
                      <a:pt x="52" y="303"/>
                      <a:pt x="52" y="303"/>
                      <a:pt x="52" y="303"/>
                    </a:cubicBezTo>
                    <a:cubicBezTo>
                      <a:pt x="59" y="303"/>
                      <a:pt x="59" y="303"/>
                      <a:pt x="59" y="303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52" y="310"/>
                      <a:pt x="52" y="310"/>
                      <a:pt x="52" y="310"/>
                    </a:cubicBezTo>
                    <a:moveTo>
                      <a:pt x="67" y="310"/>
                    </a:moveTo>
                    <a:cubicBezTo>
                      <a:pt x="67" y="303"/>
                      <a:pt x="67" y="303"/>
                      <a:pt x="67" y="303"/>
                    </a:cubicBezTo>
                    <a:cubicBezTo>
                      <a:pt x="74" y="303"/>
                      <a:pt x="74" y="303"/>
                      <a:pt x="74" y="303"/>
                    </a:cubicBezTo>
                    <a:cubicBezTo>
                      <a:pt x="74" y="310"/>
                      <a:pt x="74" y="310"/>
                      <a:pt x="74" y="310"/>
                    </a:cubicBezTo>
                    <a:cubicBezTo>
                      <a:pt x="67" y="310"/>
                      <a:pt x="67" y="310"/>
                      <a:pt x="67" y="310"/>
                    </a:cubicBezTo>
                    <a:moveTo>
                      <a:pt x="81" y="310"/>
                    </a:moveTo>
                    <a:cubicBezTo>
                      <a:pt x="81" y="303"/>
                      <a:pt x="81" y="303"/>
                      <a:pt x="81" y="303"/>
                    </a:cubicBezTo>
                    <a:cubicBezTo>
                      <a:pt x="88" y="303"/>
                      <a:pt x="88" y="303"/>
                      <a:pt x="88" y="303"/>
                    </a:cubicBezTo>
                    <a:cubicBezTo>
                      <a:pt x="88" y="310"/>
                      <a:pt x="88" y="310"/>
                      <a:pt x="88" y="310"/>
                    </a:cubicBezTo>
                    <a:cubicBezTo>
                      <a:pt x="81" y="310"/>
                      <a:pt x="81" y="310"/>
                      <a:pt x="81" y="310"/>
                    </a:cubicBezTo>
                    <a:moveTo>
                      <a:pt x="96" y="310"/>
                    </a:moveTo>
                    <a:cubicBezTo>
                      <a:pt x="96" y="303"/>
                      <a:pt x="96" y="303"/>
                      <a:pt x="96" y="303"/>
                    </a:cubicBezTo>
                    <a:cubicBezTo>
                      <a:pt x="103" y="303"/>
                      <a:pt x="103" y="303"/>
                      <a:pt x="103" y="303"/>
                    </a:cubicBezTo>
                    <a:cubicBezTo>
                      <a:pt x="103" y="310"/>
                      <a:pt x="103" y="310"/>
                      <a:pt x="103" y="310"/>
                    </a:cubicBezTo>
                    <a:cubicBezTo>
                      <a:pt x="96" y="310"/>
                      <a:pt x="96" y="310"/>
                      <a:pt x="96" y="310"/>
                    </a:cubicBezTo>
                    <a:moveTo>
                      <a:pt x="111" y="310"/>
                    </a:moveTo>
                    <a:cubicBezTo>
                      <a:pt x="111" y="303"/>
                      <a:pt x="111" y="303"/>
                      <a:pt x="111" y="303"/>
                    </a:cubicBezTo>
                    <a:cubicBezTo>
                      <a:pt x="118" y="303"/>
                      <a:pt x="118" y="303"/>
                      <a:pt x="118" y="303"/>
                    </a:cubicBezTo>
                    <a:cubicBezTo>
                      <a:pt x="118" y="310"/>
                      <a:pt x="118" y="310"/>
                      <a:pt x="118" y="310"/>
                    </a:cubicBezTo>
                    <a:cubicBezTo>
                      <a:pt x="111" y="310"/>
                      <a:pt x="111" y="310"/>
                      <a:pt x="111" y="310"/>
                    </a:cubicBezTo>
                    <a:moveTo>
                      <a:pt x="126" y="310"/>
                    </a:moveTo>
                    <a:cubicBezTo>
                      <a:pt x="126" y="303"/>
                      <a:pt x="126" y="303"/>
                      <a:pt x="126" y="303"/>
                    </a:cubicBezTo>
                    <a:cubicBezTo>
                      <a:pt x="133" y="303"/>
                      <a:pt x="133" y="303"/>
                      <a:pt x="133" y="303"/>
                    </a:cubicBezTo>
                    <a:cubicBezTo>
                      <a:pt x="133" y="310"/>
                      <a:pt x="133" y="310"/>
                      <a:pt x="133" y="310"/>
                    </a:cubicBezTo>
                    <a:cubicBezTo>
                      <a:pt x="126" y="310"/>
                      <a:pt x="126" y="310"/>
                      <a:pt x="126" y="310"/>
                    </a:cubicBezTo>
                    <a:moveTo>
                      <a:pt x="140" y="310"/>
                    </a:moveTo>
                    <a:cubicBezTo>
                      <a:pt x="140" y="303"/>
                      <a:pt x="140" y="303"/>
                      <a:pt x="140" y="303"/>
                    </a:cubicBezTo>
                    <a:cubicBezTo>
                      <a:pt x="147" y="303"/>
                      <a:pt x="147" y="303"/>
                      <a:pt x="147" y="303"/>
                    </a:cubicBezTo>
                    <a:cubicBezTo>
                      <a:pt x="147" y="310"/>
                      <a:pt x="147" y="310"/>
                      <a:pt x="147" y="310"/>
                    </a:cubicBezTo>
                    <a:cubicBezTo>
                      <a:pt x="140" y="310"/>
                      <a:pt x="140" y="310"/>
                      <a:pt x="140" y="310"/>
                    </a:cubicBezTo>
                    <a:moveTo>
                      <a:pt x="155" y="310"/>
                    </a:moveTo>
                    <a:cubicBezTo>
                      <a:pt x="155" y="303"/>
                      <a:pt x="155" y="303"/>
                      <a:pt x="155" y="303"/>
                    </a:cubicBezTo>
                    <a:cubicBezTo>
                      <a:pt x="162" y="303"/>
                      <a:pt x="162" y="303"/>
                      <a:pt x="162" y="303"/>
                    </a:cubicBezTo>
                    <a:cubicBezTo>
                      <a:pt x="162" y="310"/>
                      <a:pt x="162" y="310"/>
                      <a:pt x="162" y="310"/>
                    </a:cubicBezTo>
                    <a:cubicBezTo>
                      <a:pt x="155" y="310"/>
                      <a:pt x="155" y="310"/>
                      <a:pt x="155" y="310"/>
                    </a:cubicBezTo>
                    <a:moveTo>
                      <a:pt x="170" y="310"/>
                    </a:moveTo>
                    <a:cubicBezTo>
                      <a:pt x="170" y="303"/>
                      <a:pt x="170" y="303"/>
                      <a:pt x="170" y="303"/>
                    </a:cubicBezTo>
                    <a:cubicBezTo>
                      <a:pt x="177" y="303"/>
                      <a:pt x="177" y="303"/>
                      <a:pt x="177" y="303"/>
                    </a:cubicBezTo>
                    <a:cubicBezTo>
                      <a:pt x="177" y="310"/>
                      <a:pt x="177" y="310"/>
                      <a:pt x="177" y="310"/>
                    </a:cubicBezTo>
                    <a:cubicBezTo>
                      <a:pt x="170" y="310"/>
                      <a:pt x="170" y="310"/>
                      <a:pt x="170" y="310"/>
                    </a:cubicBezTo>
                    <a:moveTo>
                      <a:pt x="185" y="310"/>
                    </a:moveTo>
                    <a:cubicBezTo>
                      <a:pt x="185" y="303"/>
                      <a:pt x="185" y="303"/>
                      <a:pt x="185" y="303"/>
                    </a:cubicBezTo>
                    <a:cubicBezTo>
                      <a:pt x="192" y="303"/>
                      <a:pt x="192" y="303"/>
                      <a:pt x="192" y="303"/>
                    </a:cubicBezTo>
                    <a:cubicBezTo>
                      <a:pt x="192" y="310"/>
                      <a:pt x="192" y="310"/>
                      <a:pt x="192" y="310"/>
                    </a:cubicBezTo>
                    <a:cubicBezTo>
                      <a:pt x="185" y="310"/>
                      <a:pt x="185" y="310"/>
                      <a:pt x="185" y="310"/>
                    </a:cubicBezTo>
                    <a:moveTo>
                      <a:pt x="199" y="310"/>
                    </a:moveTo>
                    <a:cubicBezTo>
                      <a:pt x="199" y="303"/>
                      <a:pt x="199" y="303"/>
                      <a:pt x="199" y="303"/>
                    </a:cubicBezTo>
                    <a:cubicBezTo>
                      <a:pt x="206" y="303"/>
                      <a:pt x="206" y="303"/>
                      <a:pt x="206" y="303"/>
                    </a:cubicBezTo>
                    <a:cubicBezTo>
                      <a:pt x="206" y="310"/>
                      <a:pt x="206" y="310"/>
                      <a:pt x="206" y="310"/>
                    </a:cubicBezTo>
                    <a:cubicBezTo>
                      <a:pt x="199" y="310"/>
                      <a:pt x="199" y="310"/>
                      <a:pt x="199" y="310"/>
                    </a:cubicBezTo>
                    <a:moveTo>
                      <a:pt x="214" y="310"/>
                    </a:moveTo>
                    <a:cubicBezTo>
                      <a:pt x="214" y="303"/>
                      <a:pt x="214" y="303"/>
                      <a:pt x="214" y="303"/>
                    </a:cubicBezTo>
                    <a:cubicBezTo>
                      <a:pt x="221" y="303"/>
                      <a:pt x="221" y="303"/>
                      <a:pt x="221" y="303"/>
                    </a:cubicBezTo>
                    <a:cubicBezTo>
                      <a:pt x="221" y="310"/>
                      <a:pt x="221" y="310"/>
                      <a:pt x="221" y="310"/>
                    </a:cubicBezTo>
                    <a:cubicBezTo>
                      <a:pt x="214" y="310"/>
                      <a:pt x="214" y="310"/>
                      <a:pt x="214" y="310"/>
                    </a:cubicBezTo>
                    <a:moveTo>
                      <a:pt x="229" y="310"/>
                    </a:moveTo>
                    <a:cubicBezTo>
                      <a:pt x="229" y="303"/>
                      <a:pt x="229" y="303"/>
                      <a:pt x="229" y="303"/>
                    </a:cubicBezTo>
                    <a:cubicBezTo>
                      <a:pt x="236" y="303"/>
                      <a:pt x="236" y="303"/>
                      <a:pt x="236" y="303"/>
                    </a:cubicBezTo>
                    <a:cubicBezTo>
                      <a:pt x="236" y="310"/>
                      <a:pt x="236" y="310"/>
                      <a:pt x="236" y="310"/>
                    </a:cubicBezTo>
                    <a:cubicBezTo>
                      <a:pt x="229" y="310"/>
                      <a:pt x="229" y="310"/>
                      <a:pt x="229" y="310"/>
                    </a:cubicBezTo>
                    <a:moveTo>
                      <a:pt x="244" y="310"/>
                    </a:moveTo>
                    <a:cubicBezTo>
                      <a:pt x="244" y="303"/>
                      <a:pt x="244" y="303"/>
                      <a:pt x="244" y="303"/>
                    </a:cubicBezTo>
                    <a:cubicBezTo>
                      <a:pt x="251" y="303"/>
                      <a:pt x="251" y="303"/>
                      <a:pt x="251" y="303"/>
                    </a:cubicBezTo>
                    <a:cubicBezTo>
                      <a:pt x="251" y="310"/>
                      <a:pt x="251" y="310"/>
                      <a:pt x="251" y="310"/>
                    </a:cubicBezTo>
                    <a:cubicBezTo>
                      <a:pt x="244" y="310"/>
                      <a:pt x="244" y="310"/>
                      <a:pt x="244" y="310"/>
                    </a:cubicBezTo>
                    <a:moveTo>
                      <a:pt x="258" y="310"/>
                    </a:moveTo>
                    <a:cubicBezTo>
                      <a:pt x="258" y="303"/>
                      <a:pt x="258" y="303"/>
                      <a:pt x="258" y="303"/>
                    </a:cubicBezTo>
                    <a:cubicBezTo>
                      <a:pt x="265" y="303"/>
                      <a:pt x="265" y="303"/>
                      <a:pt x="265" y="303"/>
                    </a:cubicBezTo>
                    <a:cubicBezTo>
                      <a:pt x="265" y="310"/>
                      <a:pt x="265" y="310"/>
                      <a:pt x="265" y="310"/>
                    </a:cubicBezTo>
                    <a:cubicBezTo>
                      <a:pt x="258" y="310"/>
                      <a:pt x="258" y="310"/>
                      <a:pt x="258" y="310"/>
                    </a:cubicBezTo>
                    <a:moveTo>
                      <a:pt x="273" y="310"/>
                    </a:moveTo>
                    <a:cubicBezTo>
                      <a:pt x="273" y="303"/>
                      <a:pt x="273" y="303"/>
                      <a:pt x="273" y="303"/>
                    </a:cubicBezTo>
                    <a:cubicBezTo>
                      <a:pt x="280" y="303"/>
                      <a:pt x="280" y="303"/>
                      <a:pt x="280" y="303"/>
                    </a:cubicBezTo>
                    <a:cubicBezTo>
                      <a:pt x="280" y="310"/>
                      <a:pt x="280" y="310"/>
                      <a:pt x="280" y="310"/>
                    </a:cubicBezTo>
                    <a:cubicBezTo>
                      <a:pt x="273" y="310"/>
                      <a:pt x="273" y="310"/>
                      <a:pt x="273" y="310"/>
                    </a:cubicBezTo>
                    <a:moveTo>
                      <a:pt x="288" y="310"/>
                    </a:moveTo>
                    <a:cubicBezTo>
                      <a:pt x="288" y="303"/>
                      <a:pt x="288" y="303"/>
                      <a:pt x="288" y="303"/>
                    </a:cubicBezTo>
                    <a:cubicBezTo>
                      <a:pt x="295" y="303"/>
                      <a:pt x="295" y="303"/>
                      <a:pt x="295" y="303"/>
                    </a:cubicBezTo>
                    <a:cubicBezTo>
                      <a:pt x="295" y="310"/>
                      <a:pt x="295" y="310"/>
                      <a:pt x="295" y="310"/>
                    </a:cubicBezTo>
                    <a:cubicBezTo>
                      <a:pt x="288" y="310"/>
                      <a:pt x="288" y="310"/>
                      <a:pt x="288" y="310"/>
                    </a:cubicBezTo>
                    <a:moveTo>
                      <a:pt x="303" y="310"/>
                    </a:moveTo>
                    <a:cubicBezTo>
                      <a:pt x="303" y="303"/>
                      <a:pt x="303" y="303"/>
                      <a:pt x="303" y="303"/>
                    </a:cubicBezTo>
                    <a:cubicBezTo>
                      <a:pt x="310" y="303"/>
                      <a:pt x="310" y="303"/>
                      <a:pt x="310" y="303"/>
                    </a:cubicBezTo>
                    <a:cubicBezTo>
                      <a:pt x="310" y="310"/>
                      <a:pt x="310" y="310"/>
                      <a:pt x="310" y="310"/>
                    </a:cubicBezTo>
                    <a:cubicBezTo>
                      <a:pt x="303" y="310"/>
                      <a:pt x="303" y="310"/>
                      <a:pt x="303" y="310"/>
                    </a:cubicBezTo>
                    <a:moveTo>
                      <a:pt x="317" y="310"/>
                    </a:moveTo>
                    <a:cubicBezTo>
                      <a:pt x="317" y="303"/>
                      <a:pt x="317" y="303"/>
                      <a:pt x="317" y="303"/>
                    </a:cubicBezTo>
                    <a:cubicBezTo>
                      <a:pt x="324" y="303"/>
                      <a:pt x="324" y="303"/>
                      <a:pt x="324" y="303"/>
                    </a:cubicBezTo>
                    <a:cubicBezTo>
                      <a:pt x="324" y="310"/>
                      <a:pt x="324" y="310"/>
                      <a:pt x="324" y="310"/>
                    </a:cubicBezTo>
                    <a:cubicBezTo>
                      <a:pt x="317" y="310"/>
                      <a:pt x="317" y="310"/>
                      <a:pt x="317" y="310"/>
                    </a:cubicBezTo>
                    <a:moveTo>
                      <a:pt x="332" y="310"/>
                    </a:moveTo>
                    <a:cubicBezTo>
                      <a:pt x="332" y="303"/>
                      <a:pt x="332" y="303"/>
                      <a:pt x="332" y="303"/>
                    </a:cubicBezTo>
                    <a:cubicBezTo>
                      <a:pt x="339" y="303"/>
                      <a:pt x="339" y="303"/>
                      <a:pt x="339" y="303"/>
                    </a:cubicBezTo>
                    <a:cubicBezTo>
                      <a:pt x="339" y="310"/>
                      <a:pt x="339" y="310"/>
                      <a:pt x="339" y="310"/>
                    </a:cubicBezTo>
                    <a:cubicBezTo>
                      <a:pt x="332" y="310"/>
                      <a:pt x="332" y="310"/>
                      <a:pt x="332" y="310"/>
                    </a:cubicBezTo>
                    <a:moveTo>
                      <a:pt x="347" y="310"/>
                    </a:moveTo>
                    <a:cubicBezTo>
                      <a:pt x="347" y="303"/>
                      <a:pt x="347" y="303"/>
                      <a:pt x="347" y="303"/>
                    </a:cubicBezTo>
                    <a:cubicBezTo>
                      <a:pt x="354" y="303"/>
                      <a:pt x="354" y="303"/>
                      <a:pt x="354" y="303"/>
                    </a:cubicBezTo>
                    <a:cubicBezTo>
                      <a:pt x="354" y="310"/>
                      <a:pt x="354" y="310"/>
                      <a:pt x="354" y="310"/>
                    </a:cubicBezTo>
                    <a:cubicBezTo>
                      <a:pt x="347" y="310"/>
                      <a:pt x="347" y="310"/>
                      <a:pt x="347" y="310"/>
                    </a:cubicBezTo>
                    <a:moveTo>
                      <a:pt x="37" y="295"/>
                    </a:moveTo>
                    <a:cubicBezTo>
                      <a:pt x="37" y="288"/>
                      <a:pt x="37" y="288"/>
                      <a:pt x="37" y="288"/>
                    </a:cubicBezTo>
                    <a:cubicBezTo>
                      <a:pt x="44" y="288"/>
                      <a:pt x="44" y="288"/>
                      <a:pt x="44" y="288"/>
                    </a:cubicBezTo>
                    <a:cubicBezTo>
                      <a:pt x="44" y="295"/>
                      <a:pt x="44" y="295"/>
                      <a:pt x="44" y="295"/>
                    </a:cubicBezTo>
                    <a:cubicBezTo>
                      <a:pt x="37" y="295"/>
                      <a:pt x="37" y="295"/>
                      <a:pt x="37" y="295"/>
                    </a:cubicBezTo>
                    <a:moveTo>
                      <a:pt x="52" y="295"/>
                    </a:moveTo>
                    <a:cubicBezTo>
                      <a:pt x="52" y="288"/>
                      <a:pt x="52" y="288"/>
                      <a:pt x="52" y="288"/>
                    </a:cubicBezTo>
                    <a:cubicBezTo>
                      <a:pt x="59" y="288"/>
                      <a:pt x="59" y="288"/>
                      <a:pt x="59" y="288"/>
                    </a:cubicBezTo>
                    <a:cubicBezTo>
                      <a:pt x="59" y="295"/>
                      <a:pt x="59" y="295"/>
                      <a:pt x="59" y="295"/>
                    </a:cubicBezTo>
                    <a:cubicBezTo>
                      <a:pt x="52" y="295"/>
                      <a:pt x="52" y="295"/>
                      <a:pt x="52" y="295"/>
                    </a:cubicBezTo>
                    <a:moveTo>
                      <a:pt x="67" y="295"/>
                    </a:moveTo>
                    <a:cubicBezTo>
                      <a:pt x="67" y="288"/>
                      <a:pt x="67" y="288"/>
                      <a:pt x="67" y="288"/>
                    </a:cubicBezTo>
                    <a:cubicBezTo>
                      <a:pt x="74" y="288"/>
                      <a:pt x="74" y="288"/>
                      <a:pt x="74" y="288"/>
                    </a:cubicBezTo>
                    <a:cubicBezTo>
                      <a:pt x="74" y="295"/>
                      <a:pt x="74" y="295"/>
                      <a:pt x="74" y="295"/>
                    </a:cubicBezTo>
                    <a:cubicBezTo>
                      <a:pt x="67" y="295"/>
                      <a:pt x="67" y="295"/>
                      <a:pt x="67" y="295"/>
                    </a:cubicBezTo>
                    <a:moveTo>
                      <a:pt x="81" y="295"/>
                    </a:moveTo>
                    <a:cubicBezTo>
                      <a:pt x="81" y="288"/>
                      <a:pt x="81" y="288"/>
                      <a:pt x="81" y="288"/>
                    </a:cubicBezTo>
                    <a:cubicBezTo>
                      <a:pt x="88" y="288"/>
                      <a:pt x="88" y="288"/>
                      <a:pt x="88" y="288"/>
                    </a:cubicBezTo>
                    <a:cubicBezTo>
                      <a:pt x="88" y="295"/>
                      <a:pt x="88" y="295"/>
                      <a:pt x="88" y="295"/>
                    </a:cubicBezTo>
                    <a:cubicBezTo>
                      <a:pt x="81" y="295"/>
                      <a:pt x="81" y="295"/>
                      <a:pt x="81" y="295"/>
                    </a:cubicBezTo>
                    <a:moveTo>
                      <a:pt x="96" y="295"/>
                    </a:moveTo>
                    <a:cubicBezTo>
                      <a:pt x="96" y="288"/>
                      <a:pt x="96" y="288"/>
                      <a:pt x="96" y="288"/>
                    </a:cubicBezTo>
                    <a:cubicBezTo>
                      <a:pt x="103" y="288"/>
                      <a:pt x="103" y="288"/>
                      <a:pt x="103" y="288"/>
                    </a:cubicBezTo>
                    <a:cubicBezTo>
                      <a:pt x="103" y="295"/>
                      <a:pt x="103" y="295"/>
                      <a:pt x="103" y="295"/>
                    </a:cubicBezTo>
                    <a:cubicBezTo>
                      <a:pt x="96" y="295"/>
                      <a:pt x="96" y="295"/>
                      <a:pt x="96" y="295"/>
                    </a:cubicBezTo>
                    <a:moveTo>
                      <a:pt x="111" y="295"/>
                    </a:moveTo>
                    <a:cubicBezTo>
                      <a:pt x="111" y="288"/>
                      <a:pt x="111" y="288"/>
                      <a:pt x="111" y="288"/>
                    </a:cubicBezTo>
                    <a:cubicBezTo>
                      <a:pt x="118" y="288"/>
                      <a:pt x="118" y="288"/>
                      <a:pt x="118" y="288"/>
                    </a:cubicBezTo>
                    <a:cubicBezTo>
                      <a:pt x="118" y="295"/>
                      <a:pt x="118" y="295"/>
                      <a:pt x="118" y="295"/>
                    </a:cubicBezTo>
                    <a:cubicBezTo>
                      <a:pt x="111" y="295"/>
                      <a:pt x="111" y="295"/>
                      <a:pt x="111" y="295"/>
                    </a:cubicBezTo>
                    <a:moveTo>
                      <a:pt x="126" y="295"/>
                    </a:moveTo>
                    <a:cubicBezTo>
                      <a:pt x="126" y="288"/>
                      <a:pt x="126" y="288"/>
                      <a:pt x="126" y="288"/>
                    </a:cubicBezTo>
                    <a:cubicBezTo>
                      <a:pt x="133" y="288"/>
                      <a:pt x="133" y="288"/>
                      <a:pt x="133" y="288"/>
                    </a:cubicBezTo>
                    <a:cubicBezTo>
                      <a:pt x="133" y="295"/>
                      <a:pt x="133" y="295"/>
                      <a:pt x="133" y="295"/>
                    </a:cubicBezTo>
                    <a:cubicBezTo>
                      <a:pt x="126" y="295"/>
                      <a:pt x="126" y="295"/>
                      <a:pt x="126" y="295"/>
                    </a:cubicBezTo>
                    <a:moveTo>
                      <a:pt x="140" y="295"/>
                    </a:moveTo>
                    <a:cubicBezTo>
                      <a:pt x="140" y="288"/>
                      <a:pt x="140" y="288"/>
                      <a:pt x="140" y="288"/>
                    </a:cubicBezTo>
                    <a:cubicBezTo>
                      <a:pt x="147" y="288"/>
                      <a:pt x="147" y="288"/>
                      <a:pt x="147" y="288"/>
                    </a:cubicBezTo>
                    <a:cubicBezTo>
                      <a:pt x="147" y="295"/>
                      <a:pt x="147" y="295"/>
                      <a:pt x="147" y="295"/>
                    </a:cubicBezTo>
                    <a:cubicBezTo>
                      <a:pt x="140" y="295"/>
                      <a:pt x="140" y="295"/>
                      <a:pt x="140" y="295"/>
                    </a:cubicBezTo>
                    <a:moveTo>
                      <a:pt x="155" y="295"/>
                    </a:moveTo>
                    <a:cubicBezTo>
                      <a:pt x="155" y="288"/>
                      <a:pt x="155" y="288"/>
                      <a:pt x="155" y="288"/>
                    </a:cubicBezTo>
                    <a:cubicBezTo>
                      <a:pt x="162" y="288"/>
                      <a:pt x="162" y="288"/>
                      <a:pt x="162" y="288"/>
                    </a:cubicBezTo>
                    <a:cubicBezTo>
                      <a:pt x="162" y="295"/>
                      <a:pt x="162" y="295"/>
                      <a:pt x="162" y="295"/>
                    </a:cubicBezTo>
                    <a:cubicBezTo>
                      <a:pt x="155" y="295"/>
                      <a:pt x="155" y="295"/>
                      <a:pt x="155" y="295"/>
                    </a:cubicBezTo>
                    <a:moveTo>
                      <a:pt x="170" y="295"/>
                    </a:moveTo>
                    <a:cubicBezTo>
                      <a:pt x="170" y="288"/>
                      <a:pt x="170" y="288"/>
                      <a:pt x="170" y="288"/>
                    </a:cubicBezTo>
                    <a:cubicBezTo>
                      <a:pt x="177" y="288"/>
                      <a:pt x="177" y="288"/>
                      <a:pt x="177" y="288"/>
                    </a:cubicBezTo>
                    <a:cubicBezTo>
                      <a:pt x="177" y="295"/>
                      <a:pt x="177" y="295"/>
                      <a:pt x="177" y="295"/>
                    </a:cubicBezTo>
                    <a:cubicBezTo>
                      <a:pt x="170" y="295"/>
                      <a:pt x="170" y="295"/>
                      <a:pt x="170" y="295"/>
                    </a:cubicBezTo>
                    <a:moveTo>
                      <a:pt x="185" y="295"/>
                    </a:moveTo>
                    <a:cubicBezTo>
                      <a:pt x="185" y="288"/>
                      <a:pt x="185" y="288"/>
                      <a:pt x="185" y="288"/>
                    </a:cubicBezTo>
                    <a:cubicBezTo>
                      <a:pt x="192" y="288"/>
                      <a:pt x="192" y="288"/>
                      <a:pt x="192" y="288"/>
                    </a:cubicBezTo>
                    <a:cubicBezTo>
                      <a:pt x="192" y="295"/>
                      <a:pt x="192" y="295"/>
                      <a:pt x="192" y="295"/>
                    </a:cubicBezTo>
                    <a:cubicBezTo>
                      <a:pt x="185" y="295"/>
                      <a:pt x="185" y="295"/>
                      <a:pt x="185" y="295"/>
                    </a:cubicBezTo>
                    <a:moveTo>
                      <a:pt x="199" y="295"/>
                    </a:moveTo>
                    <a:cubicBezTo>
                      <a:pt x="199" y="288"/>
                      <a:pt x="199" y="288"/>
                      <a:pt x="199" y="288"/>
                    </a:cubicBezTo>
                    <a:cubicBezTo>
                      <a:pt x="206" y="288"/>
                      <a:pt x="206" y="288"/>
                      <a:pt x="206" y="288"/>
                    </a:cubicBezTo>
                    <a:cubicBezTo>
                      <a:pt x="206" y="295"/>
                      <a:pt x="206" y="295"/>
                      <a:pt x="206" y="295"/>
                    </a:cubicBezTo>
                    <a:cubicBezTo>
                      <a:pt x="199" y="295"/>
                      <a:pt x="199" y="295"/>
                      <a:pt x="199" y="295"/>
                    </a:cubicBezTo>
                    <a:moveTo>
                      <a:pt x="214" y="295"/>
                    </a:moveTo>
                    <a:cubicBezTo>
                      <a:pt x="214" y="288"/>
                      <a:pt x="214" y="288"/>
                      <a:pt x="214" y="288"/>
                    </a:cubicBezTo>
                    <a:cubicBezTo>
                      <a:pt x="221" y="288"/>
                      <a:pt x="221" y="288"/>
                      <a:pt x="221" y="288"/>
                    </a:cubicBezTo>
                    <a:cubicBezTo>
                      <a:pt x="221" y="295"/>
                      <a:pt x="221" y="295"/>
                      <a:pt x="221" y="295"/>
                    </a:cubicBezTo>
                    <a:cubicBezTo>
                      <a:pt x="214" y="295"/>
                      <a:pt x="214" y="295"/>
                      <a:pt x="214" y="295"/>
                    </a:cubicBezTo>
                    <a:moveTo>
                      <a:pt x="229" y="295"/>
                    </a:moveTo>
                    <a:cubicBezTo>
                      <a:pt x="229" y="288"/>
                      <a:pt x="229" y="288"/>
                      <a:pt x="229" y="288"/>
                    </a:cubicBezTo>
                    <a:cubicBezTo>
                      <a:pt x="236" y="288"/>
                      <a:pt x="236" y="288"/>
                      <a:pt x="236" y="288"/>
                    </a:cubicBezTo>
                    <a:cubicBezTo>
                      <a:pt x="236" y="295"/>
                      <a:pt x="236" y="295"/>
                      <a:pt x="236" y="295"/>
                    </a:cubicBezTo>
                    <a:cubicBezTo>
                      <a:pt x="229" y="295"/>
                      <a:pt x="229" y="295"/>
                      <a:pt x="229" y="295"/>
                    </a:cubicBezTo>
                    <a:moveTo>
                      <a:pt x="244" y="295"/>
                    </a:moveTo>
                    <a:cubicBezTo>
                      <a:pt x="244" y="288"/>
                      <a:pt x="244" y="288"/>
                      <a:pt x="244" y="288"/>
                    </a:cubicBezTo>
                    <a:cubicBezTo>
                      <a:pt x="251" y="288"/>
                      <a:pt x="251" y="288"/>
                      <a:pt x="251" y="288"/>
                    </a:cubicBezTo>
                    <a:cubicBezTo>
                      <a:pt x="251" y="295"/>
                      <a:pt x="251" y="295"/>
                      <a:pt x="251" y="295"/>
                    </a:cubicBezTo>
                    <a:cubicBezTo>
                      <a:pt x="244" y="295"/>
                      <a:pt x="244" y="295"/>
                      <a:pt x="244" y="295"/>
                    </a:cubicBezTo>
                    <a:moveTo>
                      <a:pt x="258" y="295"/>
                    </a:moveTo>
                    <a:cubicBezTo>
                      <a:pt x="258" y="288"/>
                      <a:pt x="258" y="288"/>
                      <a:pt x="258" y="288"/>
                    </a:cubicBezTo>
                    <a:cubicBezTo>
                      <a:pt x="265" y="288"/>
                      <a:pt x="265" y="288"/>
                      <a:pt x="265" y="288"/>
                    </a:cubicBezTo>
                    <a:cubicBezTo>
                      <a:pt x="265" y="295"/>
                      <a:pt x="265" y="295"/>
                      <a:pt x="265" y="295"/>
                    </a:cubicBezTo>
                    <a:cubicBezTo>
                      <a:pt x="258" y="295"/>
                      <a:pt x="258" y="295"/>
                      <a:pt x="258" y="295"/>
                    </a:cubicBezTo>
                    <a:moveTo>
                      <a:pt x="273" y="295"/>
                    </a:moveTo>
                    <a:cubicBezTo>
                      <a:pt x="273" y="288"/>
                      <a:pt x="273" y="288"/>
                      <a:pt x="273" y="288"/>
                    </a:cubicBezTo>
                    <a:cubicBezTo>
                      <a:pt x="280" y="288"/>
                      <a:pt x="280" y="288"/>
                      <a:pt x="280" y="288"/>
                    </a:cubicBezTo>
                    <a:cubicBezTo>
                      <a:pt x="280" y="295"/>
                      <a:pt x="280" y="295"/>
                      <a:pt x="280" y="295"/>
                    </a:cubicBezTo>
                    <a:cubicBezTo>
                      <a:pt x="273" y="295"/>
                      <a:pt x="273" y="295"/>
                      <a:pt x="273" y="295"/>
                    </a:cubicBezTo>
                    <a:moveTo>
                      <a:pt x="288" y="295"/>
                    </a:move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95" y="288"/>
                      <a:pt x="295" y="288"/>
                      <a:pt x="295" y="288"/>
                    </a:cubicBezTo>
                    <a:cubicBezTo>
                      <a:pt x="295" y="295"/>
                      <a:pt x="295" y="295"/>
                      <a:pt x="295" y="295"/>
                    </a:cubicBezTo>
                    <a:cubicBezTo>
                      <a:pt x="288" y="295"/>
                      <a:pt x="288" y="295"/>
                      <a:pt x="288" y="295"/>
                    </a:cubicBezTo>
                    <a:moveTo>
                      <a:pt x="303" y="295"/>
                    </a:moveTo>
                    <a:cubicBezTo>
                      <a:pt x="303" y="288"/>
                      <a:pt x="303" y="288"/>
                      <a:pt x="303" y="288"/>
                    </a:cubicBezTo>
                    <a:cubicBezTo>
                      <a:pt x="310" y="288"/>
                      <a:pt x="310" y="288"/>
                      <a:pt x="310" y="288"/>
                    </a:cubicBezTo>
                    <a:cubicBezTo>
                      <a:pt x="310" y="295"/>
                      <a:pt x="310" y="295"/>
                      <a:pt x="310" y="295"/>
                    </a:cubicBezTo>
                    <a:cubicBezTo>
                      <a:pt x="303" y="295"/>
                      <a:pt x="303" y="295"/>
                      <a:pt x="303" y="295"/>
                    </a:cubicBezTo>
                    <a:moveTo>
                      <a:pt x="317" y="295"/>
                    </a:move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24" y="288"/>
                      <a:pt x="324" y="288"/>
                      <a:pt x="324" y="288"/>
                    </a:cubicBezTo>
                    <a:cubicBezTo>
                      <a:pt x="324" y="295"/>
                      <a:pt x="324" y="295"/>
                      <a:pt x="324" y="295"/>
                    </a:cubicBezTo>
                    <a:cubicBezTo>
                      <a:pt x="317" y="295"/>
                      <a:pt x="317" y="295"/>
                      <a:pt x="317" y="295"/>
                    </a:cubicBezTo>
                    <a:moveTo>
                      <a:pt x="332" y="295"/>
                    </a:moveTo>
                    <a:cubicBezTo>
                      <a:pt x="332" y="288"/>
                      <a:pt x="332" y="288"/>
                      <a:pt x="332" y="288"/>
                    </a:cubicBezTo>
                    <a:cubicBezTo>
                      <a:pt x="339" y="288"/>
                      <a:pt x="339" y="288"/>
                      <a:pt x="339" y="288"/>
                    </a:cubicBezTo>
                    <a:cubicBezTo>
                      <a:pt x="339" y="295"/>
                      <a:pt x="339" y="295"/>
                      <a:pt x="339" y="295"/>
                    </a:cubicBezTo>
                    <a:cubicBezTo>
                      <a:pt x="332" y="295"/>
                      <a:pt x="332" y="295"/>
                      <a:pt x="332" y="295"/>
                    </a:cubicBezTo>
                    <a:moveTo>
                      <a:pt x="347" y="295"/>
                    </a:moveTo>
                    <a:cubicBezTo>
                      <a:pt x="347" y="288"/>
                      <a:pt x="347" y="288"/>
                      <a:pt x="347" y="288"/>
                    </a:cubicBezTo>
                    <a:cubicBezTo>
                      <a:pt x="354" y="288"/>
                      <a:pt x="354" y="288"/>
                      <a:pt x="354" y="288"/>
                    </a:cubicBezTo>
                    <a:cubicBezTo>
                      <a:pt x="354" y="295"/>
                      <a:pt x="354" y="295"/>
                      <a:pt x="354" y="295"/>
                    </a:cubicBezTo>
                    <a:cubicBezTo>
                      <a:pt x="347" y="295"/>
                      <a:pt x="347" y="295"/>
                      <a:pt x="347" y="295"/>
                    </a:cubicBezTo>
                    <a:moveTo>
                      <a:pt x="22" y="281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29" y="274"/>
                      <a:pt x="29" y="274"/>
                      <a:pt x="29" y="274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2" y="281"/>
                      <a:pt x="22" y="281"/>
                      <a:pt x="22" y="281"/>
                    </a:cubicBezTo>
                    <a:moveTo>
                      <a:pt x="37" y="281"/>
                    </a:moveTo>
                    <a:cubicBezTo>
                      <a:pt x="37" y="274"/>
                      <a:pt x="37" y="274"/>
                      <a:pt x="37" y="274"/>
                    </a:cubicBezTo>
                    <a:cubicBezTo>
                      <a:pt x="44" y="274"/>
                      <a:pt x="44" y="274"/>
                      <a:pt x="44" y="274"/>
                    </a:cubicBezTo>
                    <a:cubicBezTo>
                      <a:pt x="44" y="281"/>
                      <a:pt x="44" y="281"/>
                      <a:pt x="44" y="281"/>
                    </a:cubicBezTo>
                    <a:cubicBezTo>
                      <a:pt x="37" y="281"/>
                      <a:pt x="37" y="281"/>
                      <a:pt x="37" y="281"/>
                    </a:cubicBezTo>
                    <a:moveTo>
                      <a:pt x="52" y="281"/>
                    </a:moveTo>
                    <a:cubicBezTo>
                      <a:pt x="52" y="274"/>
                      <a:pt x="52" y="274"/>
                      <a:pt x="52" y="274"/>
                    </a:cubicBezTo>
                    <a:cubicBezTo>
                      <a:pt x="59" y="274"/>
                      <a:pt x="59" y="274"/>
                      <a:pt x="59" y="274"/>
                    </a:cubicBezTo>
                    <a:cubicBezTo>
                      <a:pt x="59" y="281"/>
                      <a:pt x="59" y="281"/>
                      <a:pt x="59" y="281"/>
                    </a:cubicBezTo>
                    <a:cubicBezTo>
                      <a:pt x="52" y="281"/>
                      <a:pt x="52" y="281"/>
                      <a:pt x="52" y="281"/>
                    </a:cubicBezTo>
                    <a:moveTo>
                      <a:pt x="67" y="281"/>
                    </a:moveTo>
                    <a:cubicBezTo>
                      <a:pt x="67" y="274"/>
                      <a:pt x="67" y="274"/>
                      <a:pt x="67" y="274"/>
                    </a:cubicBezTo>
                    <a:cubicBezTo>
                      <a:pt x="74" y="274"/>
                      <a:pt x="74" y="274"/>
                      <a:pt x="74" y="274"/>
                    </a:cubicBezTo>
                    <a:cubicBezTo>
                      <a:pt x="74" y="281"/>
                      <a:pt x="74" y="281"/>
                      <a:pt x="74" y="281"/>
                    </a:cubicBezTo>
                    <a:cubicBezTo>
                      <a:pt x="67" y="281"/>
                      <a:pt x="67" y="281"/>
                      <a:pt x="67" y="281"/>
                    </a:cubicBezTo>
                    <a:moveTo>
                      <a:pt x="81" y="281"/>
                    </a:moveTo>
                    <a:cubicBezTo>
                      <a:pt x="81" y="274"/>
                      <a:pt x="81" y="274"/>
                      <a:pt x="81" y="274"/>
                    </a:cubicBezTo>
                    <a:cubicBezTo>
                      <a:pt x="88" y="274"/>
                      <a:pt x="88" y="274"/>
                      <a:pt x="88" y="274"/>
                    </a:cubicBezTo>
                    <a:cubicBezTo>
                      <a:pt x="88" y="281"/>
                      <a:pt x="88" y="281"/>
                      <a:pt x="88" y="281"/>
                    </a:cubicBezTo>
                    <a:cubicBezTo>
                      <a:pt x="81" y="281"/>
                      <a:pt x="81" y="281"/>
                      <a:pt x="81" y="281"/>
                    </a:cubicBezTo>
                    <a:moveTo>
                      <a:pt x="96" y="281"/>
                    </a:moveTo>
                    <a:cubicBezTo>
                      <a:pt x="96" y="274"/>
                      <a:pt x="96" y="274"/>
                      <a:pt x="96" y="274"/>
                    </a:cubicBezTo>
                    <a:cubicBezTo>
                      <a:pt x="103" y="274"/>
                      <a:pt x="103" y="274"/>
                      <a:pt x="103" y="274"/>
                    </a:cubicBezTo>
                    <a:cubicBezTo>
                      <a:pt x="103" y="281"/>
                      <a:pt x="103" y="281"/>
                      <a:pt x="103" y="281"/>
                    </a:cubicBezTo>
                    <a:cubicBezTo>
                      <a:pt x="96" y="281"/>
                      <a:pt x="96" y="281"/>
                      <a:pt x="96" y="281"/>
                    </a:cubicBezTo>
                    <a:moveTo>
                      <a:pt x="111" y="281"/>
                    </a:moveTo>
                    <a:cubicBezTo>
                      <a:pt x="111" y="274"/>
                      <a:pt x="111" y="274"/>
                      <a:pt x="111" y="274"/>
                    </a:cubicBezTo>
                    <a:cubicBezTo>
                      <a:pt x="118" y="274"/>
                      <a:pt x="118" y="274"/>
                      <a:pt x="118" y="274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1" y="281"/>
                      <a:pt x="111" y="281"/>
                      <a:pt x="111" y="281"/>
                    </a:cubicBezTo>
                    <a:moveTo>
                      <a:pt x="126" y="281"/>
                    </a:moveTo>
                    <a:cubicBezTo>
                      <a:pt x="126" y="274"/>
                      <a:pt x="126" y="274"/>
                      <a:pt x="126" y="274"/>
                    </a:cubicBezTo>
                    <a:cubicBezTo>
                      <a:pt x="133" y="274"/>
                      <a:pt x="133" y="274"/>
                      <a:pt x="133" y="274"/>
                    </a:cubicBezTo>
                    <a:cubicBezTo>
                      <a:pt x="133" y="281"/>
                      <a:pt x="133" y="281"/>
                      <a:pt x="133" y="281"/>
                    </a:cubicBezTo>
                    <a:cubicBezTo>
                      <a:pt x="126" y="281"/>
                      <a:pt x="126" y="281"/>
                      <a:pt x="126" y="281"/>
                    </a:cubicBezTo>
                    <a:moveTo>
                      <a:pt x="140" y="281"/>
                    </a:moveTo>
                    <a:cubicBezTo>
                      <a:pt x="140" y="274"/>
                      <a:pt x="140" y="274"/>
                      <a:pt x="140" y="274"/>
                    </a:cubicBezTo>
                    <a:cubicBezTo>
                      <a:pt x="147" y="274"/>
                      <a:pt x="147" y="274"/>
                      <a:pt x="147" y="274"/>
                    </a:cubicBezTo>
                    <a:cubicBezTo>
                      <a:pt x="147" y="281"/>
                      <a:pt x="147" y="281"/>
                      <a:pt x="147" y="281"/>
                    </a:cubicBezTo>
                    <a:cubicBezTo>
                      <a:pt x="140" y="281"/>
                      <a:pt x="140" y="281"/>
                      <a:pt x="140" y="281"/>
                    </a:cubicBezTo>
                    <a:moveTo>
                      <a:pt x="155" y="281"/>
                    </a:moveTo>
                    <a:cubicBezTo>
                      <a:pt x="155" y="274"/>
                      <a:pt x="155" y="274"/>
                      <a:pt x="155" y="274"/>
                    </a:cubicBezTo>
                    <a:cubicBezTo>
                      <a:pt x="162" y="274"/>
                      <a:pt x="162" y="274"/>
                      <a:pt x="162" y="274"/>
                    </a:cubicBezTo>
                    <a:cubicBezTo>
                      <a:pt x="162" y="281"/>
                      <a:pt x="162" y="281"/>
                      <a:pt x="162" y="281"/>
                    </a:cubicBezTo>
                    <a:cubicBezTo>
                      <a:pt x="155" y="281"/>
                      <a:pt x="155" y="281"/>
                      <a:pt x="155" y="281"/>
                    </a:cubicBezTo>
                    <a:moveTo>
                      <a:pt x="170" y="281"/>
                    </a:moveTo>
                    <a:cubicBezTo>
                      <a:pt x="170" y="274"/>
                      <a:pt x="170" y="274"/>
                      <a:pt x="170" y="274"/>
                    </a:cubicBezTo>
                    <a:cubicBezTo>
                      <a:pt x="177" y="274"/>
                      <a:pt x="177" y="274"/>
                      <a:pt x="177" y="274"/>
                    </a:cubicBezTo>
                    <a:cubicBezTo>
                      <a:pt x="177" y="281"/>
                      <a:pt x="177" y="281"/>
                      <a:pt x="177" y="281"/>
                    </a:cubicBezTo>
                    <a:cubicBezTo>
                      <a:pt x="170" y="281"/>
                      <a:pt x="170" y="281"/>
                      <a:pt x="170" y="281"/>
                    </a:cubicBezTo>
                    <a:moveTo>
                      <a:pt x="185" y="281"/>
                    </a:moveTo>
                    <a:cubicBezTo>
                      <a:pt x="185" y="274"/>
                      <a:pt x="185" y="274"/>
                      <a:pt x="185" y="274"/>
                    </a:cubicBezTo>
                    <a:cubicBezTo>
                      <a:pt x="192" y="274"/>
                      <a:pt x="192" y="274"/>
                      <a:pt x="192" y="274"/>
                    </a:cubicBezTo>
                    <a:cubicBezTo>
                      <a:pt x="192" y="281"/>
                      <a:pt x="192" y="281"/>
                      <a:pt x="192" y="281"/>
                    </a:cubicBezTo>
                    <a:cubicBezTo>
                      <a:pt x="185" y="281"/>
                      <a:pt x="185" y="281"/>
                      <a:pt x="185" y="281"/>
                    </a:cubicBezTo>
                    <a:moveTo>
                      <a:pt x="199" y="281"/>
                    </a:moveTo>
                    <a:cubicBezTo>
                      <a:pt x="199" y="274"/>
                      <a:pt x="199" y="274"/>
                      <a:pt x="199" y="274"/>
                    </a:cubicBezTo>
                    <a:cubicBezTo>
                      <a:pt x="206" y="274"/>
                      <a:pt x="206" y="274"/>
                      <a:pt x="206" y="274"/>
                    </a:cubicBezTo>
                    <a:cubicBezTo>
                      <a:pt x="206" y="281"/>
                      <a:pt x="206" y="281"/>
                      <a:pt x="206" y="281"/>
                    </a:cubicBezTo>
                    <a:cubicBezTo>
                      <a:pt x="199" y="281"/>
                      <a:pt x="199" y="281"/>
                      <a:pt x="199" y="281"/>
                    </a:cubicBezTo>
                    <a:moveTo>
                      <a:pt x="214" y="281"/>
                    </a:moveTo>
                    <a:cubicBezTo>
                      <a:pt x="214" y="274"/>
                      <a:pt x="214" y="274"/>
                      <a:pt x="214" y="274"/>
                    </a:cubicBezTo>
                    <a:cubicBezTo>
                      <a:pt x="221" y="274"/>
                      <a:pt x="221" y="274"/>
                      <a:pt x="221" y="274"/>
                    </a:cubicBezTo>
                    <a:cubicBezTo>
                      <a:pt x="221" y="281"/>
                      <a:pt x="221" y="281"/>
                      <a:pt x="221" y="281"/>
                    </a:cubicBezTo>
                    <a:cubicBezTo>
                      <a:pt x="214" y="281"/>
                      <a:pt x="214" y="281"/>
                      <a:pt x="214" y="281"/>
                    </a:cubicBezTo>
                    <a:moveTo>
                      <a:pt x="229" y="281"/>
                    </a:moveTo>
                    <a:cubicBezTo>
                      <a:pt x="229" y="274"/>
                      <a:pt x="229" y="274"/>
                      <a:pt x="229" y="274"/>
                    </a:cubicBezTo>
                    <a:cubicBezTo>
                      <a:pt x="236" y="274"/>
                      <a:pt x="236" y="274"/>
                      <a:pt x="236" y="274"/>
                    </a:cubicBezTo>
                    <a:cubicBezTo>
                      <a:pt x="236" y="281"/>
                      <a:pt x="236" y="281"/>
                      <a:pt x="236" y="281"/>
                    </a:cubicBezTo>
                    <a:cubicBezTo>
                      <a:pt x="229" y="281"/>
                      <a:pt x="229" y="281"/>
                      <a:pt x="229" y="281"/>
                    </a:cubicBezTo>
                    <a:moveTo>
                      <a:pt x="244" y="281"/>
                    </a:moveTo>
                    <a:cubicBezTo>
                      <a:pt x="244" y="274"/>
                      <a:pt x="244" y="274"/>
                      <a:pt x="244" y="274"/>
                    </a:cubicBezTo>
                    <a:cubicBezTo>
                      <a:pt x="251" y="274"/>
                      <a:pt x="251" y="274"/>
                      <a:pt x="251" y="274"/>
                    </a:cubicBezTo>
                    <a:cubicBezTo>
                      <a:pt x="251" y="281"/>
                      <a:pt x="251" y="281"/>
                      <a:pt x="251" y="281"/>
                    </a:cubicBezTo>
                    <a:cubicBezTo>
                      <a:pt x="244" y="281"/>
                      <a:pt x="244" y="281"/>
                      <a:pt x="244" y="281"/>
                    </a:cubicBezTo>
                    <a:moveTo>
                      <a:pt x="258" y="281"/>
                    </a:moveTo>
                    <a:cubicBezTo>
                      <a:pt x="258" y="274"/>
                      <a:pt x="258" y="274"/>
                      <a:pt x="258" y="274"/>
                    </a:cubicBezTo>
                    <a:cubicBezTo>
                      <a:pt x="265" y="274"/>
                      <a:pt x="265" y="274"/>
                      <a:pt x="265" y="274"/>
                    </a:cubicBezTo>
                    <a:cubicBezTo>
                      <a:pt x="265" y="281"/>
                      <a:pt x="265" y="281"/>
                      <a:pt x="265" y="281"/>
                    </a:cubicBezTo>
                    <a:cubicBezTo>
                      <a:pt x="258" y="281"/>
                      <a:pt x="258" y="281"/>
                      <a:pt x="258" y="281"/>
                    </a:cubicBezTo>
                    <a:moveTo>
                      <a:pt x="273" y="281"/>
                    </a:moveTo>
                    <a:cubicBezTo>
                      <a:pt x="273" y="274"/>
                      <a:pt x="273" y="274"/>
                      <a:pt x="273" y="274"/>
                    </a:cubicBezTo>
                    <a:cubicBezTo>
                      <a:pt x="280" y="274"/>
                      <a:pt x="280" y="274"/>
                      <a:pt x="280" y="274"/>
                    </a:cubicBezTo>
                    <a:cubicBezTo>
                      <a:pt x="280" y="281"/>
                      <a:pt x="280" y="281"/>
                      <a:pt x="280" y="281"/>
                    </a:cubicBezTo>
                    <a:cubicBezTo>
                      <a:pt x="273" y="281"/>
                      <a:pt x="273" y="281"/>
                      <a:pt x="273" y="281"/>
                    </a:cubicBezTo>
                    <a:moveTo>
                      <a:pt x="288" y="281"/>
                    </a:moveTo>
                    <a:cubicBezTo>
                      <a:pt x="288" y="274"/>
                      <a:pt x="288" y="274"/>
                      <a:pt x="288" y="274"/>
                    </a:cubicBezTo>
                    <a:cubicBezTo>
                      <a:pt x="295" y="274"/>
                      <a:pt x="295" y="274"/>
                      <a:pt x="295" y="274"/>
                    </a:cubicBezTo>
                    <a:cubicBezTo>
                      <a:pt x="295" y="281"/>
                      <a:pt x="295" y="281"/>
                      <a:pt x="295" y="281"/>
                    </a:cubicBezTo>
                    <a:cubicBezTo>
                      <a:pt x="288" y="281"/>
                      <a:pt x="288" y="281"/>
                      <a:pt x="288" y="281"/>
                    </a:cubicBezTo>
                    <a:moveTo>
                      <a:pt x="303" y="281"/>
                    </a:moveTo>
                    <a:cubicBezTo>
                      <a:pt x="303" y="274"/>
                      <a:pt x="303" y="274"/>
                      <a:pt x="303" y="274"/>
                    </a:cubicBezTo>
                    <a:cubicBezTo>
                      <a:pt x="310" y="274"/>
                      <a:pt x="310" y="274"/>
                      <a:pt x="310" y="274"/>
                    </a:cubicBezTo>
                    <a:cubicBezTo>
                      <a:pt x="310" y="281"/>
                      <a:pt x="310" y="281"/>
                      <a:pt x="310" y="281"/>
                    </a:cubicBezTo>
                    <a:cubicBezTo>
                      <a:pt x="303" y="281"/>
                      <a:pt x="303" y="281"/>
                      <a:pt x="303" y="281"/>
                    </a:cubicBezTo>
                    <a:moveTo>
                      <a:pt x="317" y="281"/>
                    </a:moveTo>
                    <a:cubicBezTo>
                      <a:pt x="317" y="274"/>
                      <a:pt x="317" y="274"/>
                      <a:pt x="317" y="274"/>
                    </a:cubicBezTo>
                    <a:cubicBezTo>
                      <a:pt x="324" y="274"/>
                      <a:pt x="324" y="274"/>
                      <a:pt x="324" y="274"/>
                    </a:cubicBezTo>
                    <a:cubicBezTo>
                      <a:pt x="324" y="281"/>
                      <a:pt x="324" y="281"/>
                      <a:pt x="324" y="281"/>
                    </a:cubicBezTo>
                    <a:cubicBezTo>
                      <a:pt x="317" y="281"/>
                      <a:pt x="317" y="281"/>
                      <a:pt x="317" y="281"/>
                    </a:cubicBezTo>
                    <a:moveTo>
                      <a:pt x="332" y="281"/>
                    </a:moveTo>
                    <a:cubicBezTo>
                      <a:pt x="332" y="274"/>
                      <a:pt x="332" y="274"/>
                      <a:pt x="332" y="274"/>
                    </a:cubicBezTo>
                    <a:cubicBezTo>
                      <a:pt x="339" y="274"/>
                      <a:pt x="339" y="274"/>
                      <a:pt x="339" y="274"/>
                    </a:cubicBezTo>
                    <a:cubicBezTo>
                      <a:pt x="339" y="281"/>
                      <a:pt x="339" y="281"/>
                      <a:pt x="339" y="281"/>
                    </a:cubicBezTo>
                    <a:cubicBezTo>
                      <a:pt x="332" y="281"/>
                      <a:pt x="332" y="281"/>
                      <a:pt x="332" y="281"/>
                    </a:cubicBezTo>
                    <a:moveTo>
                      <a:pt x="347" y="281"/>
                    </a:moveTo>
                    <a:cubicBezTo>
                      <a:pt x="347" y="274"/>
                      <a:pt x="347" y="274"/>
                      <a:pt x="347" y="274"/>
                    </a:cubicBezTo>
                    <a:cubicBezTo>
                      <a:pt x="354" y="274"/>
                      <a:pt x="354" y="274"/>
                      <a:pt x="354" y="274"/>
                    </a:cubicBezTo>
                    <a:cubicBezTo>
                      <a:pt x="354" y="281"/>
                      <a:pt x="354" y="281"/>
                      <a:pt x="354" y="281"/>
                    </a:cubicBezTo>
                    <a:cubicBezTo>
                      <a:pt x="347" y="281"/>
                      <a:pt x="347" y="281"/>
                      <a:pt x="347" y="281"/>
                    </a:cubicBezTo>
                    <a:moveTo>
                      <a:pt x="362" y="281"/>
                    </a:moveTo>
                    <a:cubicBezTo>
                      <a:pt x="362" y="274"/>
                      <a:pt x="362" y="274"/>
                      <a:pt x="362" y="274"/>
                    </a:cubicBezTo>
                    <a:cubicBezTo>
                      <a:pt x="369" y="274"/>
                      <a:pt x="369" y="274"/>
                      <a:pt x="369" y="274"/>
                    </a:cubicBezTo>
                    <a:cubicBezTo>
                      <a:pt x="369" y="281"/>
                      <a:pt x="369" y="281"/>
                      <a:pt x="369" y="281"/>
                    </a:cubicBezTo>
                    <a:cubicBezTo>
                      <a:pt x="362" y="281"/>
                      <a:pt x="362" y="281"/>
                      <a:pt x="362" y="281"/>
                    </a:cubicBezTo>
                    <a:moveTo>
                      <a:pt x="22" y="266"/>
                    </a:moveTo>
                    <a:cubicBezTo>
                      <a:pt x="22" y="259"/>
                      <a:pt x="22" y="259"/>
                      <a:pt x="22" y="259"/>
                    </a:cubicBez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66"/>
                      <a:pt x="29" y="266"/>
                      <a:pt x="29" y="266"/>
                    </a:cubicBezTo>
                    <a:cubicBezTo>
                      <a:pt x="22" y="266"/>
                      <a:pt x="22" y="266"/>
                      <a:pt x="22" y="266"/>
                    </a:cubicBezTo>
                    <a:moveTo>
                      <a:pt x="37" y="266"/>
                    </a:moveTo>
                    <a:cubicBezTo>
                      <a:pt x="37" y="259"/>
                      <a:pt x="37" y="259"/>
                      <a:pt x="37" y="259"/>
                    </a:cubicBezTo>
                    <a:cubicBezTo>
                      <a:pt x="44" y="259"/>
                      <a:pt x="44" y="259"/>
                      <a:pt x="44" y="259"/>
                    </a:cubicBezTo>
                    <a:cubicBezTo>
                      <a:pt x="44" y="266"/>
                      <a:pt x="44" y="266"/>
                      <a:pt x="44" y="266"/>
                    </a:cubicBezTo>
                    <a:cubicBezTo>
                      <a:pt x="37" y="266"/>
                      <a:pt x="37" y="266"/>
                      <a:pt x="37" y="266"/>
                    </a:cubicBezTo>
                    <a:moveTo>
                      <a:pt x="52" y="266"/>
                    </a:moveTo>
                    <a:cubicBezTo>
                      <a:pt x="52" y="259"/>
                      <a:pt x="52" y="259"/>
                      <a:pt x="52" y="259"/>
                    </a:cubicBezTo>
                    <a:cubicBezTo>
                      <a:pt x="59" y="259"/>
                      <a:pt x="59" y="259"/>
                      <a:pt x="59" y="259"/>
                    </a:cubicBezTo>
                    <a:cubicBezTo>
                      <a:pt x="59" y="266"/>
                      <a:pt x="59" y="266"/>
                      <a:pt x="59" y="266"/>
                    </a:cubicBezTo>
                    <a:cubicBezTo>
                      <a:pt x="52" y="266"/>
                      <a:pt x="52" y="266"/>
                      <a:pt x="52" y="266"/>
                    </a:cubicBezTo>
                    <a:moveTo>
                      <a:pt x="67" y="266"/>
                    </a:moveTo>
                    <a:cubicBezTo>
                      <a:pt x="67" y="259"/>
                      <a:pt x="67" y="259"/>
                      <a:pt x="67" y="259"/>
                    </a:cubicBezTo>
                    <a:cubicBezTo>
                      <a:pt x="74" y="259"/>
                      <a:pt x="74" y="259"/>
                      <a:pt x="74" y="259"/>
                    </a:cubicBezTo>
                    <a:cubicBezTo>
                      <a:pt x="74" y="266"/>
                      <a:pt x="74" y="266"/>
                      <a:pt x="74" y="266"/>
                    </a:cubicBezTo>
                    <a:cubicBezTo>
                      <a:pt x="67" y="266"/>
                      <a:pt x="67" y="266"/>
                      <a:pt x="67" y="266"/>
                    </a:cubicBezTo>
                    <a:moveTo>
                      <a:pt x="81" y="266"/>
                    </a:moveTo>
                    <a:cubicBezTo>
                      <a:pt x="81" y="259"/>
                      <a:pt x="81" y="259"/>
                      <a:pt x="81" y="259"/>
                    </a:cubicBezTo>
                    <a:cubicBezTo>
                      <a:pt x="88" y="259"/>
                      <a:pt x="88" y="259"/>
                      <a:pt x="88" y="259"/>
                    </a:cubicBezTo>
                    <a:cubicBezTo>
                      <a:pt x="88" y="266"/>
                      <a:pt x="88" y="266"/>
                      <a:pt x="88" y="266"/>
                    </a:cubicBezTo>
                    <a:cubicBezTo>
                      <a:pt x="81" y="266"/>
                      <a:pt x="81" y="266"/>
                      <a:pt x="81" y="266"/>
                    </a:cubicBezTo>
                    <a:moveTo>
                      <a:pt x="96" y="266"/>
                    </a:moveTo>
                    <a:cubicBezTo>
                      <a:pt x="96" y="259"/>
                      <a:pt x="96" y="259"/>
                      <a:pt x="96" y="259"/>
                    </a:cubicBezTo>
                    <a:cubicBezTo>
                      <a:pt x="103" y="259"/>
                      <a:pt x="103" y="259"/>
                      <a:pt x="103" y="259"/>
                    </a:cubicBezTo>
                    <a:cubicBezTo>
                      <a:pt x="103" y="266"/>
                      <a:pt x="103" y="266"/>
                      <a:pt x="103" y="266"/>
                    </a:cubicBezTo>
                    <a:cubicBezTo>
                      <a:pt x="96" y="266"/>
                      <a:pt x="96" y="266"/>
                      <a:pt x="96" y="266"/>
                    </a:cubicBezTo>
                    <a:moveTo>
                      <a:pt x="111" y="266"/>
                    </a:moveTo>
                    <a:cubicBezTo>
                      <a:pt x="111" y="259"/>
                      <a:pt x="111" y="259"/>
                      <a:pt x="111" y="259"/>
                    </a:cubicBezTo>
                    <a:cubicBezTo>
                      <a:pt x="118" y="259"/>
                      <a:pt x="118" y="259"/>
                      <a:pt x="118" y="259"/>
                    </a:cubicBezTo>
                    <a:cubicBezTo>
                      <a:pt x="118" y="266"/>
                      <a:pt x="118" y="266"/>
                      <a:pt x="118" y="266"/>
                    </a:cubicBezTo>
                    <a:cubicBezTo>
                      <a:pt x="111" y="266"/>
                      <a:pt x="111" y="266"/>
                      <a:pt x="111" y="266"/>
                    </a:cubicBezTo>
                    <a:moveTo>
                      <a:pt x="126" y="266"/>
                    </a:moveTo>
                    <a:cubicBezTo>
                      <a:pt x="126" y="259"/>
                      <a:pt x="126" y="259"/>
                      <a:pt x="126" y="259"/>
                    </a:cubicBezTo>
                    <a:cubicBezTo>
                      <a:pt x="133" y="259"/>
                      <a:pt x="133" y="259"/>
                      <a:pt x="133" y="259"/>
                    </a:cubicBezTo>
                    <a:cubicBezTo>
                      <a:pt x="133" y="266"/>
                      <a:pt x="133" y="266"/>
                      <a:pt x="133" y="266"/>
                    </a:cubicBezTo>
                    <a:cubicBezTo>
                      <a:pt x="126" y="266"/>
                      <a:pt x="126" y="266"/>
                      <a:pt x="126" y="266"/>
                    </a:cubicBezTo>
                    <a:moveTo>
                      <a:pt x="140" y="266"/>
                    </a:moveTo>
                    <a:cubicBezTo>
                      <a:pt x="140" y="259"/>
                      <a:pt x="140" y="259"/>
                      <a:pt x="140" y="259"/>
                    </a:cubicBezTo>
                    <a:cubicBezTo>
                      <a:pt x="147" y="259"/>
                      <a:pt x="147" y="259"/>
                      <a:pt x="147" y="259"/>
                    </a:cubicBezTo>
                    <a:cubicBezTo>
                      <a:pt x="147" y="266"/>
                      <a:pt x="147" y="266"/>
                      <a:pt x="147" y="266"/>
                    </a:cubicBezTo>
                    <a:cubicBezTo>
                      <a:pt x="140" y="266"/>
                      <a:pt x="140" y="266"/>
                      <a:pt x="140" y="266"/>
                    </a:cubicBezTo>
                    <a:moveTo>
                      <a:pt x="155" y="266"/>
                    </a:move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2" y="259"/>
                      <a:pt x="162" y="259"/>
                      <a:pt x="162" y="259"/>
                    </a:cubicBezTo>
                    <a:cubicBezTo>
                      <a:pt x="162" y="266"/>
                      <a:pt x="162" y="266"/>
                      <a:pt x="162" y="266"/>
                    </a:cubicBezTo>
                    <a:cubicBezTo>
                      <a:pt x="155" y="266"/>
                      <a:pt x="155" y="266"/>
                      <a:pt x="155" y="266"/>
                    </a:cubicBezTo>
                    <a:moveTo>
                      <a:pt x="170" y="266"/>
                    </a:moveTo>
                    <a:cubicBezTo>
                      <a:pt x="170" y="259"/>
                      <a:pt x="170" y="259"/>
                      <a:pt x="170" y="259"/>
                    </a:cubicBezTo>
                    <a:cubicBezTo>
                      <a:pt x="177" y="259"/>
                      <a:pt x="177" y="259"/>
                      <a:pt x="177" y="259"/>
                    </a:cubicBezTo>
                    <a:cubicBezTo>
                      <a:pt x="177" y="266"/>
                      <a:pt x="177" y="266"/>
                      <a:pt x="177" y="266"/>
                    </a:cubicBezTo>
                    <a:cubicBezTo>
                      <a:pt x="170" y="266"/>
                      <a:pt x="170" y="266"/>
                      <a:pt x="170" y="266"/>
                    </a:cubicBezTo>
                    <a:moveTo>
                      <a:pt x="185" y="266"/>
                    </a:moveTo>
                    <a:cubicBezTo>
                      <a:pt x="185" y="259"/>
                      <a:pt x="185" y="259"/>
                      <a:pt x="185" y="259"/>
                    </a:cubicBezTo>
                    <a:cubicBezTo>
                      <a:pt x="192" y="259"/>
                      <a:pt x="192" y="259"/>
                      <a:pt x="192" y="259"/>
                    </a:cubicBezTo>
                    <a:cubicBezTo>
                      <a:pt x="192" y="266"/>
                      <a:pt x="192" y="266"/>
                      <a:pt x="192" y="266"/>
                    </a:cubicBezTo>
                    <a:cubicBezTo>
                      <a:pt x="185" y="266"/>
                      <a:pt x="185" y="266"/>
                      <a:pt x="185" y="266"/>
                    </a:cubicBezTo>
                    <a:moveTo>
                      <a:pt x="199" y="266"/>
                    </a:moveTo>
                    <a:cubicBezTo>
                      <a:pt x="199" y="259"/>
                      <a:pt x="199" y="259"/>
                      <a:pt x="199" y="259"/>
                    </a:cubicBezTo>
                    <a:cubicBezTo>
                      <a:pt x="206" y="259"/>
                      <a:pt x="206" y="259"/>
                      <a:pt x="206" y="259"/>
                    </a:cubicBezTo>
                    <a:cubicBezTo>
                      <a:pt x="206" y="266"/>
                      <a:pt x="206" y="266"/>
                      <a:pt x="206" y="266"/>
                    </a:cubicBezTo>
                    <a:cubicBezTo>
                      <a:pt x="199" y="266"/>
                      <a:pt x="199" y="266"/>
                      <a:pt x="199" y="266"/>
                    </a:cubicBezTo>
                    <a:moveTo>
                      <a:pt x="214" y="266"/>
                    </a:moveTo>
                    <a:cubicBezTo>
                      <a:pt x="214" y="259"/>
                      <a:pt x="214" y="259"/>
                      <a:pt x="214" y="259"/>
                    </a:cubicBezTo>
                    <a:cubicBezTo>
                      <a:pt x="221" y="259"/>
                      <a:pt x="221" y="259"/>
                      <a:pt x="221" y="259"/>
                    </a:cubicBezTo>
                    <a:cubicBezTo>
                      <a:pt x="221" y="266"/>
                      <a:pt x="221" y="266"/>
                      <a:pt x="221" y="266"/>
                    </a:cubicBezTo>
                    <a:cubicBezTo>
                      <a:pt x="214" y="266"/>
                      <a:pt x="214" y="266"/>
                      <a:pt x="214" y="266"/>
                    </a:cubicBezTo>
                    <a:moveTo>
                      <a:pt x="229" y="266"/>
                    </a:moveTo>
                    <a:cubicBezTo>
                      <a:pt x="229" y="259"/>
                      <a:pt x="229" y="259"/>
                      <a:pt x="229" y="259"/>
                    </a:cubicBezTo>
                    <a:cubicBezTo>
                      <a:pt x="236" y="259"/>
                      <a:pt x="236" y="259"/>
                      <a:pt x="236" y="259"/>
                    </a:cubicBezTo>
                    <a:cubicBezTo>
                      <a:pt x="236" y="266"/>
                      <a:pt x="236" y="266"/>
                      <a:pt x="236" y="266"/>
                    </a:cubicBezTo>
                    <a:cubicBezTo>
                      <a:pt x="229" y="266"/>
                      <a:pt x="229" y="266"/>
                      <a:pt x="229" y="266"/>
                    </a:cubicBezTo>
                    <a:moveTo>
                      <a:pt x="244" y="266"/>
                    </a:moveTo>
                    <a:cubicBezTo>
                      <a:pt x="244" y="259"/>
                      <a:pt x="244" y="259"/>
                      <a:pt x="244" y="259"/>
                    </a:cubicBezTo>
                    <a:cubicBezTo>
                      <a:pt x="251" y="259"/>
                      <a:pt x="251" y="259"/>
                      <a:pt x="251" y="259"/>
                    </a:cubicBezTo>
                    <a:cubicBezTo>
                      <a:pt x="251" y="266"/>
                      <a:pt x="251" y="266"/>
                      <a:pt x="251" y="266"/>
                    </a:cubicBezTo>
                    <a:cubicBezTo>
                      <a:pt x="244" y="266"/>
                      <a:pt x="244" y="266"/>
                      <a:pt x="244" y="266"/>
                    </a:cubicBezTo>
                    <a:moveTo>
                      <a:pt x="258" y="266"/>
                    </a:moveTo>
                    <a:cubicBezTo>
                      <a:pt x="258" y="259"/>
                      <a:pt x="258" y="259"/>
                      <a:pt x="258" y="259"/>
                    </a:cubicBezTo>
                    <a:cubicBezTo>
                      <a:pt x="265" y="259"/>
                      <a:pt x="265" y="259"/>
                      <a:pt x="265" y="259"/>
                    </a:cubicBezTo>
                    <a:cubicBezTo>
                      <a:pt x="265" y="266"/>
                      <a:pt x="265" y="266"/>
                      <a:pt x="265" y="266"/>
                    </a:cubicBezTo>
                    <a:cubicBezTo>
                      <a:pt x="258" y="266"/>
                      <a:pt x="258" y="266"/>
                      <a:pt x="258" y="266"/>
                    </a:cubicBezTo>
                    <a:moveTo>
                      <a:pt x="273" y="266"/>
                    </a:moveTo>
                    <a:cubicBezTo>
                      <a:pt x="273" y="259"/>
                      <a:pt x="273" y="259"/>
                      <a:pt x="273" y="259"/>
                    </a:cubicBezTo>
                    <a:cubicBezTo>
                      <a:pt x="280" y="259"/>
                      <a:pt x="280" y="259"/>
                      <a:pt x="280" y="259"/>
                    </a:cubicBezTo>
                    <a:cubicBezTo>
                      <a:pt x="280" y="266"/>
                      <a:pt x="280" y="266"/>
                      <a:pt x="280" y="266"/>
                    </a:cubicBezTo>
                    <a:cubicBezTo>
                      <a:pt x="273" y="266"/>
                      <a:pt x="273" y="266"/>
                      <a:pt x="273" y="266"/>
                    </a:cubicBezTo>
                    <a:moveTo>
                      <a:pt x="288" y="266"/>
                    </a:moveTo>
                    <a:cubicBezTo>
                      <a:pt x="288" y="259"/>
                      <a:pt x="288" y="259"/>
                      <a:pt x="288" y="259"/>
                    </a:cubicBezTo>
                    <a:cubicBezTo>
                      <a:pt x="295" y="259"/>
                      <a:pt x="295" y="259"/>
                      <a:pt x="295" y="259"/>
                    </a:cubicBezTo>
                    <a:cubicBezTo>
                      <a:pt x="295" y="266"/>
                      <a:pt x="295" y="266"/>
                      <a:pt x="295" y="266"/>
                    </a:cubicBezTo>
                    <a:cubicBezTo>
                      <a:pt x="288" y="266"/>
                      <a:pt x="288" y="266"/>
                      <a:pt x="288" y="266"/>
                    </a:cubicBezTo>
                    <a:moveTo>
                      <a:pt x="303" y="266"/>
                    </a:moveTo>
                    <a:cubicBezTo>
                      <a:pt x="303" y="259"/>
                      <a:pt x="303" y="259"/>
                      <a:pt x="303" y="259"/>
                    </a:cubicBezTo>
                    <a:cubicBezTo>
                      <a:pt x="310" y="259"/>
                      <a:pt x="310" y="259"/>
                      <a:pt x="310" y="259"/>
                    </a:cubicBezTo>
                    <a:cubicBezTo>
                      <a:pt x="310" y="266"/>
                      <a:pt x="310" y="266"/>
                      <a:pt x="310" y="266"/>
                    </a:cubicBezTo>
                    <a:cubicBezTo>
                      <a:pt x="303" y="266"/>
                      <a:pt x="303" y="266"/>
                      <a:pt x="303" y="266"/>
                    </a:cubicBezTo>
                    <a:moveTo>
                      <a:pt x="317" y="266"/>
                    </a:moveTo>
                    <a:cubicBezTo>
                      <a:pt x="317" y="259"/>
                      <a:pt x="317" y="259"/>
                      <a:pt x="317" y="259"/>
                    </a:cubicBezTo>
                    <a:cubicBezTo>
                      <a:pt x="324" y="259"/>
                      <a:pt x="324" y="259"/>
                      <a:pt x="324" y="259"/>
                    </a:cubicBezTo>
                    <a:cubicBezTo>
                      <a:pt x="324" y="266"/>
                      <a:pt x="324" y="266"/>
                      <a:pt x="324" y="266"/>
                    </a:cubicBezTo>
                    <a:cubicBezTo>
                      <a:pt x="317" y="266"/>
                      <a:pt x="317" y="266"/>
                      <a:pt x="317" y="266"/>
                    </a:cubicBezTo>
                    <a:moveTo>
                      <a:pt x="332" y="266"/>
                    </a:move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39" y="259"/>
                      <a:pt x="339" y="259"/>
                      <a:pt x="339" y="259"/>
                    </a:cubicBezTo>
                    <a:cubicBezTo>
                      <a:pt x="339" y="266"/>
                      <a:pt x="339" y="266"/>
                      <a:pt x="339" y="266"/>
                    </a:cubicBezTo>
                    <a:cubicBezTo>
                      <a:pt x="332" y="266"/>
                      <a:pt x="332" y="266"/>
                      <a:pt x="332" y="266"/>
                    </a:cubicBezTo>
                    <a:moveTo>
                      <a:pt x="347" y="266"/>
                    </a:moveTo>
                    <a:cubicBezTo>
                      <a:pt x="347" y="259"/>
                      <a:pt x="347" y="259"/>
                      <a:pt x="347" y="259"/>
                    </a:cubicBezTo>
                    <a:cubicBezTo>
                      <a:pt x="354" y="259"/>
                      <a:pt x="354" y="259"/>
                      <a:pt x="354" y="259"/>
                    </a:cubicBezTo>
                    <a:cubicBezTo>
                      <a:pt x="354" y="266"/>
                      <a:pt x="354" y="266"/>
                      <a:pt x="354" y="266"/>
                    </a:cubicBezTo>
                    <a:cubicBezTo>
                      <a:pt x="347" y="266"/>
                      <a:pt x="347" y="266"/>
                      <a:pt x="347" y="266"/>
                    </a:cubicBezTo>
                    <a:moveTo>
                      <a:pt x="362" y="266"/>
                    </a:moveTo>
                    <a:cubicBezTo>
                      <a:pt x="362" y="259"/>
                      <a:pt x="362" y="259"/>
                      <a:pt x="362" y="259"/>
                    </a:cubicBezTo>
                    <a:cubicBezTo>
                      <a:pt x="369" y="259"/>
                      <a:pt x="369" y="259"/>
                      <a:pt x="369" y="259"/>
                    </a:cubicBezTo>
                    <a:cubicBezTo>
                      <a:pt x="369" y="266"/>
                      <a:pt x="369" y="266"/>
                      <a:pt x="369" y="266"/>
                    </a:cubicBezTo>
                    <a:cubicBezTo>
                      <a:pt x="362" y="266"/>
                      <a:pt x="362" y="266"/>
                      <a:pt x="362" y="266"/>
                    </a:cubicBezTo>
                    <a:moveTo>
                      <a:pt x="22" y="251"/>
                    </a:moveTo>
                    <a:cubicBezTo>
                      <a:pt x="22" y="244"/>
                      <a:pt x="22" y="244"/>
                      <a:pt x="22" y="244"/>
                    </a:cubicBezTo>
                    <a:cubicBezTo>
                      <a:pt x="29" y="244"/>
                      <a:pt x="29" y="244"/>
                      <a:pt x="29" y="244"/>
                    </a:cubicBezTo>
                    <a:cubicBezTo>
                      <a:pt x="29" y="251"/>
                      <a:pt x="29" y="251"/>
                      <a:pt x="29" y="251"/>
                    </a:cubicBezTo>
                    <a:cubicBezTo>
                      <a:pt x="22" y="251"/>
                      <a:pt x="22" y="251"/>
                      <a:pt x="22" y="251"/>
                    </a:cubicBezTo>
                    <a:moveTo>
                      <a:pt x="37" y="251"/>
                    </a:moveTo>
                    <a:cubicBezTo>
                      <a:pt x="37" y="244"/>
                      <a:pt x="37" y="244"/>
                      <a:pt x="37" y="244"/>
                    </a:cubicBezTo>
                    <a:cubicBezTo>
                      <a:pt x="44" y="244"/>
                      <a:pt x="44" y="244"/>
                      <a:pt x="44" y="244"/>
                    </a:cubicBezTo>
                    <a:cubicBezTo>
                      <a:pt x="44" y="251"/>
                      <a:pt x="44" y="251"/>
                      <a:pt x="44" y="251"/>
                    </a:cubicBezTo>
                    <a:cubicBezTo>
                      <a:pt x="37" y="251"/>
                      <a:pt x="37" y="251"/>
                      <a:pt x="37" y="251"/>
                    </a:cubicBezTo>
                    <a:moveTo>
                      <a:pt x="52" y="251"/>
                    </a:moveTo>
                    <a:cubicBezTo>
                      <a:pt x="52" y="244"/>
                      <a:pt x="52" y="244"/>
                      <a:pt x="52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51"/>
                      <a:pt x="59" y="251"/>
                      <a:pt x="59" y="251"/>
                    </a:cubicBezTo>
                    <a:cubicBezTo>
                      <a:pt x="52" y="251"/>
                      <a:pt x="52" y="251"/>
                      <a:pt x="52" y="251"/>
                    </a:cubicBezTo>
                    <a:moveTo>
                      <a:pt x="67" y="251"/>
                    </a:moveTo>
                    <a:cubicBezTo>
                      <a:pt x="67" y="244"/>
                      <a:pt x="67" y="244"/>
                      <a:pt x="67" y="244"/>
                    </a:cubicBezTo>
                    <a:cubicBezTo>
                      <a:pt x="74" y="244"/>
                      <a:pt x="74" y="244"/>
                      <a:pt x="74" y="244"/>
                    </a:cubicBezTo>
                    <a:cubicBezTo>
                      <a:pt x="74" y="251"/>
                      <a:pt x="74" y="251"/>
                      <a:pt x="74" y="251"/>
                    </a:cubicBezTo>
                    <a:cubicBezTo>
                      <a:pt x="67" y="251"/>
                      <a:pt x="67" y="251"/>
                      <a:pt x="67" y="251"/>
                    </a:cubicBezTo>
                    <a:moveTo>
                      <a:pt x="81" y="251"/>
                    </a:moveTo>
                    <a:cubicBezTo>
                      <a:pt x="81" y="244"/>
                      <a:pt x="81" y="244"/>
                      <a:pt x="81" y="244"/>
                    </a:cubicBezTo>
                    <a:cubicBezTo>
                      <a:pt x="88" y="244"/>
                      <a:pt x="88" y="244"/>
                      <a:pt x="88" y="244"/>
                    </a:cubicBezTo>
                    <a:cubicBezTo>
                      <a:pt x="88" y="251"/>
                      <a:pt x="88" y="251"/>
                      <a:pt x="88" y="251"/>
                    </a:cubicBezTo>
                    <a:cubicBezTo>
                      <a:pt x="81" y="251"/>
                      <a:pt x="81" y="251"/>
                      <a:pt x="81" y="251"/>
                    </a:cubicBezTo>
                    <a:moveTo>
                      <a:pt x="96" y="251"/>
                    </a:moveTo>
                    <a:cubicBezTo>
                      <a:pt x="96" y="244"/>
                      <a:pt x="96" y="244"/>
                      <a:pt x="96" y="244"/>
                    </a:cubicBezTo>
                    <a:cubicBezTo>
                      <a:pt x="103" y="244"/>
                      <a:pt x="103" y="244"/>
                      <a:pt x="103" y="244"/>
                    </a:cubicBezTo>
                    <a:cubicBezTo>
                      <a:pt x="103" y="251"/>
                      <a:pt x="103" y="251"/>
                      <a:pt x="103" y="251"/>
                    </a:cubicBezTo>
                    <a:cubicBezTo>
                      <a:pt x="96" y="251"/>
                      <a:pt x="96" y="251"/>
                      <a:pt x="96" y="251"/>
                    </a:cubicBezTo>
                    <a:moveTo>
                      <a:pt x="111" y="251"/>
                    </a:moveTo>
                    <a:cubicBezTo>
                      <a:pt x="111" y="244"/>
                      <a:pt x="111" y="244"/>
                      <a:pt x="111" y="244"/>
                    </a:cubicBezTo>
                    <a:cubicBezTo>
                      <a:pt x="118" y="244"/>
                      <a:pt x="118" y="244"/>
                      <a:pt x="118" y="244"/>
                    </a:cubicBezTo>
                    <a:cubicBezTo>
                      <a:pt x="118" y="251"/>
                      <a:pt x="118" y="251"/>
                      <a:pt x="118" y="251"/>
                    </a:cubicBezTo>
                    <a:cubicBezTo>
                      <a:pt x="111" y="251"/>
                      <a:pt x="111" y="251"/>
                      <a:pt x="111" y="251"/>
                    </a:cubicBezTo>
                    <a:moveTo>
                      <a:pt x="126" y="251"/>
                    </a:moveTo>
                    <a:cubicBezTo>
                      <a:pt x="126" y="244"/>
                      <a:pt x="126" y="244"/>
                      <a:pt x="126" y="244"/>
                    </a:cubicBezTo>
                    <a:cubicBezTo>
                      <a:pt x="133" y="244"/>
                      <a:pt x="133" y="244"/>
                      <a:pt x="133" y="244"/>
                    </a:cubicBezTo>
                    <a:cubicBezTo>
                      <a:pt x="133" y="251"/>
                      <a:pt x="133" y="251"/>
                      <a:pt x="133" y="251"/>
                    </a:cubicBezTo>
                    <a:cubicBezTo>
                      <a:pt x="126" y="251"/>
                      <a:pt x="126" y="251"/>
                      <a:pt x="126" y="251"/>
                    </a:cubicBezTo>
                    <a:moveTo>
                      <a:pt x="140" y="251"/>
                    </a:moveTo>
                    <a:cubicBezTo>
                      <a:pt x="140" y="244"/>
                      <a:pt x="140" y="244"/>
                      <a:pt x="140" y="244"/>
                    </a:cubicBezTo>
                    <a:cubicBezTo>
                      <a:pt x="147" y="244"/>
                      <a:pt x="147" y="244"/>
                      <a:pt x="147" y="244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0" y="251"/>
                      <a:pt x="140" y="251"/>
                      <a:pt x="140" y="251"/>
                    </a:cubicBezTo>
                    <a:moveTo>
                      <a:pt x="155" y="251"/>
                    </a:moveTo>
                    <a:cubicBezTo>
                      <a:pt x="155" y="244"/>
                      <a:pt x="155" y="244"/>
                      <a:pt x="155" y="244"/>
                    </a:cubicBezTo>
                    <a:cubicBezTo>
                      <a:pt x="162" y="244"/>
                      <a:pt x="162" y="244"/>
                      <a:pt x="162" y="244"/>
                    </a:cubicBezTo>
                    <a:cubicBezTo>
                      <a:pt x="162" y="251"/>
                      <a:pt x="162" y="251"/>
                      <a:pt x="162" y="251"/>
                    </a:cubicBezTo>
                    <a:cubicBezTo>
                      <a:pt x="155" y="251"/>
                      <a:pt x="155" y="251"/>
                      <a:pt x="155" y="251"/>
                    </a:cubicBezTo>
                    <a:moveTo>
                      <a:pt x="170" y="251"/>
                    </a:moveTo>
                    <a:cubicBezTo>
                      <a:pt x="170" y="244"/>
                      <a:pt x="170" y="244"/>
                      <a:pt x="170" y="244"/>
                    </a:cubicBezTo>
                    <a:cubicBezTo>
                      <a:pt x="177" y="244"/>
                      <a:pt x="177" y="244"/>
                      <a:pt x="177" y="244"/>
                    </a:cubicBezTo>
                    <a:cubicBezTo>
                      <a:pt x="177" y="251"/>
                      <a:pt x="177" y="251"/>
                      <a:pt x="177" y="251"/>
                    </a:cubicBezTo>
                    <a:cubicBezTo>
                      <a:pt x="170" y="251"/>
                      <a:pt x="170" y="251"/>
                      <a:pt x="170" y="251"/>
                    </a:cubicBezTo>
                    <a:moveTo>
                      <a:pt x="185" y="251"/>
                    </a:move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92" y="244"/>
                      <a:pt x="192" y="244"/>
                      <a:pt x="192" y="244"/>
                    </a:cubicBezTo>
                    <a:cubicBezTo>
                      <a:pt x="192" y="251"/>
                      <a:pt x="192" y="251"/>
                      <a:pt x="192" y="251"/>
                    </a:cubicBezTo>
                    <a:cubicBezTo>
                      <a:pt x="185" y="251"/>
                      <a:pt x="185" y="251"/>
                      <a:pt x="185" y="251"/>
                    </a:cubicBezTo>
                    <a:moveTo>
                      <a:pt x="199" y="251"/>
                    </a:moveTo>
                    <a:cubicBezTo>
                      <a:pt x="199" y="244"/>
                      <a:pt x="199" y="244"/>
                      <a:pt x="199" y="244"/>
                    </a:cubicBezTo>
                    <a:cubicBezTo>
                      <a:pt x="206" y="244"/>
                      <a:pt x="206" y="244"/>
                      <a:pt x="206" y="244"/>
                    </a:cubicBezTo>
                    <a:cubicBezTo>
                      <a:pt x="206" y="251"/>
                      <a:pt x="206" y="251"/>
                      <a:pt x="206" y="251"/>
                    </a:cubicBezTo>
                    <a:cubicBezTo>
                      <a:pt x="199" y="251"/>
                      <a:pt x="199" y="251"/>
                      <a:pt x="199" y="251"/>
                    </a:cubicBezTo>
                    <a:moveTo>
                      <a:pt x="214" y="251"/>
                    </a:moveTo>
                    <a:cubicBezTo>
                      <a:pt x="214" y="244"/>
                      <a:pt x="214" y="244"/>
                      <a:pt x="214" y="244"/>
                    </a:cubicBezTo>
                    <a:cubicBezTo>
                      <a:pt x="221" y="244"/>
                      <a:pt x="221" y="244"/>
                      <a:pt x="221" y="244"/>
                    </a:cubicBezTo>
                    <a:cubicBezTo>
                      <a:pt x="221" y="251"/>
                      <a:pt x="221" y="251"/>
                      <a:pt x="221" y="251"/>
                    </a:cubicBezTo>
                    <a:cubicBezTo>
                      <a:pt x="214" y="251"/>
                      <a:pt x="214" y="251"/>
                      <a:pt x="214" y="251"/>
                    </a:cubicBezTo>
                    <a:moveTo>
                      <a:pt x="229" y="251"/>
                    </a:moveTo>
                    <a:cubicBezTo>
                      <a:pt x="229" y="244"/>
                      <a:pt x="229" y="244"/>
                      <a:pt x="229" y="244"/>
                    </a:cubicBezTo>
                    <a:cubicBezTo>
                      <a:pt x="236" y="244"/>
                      <a:pt x="236" y="244"/>
                      <a:pt x="236" y="244"/>
                    </a:cubicBezTo>
                    <a:cubicBezTo>
                      <a:pt x="236" y="251"/>
                      <a:pt x="236" y="251"/>
                      <a:pt x="236" y="251"/>
                    </a:cubicBezTo>
                    <a:cubicBezTo>
                      <a:pt x="229" y="251"/>
                      <a:pt x="229" y="251"/>
                      <a:pt x="229" y="251"/>
                    </a:cubicBezTo>
                    <a:moveTo>
                      <a:pt x="244" y="251"/>
                    </a:moveTo>
                    <a:cubicBezTo>
                      <a:pt x="244" y="244"/>
                      <a:pt x="244" y="244"/>
                      <a:pt x="244" y="244"/>
                    </a:cubicBezTo>
                    <a:cubicBezTo>
                      <a:pt x="251" y="244"/>
                      <a:pt x="251" y="244"/>
                      <a:pt x="251" y="244"/>
                    </a:cubicBezTo>
                    <a:cubicBezTo>
                      <a:pt x="251" y="251"/>
                      <a:pt x="251" y="251"/>
                      <a:pt x="251" y="251"/>
                    </a:cubicBezTo>
                    <a:cubicBezTo>
                      <a:pt x="244" y="251"/>
                      <a:pt x="244" y="251"/>
                      <a:pt x="244" y="251"/>
                    </a:cubicBezTo>
                    <a:moveTo>
                      <a:pt x="258" y="251"/>
                    </a:moveTo>
                    <a:cubicBezTo>
                      <a:pt x="258" y="244"/>
                      <a:pt x="258" y="244"/>
                      <a:pt x="258" y="244"/>
                    </a:cubicBezTo>
                    <a:cubicBezTo>
                      <a:pt x="265" y="244"/>
                      <a:pt x="265" y="244"/>
                      <a:pt x="265" y="244"/>
                    </a:cubicBezTo>
                    <a:cubicBezTo>
                      <a:pt x="265" y="251"/>
                      <a:pt x="265" y="251"/>
                      <a:pt x="265" y="251"/>
                    </a:cubicBezTo>
                    <a:cubicBezTo>
                      <a:pt x="258" y="251"/>
                      <a:pt x="258" y="251"/>
                      <a:pt x="258" y="251"/>
                    </a:cubicBezTo>
                    <a:moveTo>
                      <a:pt x="273" y="251"/>
                    </a:moveTo>
                    <a:cubicBezTo>
                      <a:pt x="273" y="244"/>
                      <a:pt x="273" y="244"/>
                      <a:pt x="273" y="244"/>
                    </a:cubicBezTo>
                    <a:cubicBezTo>
                      <a:pt x="280" y="244"/>
                      <a:pt x="280" y="244"/>
                      <a:pt x="280" y="244"/>
                    </a:cubicBezTo>
                    <a:cubicBezTo>
                      <a:pt x="280" y="251"/>
                      <a:pt x="280" y="251"/>
                      <a:pt x="280" y="251"/>
                    </a:cubicBezTo>
                    <a:cubicBezTo>
                      <a:pt x="273" y="251"/>
                      <a:pt x="273" y="251"/>
                      <a:pt x="273" y="251"/>
                    </a:cubicBezTo>
                    <a:moveTo>
                      <a:pt x="288" y="251"/>
                    </a:moveTo>
                    <a:cubicBezTo>
                      <a:pt x="288" y="244"/>
                      <a:pt x="288" y="244"/>
                      <a:pt x="288" y="244"/>
                    </a:cubicBezTo>
                    <a:cubicBezTo>
                      <a:pt x="295" y="244"/>
                      <a:pt x="295" y="244"/>
                      <a:pt x="295" y="244"/>
                    </a:cubicBezTo>
                    <a:cubicBezTo>
                      <a:pt x="295" y="251"/>
                      <a:pt x="295" y="251"/>
                      <a:pt x="295" y="251"/>
                    </a:cubicBezTo>
                    <a:cubicBezTo>
                      <a:pt x="288" y="251"/>
                      <a:pt x="288" y="251"/>
                      <a:pt x="288" y="251"/>
                    </a:cubicBezTo>
                    <a:moveTo>
                      <a:pt x="303" y="251"/>
                    </a:moveTo>
                    <a:cubicBezTo>
                      <a:pt x="303" y="244"/>
                      <a:pt x="303" y="244"/>
                      <a:pt x="303" y="244"/>
                    </a:cubicBezTo>
                    <a:cubicBezTo>
                      <a:pt x="310" y="244"/>
                      <a:pt x="310" y="244"/>
                      <a:pt x="310" y="244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303" y="251"/>
                      <a:pt x="303" y="251"/>
                      <a:pt x="303" y="251"/>
                    </a:cubicBezTo>
                    <a:moveTo>
                      <a:pt x="317" y="251"/>
                    </a:moveTo>
                    <a:cubicBezTo>
                      <a:pt x="317" y="244"/>
                      <a:pt x="317" y="244"/>
                      <a:pt x="317" y="244"/>
                    </a:cubicBezTo>
                    <a:cubicBezTo>
                      <a:pt x="324" y="244"/>
                      <a:pt x="324" y="244"/>
                      <a:pt x="324" y="244"/>
                    </a:cubicBezTo>
                    <a:cubicBezTo>
                      <a:pt x="324" y="251"/>
                      <a:pt x="324" y="251"/>
                      <a:pt x="324" y="251"/>
                    </a:cubicBezTo>
                    <a:cubicBezTo>
                      <a:pt x="317" y="251"/>
                      <a:pt x="317" y="251"/>
                      <a:pt x="317" y="251"/>
                    </a:cubicBezTo>
                    <a:moveTo>
                      <a:pt x="332" y="251"/>
                    </a:moveTo>
                    <a:cubicBezTo>
                      <a:pt x="332" y="244"/>
                      <a:pt x="332" y="244"/>
                      <a:pt x="332" y="244"/>
                    </a:cubicBezTo>
                    <a:cubicBezTo>
                      <a:pt x="339" y="244"/>
                      <a:pt x="339" y="244"/>
                      <a:pt x="339" y="244"/>
                    </a:cubicBezTo>
                    <a:cubicBezTo>
                      <a:pt x="339" y="251"/>
                      <a:pt x="339" y="251"/>
                      <a:pt x="339" y="251"/>
                    </a:cubicBezTo>
                    <a:cubicBezTo>
                      <a:pt x="332" y="251"/>
                      <a:pt x="332" y="251"/>
                      <a:pt x="332" y="251"/>
                    </a:cubicBezTo>
                    <a:moveTo>
                      <a:pt x="347" y="251"/>
                    </a:moveTo>
                    <a:cubicBezTo>
                      <a:pt x="347" y="244"/>
                      <a:pt x="347" y="244"/>
                      <a:pt x="347" y="244"/>
                    </a:cubicBezTo>
                    <a:cubicBezTo>
                      <a:pt x="354" y="244"/>
                      <a:pt x="354" y="244"/>
                      <a:pt x="354" y="244"/>
                    </a:cubicBezTo>
                    <a:cubicBezTo>
                      <a:pt x="354" y="251"/>
                      <a:pt x="354" y="251"/>
                      <a:pt x="354" y="251"/>
                    </a:cubicBezTo>
                    <a:cubicBezTo>
                      <a:pt x="347" y="251"/>
                      <a:pt x="347" y="251"/>
                      <a:pt x="347" y="251"/>
                    </a:cubicBezTo>
                    <a:moveTo>
                      <a:pt x="362" y="251"/>
                    </a:moveTo>
                    <a:cubicBezTo>
                      <a:pt x="362" y="244"/>
                      <a:pt x="362" y="244"/>
                      <a:pt x="362" y="244"/>
                    </a:cubicBezTo>
                    <a:cubicBezTo>
                      <a:pt x="369" y="244"/>
                      <a:pt x="369" y="244"/>
                      <a:pt x="369" y="244"/>
                    </a:cubicBezTo>
                    <a:cubicBezTo>
                      <a:pt x="369" y="251"/>
                      <a:pt x="369" y="251"/>
                      <a:pt x="369" y="251"/>
                    </a:cubicBezTo>
                    <a:cubicBezTo>
                      <a:pt x="362" y="251"/>
                      <a:pt x="362" y="251"/>
                      <a:pt x="362" y="251"/>
                    </a:cubicBezTo>
                    <a:moveTo>
                      <a:pt x="8" y="236"/>
                    </a:moveTo>
                    <a:cubicBezTo>
                      <a:pt x="8" y="229"/>
                      <a:pt x="8" y="229"/>
                      <a:pt x="8" y="229"/>
                    </a:cubicBezTo>
                    <a:cubicBezTo>
                      <a:pt x="15" y="229"/>
                      <a:pt x="15" y="229"/>
                      <a:pt x="15" y="229"/>
                    </a:cubicBezTo>
                    <a:cubicBezTo>
                      <a:pt x="15" y="236"/>
                      <a:pt x="15" y="236"/>
                      <a:pt x="15" y="236"/>
                    </a:cubicBezTo>
                    <a:cubicBezTo>
                      <a:pt x="8" y="236"/>
                      <a:pt x="8" y="236"/>
                      <a:pt x="8" y="236"/>
                    </a:cubicBezTo>
                    <a:moveTo>
                      <a:pt x="22" y="236"/>
                    </a:moveTo>
                    <a:cubicBezTo>
                      <a:pt x="22" y="229"/>
                      <a:pt x="22" y="229"/>
                      <a:pt x="22" y="229"/>
                    </a:cubicBezTo>
                    <a:cubicBezTo>
                      <a:pt x="29" y="229"/>
                      <a:pt x="29" y="229"/>
                      <a:pt x="29" y="229"/>
                    </a:cubicBezTo>
                    <a:cubicBezTo>
                      <a:pt x="29" y="236"/>
                      <a:pt x="29" y="236"/>
                      <a:pt x="29" y="236"/>
                    </a:cubicBezTo>
                    <a:cubicBezTo>
                      <a:pt x="22" y="236"/>
                      <a:pt x="22" y="236"/>
                      <a:pt x="22" y="236"/>
                    </a:cubicBezTo>
                    <a:moveTo>
                      <a:pt x="37" y="236"/>
                    </a:moveTo>
                    <a:cubicBezTo>
                      <a:pt x="37" y="229"/>
                      <a:pt x="37" y="229"/>
                      <a:pt x="37" y="229"/>
                    </a:cubicBezTo>
                    <a:cubicBezTo>
                      <a:pt x="44" y="229"/>
                      <a:pt x="44" y="229"/>
                      <a:pt x="44" y="229"/>
                    </a:cubicBezTo>
                    <a:cubicBezTo>
                      <a:pt x="44" y="236"/>
                      <a:pt x="44" y="236"/>
                      <a:pt x="44" y="236"/>
                    </a:cubicBezTo>
                    <a:cubicBezTo>
                      <a:pt x="37" y="236"/>
                      <a:pt x="37" y="236"/>
                      <a:pt x="37" y="236"/>
                    </a:cubicBezTo>
                    <a:moveTo>
                      <a:pt x="52" y="236"/>
                    </a:moveTo>
                    <a:cubicBezTo>
                      <a:pt x="52" y="229"/>
                      <a:pt x="52" y="229"/>
                      <a:pt x="52" y="229"/>
                    </a:cubicBezTo>
                    <a:cubicBezTo>
                      <a:pt x="59" y="229"/>
                      <a:pt x="59" y="229"/>
                      <a:pt x="59" y="229"/>
                    </a:cubicBezTo>
                    <a:cubicBezTo>
                      <a:pt x="59" y="236"/>
                      <a:pt x="59" y="236"/>
                      <a:pt x="59" y="236"/>
                    </a:cubicBezTo>
                    <a:cubicBezTo>
                      <a:pt x="52" y="236"/>
                      <a:pt x="52" y="236"/>
                      <a:pt x="52" y="236"/>
                    </a:cubicBezTo>
                    <a:moveTo>
                      <a:pt x="67" y="236"/>
                    </a:moveTo>
                    <a:cubicBezTo>
                      <a:pt x="67" y="229"/>
                      <a:pt x="67" y="229"/>
                      <a:pt x="67" y="229"/>
                    </a:cubicBezTo>
                    <a:cubicBezTo>
                      <a:pt x="74" y="229"/>
                      <a:pt x="74" y="229"/>
                      <a:pt x="74" y="229"/>
                    </a:cubicBezTo>
                    <a:cubicBezTo>
                      <a:pt x="74" y="236"/>
                      <a:pt x="74" y="236"/>
                      <a:pt x="74" y="236"/>
                    </a:cubicBezTo>
                    <a:cubicBezTo>
                      <a:pt x="67" y="236"/>
                      <a:pt x="67" y="236"/>
                      <a:pt x="67" y="236"/>
                    </a:cubicBezTo>
                    <a:moveTo>
                      <a:pt x="81" y="236"/>
                    </a:moveTo>
                    <a:cubicBezTo>
                      <a:pt x="81" y="229"/>
                      <a:pt x="81" y="229"/>
                      <a:pt x="81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36"/>
                      <a:pt x="88" y="236"/>
                      <a:pt x="88" y="236"/>
                    </a:cubicBezTo>
                    <a:cubicBezTo>
                      <a:pt x="81" y="236"/>
                      <a:pt x="81" y="236"/>
                      <a:pt x="81" y="236"/>
                    </a:cubicBezTo>
                    <a:moveTo>
                      <a:pt x="96" y="236"/>
                    </a:moveTo>
                    <a:cubicBezTo>
                      <a:pt x="96" y="229"/>
                      <a:pt x="96" y="229"/>
                      <a:pt x="96" y="229"/>
                    </a:cubicBezTo>
                    <a:cubicBezTo>
                      <a:pt x="103" y="229"/>
                      <a:pt x="103" y="229"/>
                      <a:pt x="103" y="229"/>
                    </a:cubicBezTo>
                    <a:cubicBezTo>
                      <a:pt x="103" y="236"/>
                      <a:pt x="103" y="236"/>
                      <a:pt x="103" y="236"/>
                    </a:cubicBezTo>
                    <a:cubicBezTo>
                      <a:pt x="96" y="236"/>
                      <a:pt x="96" y="236"/>
                      <a:pt x="96" y="236"/>
                    </a:cubicBezTo>
                    <a:moveTo>
                      <a:pt x="111" y="236"/>
                    </a:moveTo>
                    <a:cubicBezTo>
                      <a:pt x="111" y="229"/>
                      <a:pt x="111" y="229"/>
                      <a:pt x="111" y="229"/>
                    </a:cubicBezTo>
                    <a:cubicBezTo>
                      <a:pt x="118" y="229"/>
                      <a:pt x="118" y="229"/>
                      <a:pt x="118" y="229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11" y="236"/>
                      <a:pt x="111" y="236"/>
                      <a:pt x="111" y="236"/>
                    </a:cubicBezTo>
                    <a:moveTo>
                      <a:pt x="126" y="236"/>
                    </a:moveTo>
                    <a:cubicBezTo>
                      <a:pt x="126" y="229"/>
                      <a:pt x="126" y="229"/>
                      <a:pt x="126" y="229"/>
                    </a:cubicBezTo>
                    <a:cubicBezTo>
                      <a:pt x="133" y="229"/>
                      <a:pt x="133" y="229"/>
                      <a:pt x="133" y="229"/>
                    </a:cubicBezTo>
                    <a:cubicBezTo>
                      <a:pt x="133" y="236"/>
                      <a:pt x="133" y="236"/>
                      <a:pt x="133" y="236"/>
                    </a:cubicBezTo>
                    <a:cubicBezTo>
                      <a:pt x="126" y="236"/>
                      <a:pt x="126" y="236"/>
                      <a:pt x="126" y="236"/>
                    </a:cubicBezTo>
                    <a:moveTo>
                      <a:pt x="140" y="236"/>
                    </a:moveTo>
                    <a:cubicBezTo>
                      <a:pt x="140" y="229"/>
                      <a:pt x="140" y="229"/>
                      <a:pt x="140" y="229"/>
                    </a:cubicBezTo>
                    <a:cubicBezTo>
                      <a:pt x="147" y="229"/>
                      <a:pt x="147" y="229"/>
                      <a:pt x="147" y="229"/>
                    </a:cubicBezTo>
                    <a:cubicBezTo>
                      <a:pt x="147" y="236"/>
                      <a:pt x="147" y="236"/>
                      <a:pt x="147" y="236"/>
                    </a:cubicBezTo>
                    <a:cubicBezTo>
                      <a:pt x="140" y="236"/>
                      <a:pt x="140" y="236"/>
                      <a:pt x="140" y="236"/>
                    </a:cubicBezTo>
                    <a:moveTo>
                      <a:pt x="155" y="236"/>
                    </a:moveTo>
                    <a:cubicBezTo>
                      <a:pt x="155" y="229"/>
                      <a:pt x="155" y="229"/>
                      <a:pt x="155" y="229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55" y="236"/>
                      <a:pt x="155" y="236"/>
                      <a:pt x="155" y="236"/>
                    </a:cubicBezTo>
                    <a:moveTo>
                      <a:pt x="170" y="236"/>
                    </a:moveTo>
                    <a:cubicBezTo>
                      <a:pt x="170" y="229"/>
                      <a:pt x="170" y="229"/>
                      <a:pt x="170" y="229"/>
                    </a:cubicBezTo>
                    <a:cubicBezTo>
                      <a:pt x="177" y="229"/>
                      <a:pt x="177" y="229"/>
                      <a:pt x="177" y="229"/>
                    </a:cubicBezTo>
                    <a:cubicBezTo>
                      <a:pt x="177" y="236"/>
                      <a:pt x="177" y="236"/>
                      <a:pt x="177" y="236"/>
                    </a:cubicBezTo>
                    <a:cubicBezTo>
                      <a:pt x="170" y="236"/>
                      <a:pt x="170" y="236"/>
                      <a:pt x="170" y="236"/>
                    </a:cubicBezTo>
                    <a:moveTo>
                      <a:pt x="185" y="236"/>
                    </a:moveTo>
                    <a:cubicBezTo>
                      <a:pt x="185" y="229"/>
                      <a:pt x="185" y="229"/>
                      <a:pt x="185" y="229"/>
                    </a:cubicBezTo>
                    <a:cubicBezTo>
                      <a:pt x="192" y="229"/>
                      <a:pt x="192" y="229"/>
                      <a:pt x="192" y="229"/>
                    </a:cubicBezTo>
                    <a:cubicBezTo>
                      <a:pt x="192" y="236"/>
                      <a:pt x="192" y="236"/>
                      <a:pt x="192" y="236"/>
                    </a:cubicBezTo>
                    <a:cubicBezTo>
                      <a:pt x="185" y="236"/>
                      <a:pt x="185" y="236"/>
                      <a:pt x="185" y="236"/>
                    </a:cubicBezTo>
                    <a:moveTo>
                      <a:pt x="199" y="236"/>
                    </a:moveTo>
                    <a:cubicBezTo>
                      <a:pt x="199" y="229"/>
                      <a:pt x="199" y="229"/>
                      <a:pt x="199" y="229"/>
                    </a:cubicBezTo>
                    <a:cubicBezTo>
                      <a:pt x="206" y="229"/>
                      <a:pt x="206" y="229"/>
                      <a:pt x="206" y="229"/>
                    </a:cubicBezTo>
                    <a:cubicBezTo>
                      <a:pt x="206" y="236"/>
                      <a:pt x="206" y="236"/>
                      <a:pt x="206" y="236"/>
                    </a:cubicBezTo>
                    <a:cubicBezTo>
                      <a:pt x="199" y="236"/>
                      <a:pt x="199" y="236"/>
                      <a:pt x="199" y="236"/>
                    </a:cubicBezTo>
                    <a:moveTo>
                      <a:pt x="214" y="236"/>
                    </a:moveTo>
                    <a:cubicBezTo>
                      <a:pt x="214" y="229"/>
                      <a:pt x="214" y="229"/>
                      <a:pt x="214" y="229"/>
                    </a:cubicBezTo>
                    <a:cubicBezTo>
                      <a:pt x="221" y="229"/>
                      <a:pt x="221" y="229"/>
                      <a:pt x="221" y="229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14" y="236"/>
                      <a:pt x="214" y="236"/>
                      <a:pt x="214" y="236"/>
                    </a:cubicBezTo>
                    <a:moveTo>
                      <a:pt x="229" y="236"/>
                    </a:moveTo>
                    <a:cubicBezTo>
                      <a:pt x="229" y="229"/>
                      <a:pt x="229" y="229"/>
                      <a:pt x="229" y="229"/>
                    </a:cubicBezTo>
                    <a:cubicBezTo>
                      <a:pt x="236" y="229"/>
                      <a:pt x="236" y="229"/>
                      <a:pt x="236" y="229"/>
                    </a:cubicBezTo>
                    <a:cubicBezTo>
                      <a:pt x="236" y="236"/>
                      <a:pt x="236" y="236"/>
                      <a:pt x="236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moveTo>
                      <a:pt x="244" y="236"/>
                    </a:moveTo>
                    <a:cubicBezTo>
                      <a:pt x="244" y="229"/>
                      <a:pt x="244" y="229"/>
                      <a:pt x="244" y="229"/>
                    </a:cubicBezTo>
                    <a:cubicBezTo>
                      <a:pt x="251" y="229"/>
                      <a:pt x="251" y="229"/>
                      <a:pt x="251" y="229"/>
                    </a:cubicBezTo>
                    <a:cubicBezTo>
                      <a:pt x="251" y="236"/>
                      <a:pt x="251" y="236"/>
                      <a:pt x="251" y="236"/>
                    </a:cubicBezTo>
                    <a:cubicBezTo>
                      <a:pt x="244" y="236"/>
                      <a:pt x="244" y="236"/>
                      <a:pt x="244" y="236"/>
                    </a:cubicBezTo>
                    <a:moveTo>
                      <a:pt x="258" y="236"/>
                    </a:moveTo>
                    <a:cubicBezTo>
                      <a:pt x="258" y="229"/>
                      <a:pt x="258" y="229"/>
                      <a:pt x="258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36"/>
                      <a:pt x="265" y="236"/>
                      <a:pt x="265" y="236"/>
                    </a:cubicBezTo>
                    <a:cubicBezTo>
                      <a:pt x="258" y="236"/>
                      <a:pt x="258" y="236"/>
                      <a:pt x="258" y="236"/>
                    </a:cubicBezTo>
                    <a:moveTo>
                      <a:pt x="273" y="236"/>
                    </a:moveTo>
                    <a:cubicBezTo>
                      <a:pt x="273" y="229"/>
                      <a:pt x="273" y="229"/>
                      <a:pt x="273" y="229"/>
                    </a:cubicBezTo>
                    <a:cubicBezTo>
                      <a:pt x="280" y="229"/>
                      <a:pt x="280" y="229"/>
                      <a:pt x="280" y="229"/>
                    </a:cubicBezTo>
                    <a:cubicBezTo>
                      <a:pt x="280" y="236"/>
                      <a:pt x="280" y="236"/>
                      <a:pt x="280" y="236"/>
                    </a:cubicBezTo>
                    <a:cubicBezTo>
                      <a:pt x="273" y="236"/>
                      <a:pt x="273" y="236"/>
                      <a:pt x="273" y="236"/>
                    </a:cubicBezTo>
                    <a:moveTo>
                      <a:pt x="288" y="236"/>
                    </a:moveTo>
                    <a:cubicBezTo>
                      <a:pt x="288" y="229"/>
                      <a:pt x="288" y="229"/>
                      <a:pt x="288" y="229"/>
                    </a:cubicBezTo>
                    <a:cubicBezTo>
                      <a:pt x="295" y="229"/>
                      <a:pt x="295" y="229"/>
                      <a:pt x="295" y="229"/>
                    </a:cubicBezTo>
                    <a:cubicBezTo>
                      <a:pt x="295" y="236"/>
                      <a:pt x="295" y="236"/>
                      <a:pt x="295" y="236"/>
                    </a:cubicBezTo>
                    <a:cubicBezTo>
                      <a:pt x="288" y="236"/>
                      <a:pt x="288" y="236"/>
                      <a:pt x="288" y="236"/>
                    </a:cubicBezTo>
                    <a:moveTo>
                      <a:pt x="303" y="236"/>
                    </a:moveTo>
                    <a:cubicBezTo>
                      <a:pt x="303" y="229"/>
                      <a:pt x="303" y="229"/>
                      <a:pt x="303" y="229"/>
                    </a:cubicBezTo>
                    <a:cubicBezTo>
                      <a:pt x="310" y="229"/>
                      <a:pt x="310" y="229"/>
                      <a:pt x="310" y="229"/>
                    </a:cubicBezTo>
                    <a:cubicBezTo>
                      <a:pt x="310" y="236"/>
                      <a:pt x="310" y="236"/>
                      <a:pt x="310" y="236"/>
                    </a:cubicBezTo>
                    <a:cubicBezTo>
                      <a:pt x="303" y="236"/>
                      <a:pt x="303" y="236"/>
                      <a:pt x="303" y="236"/>
                    </a:cubicBezTo>
                    <a:moveTo>
                      <a:pt x="317" y="236"/>
                    </a:moveTo>
                    <a:cubicBezTo>
                      <a:pt x="317" y="229"/>
                      <a:pt x="317" y="229"/>
                      <a:pt x="317" y="229"/>
                    </a:cubicBezTo>
                    <a:cubicBezTo>
                      <a:pt x="324" y="229"/>
                      <a:pt x="324" y="229"/>
                      <a:pt x="324" y="229"/>
                    </a:cubicBezTo>
                    <a:cubicBezTo>
                      <a:pt x="324" y="236"/>
                      <a:pt x="324" y="236"/>
                      <a:pt x="324" y="236"/>
                    </a:cubicBezTo>
                    <a:cubicBezTo>
                      <a:pt x="317" y="236"/>
                      <a:pt x="317" y="236"/>
                      <a:pt x="317" y="236"/>
                    </a:cubicBezTo>
                    <a:moveTo>
                      <a:pt x="332" y="236"/>
                    </a:moveTo>
                    <a:cubicBezTo>
                      <a:pt x="332" y="229"/>
                      <a:pt x="332" y="229"/>
                      <a:pt x="332" y="229"/>
                    </a:cubicBezTo>
                    <a:cubicBezTo>
                      <a:pt x="339" y="229"/>
                      <a:pt x="339" y="229"/>
                      <a:pt x="339" y="229"/>
                    </a:cubicBezTo>
                    <a:cubicBezTo>
                      <a:pt x="339" y="236"/>
                      <a:pt x="339" y="236"/>
                      <a:pt x="339" y="236"/>
                    </a:cubicBezTo>
                    <a:cubicBezTo>
                      <a:pt x="332" y="236"/>
                      <a:pt x="332" y="236"/>
                      <a:pt x="332" y="236"/>
                    </a:cubicBezTo>
                    <a:moveTo>
                      <a:pt x="347" y="236"/>
                    </a:moveTo>
                    <a:cubicBezTo>
                      <a:pt x="347" y="229"/>
                      <a:pt x="347" y="229"/>
                      <a:pt x="347" y="229"/>
                    </a:cubicBezTo>
                    <a:cubicBezTo>
                      <a:pt x="354" y="229"/>
                      <a:pt x="354" y="229"/>
                      <a:pt x="354" y="229"/>
                    </a:cubicBezTo>
                    <a:cubicBezTo>
                      <a:pt x="354" y="236"/>
                      <a:pt x="354" y="236"/>
                      <a:pt x="354" y="236"/>
                    </a:cubicBezTo>
                    <a:cubicBezTo>
                      <a:pt x="347" y="236"/>
                      <a:pt x="347" y="236"/>
                      <a:pt x="347" y="236"/>
                    </a:cubicBezTo>
                    <a:moveTo>
                      <a:pt x="362" y="236"/>
                    </a:moveTo>
                    <a:cubicBezTo>
                      <a:pt x="362" y="229"/>
                      <a:pt x="362" y="229"/>
                      <a:pt x="362" y="229"/>
                    </a:cubicBezTo>
                    <a:cubicBezTo>
                      <a:pt x="369" y="229"/>
                      <a:pt x="369" y="229"/>
                      <a:pt x="369" y="229"/>
                    </a:cubicBezTo>
                    <a:cubicBezTo>
                      <a:pt x="369" y="236"/>
                      <a:pt x="369" y="236"/>
                      <a:pt x="369" y="236"/>
                    </a:cubicBezTo>
                    <a:cubicBezTo>
                      <a:pt x="362" y="236"/>
                      <a:pt x="362" y="236"/>
                      <a:pt x="362" y="236"/>
                    </a:cubicBezTo>
                    <a:moveTo>
                      <a:pt x="376" y="236"/>
                    </a:moveTo>
                    <a:cubicBezTo>
                      <a:pt x="376" y="229"/>
                      <a:pt x="376" y="229"/>
                      <a:pt x="376" y="229"/>
                    </a:cubicBezTo>
                    <a:cubicBezTo>
                      <a:pt x="383" y="229"/>
                      <a:pt x="383" y="229"/>
                      <a:pt x="383" y="229"/>
                    </a:cubicBezTo>
                    <a:cubicBezTo>
                      <a:pt x="383" y="236"/>
                      <a:pt x="383" y="236"/>
                      <a:pt x="383" y="236"/>
                    </a:cubicBezTo>
                    <a:cubicBezTo>
                      <a:pt x="376" y="236"/>
                      <a:pt x="376" y="236"/>
                      <a:pt x="376" y="236"/>
                    </a:cubicBezTo>
                    <a:moveTo>
                      <a:pt x="8" y="222"/>
                    </a:moveTo>
                    <a:cubicBezTo>
                      <a:pt x="8" y="215"/>
                      <a:pt x="8" y="215"/>
                      <a:pt x="8" y="215"/>
                    </a:cubicBezTo>
                    <a:cubicBezTo>
                      <a:pt x="15" y="215"/>
                      <a:pt x="15" y="215"/>
                      <a:pt x="15" y="215"/>
                    </a:cubicBezTo>
                    <a:cubicBezTo>
                      <a:pt x="15" y="222"/>
                      <a:pt x="15" y="222"/>
                      <a:pt x="15" y="222"/>
                    </a:cubicBezTo>
                    <a:cubicBezTo>
                      <a:pt x="8" y="222"/>
                      <a:pt x="8" y="222"/>
                      <a:pt x="8" y="222"/>
                    </a:cubicBezTo>
                    <a:moveTo>
                      <a:pt x="22" y="222"/>
                    </a:moveTo>
                    <a:cubicBezTo>
                      <a:pt x="22" y="215"/>
                      <a:pt x="22" y="215"/>
                      <a:pt x="22" y="215"/>
                    </a:cubicBezTo>
                    <a:cubicBezTo>
                      <a:pt x="29" y="215"/>
                      <a:pt x="29" y="215"/>
                      <a:pt x="29" y="215"/>
                    </a:cubicBezTo>
                    <a:cubicBezTo>
                      <a:pt x="29" y="222"/>
                      <a:pt x="29" y="222"/>
                      <a:pt x="29" y="222"/>
                    </a:cubicBezTo>
                    <a:cubicBezTo>
                      <a:pt x="22" y="222"/>
                      <a:pt x="22" y="222"/>
                      <a:pt x="22" y="222"/>
                    </a:cubicBezTo>
                    <a:moveTo>
                      <a:pt x="37" y="222"/>
                    </a:moveTo>
                    <a:cubicBezTo>
                      <a:pt x="37" y="215"/>
                      <a:pt x="37" y="215"/>
                      <a:pt x="37" y="215"/>
                    </a:cubicBezTo>
                    <a:cubicBezTo>
                      <a:pt x="44" y="215"/>
                      <a:pt x="44" y="215"/>
                      <a:pt x="44" y="215"/>
                    </a:cubicBezTo>
                    <a:cubicBezTo>
                      <a:pt x="44" y="222"/>
                      <a:pt x="44" y="222"/>
                      <a:pt x="44" y="222"/>
                    </a:cubicBezTo>
                    <a:cubicBezTo>
                      <a:pt x="37" y="222"/>
                      <a:pt x="37" y="222"/>
                      <a:pt x="37" y="222"/>
                    </a:cubicBezTo>
                    <a:moveTo>
                      <a:pt x="52" y="222"/>
                    </a:moveTo>
                    <a:cubicBezTo>
                      <a:pt x="52" y="215"/>
                      <a:pt x="52" y="215"/>
                      <a:pt x="52" y="215"/>
                    </a:cubicBezTo>
                    <a:cubicBezTo>
                      <a:pt x="59" y="215"/>
                      <a:pt x="59" y="215"/>
                      <a:pt x="59" y="215"/>
                    </a:cubicBezTo>
                    <a:cubicBezTo>
                      <a:pt x="59" y="222"/>
                      <a:pt x="59" y="222"/>
                      <a:pt x="59" y="222"/>
                    </a:cubicBezTo>
                    <a:cubicBezTo>
                      <a:pt x="52" y="222"/>
                      <a:pt x="52" y="222"/>
                      <a:pt x="52" y="222"/>
                    </a:cubicBezTo>
                    <a:moveTo>
                      <a:pt x="67" y="222"/>
                    </a:moveTo>
                    <a:cubicBezTo>
                      <a:pt x="67" y="215"/>
                      <a:pt x="67" y="215"/>
                      <a:pt x="67" y="215"/>
                    </a:cubicBezTo>
                    <a:cubicBezTo>
                      <a:pt x="74" y="215"/>
                      <a:pt x="74" y="215"/>
                      <a:pt x="74" y="215"/>
                    </a:cubicBezTo>
                    <a:cubicBezTo>
                      <a:pt x="74" y="222"/>
                      <a:pt x="74" y="222"/>
                      <a:pt x="74" y="222"/>
                    </a:cubicBezTo>
                    <a:cubicBezTo>
                      <a:pt x="67" y="222"/>
                      <a:pt x="67" y="222"/>
                      <a:pt x="67" y="222"/>
                    </a:cubicBezTo>
                    <a:moveTo>
                      <a:pt x="81" y="222"/>
                    </a:moveTo>
                    <a:cubicBezTo>
                      <a:pt x="81" y="215"/>
                      <a:pt x="81" y="215"/>
                      <a:pt x="81" y="215"/>
                    </a:cubicBezTo>
                    <a:cubicBezTo>
                      <a:pt x="88" y="215"/>
                      <a:pt x="88" y="215"/>
                      <a:pt x="88" y="215"/>
                    </a:cubicBezTo>
                    <a:cubicBezTo>
                      <a:pt x="88" y="222"/>
                      <a:pt x="88" y="222"/>
                      <a:pt x="88" y="222"/>
                    </a:cubicBezTo>
                    <a:cubicBezTo>
                      <a:pt x="81" y="222"/>
                      <a:pt x="81" y="222"/>
                      <a:pt x="81" y="222"/>
                    </a:cubicBezTo>
                    <a:moveTo>
                      <a:pt x="96" y="222"/>
                    </a:moveTo>
                    <a:cubicBezTo>
                      <a:pt x="96" y="215"/>
                      <a:pt x="96" y="215"/>
                      <a:pt x="96" y="215"/>
                    </a:cubicBezTo>
                    <a:cubicBezTo>
                      <a:pt x="103" y="215"/>
                      <a:pt x="103" y="215"/>
                      <a:pt x="103" y="215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96" y="222"/>
                      <a:pt x="96" y="222"/>
                      <a:pt x="96" y="222"/>
                    </a:cubicBezTo>
                    <a:moveTo>
                      <a:pt x="111" y="222"/>
                    </a:moveTo>
                    <a:cubicBezTo>
                      <a:pt x="111" y="215"/>
                      <a:pt x="111" y="215"/>
                      <a:pt x="111" y="215"/>
                    </a:cubicBezTo>
                    <a:cubicBezTo>
                      <a:pt x="118" y="215"/>
                      <a:pt x="118" y="215"/>
                      <a:pt x="118" y="215"/>
                    </a:cubicBezTo>
                    <a:cubicBezTo>
                      <a:pt x="118" y="222"/>
                      <a:pt x="118" y="222"/>
                      <a:pt x="118" y="222"/>
                    </a:cubicBezTo>
                    <a:cubicBezTo>
                      <a:pt x="111" y="222"/>
                      <a:pt x="111" y="222"/>
                      <a:pt x="111" y="222"/>
                    </a:cubicBezTo>
                    <a:moveTo>
                      <a:pt x="126" y="222"/>
                    </a:moveTo>
                    <a:cubicBezTo>
                      <a:pt x="126" y="215"/>
                      <a:pt x="126" y="215"/>
                      <a:pt x="126" y="215"/>
                    </a:cubicBezTo>
                    <a:cubicBezTo>
                      <a:pt x="133" y="215"/>
                      <a:pt x="133" y="215"/>
                      <a:pt x="133" y="215"/>
                    </a:cubicBezTo>
                    <a:cubicBezTo>
                      <a:pt x="133" y="222"/>
                      <a:pt x="133" y="222"/>
                      <a:pt x="133" y="222"/>
                    </a:cubicBezTo>
                    <a:cubicBezTo>
                      <a:pt x="126" y="222"/>
                      <a:pt x="126" y="222"/>
                      <a:pt x="126" y="222"/>
                    </a:cubicBezTo>
                    <a:moveTo>
                      <a:pt x="140" y="222"/>
                    </a:moveTo>
                    <a:cubicBezTo>
                      <a:pt x="140" y="215"/>
                      <a:pt x="140" y="215"/>
                      <a:pt x="140" y="215"/>
                    </a:cubicBezTo>
                    <a:cubicBezTo>
                      <a:pt x="147" y="215"/>
                      <a:pt x="147" y="215"/>
                      <a:pt x="147" y="215"/>
                    </a:cubicBezTo>
                    <a:cubicBezTo>
                      <a:pt x="147" y="222"/>
                      <a:pt x="147" y="222"/>
                      <a:pt x="147" y="222"/>
                    </a:cubicBezTo>
                    <a:cubicBezTo>
                      <a:pt x="140" y="222"/>
                      <a:pt x="140" y="222"/>
                      <a:pt x="140" y="222"/>
                    </a:cubicBezTo>
                    <a:moveTo>
                      <a:pt x="155" y="222"/>
                    </a:moveTo>
                    <a:cubicBezTo>
                      <a:pt x="155" y="215"/>
                      <a:pt x="155" y="215"/>
                      <a:pt x="155" y="215"/>
                    </a:cubicBezTo>
                    <a:cubicBezTo>
                      <a:pt x="162" y="215"/>
                      <a:pt x="162" y="215"/>
                      <a:pt x="162" y="215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55" y="222"/>
                      <a:pt x="155" y="222"/>
                      <a:pt x="155" y="222"/>
                    </a:cubicBezTo>
                    <a:moveTo>
                      <a:pt x="170" y="222"/>
                    </a:moveTo>
                    <a:cubicBezTo>
                      <a:pt x="170" y="215"/>
                      <a:pt x="170" y="215"/>
                      <a:pt x="170" y="215"/>
                    </a:cubicBezTo>
                    <a:cubicBezTo>
                      <a:pt x="177" y="215"/>
                      <a:pt x="177" y="215"/>
                      <a:pt x="177" y="215"/>
                    </a:cubicBezTo>
                    <a:cubicBezTo>
                      <a:pt x="177" y="222"/>
                      <a:pt x="177" y="222"/>
                      <a:pt x="177" y="222"/>
                    </a:cubicBezTo>
                    <a:cubicBezTo>
                      <a:pt x="170" y="222"/>
                      <a:pt x="170" y="222"/>
                      <a:pt x="170" y="222"/>
                    </a:cubicBezTo>
                    <a:moveTo>
                      <a:pt x="185" y="222"/>
                    </a:moveTo>
                    <a:cubicBezTo>
                      <a:pt x="185" y="215"/>
                      <a:pt x="185" y="215"/>
                      <a:pt x="185" y="215"/>
                    </a:cubicBezTo>
                    <a:cubicBezTo>
                      <a:pt x="192" y="215"/>
                      <a:pt x="192" y="215"/>
                      <a:pt x="192" y="215"/>
                    </a:cubicBezTo>
                    <a:cubicBezTo>
                      <a:pt x="192" y="222"/>
                      <a:pt x="192" y="222"/>
                      <a:pt x="192" y="222"/>
                    </a:cubicBezTo>
                    <a:cubicBezTo>
                      <a:pt x="185" y="222"/>
                      <a:pt x="185" y="222"/>
                      <a:pt x="185" y="222"/>
                    </a:cubicBezTo>
                    <a:moveTo>
                      <a:pt x="199" y="222"/>
                    </a:moveTo>
                    <a:cubicBezTo>
                      <a:pt x="199" y="215"/>
                      <a:pt x="199" y="215"/>
                      <a:pt x="199" y="215"/>
                    </a:cubicBezTo>
                    <a:cubicBezTo>
                      <a:pt x="206" y="215"/>
                      <a:pt x="206" y="215"/>
                      <a:pt x="206" y="215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199" y="222"/>
                      <a:pt x="199" y="222"/>
                      <a:pt x="199" y="222"/>
                    </a:cubicBezTo>
                    <a:moveTo>
                      <a:pt x="214" y="222"/>
                    </a:moveTo>
                    <a:cubicBezTo>
                      <a:pt x="214" y="215"/>
                      <a:pt x="214" y="215"/>
                      <a:pt x="214" y="215"/>
                    </a:cubicBezTo>
                    <a:cubicBezTo>
                      <a:pt x="221" y="215"/>
                      <a:pt x="221" y="215"/>
                      <a:pt x="221" y="215"/>
                    </a:cubicBezTo>
                    <a:cubicBezTo>
                      <a:pt x="221" y="222"/>
                      <a:pt x="221" y="222"/>
                      <a:pt x="221" y="222"/>
                    </a:cubicBezTo>
                    <a:cubicBezTo>
                      <a:pt x="214" y="222"/>
                      <a:pt x="214" y="222"/>
                      <a:pt x="214" y="222"/>
                    </a:cubicBezTo>
                    <a:moveTo>
                      <a:pt x="229" y="222"/>
                    </a:moveTo>
                    <a:cubicBezTo>
                      <a:pt x="229" y="215"/>
                      <a:pt x="229" y="215"/>
                      <a:pt x="229" y="215"/>
                    </a:cubicBezTo>
                    <a:cubicBezTo>
                      <a:pt x="236" y="215"/>
                      <a:pt x="236" y="215"/>
                      <a:pt x="236" y="215"/>
                    </a:cubicBezTo>
                    <a:cubicBezTo>
                      <a:pt x="236" y="222"/>
                      <a:pt x="236" y="222"/>
                      <a:pt x="236" y="222"/>
                    </a:cubicBezTo>
                    <a:cubicBezTo>
                      <a:pt x="229" y="222"/>
                      <a:pt x="229" y="222"/>
                      <a:pt x="229" y="222"/>
                    </a:cubicBezTo>
                    <a:moveTo>
                      <a:pt x="244" y="222"/>
                    </a:moveTo>
                    <a:cubicBezTo>
                      <a:pt x="244" y="215"/>
                      <a:pt x="244" y="215"/>
                      <a:pt x="244" y="215"/>
                    </a:cubicBezTo>
                    <a:cubicBezTo>
                      <a:pt x="251" y="215"/>
                      <a:pt x="251" y="215"/>
                      <a:pt x="251" y="215"/>
                    </a:cubicBezTo>
                    <a:cubicBezTo>
                      <a:pt x="251" y="222"/>
                      <a:pt x="251" y="222"/>
                      <a:pt x="251" y="222"/>
                    </a:cubicBezTo>
                    <a:cubicBezTo>
                      <a:pt x="244" y="222"/>
                      <a:pt x="244" y="222"/>
                      <a:pt x="244" y="222"/>
                    </a:cubicBezTo>
                    <a:moveTo>
                      <a:pt x="258" y="222"/>
                    </a:moveTo>
                    <a:cubicBezTo>
                      <a:pt x="258" y="215"/>
                      <a:pt x="258" y="215"/>
                      <a:pt x="258" y="215"/>
                    </a:cubicBezTo>
                    <a:cubicBezTo>
                      <a:pt x="265" y="215"/>
                      <a:pt x="265" y="215"/>
                      <a:pt x="265" y="215"/>
                    </a:cubicBezTo>
                    <a:cubicBezTo>
                      <a:pt x="265" y="222"/>
                      <a:pt x="265" y="222"/>
                      <a:pt x="265" y="222"/>
                    </a:cubicBezTo>
                    <a:cubicBezTo>
                      <a:pt x="258" y="222"/>
                      <a:pt x="258" y="222"/>
                      <a:pt x="258" y="222"/>
                    </a:cubicBezTo>
                    <a:moveTo>
                      <a:pt x="273" y="222"/>
                    </a:moveTo>
                    <a:cubicBezTo>
                      <a:pt x="273" y="215"/>
                      <a:pt x="273" y="215"/>
                      <a:pt x="273" y="215"/>
                    </a:cubicBezTo>
                    <a:cubicBezTo>
                      <a:pt x="280" y="215"/>
                      <a:pt x="280" y="215"/>
                      <a:pt x="280" y="215"/>
                    </a:cubicBezTo>
                    <a:cubicBezTo>
                      <a:pt x="280" y="222"/>
                      <a:pt x="280" y="222"/>
                      <a:pt x="280" y="222"/>
                    </a:cubicBezTo>
                    <a:cubicBezTo>
                      <a:pt x="273" y="222"/>
                      <a:pt x="273" y="222"/>
                      <a:pt x="273" y="222"/>
                    </a:cubicBezTo>
                    <a:moveTo>
                      <a:pt x="288" y="222"/>
                    </a:moveTo>
                    <a:cubicBezTo>
                      <a:pt x="288" y="215"/>
                      <a:pt x="288" y="215"/>
                      <a:pt x="288" y="215"/>
                    </a:cubicBezTo>
                    <a:cubicBezTo>
                      <a:pt x="295" y="215"/>
                      <a:pt x="295" y="215"/>
                      <a:pt x="295" y="215"/>
                    </a:cubicBezTo>
                    <a:cubicBezTo>
                      <a:pt x="295" y="222"/>
                      <a:pt x="295" y="222"/>
                      <a:pt x="295" y="222"/>
                    </a:cubicBezTo>
                    <a:cubicBezTo>
                      <a:pt x="288" y="222"/>
                      <a:pt x="288" y="222"/>
                      <a:pt x="288" y="222"/>
                    </a:cubicBezTo>
                    <a:moveTo>
                      <a:pt x="303" y="222"/>
                    </a:move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10" y="215"/>
                      <a:pt x="310" y="215"/>
                      <a:pt x="310" y="215"/>
                    </a:cubicBezTo>
                    <a:cubicBezTo>
                      <a:pt x="310" y="222"/>
                      <a:pt x="310" y="222"/>
                      <a:pt x="310" y="222"/>
                    </a:cubicBezTo>
                    <a:cubicBezTo>
                      <a:pt x="303" y="222"/>
                      <a:pt x="303" y="222"/>
                      <a:pt x="303" y="222"/>
                    </a:cubicBezTo>
                    <a:moveTo>
                      <a:pt x="317" y="222"/>
                    </a:moveTo>
                    <a:cubicBezTo>
                      <a:pt x="317" y="215"/>
                      <a:pt x="317" y="215"/>
                      <a:pt x="317" y="215"/>
                    </a:cubicBezTo>
                    <a:cubicBezTo>
                      <a:pt x="324" y="215"/>
                      <a:pt x="324" y="215"/>
                      <a:pt x="324" y="215"/>
                    </a:cubicBezTo>
                    <a:cubicBezTo>
                      <a:pt x="324" y="222"/>
                      <a:pt x="324" y="222"/>
                      <a:pt x="324" y="222"/>
                    </a:cubicBezTo>
                    <a:cubicBezTo>
                      <a:pt x="317" y="222"/>
                      <a:pt x="317" y="222"/>
                      <a:pt x="317" y="222"/>
                    </a:cubicBezTo>
                    <a:moveTo>
                      <a:pt x="332" y="222"/>
                    </a:moveTo>
                    <a:cubicBezTo>
                      <a:pt x="332" y="215"/>
                      <a:pt x="332" y="215"/>
                      <a:pt x="332" y="215"/>
                    </a:cubicBezTo>
                    <a:cubicBezTo>
                      <a:pt x="339" y="215"/>
                      <a:pt x="339" y="215"/>
                      <a:pt x="339" y="215"/>
                    </a:cubicBezTo>
                    <a:cubicBezTo>
                      <a:pt x="339" y="222"/>
                      <a:pt x="339" y="222"/>
                      <a:pt x="339" y="222"/>
                    </a:cubicBezTo>
                    <a:cubicBezTo>
                      <a:pt x="332" y="222"/>
                      <a:pt x="332" y="222"/>
                      <a:pt x="332" y="222"/>
                    </a:cubicBezTo>
                    <a:moveTo>
                      <a:pt x="347" y="222"/>
                    </a:moveTo>
                    <a:cubicBezTo>
                      <a:pt x="347" y="215"/>
                      <a:pt x="347" y="215"/>
                      <a:pt x="347" y="215"/>
                    </a:cubicBezTo>
                    <a:cubicBezTo>
                      <a:pt x="354" y="215"/>
                      <a:pt x="354" y="215"/>
                      <a:pt x="354" y="215"/>
                    </a:cubicBezTo>
                    <a:cubicBezTo>
                      <a:pt x="354" y="222"/>
                      <a:pt x="354" y="222"/>
                      <a:pt x="354" y="222"/>
                    </a:cubicBezTo>
                    <a:cubicBezTo>
                      <a:pt x="347" y="222"/>
                      <a:pt x="347" y="222"/>
                      <a:pt x="347" y="222"/>
                    </a:cubicBezTo>
                    <a:moveTo>
                      <a:pt x="362" y="222"/>
                    </a:moveTo>
                    <a:cubicBezTo>
                      <a:pt x="362" y="215"/>
                      <a:pt x="362" y="215"/>
                      <a:pt x="362" y="215"/>
                    </a:cubicBezTo>
                    <a:cubicBezTo>
                      <a:pt x="369" y="215"/>
                      <a:pt x="369" y="215"/>
                      <a:pt x="369" y="215"/>
                    </a:cubicBezTo>
                    <a:cubicBezTo>
                      <a:pt x="369" y="222"/>
                      <a:pt x="369" y="222"/>
                      <a:pt x="369" y="222"/>
                    </a:cubicBezTo>
                    <a:cubicBezTo>
                      <a:pt x="362" y="222"/>
                      <a:pt x="362" y="222"/>
                      <a:pt x="362" y="222"/>
                    </a:cubicBezTo>
                    <a:moveTo>
                      <a:pt x="376" y="222"/>
                    </a:moveTo>
                    <a:cubicBezTo>
                      <a:pt x="376" y="215"/>
                      <a:pt x="376" y="215"/>
                      <a:pt x="376" y="215"/>
                    </a:cubicBezTo>
                    <a:cubicBezTo>
                      <a:pt x="383" y="215"/>
                      <a:pt x="383" y="215"/>
                      <a:pt x="383" y="215"/>
                    </a:cubicBezTo>
                    <a:cubicBezTo>
                      <a:pt x="383" y="222"/>
                      <a:pt x="383" y="222"/>
                      <a:pt x="383" y="222"/>
                    </a:cubicBezTo>
                    <a:cubicBezTo>
                      <a:pt x="376" y="222"/>
                      <a:pt x="376" y="222"/>
                      <a:pt x="376" y="222"/>
                    </a:cubicBezTo>
                    <a:moveTo>
                      <a:pt x="8" y="207"/>
                    </a:moveTo>
                    <a:cubicBezTo>
                      <a:pt x="8" y="200"/>
                      <a:pt x="8" y="200"/>
                      <a:pt x="8" y="200"/>
                    </a:cubicBezTo>
                    <a:cubicBezTo>
                      <a:pt x="15" y="200"/>
                      <a:pt x="15" y="200"/>
                      <a:pt x="15" y="200"/>
                    </a:cubicBezTo>
                    <a:cubicBezTo>
                      <a:pt x="15" y="207"/>
                      <a:pt x="15" y="207"/>
                      <a:pt x="15" y="207"/>
                    </a:cubicBezTo>
                    <a:cubicBezTo>
                      <a:pt x="8" y="207"/>
                      <a:pt x="8" y="207"/>
                      <a:pt x="8" y="207"/>
                    </a:cubicBezTo>
                    <a:moveTo>
                      <a:pt x="22" y="207"/>
                    </a:moveTo>
                    <a:cubicBezTo>
                      <a:pt x="22" y="200"/>
                      <a:pt x="22" y="200"/>
                      <a:pt x="22" y="200"/>
                    </a:cubicBezTo>
                    <a:cubicBezTo>
                      <a:pt x="29" y="200"/>
                      <a:pt x="29" y="200"/>
                      <a:pt x="29" y="200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22" y="207"/>
                      <a:pt x="22" y="207"/>
                      <a:pt x="22" y="207"/>
                    </a:cubicBezTo>
                    <a:moveTo>
                      <a:pt x="37" y="207"/>
                    </a:moveTo>
                    <a:cubicBezTo>
                      <a:pt x="37" y="200"/>
                      <a:pt x="37" y="200"/>
                      <a:pt x="37" y="200"/>
                    </a:cubicBezTo>
                    <a:cubicBezTo>
                      <a:pt x="44" y="200"/>
                      <a:pt x="44" y="200"/>
                      <a:pt x="44" y="200"/>
                    </a:cubicBezTo>
                    <a:cubicBezTo>
                      <a:pt x="44" y="207"/>
                      <a:pt x="44" y="207"/>
                      <a:pt x="44" y="207"/>
                    </a:cubicBezTo>
                    <a:cubicBezTo>
                      <a:pt x="37" y="207"/>
                      <a:pt x="37" y="207"/>
                      <a:pt x="37" y="207"/>
                    </a:cubicBezTo>
                    <a:moveTo>
                      <a:pt x="52" y="207"/>
                    </a:moveTo>
                    <a:cubicBezTo>
                      <a:pt x="52" y="200"/>
                      <a:pt x="52" y="200"/>
                      <a:pt x="52" y="200"/>
                    </a:cubicBezTo>
                    <a:cubicBezTo>
                      <a:pt x="59" y="200"/>
                      <a:pt x="59" y="200"/>
                      <a:pt x="59" y="200"/>
                    </a:cubicBezTo>
                    <a:cubicBezTo>
                      <a:pt x="59" y="207"/>
                      <a:pt x="59" y="207"/>
                      <a:pt x="59" y="207"/>
                    </a:cubicBezTo>
                    <a:cubicBezTo>
                      <a:pt x="52" y="207"/>
                      <a:pt x="52" y="207"/>
                      <a:pt x="52" y="207"/>
                    </a:cubicBezTo>
                    <a:moveTo>
                      <a:pt x="67" y="207"/>
                    </a:moveTo>
                    <a:cubicBezTo>
                      <a:pt x="67" y="200"/>
                      <a:pt x="67" y="200"/>
                      <a:pt x="67" y="200"/>
                    </a:cubicBezTo>
                    <a:cubicBezTo>
                      <a:pt x="74" y="200"/>
                      <a:pt x="74" y="200"/>
                      <a:pt x="74" y="200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67" y="207"/>
                      <a:pt x="67" y="207"/>
                      <a:pt x="67" y="207"/>
                    </a:cubicBezTo>
                    <a:moveTo>
                      <a:pt x="81" y="207"/>
                    </a:moveTo>
                    <a:cubicBezTo>
                      <a:pt x="81" y="200"/>
                      <a:pt x="81" y="200"/>
                      <a:pt x="81" y="200"/>
                    </a:cubicBezTo>
                    <a:cubicBezTo>
                      <a:pt x="88" y="200"/>
                      <a:pt x="88" y="200"/>
                      <a:pt x="88" y="200"/>
                    </a:cubicBezTo>
                    <a:cubicBezTo>
                      <a:pt x="88" y="207"/>
                      <a:pt x="88" y="207"/>
                      <a:pt x="88" y="207"/>
                    </a:cubicBezTo>
                    <a:cubicBezTo>
                      <a:pt x="81" y="207"/>
                      <a:pt x="81" y="207"/>
                      <a:pt x="81" y="207"/>
                    </a:cubicBezTo>
                    <a:moveTo>
                      <a:pt x="96" y="207"/>
                    </a:moveTo>
                    <a:cubicBezTo>
                      <a:pt x="96" y="200"/>
                      <a:pt x="96" y="200"/>
                      <a:pt x="96" y="200"/>
                    </a:cubicBezTo>
                    <a:cubicBezTo>
                      <a:pt x="103" y="200"/>
                      <a:pt x="103" y="200"/>
                      <a:pt x="103" y="200"/>
                    </a:cubicBezTo>
                    <a:cubicBezTo>
                      <a:pt x="103" y="207"/>
                      <a:pt x="103" y="207"/>
                      <a:pt x="103" y="207"/>
                    </a:cubicBezTo>
                    <a:cubicBezTo>
                      <a:pt x="96" y="207"/>
                      <a:pt x="96" y="207"/>
                      <a:pt x="96" y="207"/>
                    </a:cubicBezTo>
                    <a:moveTo>
                      <a:pt x="111" y="207"/>
                    </a:moveTo>
                    <a:cubicBezTo>
                      <a:pt x="111" y="200"/>
                      <a:pt x="111" y="200"/>
                      <a:pt x="111" y="200"/>
                    </a:cubicBezTo>
                    <a:cubicBezTo>
                      <a:pt x="118" y="200"/>
                      <a:pt x="118" y="200"/>
                      <a:pt x="118" y="200"/>
                    </a:cubicBezTo>
                    <a:cubicBezTo>
                      <a:pt x="118" y="207"/>
                      <a:pt x="118" y="207"/>
                      <a:pt x="118" y="207"/>
                    </a:cubicBezTo>
                    <a:cubicBezTo>
                      <a:pt x="111" y="207"/>
                      <a:pt x="111" y="207"/>
                      <a:pt x="111" y="207"/>
                    </a:cubicBezTo>
                    <a:moveTo>
                      <a:pt x="126" y="207"/>
                    </a:moveTo>
                    <a:cubicBezTo>
                      <a:pt x="126" y="200"/>
                      <a:pt x="126" y="200"/>
                      <a:pt x="126" y="200"/>
                    </a:cubicBezTo>
                    <a:cubicBezTo>
                      <a:pt x="133" y="200"/>
                      <a:pt x="133" y="200"/>
                      <a:pt x="133" y="200"/>
                    </a:cubicBezTo>
                    <a:cubicBezTo>
                      <a:pt x="133" y="207"/>
                      <a:pt x="133" y="207"/>
                      <a:pt x="133" y="207"/>
                    </a:cubicBezTo>
                    <a:cubicBezTo>
                      <a:pt x="126" y="207"/>
                      <a:pt x="126" y="207"/>
                      <a:pt x="126" y="207"/>
                    </a:cubicBezTo>
                    <a:moveTo>
                      <a:pt x="140" y="207"/>
                    </a:moveTo>
                    <a:cubicBezTo>
                      <a:pt x="140" y="200"/>
                      <a:pt x="140" y="200"/>
                      <a:pt x="140" y="200"/>
                    </a:cubicBezTo>
                    <a:cubicBezTo>
                      <a:pt x="147" y="200"/>
                      <a:pt x="147" y="200"/>
                      <a:pt x="147" y="200"/>
                    </a:cubicBezTo>
                    <a:cubicBezTo>
                      <a:pt x="147" y="207"/>
                      <a:pt x="147" y="207"/>
                      <a:pt x="147" y="207"/>
                    </a:cubicBezTo>
                    <a:cubicBezTo>
                      <a:pt x="140" y="207"/>
                      <a:pt x="140" y="207"/>
                      <a:pt x="140" y="207"/>
                    </a:cubicBezTo>
                    <a:moveTo>
                      <a:pt x="155" y="207"/>
                    </a:moveTo>
                    <a:cubicBezTo>
                      <a:pt x="155" y="200"/>
                      <a:pt x="155" y="200"/>
                      <a:pt x="155" y="200"/>
                    </a:cubicBezTo>
                    <a:cubicBezTo>
                      <a:pt x="162" y="200"/>
                      <a:pt x="162" y="200"/>
                      <a:pt x="162" y="200"/>
                    </a:cubicBezTo>
                    <a:cubicBezTo>
                      <a:pt x="162" y="207"/>
                      <a:pt x="162" y="207"/>
                      <a:pt x="162" y="207"/>
                    </a:cubicBezTo>
                    <a:cubicBezTo>
                      <a:pt x="155" y="207"/>
                      <a:pt x="155" y="207"/>
                      <a:pt x="155" y="207"/>
                    </a:cubicBezTo>
                    <a:moveTo>
                      <a:pt x="170" y="207"/>
                    </a:moveTo>
                    <a:cubicBezTo>
                      <a:pt x="170" y="200"/>
                      <a:pt x="170" y="200"/>
                      <a:pt x="170" y="200"/>
                    </a:cubicBezTo>
                    <a:cubicBezTo>
                      <a:pt x="177" y="200"/>
                      <a:pt x="177" y="200"/>
                      <a:pt x="177" y="200"/>
                    </a:cubicBezTo>
                    <a:cubicBezTo>
                      <a:pt x="177" y="207"/>
                      <a:pt x="177" y="207"/>
                      <a:pt x="177" y="207"/>
                    </a:cubicBezTo>
                    <a:cubicBezTo>
                      <a:pt x="170" y="207"/>
                      <a:pt x="170" y="207"/>
                      <a:pt x="170" y="207"/>
                    </a:cubicBezTo>
                    <a:moveTo>
                      <a:pt x="185" y="207"/>
                    </a:moveTo>
                    <a:cubicBezTo>
                      <a:pt x="185" y="200"/>
                      <a:pt x="185" y="200"/>
                      <a:pt x="185" y="200"/>
                    </a:cubicBezTo>
                    <a:cubicBezTo>
                      <a:pt x="192" y="200"/>
                      <a:pt x="192" y="200"/>
                      <a:pt x="192" y="200"/>
                    </a:cubicBezTo>
                    <a:cubicBezTo>
                      <a:pt x="192" y="207"/>
                      <a:pt x="192" y="207"/>
                      <a:pt x="192" y="207"/>
                    </a:cubicBezTo>
                    <a:cubicBezTo>
                      <a:pt x="185" y="207"/>
                      <a:pt x="185" y="207"/>
                      <a:pt x="185" y="207"/>
                    </a:cubicBezTo>
                    <a:moveTo>
                      <a:pt x="199" y="207"/>
                    </a:moveTo>
                    <a:cubicBezTo>
                      <a:pt x="199" y="200"/>
                      <a:pt x="199" y="200"/>
                      <a:pt x="199" y="200"/>
                    </a:cubicBezTo>
                    <a:cubicBezTo>
                      <a:pt x="206" y="200"/>
                      <a:pt x="206" y="200"/>
                      <a:pt x="206" y="200"/>
                    </a:cubicBezTo>
                    <a:cubicBezTo>
                      <a:pt x="206" y="207"/>
                      <a:pt x="206" y="207"/>
                      <a:pt x="206" y="207"/>
                    </a:cubicBezTo>
                    <a:cubicBezTo>
                      <a:pt x="199" y="207"/>
                      <a:pt x="199" y="207"/>
                      <a:pt x="199" y="207"/>
                    </a:cubicBezTo>
                    <a:moveTo>
                      <a:pt x="214" y="207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21" y="200"/>
                      <a:pt x="221" y="200"/>
                      <a:pt x="221" y="200"/>
                    </a:cubicBezTo>
                    <a:cubicBezTo>
                      <a:pt x="221" y="207"/>
                      <a:pt x="221" y="207"/>
                      <a:pt x="221" y="207"/>
                    </a:cubicBezTo>
                    <a:cubicBezTo>
                      <a:pt x="214" y="207"/>
                      <a:pt x="214" y="207"/>
                      <a:pt x="214" y="207"/>
                    </a:cubicBezTo>
                    <a:moveTo>
                      <a:pt x="229" y="207"/>
                    </a:moveTo>
                    <a:cubicBezTo>
                      <a:pt x="229" y="200"/>
                      <a:pt x="229" y="200"/>
                      <a:pt x="229" y="200"/>
                    </a:cubicBezTo>
                    <a:cubicBezTo>
                      <a:pt x="236" y="200"/>
                      <a:pt x="236" y="200"/>
                      <a:pt x="236" y="200"/>
                    </a:cubicBezTo>
                    <a:cubicBezTo>
                      <a:pt x="236" y="207"/>
                      <a:pt x="236" y="207"/>
                      <a:pt x="236" y="207"/>
                    </a:cubicBezTo>
                    <a:cubicBezTo>
                      <a:pt x="229" y="207"/>
                      <a:pt x="229" y="207"/>
                      <a:pt x="229" y="207"/>
                    </a:cubicBezTo>
                    <a:moveTo>
                      <a:pt x="244" y="207"/>
                    </a:moveTo>
                    <a:cubicBezTo>
                      <a:pt x="244" y="200"/>
                      <a:pt x="244" y="200"/>
                      <a:pt x="244" y="200"/>
                    </a:cubicBezTo>
                    <a:cubicBezTo>
                      <a:pt x="251" y="200"/>
                      <a:pt x="251" y="200"/>
                      <a:pt x="251" y="200"/>
                    </a:cubicBezTo>
                    <a:cubicBezTo>
                      <a:pt x="251" y="207"/>
                      <a:pt x="251" y="207"/>
                      <a:pt x="251" y="207"/>
                    </a:cubicBezTo>
                    <a:cubicBezTo>
                      <a:pt x="244" y="207"/>
                      <a:pt x="244" y="207"/>
                      <a:pt x="244" y="207"/>
                    </a:cubicBezTo>
                    <a:moveTo>
                      <a:pt x="258" y="207"/>
                    </a:moveTo>
                    <a:cubicBezTo>
                      <a:pt x="258" y="200"/>
                      <a:pt x="258" y="200"/>
                      <a:pt x="258" y="200"/>
                    </a:cubicBezTo>
                    <a:cubicBezTo>
                      <a:pt x="265" y="200"/>
                      <a:pt x="265" y="200"/>
                      <a:pt x="265" y="200"/>
                    </a:cubicBezTo>
                    <a:cubicBezTo>
                      <a:pt x="265" y="207"/>
                      <a:pt x="265" y="207"/>
                      <a:pt x="265" y="207"/>
                    </a:cubicBezTo>
                    <a:cubicBezTo>
                      <a:pt x="258" y="207"/>
                      <a:pt x="258" y="207"/>
                      <a:pt x="258" y="207"/>
                    </a:cubicBezTo>
                    <a:moveTo>
                      <a:pt x="273" y="207"/>
                    </a:moveTo>
                    <a:cubicBezTo>
                      <a:pt x="273" y="200"/>
                      <a:pt x="273" y="200"/>
                      <a:pt x="273" y="200"/>
                    </a:cubicBezTo>
                    <a:cubicBezTo>
                      <a:pt x="280" y="200"/>
                      <a:pt x="280" y="200"/>
                      <a:pt x="280" y="200"/>
                    </a:cubicBezTo>
                    <a:cubicBezTo>
                      <a:pt x="280" y="207"/>
                      <a:pt x="280" y="207"/>
                      <a:pt x="280" y="207"/>
                    </a:cubicBezTo>
                    <a:cubicBezTo>
                      <a:pt x="273" y="207"/>
                      <a:pt x="273" y="207"/>
                      <a:pt x="273" y="207"/>
                    </a:cubicBezTo>
                    <a:moveTo>
                      <a:pt x="288" y="207"/>
                    </a:moveTo>
                    <a:cubicBezTo>
                      <a:pt x="288" y="200"/>
                      <a:pt x="288" y="200"/>
                      <a:pt x="288" y="200"/>
                    </a:cubicBezTo>
                    <a:cubicBezTo>
                      <a:pt x="295" y="200"/>
                      <a:pt x="295" y="200"/>
                      <a:pt x="295" y="200"/>
                    </a:cubicBezTo>
                    <a:cubicBezTo>
                      <a:pt x="295" y="207"/>
                      <a:pt x="295" y="207"/>
                      <a:pt x="295" y="207"/>
                    </a:cubicBezTo>
                    <a:cubicBezTo>
                      <a:pt x="288" y="207"/>
                      <a:pt x="288" y="207"/>
                      <a:pt x="288" y="207"/>
                    </a:cubicBezTo>
                    <a:moveTo>
                      <a:pt x="303" y="207"/>
                    </a:moveTo>
                    <a:cubicBezTo>
                      <a:pt x="303" y="200"/>
                      <a:pt x="303" y="200"/>
                      <a:pt x="303" y="200"/>
                    </a:cubicBezTo>
                    <a:cubicBezTo>
                      <a:pt x="310" y="200"/>
                      <a:pt x="310" y="200"/>
                      <a:pt x="310" y="200"/>
                    </a:cubicBezTo>
                    <a:cubicBezTo>
                      <a:pt x="310" y="207"/>
                      <a:pt x="310" y="207"/>
                      <a:pt x="31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moveTo>
                      <a:pt x="317" y="207"/>
                    </a:moveTo>
                    <a:cubicBezTo>
                      <a:pt x="317" y="200"/>
                      <a:pt x="317" y="200"/>
                      <a:pt x="317" y="200"/>
                    </a:cubicBezTo>
                    <a:cubicBezTo>
                      <a:pt x="324" y="200"/>
                      <a:pt x="324" y="200"/>
                      <a:pt x="324" y="200"/>
                    </a:cubicBezTo>
                    <a:cubicBezTo>
                      <a:pt x="324" y="207"/>
                      <a:pt x="324" y="207"/>
                      <a:pt x="324" y="207"/>
                    </a:cubicBezTo>
                    <a:cubicBezTo>
                      <a:pt x="317" y="207"/>
                      <a:pt x="317" y="207"/>
                      <a:pt x="317" y="207"/>
                    </a:cubicBezTo>
                    <a:moveTo>
                      <a:pt x="332" y="207"/>
                    </a:moveTo>
                    <a:cubicBezTo>
                      <a:pt x="332" y="200"/>
                      <a:pt x="332" y="200"/>
                      <a:pt x="332" y="200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9" y="207"/>
                      <a:pt x="339" y="207"/>
                      <a:pt x="339" y="207"/>
                    </a:cubicBezTo>
                    <a:cubicBezTo>
                      <a:pt x="332" y="207"/>
                      <a:pt x="332" y="207"/>
                      <a:pt x="332" y="207"/>
                    </a:cubicBezTo>
                    <a:moveTo>
                      <a:pt x="347" y="207"/>
                    </a:moveTo>
                    <a:cubicBezTo>
                      <a:pt x="347" y="200"/>
                      <a:pt x="347" y="200"/>
                      <a:pt x="347" y="200"/>
                    </a:cubicBezTo>
                    <a:cubicBezTo>
                      <a:pt x="354" y="200"/>
                      <a:pt x="354" y="200"/>
                      <a:pt x="354" y="200"/>
                    </a:cubicBezTo>
                    <a:cubicBezTo>
                      <a:pt x="354" y="207"/>
                      <a:pt x="354" y="207"/>
                      <a:pt x="354" y="207"/>
                    </a:cubicBezTo>
                    <a:cubicBezTo>
                      <a:pt x="347" y="207"/>
                      <a:pt x="347" y="207"/>
                      <a:pt x="347" y="207"/>
                    </a:cubicBezTo>
                    <a:moveTo>
                      <a:pt x="362" y="207"/>
                    </a:moveTo>
                    <a:cubicBezTo>
                      <a:pt x="362" y="200"/>
                      <a:pt x="362" y="200"/>
                      <a:pt x="362" y="200"/>
                    </a:cubicBezTo>
                    <a:cubicBezTo>
                      <a:pt x="369" y="200"/>
                      <a:pt x="369" y="200"/>
                      <a:pt x="369" y="200"/>
                    </a:cubicBezTo>
                    <a:cubicBezTo>
                      <a:pt x="369" y="207"/>
                      <a:pt x="369" y="207"/>
                      <a:pt x="369" y="207"/>
                    </a:cubicBezTo>
                    <a:cubicBezTo>
                      <a:pt x="362" y="207"/>
                      <a:pt x="362" y="207"/>
                      <a:pt x="362" y="207"/>
                    </a:cubicBezTo>
                    <a:moveTo>
                      <a:pt x="376" y="207"/>
                    </a:moveTo>
                    <a:cubicBezTo>
                      <a:pt x="376" y="200"/>
                      <a:pt x="376" y="200"/>
                      <a:pt x="376" y="200"/>
                    </a:cubicBezTo>
                    <a:cubicBezTo>
                      <a:pt x="383" y="200"/>
                      <a:pt x="383" y="200"/>
                      <a:pt x="383" y="200"/>
                    </a:cubicBezTo>
                    <a:cubicBezTo>
                      <a:pt x="383" y="207"/>
                      <a:pt x="383" y="207"/>
                      <a:pt x="383" y="207"/>
                    </a:cubicBezTo>
                    <a:cubicBezTo>
                      <a:pt x="376" y="207"/>
                      <a:pt x="376" y="207"/>
                      <a:pt x="376" y="207"/>
                    </a:cubicBezTo>
                    <a:moveTo>
                      <a:pt x="8" y="192"/>
                    </a:moveTo>
                    <a:cubicBezTo>
                      <a:pt x="8" y="185"/>
                      <a:pt x="8" y="185"/>
                      <a:pt x="8" y="185"/>
                    </a:cubicBezTo>
                    <a:cubicBezTo>
                      <a:pt x="15" y="185"/>
                      <a:pt x="15" y="185"/>
                      <a:pt x="15" y="185"/>
                    </a:cubicBezTo>
                    <a:cubicBezTo>
                      <a:pt x="15" y="192"/>
                      <a:pt x="15" y="192"/>
                      <a:pt x="15" y="192"/>
                    </a:cubicBezTo>
                    <a:cubicBezTo>
                      <a:pt x="8" y="192"/>
                      <a:pt x="8" y="192"/>
                      <a:pt x="8" y="192"/>
                    </a:cubicBezTo>
                    <a:moveTo>
                      <a:pt x="22" y="192"/>
                    </a:moveTo>
                    <a:cubicBezTo>
                      <a:pt x="22" y="185"/>
                      <a:pt x="22" y="185"/>
                      <a:pt x="22" y="185"/>
                    </a:cubicBezTo>
                    <a:cubicBezTo>
                      <a:pt x="29" y="185"/>
                      <a:pt x="29" y="185"/>
                      <a:pt x="29" y="185"/>
                    </a:cubicBezTo>
                    <a:cubicBezTo>
                      <a:pt x="29" y="192"/>
                      <a:pt x="29" y="192"/>
                      <a:pt x="29" y="192"/>
                    </a:cubicBezTo>
                    <a:cubicBezTo>
                      <a:pt x="22" y="192"/>
                      <a:pt x="22" y="192"/>
                      <a:pt x="22" y="192"/>
                    </a:cubicBezTo>
                    <a:moveTo>
                      <a:pt x="37" y="192"/>
                    </a:moveTo>
                    <a:cubicBezTo>
                      <a:pt x="37" y="185"/>
                      <a:pt x="37" y="185"/>
                      <a:pt x="37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4" y="192"/>
                      <a:pt x="44" y="192"/>
                      <a:pt x="44" y="192"/>
                    </a:cubicBezTo>
                    <a:cubicBezTo>
                      <a:pt x="37" y="192"/>
                      <a:pt x="37" y="192"/>
                      <a:pt x="37" y="192"/>
                    </a:cubicBezTo>
                    <a:moveTo>
                      <a:pt x="52" y="192"/>
                    </a:moveTo>
                    <a:cubicBezTo>
                      <a:pt x="52" y="185"/>
                      <a:pt x="52" y="185"/>
                      <a:pt x="52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52" y="192"/>
                      <a:pt x="52" y="192"/>
                      <a:pt x="52" y="192"/>
                    </a:cubicBezTo>
                    <a:moveTo>
                      <a:pt x="67" y="192"/>
                    </a:moveTo>
                    <a:cubicBezTo>
                      <a:pt x="67" y="185"/>
                      <a:pt x="67" y="185"/>
                      <a:pt x="67" y="185"/>
                    </a:cubicBezTo>
                    <a:cubicBezTo>
                      <a:pt x="74" y="185"/>
                      <a:pt x="74" y="185"/>
                      <a:pt x="74" y="185"/>
                    </a:cubicBezTo>
                    <a:cubicBezTo>
                      <a:pt x="74" y="192"/>
                      <a:pt x="74" y="192"/>
                      <a:pt x="74" y="192"/>
                    </a:cubicBezTo>
                    <a:cubicBezTo>
                      <a:pt x="67" y="192"/>
                      <a:pt x="67" y="192"/>
                      <a:pt x="67" y="192"/>
                    </a:cubicBezTo>
                    <a:moveTo>
                      <a:pt x="81" y="192"/>
                    </a:moveTo>
                    <a:cubicBezTo>
                      <a:pt x="81" y="185"/>
                      <a:pt x="81" y="185"/>
                      <a:pt x="81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8" y="192"/>
                      <a:pt x="88" y="192"/>
                      <a:pt x="88" y="192"/>
                    </a:cubicBezTo>
                    <a:cubicBezTo>
                      <a:pt x="81" y="192"/>
                      <a:pt x="81" y="192"/>
                      <a:pt x="81" y="192"/>
                    </a:cubicBezTo>
                    <a:moveTo>
                      <a:pt x="96" y="192"/>
                    </a:moveTo>
                    <a:cubicBezTo>
                      <a:pt x="96" y="185"/>
                      <a:pt x="96" y="185"/>
                      <a:pt x="96" y="185"/>
                    </a:cubicBezTo>
                    <a:cubicBezTo>
                      <a:pt x="103" y="185"/>
                      <a:pt x="103" y="185"/>
                      <a:pt x="103" y="185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96" y="192"/>
                      <a:pt x="96" y="192"/>
                      <a:pt x="96" y="192"/>
                    </a:cubicBezTo>
                    <a:moveTo>
                      <a:pt x="111" y="192"/>
                    </a:moveTo>
                    <a:cubicBezTo>
                      <a:pt x="111" y="185"/>
                      <a:pt x="111" y="185"/>
                      <a:pt x="111" y="185"/>
                    </a:cubicBezTo>
                    <a:cubicBezTo>
                      <a:pt x="118" y="185"/>
                      <a:pt x="118" y="185"/>
                      <a:pt x="118" y="185"/>
                    </a:cubicBezTo>
                    <a:cubicBezTo>
                      <a:pt x="118" y="192"/>
                      <a:pt x="118" y="192"/>
                      <a:pt x="118" y="192"/>
                    </a:cubicBezTo>
                    <a:cubicBezTo>
                      <a:pt x="111" y="192"/>
                      <a:pt x="111" y="192"/>
                      <a:pt x="111" y="192"/>
                    </a:cubicBezTo>
                    <a:moveTo>
                      <a:pt x="126" y="192"/>
                    </a:moveTo>
                    <a:cubicBezTo>
                      <a:pt x="126" y="185"/>
                      <a:pt x="126" y="185"/>
                      <a:pt x="126" y="185"/>
                    </a:cubicBezTo>
                    <a:cubicBezTo>
                      <a:pt x="133" y="185"/>
                      <a:pt x="133" y="185"/>
                      <a:pt x="133" y="185"/>
                    </a:cubicBezTo>
                    <a:cubicBezTo>
                      <a:pt x="133" y="192"/>
                      <a:pt x="133" y="192"/>
                      <a:pt x="133" y="192"/>
                    </a:cubicBezTo>
                    <a:cubicBezTo>
                      <a:pt x="126" y="192"/>
                      <a:pt x="126" y="192"/>
                      <a:pt x="126" y="192"/>
                    </a:cubicBezTo>
                    <a:moveTo>
                      <a:pt x="140" y="192"/>
                    </a:moveTo>
                    <a:cubicBezTo>
                      <a:pt x="140" y="185"/>
                      <a:pt x="140" y="185"/>
                      <a:pt x="140" y="185"/>
                    </a:cubicBezTo>
                    <a:cubicBezTo>
                      <a:pt x="147" y="185"/>
                      <a:pt x="147" y="185"/>
                      <a:pt x="147" y="185"/>
                    </a:cubicBezTo>
                    <a:cubicBezTo>
                      <a:pt x="147" y="192"/>
                      <a:pt x="147" y="192"/>
                      <a:pt x="147" y="192"/>
                    </a:cubicBezTo>
                    <a:cubicBezTo>
                      <a:pt x="140" y="192"/>
                      <a:pt x="140" y="192"/>
                      <a:pt x="140" y="192"/>
                    </a:cubicBezTo>
                    <a:moveTo>
                      <a:pt x="155" y="192"/>
                    </a:move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62" y="185"/>
                      <a:pt x="162" y="185"/>
                      <a:pt x="162" y="185"/>
                    </a:cubicBezTo>
                    <a:cubicBezTo>
                      <a:pt x="162" y="192"/>
                      <a:pt x="162" y="192"/>
                      <a:pt x="162" y="192"/>
                    </a:cubicBezTo>
                    <a:cubicBezTo>
                      <a:pt x="155" y="192"/>
                      <a:pt x="155" y="192"/>
                      <a:pt x="155" y="192"/>
                    </a:cubicBezTo>
                    <a:moveTo>
                      <a:pt x="170" y="192"/>
                    </a:moveTo>
                    <a:cubicBezTo>
                      <a:pt x="170" y="185"/>
                      <a:pt x="170" y="185"/>
                      <a:pt x="170" y="185"/>
                    </a:cubicBezTo>
                    <a:cubicBezTo>
                      <a:pt x="177" y="185"/>
                      <a:pt x="177" y="185"/>
                      <a:pt x="177" y="185"/>
                    </a:cubicBezTo>
                    <a:cubicBezTo>
                      <a:pt x="177" y="192"/>
                      <a:pt x="177" y="192"/>
                      <a:pt x="177" y="192"/>
                    </a:cubicBezTo>
                    <a:cubicBezTo>
                      <a:pt x="170" y="192"/>
                      <a:pt x="170" y="192"/>
                      <a:pt x="170" y="192"/>
                    </a:cubicBezTo>
                    <a:moveTo>
                      <a:pt x="185" y="192"/>
                    </a:moveTo>
                    <a:cubicBezTo>
                      <a:pt x="185" y="185"/>
                      <a:pt x="185" y="185"/>
                      <a:pt x="185" y="185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5" y="192"/>
                      <a:pt x="185" y="192"/>
                      <a:pt x="185" y="192"/>
                    </a:cubicBezTo>
                    <a:moveTo>
                      <a:pt x="199" y="192"/>
                    </a:moveTo>
                    <a:cubicBezTo>
                      <a:pt x="199" y="185"/>
                      <a:pt x="199" y="185"/>
                      <a:pt x="199" y="185"/>
                    </a:cubicBezTo>
                    <a:cubicBezTo>
                      <a:pt x="206" y="185"/>
                      <a:pt x="206" y="185"/>
                      <a:pt x="206" y="185"/>
                    </a:cubicBezTo>
                    <a:cubicBezTo>
                      <a:pt x="206" y="192"/>
                      <a:pt x="206" y="192"/>
                      <a:pt x="206" y="192"/>
                    </a:cubicBezTo>
                    <a:cubicBezTo>
                      <a:pt x="199" y="192"/>
                      <a:pt x="199" y="192"/>
                      <a:pt x="199" y="192"/>
                    </a:cubicBezTo>
                    <a:moveTo>
                      <a:pt x="214" y="192"/>
                    </a:moveTo>
                    <a:cubicBezTo>
                      <a:pt x="214" y="185"/>
                      <a:pt x="214" y="185"/>
                      <a:pt x="214" y="185"/>
                    </a:cubicBezTo>
                    <a:cubicBezTo>
                      <a:pt x="221" y="185"/>
                      <a:pt x="221" y="185"/>
                      <a:pt x="221" y="185"/>
                    </a:cubicBezTo>
                    <a:cubicBezTo>
                      <a:pt x="221" y="192"/>
                      <a:pt x="221" y="192"/>
                      <a:pt x="221" y="192"/>
                    </a:cubicBezTo>
                    <a:cubicBezTo>
                      <a:pt x="214" y="192"/>
                      <a:pt x="214" y="192"/>
                      <a:pt x="214" y="192"/>
                    </a:cubicBezTo>
                    <a:moveTo>
                      <a:pt x="229" y="192"/>
                    </a:moveTo>
                    <a:cubicBezTo>
                      <a:pt x="229" y="185"/>
                      <a:pt x="229" y="185"/>
                      <a:pt x="229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92"/>
                      <a:pt x="236" y="192"/>
                      <a:pt x="236" y="192"/>
                    </a:cubicBezTo>
                    <a:cubicBezTo>
                      <a:pt x="229" y="192"/>
                      <a:pt x="229" y="192"/>
                      <a:pt x="229" y="192"/>
                    </a:cubicBezTo>
                    <a:moveTo>
                      <a:pt x="244" y="192"/>
                    </a:moveTo>
                    <a:cubicBezTo>
                      <a:pt x="244" y="185"/>
                      <a:pt x="244" y="185"/>
                      <a:pt x="244" y="185"/>
                    </a:cubicBezTo>
                    <a:cubicBezTo>
                      <a:pt x="251" y="185"/>
                      <a:pt x="251" y="185"/>
                      <a:pt x="251" y="185"/>
                    </a:cubicBezTo>
                    <a:cubicBezTo>
                      <a:pt x="251" y="192"/>
                      <a:pt x="251" y="192"/>
                      <a:pt x="251" y="192"/>
                    </a:cubicBezTo>
                    <a:cubicBezTo>
                      <a:pt x="244" y="192"/>
                      <a:pt x="244" y="192"/>
                      <a:pt x="244" y="192"/>
                    </a:cubicBezTo>
                    <a:moveTo>
                      <a:pt x="258" y="192"/>
                    </a:moveTo>
                    <a:cubicBezTo>
                      <a:pt x="258" y="185"/>
                      <a:pt x="258" y="185"/>
                      <a:pt x="258" y="185"/>
                    </a:cubicBezTo>
                    <a:cubicBezTo>
                      <a:pt x="265" y="185"/>
                      <a:pt x="265" y="185"/>
                      <a:pt x="265" y="185"/>
                    </a:cubicBezTo>
                    <a:cubicBezTo>
                      <a:pt x="265" y="192"/>
                      <a:pt x="265" y="192"/>
                      <a:pt x="265" y="192"/>
                    </a:cubicBezTo>
                    <a:cubicBezTo>
                      <a:pt x="258" y="192"/>
                      <a:pt x="258" y="192"/>
                      <a:pt x="258" y="192"/>
                    </a:cubicBezTo>
                    <a:moveTo>
                      <a:pt x="273" y="192"/>
                    </a:moveTo>
                    <a:cubicBezTo>
                      <a:pt x="273" y="185"/>
                      <a:pt x="273" y="185"/>
                      <a:pt x="273" y="185"/>
                    </a:cubicBezTo>
                    <a:cubicBezTo>
                      <a:pt x="280" y="185"/>
                      <a:pt x="280" y="185"/>
                      <a:pt x="280" y="185"/>
                    </a:cubicBezTo>
                    <a:cubicBezTo>
                      <a:pt x="280" y="192"/>
                      <a:pt x="280" y="192"/>
                      <a:pt x="280" y="192"/>
                    </a:cubicBezTo>
                    <a:cubicBezTo>
                      <a:pt x="273" y="192"/>
                      <a:pt x="273" y="192"/>
                      <a:pt x="273" y="192"/>
                    </a:cubicBezTo>
                    <a:moveTo>
                      <a:pt x="288" y="192"/>
                    </a:moveTo>
                    <a:cubicBezTo>
                      <a:pt x="288" y="185"/>
                      <a:pt x="288" y="185"/>
                      <a:pt x="288" y="185"/>
                    </a:cubicBezTo>
                    <a:cubicBezTo>
                      <a:pt x="295" y="185"/>
                      <a:pt x="295" y="185"/>
                      <a:pt x="295" y="185"/>
                    </a:cubicBezTo>
                    <a:cubicBezTo>
                      <a:pt x="295" y="192"/>
                      <a:pt x="295" y="192"/>
                      <a:pt x="295" y="192"/>
                    </a:cubicBezTo>
                    <a:cubicBezTo>
                      <a:pt x="288" y="192"/>
                      <a:pt x="288" y="192"/>
                      <a:pt x="288" y="192"/>
                    </a:cubicBezTo>
                    <a:moveTo>
                      <a:pt x="303" y="192"/>
                    </a:moveTo>
                    <a:cubicBezTo>
                      <a:pt x="303" y="185"/>
                      <a:pt x="303" y="185"/>
                      <a:pt x="303" y="185"/>
                    </a:cubicBezTo>
                    <a:cubicBezTo>
                      <a:pt x="310" y="185"/>
                      <a:pt x="310" y="185"/>
                      <a:pt x="310" y="185"/>
                    </a:cubicBezTo>
                    <a:cubicBezTo>
                      <a:pt x="310" y="192"/>
                      <a:pt x="310" y="192"/>
                      <a:pt x="310" y="192"/>
                    </a:cubicBezTo>
                    <a:cubicBezTo>
                      <a:pt x="303" y="192"/>
                      <a:pt x="303" y="192"/>
                      <a:pt x="303" y="192"/>
                    </a:cubicBezTo>
                    <a:moveTo>
                      <a:pt x="317" y="192"/>
                    </a:moveTo>
                    <a:cubicBezTo>
                      <a:pt x="317" y="185"/>
                      <a:pt x="317" y="185"/>
                      <a:pt x="317" y="185"/>
                    </a:cubicBezTo>
                    <a:cubicBezTo>
                      <a:pt x="324" y="185"/>
                      <a:pt x="324" y="185"/>
                      <a:pt x="324" y="185"/>
                    </a:cubicBezTo>
                    <a:cubicBezTo>
                      <a:pt x="324" y="192"/>
                      <a:pt x="324" y="192"/>
                      <a:pt x="324" y="192"/>
                    </a:cubicBezTo>
                    <a:cubicBezTo>
                      <a:pt x="317" y="192"/>
                      <a:pt x="317" y="192"/>
                      <a:pt x="317" y="192"/>
                    </a:cubicBezTo>
                    <a:moveTo>
                      <a:pt x="332" y="192"/>
                    </a:moveTo>
                    <a:cubicBezTo>
                      <a:pt x="332" y="185"/>
                      <a:pt x="332" y="185"/>
                      <a:pt x="332" y="185"/>
                    </a:cubicBezTo>
                    <a:cubicBezTo>
                      <a:pt x="339" y="185"/>
                      <a:pt x="339" y="185"/>
                      <a:pt x="339" y="185"/>
                    </a:cubicBezTo>
                    <a:cubicBezTo>
                      <a:pt x="339" y="192"/>
                      <a:pt x="339" y="192"/>
                      <a:pt x="339" y="192"/>
                    </a:cubicBezTo>
                    <a:cubicBezTo>
                      <a:pt x="332" y="192"/>
                      <a:pt x="332" y="192"/>
                      <a:pt x="332" y="192"/>
                    </a:cubicBezTo>
                    <a:moveTo>
                      <a:pt x="347" y="192"/>
                    </a:moveTo>
                    <a:cubicBezTo>
                      <a:pt x="347" y="185"/>
                      <a:pt x="347" y="185"/>
                      <a:pt x="347" y="185"/>
                    </a:cubicBezTo>
                    <a:cubicBezTo>
                      <a:pt x="354" y="185"/>
                      <a:pt x="354" y="185"/>
                      <a:pt x="354" y="185"/>
                    </a:cubicBezTo>
                    <a:cubicBezTo>
                      <a:pt x="354" y="192"/>
                      <a:pt x="354" y="192"/>
                      <a:pt x="354" y="192"/>
                    </a:cubicBezTo>
                    <a:cubicBezTo>
                      <a:pt x="347" y="192"/>
                      <a:pt x="347" y="192"/>
                      <a:pt x="347" y="192"/>
                    </a:cubicBezTo>
                    <a:moveTo>
                      <a:pt x="362" y="192"/>
                    </a:moveTo>
                    <a:cubicBezTo>
                      <a:pt x="362" y="185"/>
                      <a:pt x="362" y="185"/>
                      <a:pt x="362" y="185"/>
                    </a:cubicBezTo>
                    <a:cubicBezTo>
                      <a:pt x="369" y="185"/>
                      <a:pt x="369" y="185"/>
                      <a:pt x="369" y="185"/>
                    </a:cubicBezTo>
                    <a:cubicBezTo>
                      <a:pt x="369" y="192"/>
                      <a:pt x="369" y="192"/>
                      <a:pt x="369" y="192"/>
                    </a:cubicBezTo>
                    <a:cubicBezTo>
                      <a:pt x="362" y="192"/>
                      <a:pt x="362" y="192"/>
                      <a:pt x="362" y="192"/>
                    </a:cubicBezTo>
                    <a:moveTo>
                      <a:pt x="376" y="192"/>
                    </a:moveTo>
                    <a:cubicBezTo>
                      <a:pt x="376" y="185"/>
                      <a:pt x="376" y="185"/>
                      <a:pt x="376" y="185"/>
                    </a:cubicBezTo>
                    <a:cubicBezTo>
                      <a:pt x="383" y="185"/>
                      <a:pt x="383" y="185"/>
                      <a:pt x="383" y="185"/>
                    </a:cubicBezTo>
                    <a:cubicBezTo>
                      <a:pt x="383" y="192"/>
                      <a:pt x="383" y="192"/>
                      <a:pt x="383" y="192"/>
                    </a:cubicBezTo>
                    <a:cubicBezTo>
                      <a:pt x="376" y="192"/>
                      <a:pt x="376" y="192"/>
                      <a:pt x="376" y="192"/>
                    </a:cubicBezTo>
                    <a:moveTo>
                      <a:pt x="8" y="177"/>
                    </a:moveTo>
                    <a:cubicBezTo>
                      <a:pt x="8" y="170"/>
                      <a:pt x="8" y="170"/>
                      <a:pt x="8" y="170"/>
                    </a:cubicBezTo>
                    <a:cubicBezTo>
                      <a:pt x="15" y="170"/>
                      <a:pt x="15" y="170"/>
                      <a:pt x="15" y="170"/>
                    </a:cubicBezTo>
                    <a:cubicBezTo>
                      <a:pt x="15" y="177"/>
                      <a:pt x="15" y="177"/>
                      <a:pt x="15" y="177"/>
                    </a:cubicBezTo>
                    <a:cubicBezTo>
                      <a:pt x="8" y="177"/>
                      <a:pt x="8" y="177"/>
                      <a:pt x="8" y="177"/>
                    </a:cubicBezTo>
                    <a:moveTo>
                      <a:pt x="22" y="177"/>
                    </a:moveTo>
                    <a:cubicBezTo>
                      <a:pt x="22" y="170"/>
                      <a:pt x="22" y="170"/>
                      <a:pt x="22" y="170"/>
                    </a:cubicBezTo>
                    <a:cubicBezTo>
                      <a:pt x="29" y="170"/>
                      <a:pt x="29" y="170"/>
                      <a:pt x="29" y="170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2" y="177"/>
                      <a:pt x="22" y="177"/>
                      <a:pt x="22" y="177"/>
                    </a:cubicBezTo>
                    <a:moveTo>
                      <a:pt x="37" y="177"/>
                    </a:moveTo>
                    <a:cubicBezTo>
                      <a:pt x="37" y="170"/>
                      <a:pt x="37" y="170"/>
                      <a:pt x="37" y="170"/>
                    </a:cubicBezTo>
                    <a:cubicBezTo>
                      <a:pt x="44" y="170"/>
                      <a:pt x="44" y="170"/>
                      <a:pt x="44" y="170"/>
                    </a:cubicBezTo>
                    <a:cubicBezTo>
                      <a:pt x="44" y="177"/>
                      <a:pt x="44" y="177"/>
                      <a:pt x="44" y="177"/>
                    </a:cubicBezTo>
                    <a:cubicBezTo>
                      <a:pt x="37" y="177"/>
                      <a:pt x="37" y="177"/>
                      <a:pt x="37" y="177"/>
                    </a:cubicBezTo>
                    <a:moveTo>
                      <a:pt x="52" y="177"/>
                    </a:moveTo>
                    <a:cubicBezTo>
                      <a:pt x="52" y="170"/>
                      <a:pt x="52" y="170"/>
                      <a:pt x="52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9" y="177"/>
                      <a:pt x="59" y="177"/>
                      <a:pt x="59" y="177"/>
                    </a:cubicBezTo>
                    <a:cubicBezTo>
                      <a:pt x="52" y="177"/>
                      <a:pt x="52" y="177"/>
                      <a:pt x="52" y="177"/>
                    </a:cubicBezTo>
                    <a:moveTo>
                      <a:pt x="67" y="177"/>
                    </a:moveTo>
                    <a:cubicBezTo>
                      <a:pt x="67" y="170"/>
                      <a:pt x="67" y="170"/>
                      <a:pt x="67" y="170"/>
                    </a:cubicBezTo>
                    <a:cubicBezTo>
                      <a:pt x="74" y="170"/>
                      <a:pt x="74" y="170"/>
                      <a:pt x="74" y="170"/>
                    </a:cubicBezTo>
                    <a:cubicBezTo>
                      <a:pt x="74" y="177"/>
                      <a:pt x="74" y="177"/>
                      <a:pt x="74" y="177"/>
                    </a:cubicBezTo>
                    <a:cubicBezTo>
                      <a:pt x="67" y="177"/>
                      <a:pt x="67" y="177"/>
                      <a:pt x="67" y="177"/>
                    </a:cubicBezTo>
                    <a:moveTo>
                      <a:pt x="81" y="177"/>
                    </a:moveTo>
                    <a:cubicBezTo>
                      <a:pt x="81" y="170"/>
                      <a:pt x="81" y="170"/>
                      <a:pt x="81" y="170"/>
                    </a:cubicBezTo>
                    <a:cubicBezTo>
                      <a:pt x="88" y="170"/>
                      <a:pt x="88" y="170"/>
                      <a:pt x="88" y="170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1" y="177"/>
                      <a:pt x="81" y="177"/>
                      <a:pt x="81" y="177"/>
                    </a:cubicBezTo>
                    <a:moveTo>
                      <a:pt x="96" y="177"/>
                    </a:moveTo>
                    <a:cubicBezTo>
                      <a:pt x="96" y="170"/>
                      <a:pt x="96" y="170"/>
                      <a:pt x="96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103" y="177"/>
                      <a:pt x="103" y="177"/>
                      <a:pt x="103" y="177"/>
                    </a:cubicBezTo>
                    <a:cubicBezTo>
                      <a:pt x="96" y="177"/>
                      <a:pt x="96" y="177"/>
                      <a:pt x="96" y="177"/>
                    </a:cubicBezTo>
                    <a:moveTo>
                      <a:pt x="111" y="177"/>
                    </a:moveTo>
                    <a:cubicBezTo>
                      <a:pt x="111" y="170"/>
                      <a:pt x="111" y="170"/>
                      <a:pt x="111" y="170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77"/>
                      <a:pt x="118" y="177"/>
                      <a:pt x="118" y="177"/>
                    </a:cubicBezTo>
                    <a:cubicBezTo>
                      <a:pt x="111" y="177"/>
                      <a:pt x="111" y="177"/>
                      <a:pt x="111" y="177"/>
                    </a:cubicBezTo>
                    <a:moveTo>
                      <a:pt x="126" y="177"/>
                    </a:move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33" y="170"/>
                      <a:pt x="133" y="170"/>
                      <a:pt x="133" y="170"/>
                    </a:cubicBezTo>
                    <a:cubicBezTo>
                      <a:pt x="133" y="177"/>
                      <a:pt x="133" y="177"/>
                      <a:pt x="133" y="177"/>
                    </a:cubicBezTo>
                    <a:cubicBezTo>
                      <a:pt x="126" y="177"/>
                      <a:pt x="126" y="177"/>
                      <a:pt x="126" y="177"/>
                    </a:cubicBezTo>
                    <a:moveTo>
                      <a:pt x="140" y="177"/>
                    </a:moveTo>
                    <a:cubicBezTo>
                      <a:pt x="140" y="170"/>
                      <a:pt x="140" y="170"/>
                      <a:pt x="140" y="17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7"/>
                      <a:pt x="147" y="177"/>
                      <a:pt x="147" y="177"/>
                    </a:cubicBezTo>
                    <a:cubicBezTo>
                      <a:pt x="140" y="177"/>
                      <a:pt x="140" y="177"/>
                      <a:pt x="140" y="177"/>
                    </a:cubicBezTo>
                    <a:moveTo>
                      <a:pt x="155" y="177"/>
                    </a:moveTo>
                    <a:cubicBezTo>
                      <a:pt x="155" y="170"/>
                      <a:pt x="155" y="170"/>
                      <a:pt x="155" y="170"/>
                    </a:cubicBezTo>
                    <a:cubicBezTo>
                      <a:pt x="162" y="170"/>
                      <a:pt x="162" y="170"/>
                      <a:pt x="162" y="170"/>
                    </a:cubicBezTo>
                    <a:cubicBezTo>
                      <a:pt x="162" y="177"/>
                      <a:pt x="162" y="177"/>
                      <a:pt x="162" y="177"/>
                    </a:cubicBezTo>
                    <a:cubicBezTo>
                      <a:pt x="155" y="177"/>
                      <a:pt x="155" y="177"/>
                      <a:pt x="155" y="177"/>
                    </a:cubicBezTo>
                    <a:moveTo>
                      <a:pt x="170" y="177"/>
                    </a:moveTo>
                    <a:cubicBezTo>
                      <a:pt x="170" y="170"/>
                      <a:pt x="170" y="170"/>
                      <a:pt x="170" y="170"/>
                    </a:cubicBezTo>
                    <a:cubicBezTo>
                      <a:pt x="177" y="170"/>
                      <a:pt x="177" y="170"/>
                      <a:pt x="177" y="170"/>
                    </a:cubicBezTo>
                    <a:cubicBezTo>
                      <a:pt x="177" y="177"/>
                      <a:pt x="177" y="177"/>
                      <a:pt x="177" y="177"/>
                    </a:cubicBezTo>
                    <a:cubicBezTo>
                      <a:pt x="170" y="177"/>
                      <a:pt x="170" y="177"/>
                      <a:pt x="170" y="177"/>
                    </a:cubicBezTo>
                    <a:moveTo>
                      <a:pt x="185" y="177"/>
                    </a:moveTo>
                    <a:cubicBezTo>
                      <a:pt x="185" y="170"/>
                      <a:pt x="185" y="170"/>
                      <a:pt x="185" y="170"/>
                    </a:cubicBezTo>
                    <a:cubicBezTo>
                      <a:pt x="192" y="170"/>
                      <a:pt x="192" y="170"/>
                      <a:pt x="192" y="170"/>
                    </a:cubicBezTo>
                    <a:cubicBezTo>
                      <a:pt x="192" y="177"/>
                      <a:pt x="192" y="177"/>
                      <a:pt x="192" y="177"/>
                    </a:cubicBezTo>
                    <a:cubicBezTo>
                      <a:pt x="185" y="177"/>
                      <a:pt x="185" y="177"/>
                      <a:pt x="185" y="177"/>
                    </a:cubicBezTo>
                    <a:moveTo>
                      <a:pt x="199" y="177"/>
                    </a:move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6" y="170"/>
                      <a:pt x="206" y="170"/>
                      <a:pt x="206" y="170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199" y="177"/>
                      <a:pt x="199" y="177"/>
                      <a:pt x="199" y="177"/>
                    </a:cubicBezTo>
                    <a:moveTo>
                      <a:pt x="214" y="177"/>
                    </a:moveTo>
                    <a:cubicBezTo>
                      <a:pt x="214" y="170"/>
                      <a:pt x="214" y="170"/>
                      <a:pt x="214" y="170"/>
                    </a:cubicBezTo>
                    <a:cubicBezTo>
                      <a:pt x="221" y="170"/>
                      <a:pt x="221" y="170"/>
                      <a:pt x="221" y="170"/>
                    </a:cubicBezTo>
                    <a:cubicBezTo>
                      <a:pt x="221" y="177"/>
                      <a:pt x="221" y="177"/>
                      <a:pt x="221" y="177"/>
                    </a:cubicBezTo>
                    <a:cubicBezTo>
                      <a:pt x="214" y="177"/>
                      <a:pt x="214" y="177"/>
                      <a:pt x="214" y="177"/>
                    </a:cubicBezTo>
                    <a:moveTo>
                      <a:pt x="229" y="177"/>
                    </a:moveTo>
                    <a:cubicBezTo>
                      <a:pt x="229" y="170"/>
                      <a:pt x="229" y="170"/>
                      <a:pt x="229" y="170"/>
                    </a:cubicBezTo>
                    <a:cubicBezTo>
                      <a:pt x="236" y="170"/>
                      <a:pt x="236" y="170"/>
                      <a:pt x="236" y="170"/>
                    </a:cubicBezTo>
                    <a:cubicBezTo>
                      <a:pt x="236" y="177"/>
                      <a:pt x="236" y="177"/>
                      <a:pt x="236" y="177"/>
                    </a:cubicBezTo>
                    <a:cubicBezTo>
                      <a:pt x="229" y="177"/>
                      <a:pt x="229" y="177"/>
                      <a:pt x="229" y="177"/>
                    </a:cubicBezTo>
                    <a:moveTo>
                      <a:pt x="244" y="177"/>
                    </a:moveTo>
                    <a:cubicBezTo>
                      <a:pt x="244" y="170"/>
                      <a:pt x="244" y="170"/>
                      <a:pt x="244" y="170"/>
                    </a:cubicBezTo>
                    <a:cubicBezTo>
                      <a:pt x="251" y="170"/>
                      <a:pt x="251" y="170"/>
                      <a:pt x="251" y="170"/>
                    </a:cubicBezTo>
                    <a:cubicBezTo>
                      <a:pt x="251" y="177"/>
                      <a:pt x="251" y="177"/>
                      <a:pt x="251" y="177"/>
                    </a:cubicBezTo>
                    <a:cubicBezTo>
                      <a:pt x="244" y="177"/>
                      <a:pt x="244" y="177"/>
                      <a:pt x="244" y="177"/>
                    </a:cubicBezTo>
                    <a:moveTo>
                      <a:pt x="258" y="177"/>
                    </a:moveTo>
                    <a:cubicBezTo>
                      <a:pt x="258" y="170"/>
                      <a:pt x="258" y="170"/>
                      <a:pt x="258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65" y="177"/>
                      <a:pt x="265" y="177"/>
                      <a:pt x="265" y="177"/>
                    </a:cubicBezTo>
                    <a:cubicBezTo>
                      <a:pt x="258" y="177"/>
                      <a:pt x="258" y="177"/>
                      <a:pt x="258" y="177"/>
                    </a:cubicBezTo>
                    <a:moveTo>
                      <a:pt x="273" y="177"/>
                    </a:moveTo>
                    <a:cubicBezTo>
                      <a:pt x="273" y="170"/>
                      <a:pt x="273" y="170"/>
                      <a:pt x="273" y="170"/>
                    </a:cubicBezTo>
                    <a:cubicBezTo>
                      <a:pt x="280" y="170"/>
                      <a:pt x="280" y="170"/>
                      <a:pt x="280" y="170"/>
                    </a:cubicBezTo>
                    <a:cubicBezTo>
                      <a:pt x="280" y="177"/>
                      <a:pt x="280" y="177"/>
                      <a:pt x="280" y="177"/>
                    </a:cubicBezTo>
                    <a:cubicBezTo>
                      <a:pt x="273" y="177"/>
                      <a:pt x="273" y="177"/>
                      <a:pt x="273" y="177"/>
                    </a:cubicBezTo>
                    <a:moveTo>
                      <a:pt x="288" y="177"/>
                    </a:moveTo>
                    <a:cubicBezTo>
                      <a:pt x="288" y="170"/>
                      <a:pt x="288" y="170"/>
                      <a:pt x="288" y="170"/>
                    </a:cubicBezTo>
                    <a:cubicBezTo>
                      <a:pt x="295" y="170"/>
                      <a:pt x="295" y="170"/>
                      <a:pt x="295" y="170"/>
                    </a:cubicBezTo>
                    <a:cubicBezTo>
                      <a:pt x="295" y="177"/>
                      <a:pt x="295" y="177"/>
                      <a:pt x="295" y="177"/>
                    </a:cubicBezTo>
                    <a:cubicBezTo>
                      <a:pt x="288" y="177"/>
                      <a:pt x="288" y="177"/>
                      <a:pt x="288" y="177"/>
                    </a:cubicBezTo>
                    <a:moveTo>
                      <a:pt x="303" y="177"/>
                    </a:moveTo>
                    <a:cubicBezTo>
                      <a:pt x="303" y="170"/>
                      <a:pt x="303" y="170"/>
                      <a:pt x="303" y="170"/>
                    </a:cubicBezTo>
                    <a:cubicBezTo>
                      <a:pt x="310" y="170"/>
                      <a:pt x="310" y="170"/>
                      <a:pt x="310" y="170"/>
                    </a:cubicBezTo>
                    <a:cubicBezTo>
                      <a:pt x="310" y="177"/>
                      <a:pt x="310" y="177"/>
                      <a:pt x="310" y="177"/>
                    </a:cubicBezTo>
                    <a:cubicBezTo>
                      <a:pt x="303" y="177"/>
                      <a:pt x="303" y="177"/>
                      <a:pt x="303" y="177"/>
                    </a:cubicBezTo>
                    <a:moveTo>
                      <a:pt x="317" y="177"/>
                    </a:moveTo>
                    <a:cubicBezTo>
                      <a:pt x="317" y="170"/>
                      <a:pt x="317" y="170"/>
                      <a:pt x="317" y="170"/>
                    </a:cubicBezTo>
                    <a:cubicBezTo>
                      <a:pt x="324" y="170"/>
                      <a:pt x="324" y="170"/>
                      <a:pt x="324" y="170"/>
                    </a:cubicBezTo>
                    <a:cubicBezTo>
                      <a:pt x="324" y="177"/>
                      <a:pt x="324" y="177"/>
                      <a:pt x="324" y="177"/>
                    </a:cubicBezTo>
                    <a:cubicBezTo>
                      <a:pt x="317" y="177"/>
                      <a:pt x="317" y="177"/>
                      <a:pt x="317" y="177"/>
                    </a:cubicBezTo>
                    <a:moveTo>
                      <a:pt x="332" y="177"/>
                    </a:moveTo>
                    <a:cubicBezTo>
                      <a:pt x="332" y="170"/>
                      <a:pt x="332" y="170"/>
                      <a:pt x="332" y="170"/>
                    </a:cubicBezTo>
                    <a:cubicBezTo>
                      <a:pt x="339" y="170"/>
                      <a:pt x="339" y="170"/>
                      <a:pt x="339" y="170"/>
                    </a:cubicBezTo>
                    <a:cubicBezTo>
                      <a:pt x="339" y="177"/>
                      <a:pt x="339" y="177"/>
                      <a:pt x="339" y="177"/>
                    </a:cubicBezTo>
                    <a:cubicBezTo>
                      <a:pt x="332" y="177"/>
                      <a:pt x="332" y="177"/>
                      <a:pt x="332" y="177"/>
                    </a:cubicBezTo>
                    <a:moveTo>
                      <a:pt x="347" y="177"/>
                    </a:moveTo>
                    <a:cubicBezTo>
                      <a:pt x="347" y="170"/>
                      <a:pt x="347" y="170"/>
                      <a:pt x="347" y="170"/>
                    </a:cubicBezTo>
                    <a:cubicBezTo>
                      <a:pt x="354" y="170"/>
                      <a:pt x="354" y="170"/>
                      <a:pt x="354" y="170"/>
                    </a:cubicBezTo>
                    <a:cubicBezTo>
                      <a:pt x="354" y="177"/>
                      <a:pt x="354" y="177"/>
                      <a:pt x="354" y="177"/>
                    </a:cubicBezTo>
                    <a:cubicBezTo>
                      <a:pt x="347" y="177"/>
                      <a:pt x="347" y="177"/>
                      <a:pt x="347" y="177"/>
                    </a:cubicBezTo>
                    <a:moveTo>
                      <a:pt x="362" y="177"/>
                    </a:moveTo>
                    <a:cubicBezTo>
                      <a:pt x="362" y="170"/>
                      <a:pt x="362" y="170"/>
                      <a:pt x="362" y="170"/>
                    </a:cubicBezTo>
                    <a:cubicBezTo>
                      <a:pt x="369" y="170"/>
                      <a:pt x="369" y="170"/>
                      <a:pt x="369" y="170"/>
                    </a:cubicBezTo>
                    <a:cubicBezTo>
                      <a:pt x="369" y="177"/>
                      <a:pt x="369" y="177"/>
                      <a:pt x="369" y="177"/>
                    </a:cubicBezTo>
                    <a:cubicBezTo>
                      <a:pt x="362" y="177"/>
                      <a:pt x="362" y="177"/>
                      <a:pt x="362" y="177"/>
                    </a:cubicBezTo>
                    <a:moveTo>
                      <a:pt x="376" y="177"/>
                    </a:moveTo>
                    <a:cubicBezTo>
                      <a:pt x="376" y="170"/>
                      <a:pt x="376" y="170"/>
                      <a:pt x="376" y="170"/>
                    </a:cubicBezTo>
                    <a:cubicBezTo>
                      <a:pt x="383" y="170"/>
                      <a:pt x="383" y="170"/>
                      <a:pt x="383" y="170"/>
                    </a:cubicBezTo>
                    <a:cubicBezTo>
                      <a:pt x="383" y="177"/>
                      <a:pt x="383" y="177"/>
                      <a:pt x="383" y="177"/>
                    </a:cubicBezTo>
                    <a:cubicBezTo>
                      <a:pt x="376" y="177"/>
                      <a:pt x="376" y="177"/>
                      <a:pt x="376" y="177"/>
                    </a:cubicBezTo>
                    <a:moveTo>
                      <a:pt x="8" y="163"/>
                    </a:moveTo>
                    <a:cubicBezTo>
                      <a:pt x="8" y="156"/>
                      <a:pt x="8" y="156"/>
                      <a:pt x="8" y="156"/>
                    </a:cubicBezTo>
                    <a:cubicBezTo>
                      <a:pt x="15" y="156"/>
                      <a:pt x="15" y="156"/>
                      <a:pt x="15" y="156"/>
                    </a:cubicBezTo>
                    <a:cubicBezTo>
                      <a:pt x="15" y="163"/>
                      <a:pt x="15" y="163"/>
                      <a:pt x="15" y="163"/>
                    </a:cubicBezTo>
                    <a:cubicBezTo>
                      <a:pt x="8" y="163"/>
                      <a:pt x="8" y="163"/>
                      <a:pt x="8" y="163"/>
                    </a:cubicBezTo>
                    <a:moveTo>
                      <a:pt x="22" y="163"/>
                    </a:moveTo>
                    <a:cubicBezTo>
                      <a:pt x="22" y="156"/>
                      <a:pt x="22" y="156"/>
                      <a:pt x="22" y="156"/>
                    </a:cubicBezTo>
                    <a:cubicBezTo>
                      <a:pt x="29" y="156"/>
                      <a:pt x="29" y="156"/>
                      <a:pt x="29" y="156"/>
                    </a:cubicBezTo>
                    <a:cubicBezTo>
                      <a:pt x="29" y="163"/>
                      <a:pt x="29" y="163"/>
                      <a:pt x="29" y="163"/>
                    </a:cubicBezTo>
                    <a:cubicBezTo>
                      <a:pt x="22" y="163"/>
                      <a:pt x="22" y="163"/>
                      <a:pt x="22" y="163"/>
                    </a:cubicBezTo>
                    <a:moveTo>
                      <a:pt x="37" y="163"/>
                    </a:moveTo>
                    <a:cubicBezTo>
                      <a:pt x="37" y="156"/>
                      <a:pt x="37" y="156"/>
                      <a:pt x="37" y="156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44" y="163"/>
                      <a:pt x="44" y="163"/>
                      <a:pt x="44" y="163"/>
                    </a:cubicBezTo>
                    <a:cubicBezTo>
                      <a:pt x="37" y="163"/>
                      <a:pt x="37" y="163"/>
                      <a:pt x="37" y="163"/>
                    </a:cubicBezTo>
                    <a:moveTo>
                      <a:pt x="52" y="163"/>
                    </a:moveTo>
                    <a:cubicBezTo>
                      <a:pt x="52" y="156"/>
                      <a:pt x="52" y="156"/>
                      <a:pt x="52" y="156"/>
                    </a:cubicBezTo>
                    <a:cubicBezTo>
                      <a:pt x="59" y="156"/>
                      <a:pt x="59" y="156"/>
                      <a:pt x="59" y="156"/>
                    </a:cubicBezTo>
                    <a:cubicBezTo>
                      <a:pt x="59" y="163"/>
                      <a:pt x="59" y="163"/>
                      <a:pt x="59" y="163"/>
                    </a:cubicBezTo>
                    <a:cubicBezTo>
                      <a:pt x="52" y="163"/>
                      <a:pt x="52" y="163"/>
                      <a:pt x="52" y="163"/>
                    </a:cubicBezTo>
                    <a:moveTo>
                      <a:pt x="67" y="163"/>
                    </a:moveTo>
                    <a:cubicBezTo>
                      <a:pt x="67" y="156"/>
                      <a:pt x="67" y="156"/>
                      <a:pt x="67" y="156"/>
                    </a:cubicBezTo>
                    <a:cubicBezTo>
                      <a:pt x="74" y="156"/>
                      <a:pt x="74" y="156"/>
                      <a:pt x="74" y="156"/>
                    </a:cubicBezTo>
                    <a:cubicBezTo>
                      <a:pt x="74" y="163"/>
                      <a:pt x="74" y="163"/>
                      <a:pt x="74" y="163"/>
                    </a:cubicBezTo>
                    <a:cubicBezTo>
                      <a:pt x="67" y="163"/>
                      <a:pt x="67" y="163"/>
                      <a:pt x="67" y="163"/>
                    </a:cubicBezTo>
                    <a:moveTo>
                      <a:pt x="81" y="163"/>
                    </a:moveTo>
                    <a:cubicBezTo>
                      <a:pt x="81" y="156"/>
                      <a:pt x="81" y="156"/>
                      <a:pt x="81" y="156"/>
                    </a:cubicBezTo>
                    <a:cubicBezTo>
                      <a:pt x="88" y="156"/>
                      <a:pt x="88" y="156"/>
                      <a:pt x="88" y="156"/>
                    </a:cubicBezTo>
                    <a:cubicBezTo>
                      <a:pt x="88" y="163"/>
                      <a:pt x="88" y="163"/>
                      <a:pt x="88" y="163"/>
                    </a:cubicBezTo>
                    <a:cubicBezTo>
                      <a:pt x="81" y="163"/>
                      <a:pt x="81" y="163"/>
                      <a:pt x="81" y="163"/>
                    </a:cubicBezTo>
                    <a:moveTo>
                      <a:pt x="96" y="163"/>
                    </a:moveTo>
                    <a:cubicBezTo>
                      <a:pt x="96" y="156"/>
                      <a:pt x="96" y="156"/>
                      <a:pt x="96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63"/>
                      <a:pt x="103" y="163"/>
                      <a:pt x="103" y="163"/>
                    </a:cubicBezTo>
                    <a:cubicBezTo>
                      <a:pt x="96" y="163"/>
                      <a:pt x="96" y="163"/>
                      <a:pt x="96" y="163"/>
                    </a:cubicBezTo>
                    <a:moveTo>
                      <a:pt x="111" y="163"/>
                    </a:moveTo>
                    <a:cubicBezTo>
                      <a:pt x="111" y="156"/>
                      <a:pt x="111" y="156"/>
                      <a:pt x="111" y="156"/>
                    </a:cubicBezTo>
                    <a:cubicBezTo>
                      <a:pt x="118" y="156"/>
                      <a:pt x="118" y="156"/>
                      <a:pt x="118" y="156"/>
                    </a:cubicBezTo>
                    <a:cubicBezTo>
                      <a:pt x="118" y="163"/>
                      <a:pt x="118" y="163"/>
                      <a:pt x="118" y="163"/>
                    </a:cubicBezTo>
                    <a:cubicBezTo>
                      <a:pt x="111" y="163"/>
                      <a:pt x="111" y="163"/>
                      <a:pt x="111" y="163"/>
                    </a:cubicBezTo>
                    <a:moveTo>
                      <a:pt x="126" y="163"/>
                    </a:moveTo>
                    <a:cubicBezTo>
                      <a:pt x="126" y="156"/>
                      <a:pt x="126" y="156"/>
                      <a:pt x="126" y="156"/>
                    </a:cubicBezTo>
                    <a:cubicBezTo>
                      <a:pt x="133" y="156"/>
                      <a:pt x="133" y="156"/>
                      <a:pt x="133" y="156"/>
                    </a:cubicBezTo>
                    <a:cubicBezTo>
                      <a:pt x="133" y="163"/>
                      <a:pt x="133" y="163"/>
                      <a:pt x="133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moveTo>
                      <a:pt x="140" y="163"/>
                    </a:moveTo>
                    <a:cubicBezTo>
                      <a:pt x="140" y="156"/>
                      <a:pt x="140" y="156"/>
                      <a:pt x="140" y="156"/>
                    </a:cubicBezTo>
                    <a:cubicBezTo>
                      <a:pt x="147" y="156"/>
                      <a:pt x="147" y="156"/>
                      <a:pt x="147" y="156"/>
                    </a:cubicBezTo>
                    <a:cubicBezTo>
                      <a:pt x="147" y="163"/>
                      <a:pt x="147" y="163"/>
                      <a:pt x="147" y="163"/>
                    </a:cubicBezTo>
                    <a:cubicBezTo>
                      <a:pt x="140" y="163"/>
                      <a:pt x="140" y="163"/>
                      <a:pt x="140" y="163"/>
                    </a:cubicBezTo>
                    <a:moveTo>
                      <a:pt x="155" y="163"/>
                    </a:moveTo>
                    <a:cubicBezTo>
                      <a:pt x="155" y="156"/>
                      <a:pt x="155" y="156"/>
                      <a:pt x="155" y="156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62" y="163"/>
                      <a:pt x="162" y="163"/>
                      <a:pt x="162" y="163"/>
                    </a:cubicBezTo>
                    <a:cubicBezTo>
                      <a:pt x="155" y="163"/>
                      <a:pt x="155" y="163"/>
                      <a:pt x="155" y="163"/>
                    </a:cubicBezTo>
                    <a:moveTo>
                      <a:pt x="170" y="163"/>
                    </a:move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7" y="156"/>
                      <a:pt x="177" y="156"/>
                      <a:pt x="177" y="156"/>
                    </a:cubicBezTo>
                    <a:cubicBezTo>
                      <a:pt x="177" y="163"/>
                      <a:pt x="177" y="163"/>
                      <a:pt x="177" y="163"/>
                    </a:cubicBezTo>
                    <a:cubicBezTo>
                      <a:pt x="170" y="163"/>
                      <a:pt x="170" y="163"/>
                      <a:pt x="170" y="163"/>
                    </a:cubicBezTo>
                    <a:moveTo>
                      <a:pt x="185" y="163"/>
                    </a:moveTo>
                    <a:cubicBezTo>
                      <a:pt x="185" y="156"/>
                      <a:pt x="185" y="156"/>
                      <a:pt x="185" y="156"/>
                    </a:cubicBezTo>
                    <a:cubicBezTo>
                      <a:pt x="192" y="156"/>
                      <a:pt x="192" y="156"/>
                      <a:pt x="192" y="156"/>
                    </a:cubicBezTo>
                    <a:cubicBezTo>
                      <a:pt x="192" y="163"/>
                      <a:pt x="192" y="163"/>
                      <a:pt x="192" y="163"/>
                    </a:cubicBezTo>
                    <a:cubicBezTo>
                      <a:pt x="185" y="163"/>
                      <a:pt x="185" y="163"/>
                      <a:pt x="185" y="163"/>
                    </a:cubicBezTo>
                    <a:moveTo>
                      <a:pt x="199" y="163"/>
                    </a:moveTo>
                    <a:cubicBezTo>
                      <a:pt x="199" y="156"/>
                      <a:pt x="199" y="156"/>
                      <a:pt x="199" y="156"/>
                    </a:cubicBezTo>
                    <a:cubicBezTo>
                      <a:pt x="206" y="156"/>
                      <a:pt x="206" y="156"/>
                      <a:pt x="206" y="156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moveTo>
                      <a:pt x="214" y="163"/>
                    </a:moveTo>
                    <a:cubicBezTo>
                      <a:pt x="214" y="156"/>
                      <a:pt x="214" y="156"/>
                      <a:pt x="214" y="156"/>
                    </a:cubicBezTo>
                    <a:cubicBezTo>
                      <a:pt x="221" y="156"/>
                      <a:pt x="221" y="156"/>
                      <a:pt x="221" y="156"/>
                    </a:cubicBezTo>
                    <a:cubicBezTo>
                      <a:pt x="221" y="163"/>
                      <a:pt x="221" y="163"/>
                      <a:pt x="221" y="163"/>
                    </a:cubicBezTo>
                    <a:cubicBezTo>
                      <a:pt x="214" y="163"/>
                      <a:pt x="214" y="163"/>
                      <a:pt x="214" y="163"/>
                    </a:cubicBezTo>
                    <a:moveTo>
                      <a:pt x="229" y="163"/>
                    </a:moveTo>
                    <a:cubicBezTo>
                      <a:pt x="229" y="156"/>
                      <a:pt x="229" y="156"/>
                      <a:pt x="229" y="156"/>
                    </a:cubicBezTo>
                    <a:cubicBezTo>
                      <a:pt x="236" y="156"/>
                      <a:pt x="236" y="156"/>
                      <a:pt x="236" y="156"/>
                    </a:cubicBezTo>
                    <a:cubicBezTo>
                      <a:pt x="236" y="163"/>
                      <a:pt x="236" y="163"/>
                      <a:pt x="236" y="163"/>
                    </a:cubicBezTo>
                    <a:cubicBezTo>
                      <a:pt x="229" y="163"/>
                      <a:pt x="229" y="163"/>
                      <a:pt x="229" y="163"/>
                    </a:cubicBezTo>
                    <a:moveTo>
                      <a:pt x="244" y="163"/>
                    </a:moveTo>
                    <a:cubicBezTo>
                      <a:pt x="244" y="156"/>
                      <a:pt x="244" y="156"/>
                      <a:pt x="244" y="156"/>
                    </a:cubicBezTo>
                    <a:cubicBezTo>
                      <a:pt x="251" y="156"/>
                      <a:pt x="251" y="156"/>
                      <a:pt x="251" y="156"/>
                    </a:cubicBezTo>
                    <a:cubicBezTo>
                      <a:pt x="251" y="163"/>
                      <a:pt x="251" y="163"/>
                      <a:pt x="251" y="163"/>
                    </a:cubicBezTo>
                    <a:cubicBezTo>
                      <a:pt x="244" y="163"/>
                      <a:pt x="244" y="163"/>
                      <a:pt x="244" y="163"/>
                    </a:cubicBezTo>
                    <a:moveTo>
                      <a:pt x="258" y="163"/>
                    </a:moveTo>
                    <a:cubicBezTo>
                      <a:pt x="258" y="156"/>
                      <a:pt x="258" y="156"/>
                      <a:pt x="258" y="156"/>
                    </a:cubicBezTo>
                    <a:cubicBezTo>
                      <a:pt x="265" y="156"/>
                      <a:pt x="265" y="156"/>
                      <a:pt x="265" y="156"/>
                    </a:cubicBezTo>
                    <a:cubicBezTo>
                      <a:pt x="265" y="163"/>
                      <a:pt x="265" y="163"/>
                      <a:pt x="265" y="163"/>
                    </a:cubicBezTo>
                    <a:cubicBezTo>
                      <a:pt x="258" y="163"/>
                      <a:pt x="258" y="163"/>
                      <a:pt x="258" y="163"/>
                    </a:cubicBezTo>
                    <a:moveTo>
                      <a:pt x="273" y="163"/>
                    </a:moveTo>
                    <a:cubicBezTo>
                      <a:pt x="273" y="156"/>
                      <a:pt x="273" y="156"/>
                      <a:pt x="273" y="156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0" y="163"/>
                      <a:pt x="280" y="163"/>
                      <a:pt x="280" y="163"/>
                    </a:cubicBezTo>
                    <a:cubicBezTo>
                      <a:pt x="273" y="163"/>
                      <a:pt x="273" y="163"/>
                      <a:pt x="273" y="163"/>
                    </a:cubicBezTo>
                    <a:moveTo>
                      <a:pt x="288" y="163"/>
                    </a:moveTo>
                    <a:cubicBezTo>
                      <a:pt x="288" y="156"/>
                      <a:pt x="288" y="156"/>
                      <a:pt x="288" y="156"/>
                    </a:cubicBezTo>
                    <a:cubicBezTo>
                      <a:pt x="295" y="156"/>
                      <a:pt x="295" y="156"/>
                      <a:pt x="295" y="156"/>
                    </a:cubicBezTo>
                    <a:cubicBezTo>
                      <a:pt x="295" y="163"/>
                      <a:pt x="295" y="163"/>
                      <a:pt x="295" y="163"/>
                    </a:cubicBezTo>
                    <a:cubicBezTo>
                      <a:pt x="288" y="163"/>
                      <a:pt x="288" y="163"/>
                      <a:pt x="288" y="163"/>
                    </a:cubicBezTo>
                    <a:moveTo>
                      <a:pt x="303" y="163"/>
                    </a:moveTo>
                    <a:cubicBezTo>
                      <a:pt x="303" y="156"/>
                      <a:pt x="303" y="156"/>
                      <a:pt x="303" y="156"/>
                    </a:cubicBezTo>
                    <a:cubicBezTo>
                      <a:pt x="310" y="156"/>
                      <a:pt x="310" y="156"/>
                      <a:pt x="310" y="156"/>
                    </a:cubicBezTo>
                    <a:cubicBezTo>
                      <a:pt x="310" y="163"/>
                      <a:pt x="310" y="163"/>
                      <a:pt x="310" y="163"/>
                    </a:cubicBezTo>
                    <a:cubicBezTo>
                      <a:pt x="303" y="163"/>
                      <a:pt x="303" y="163"/>
                      <a:pt x="303" y="163"/>
                    </a:cubicBezTo>
                    <a:moveTo>
                      <a:pt x="317" y="163"/>
                    </a:moveTo>
                    <a:cubicBezTo>
                      <a:pt x="317" y="156"/>
                      <a:pt x="317" y="156"/>
                      <a:pt x="317" y="156"/>
                    </a:cubicBezTo>
                    <a:cubicBezTo>
                      <a:pt x="324" y="156"/>
                      <a:pt x="324" y="156"/>
                      <a:pt x="324" y="156"/>
                    </a:cubicBezTo>
                    <a:cubicBezTo>
                      <a:pt x="324" y="163"/>
                      <a:pt x="324" y="163"/>
                      <a:pt x="324" y="163"/>
                    </a:cubicBezTo>
                    <a:cubicBezTo>
                      <a:pt x="317" y="163"/>
                      <a:pt x="317" y="163"/>
                      <a:pt x="317" y="163"/>
                    </a:cubicBezTo>
                    <a:moveTo>
                      <a:pt x="332" y="163"/>
                    </a:moveTo>
                    <a:cubicBezTo>
                      <a:pt x="332" y="156"/>
                      <a:pt x="332" y="156"/>
                      <a:pt x="332" y="156"/>
                    </a:cubicBezTo>
                    <a:cubicBezTo>
                      <a:pt x="339" y="156"/>
                      <a:pt x="339" y="156"/>
                      <a:pt x="339" y="156"/>
                    </a:cubicBezTo>
                    <a:cubicBezTo>
                      <a:pt x="339" y="163"/>
                      <a:pt x="339" y="163"/>
                      <a:pt x="339" y="163"/>
                    </a:cubicBezTo>
                    <a:cubicBezTo>
                      <a:pt x="332" y="163"/>
                      <a:pt x="332" y="163"/>
                      <a:pt x="332" y="163"/>
                    </a:cubicBezTo>
                    <a:moveTo>
                      <a:pt x="347" y="163"/>
                    </a:moveTo>
                    <a:cubicBezTo>
                      <a:pt x="347" y="156"/>
                      <a:pt x="347" y="156"/>
                      <a:pt x="347" y="156"/>
                    </a:cubicBezTo>
                    <a:cubicBezTo>
                      <a:pt x="354" y="156"/>
                      <a:pt x="354" y="156"/>
                      <a:pt x="354" y="156"/>
                    </a:cubicBezTo>
                    <a:cubicBezTo>
                      <a:pt x="354" y="163"/>
                      <a:pt x="354" y="163"/>
                      <a:pt x="354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moveTo>
                      <a:pt x="362" y="163"/>
                    </a:moveTo>
                    <a:cubicBezTo>
                      <a:pt x="362" y="156"/>
                      <a:pt x="362" y="156"/>
                      <a:pt x="362" y="156"/>
                    </a:cubicBezTo>
                    <a:cubicBezTo>
                      <a:pt x="369" y="156"/>
                      <a:pt x="369" y="156"/>
                      <a:pt x="369" y="156"/>
                    </a:cubicBezTo>
                    <a:cubicBezTo>
                      <a:pt x="369" y="163"/>
                      <a:pt x="369" y="163"/>
                      <a:pt x="369" y="163"/>
                    </a:cubicBezTo>
                    <a:cubicBezTo>
                      <a:pt x="362" y="163"/>
                      <a:pt x="362" y="163"/>
                      <a:pt x="362" y="163"/>
                    </a:cubicBezTo>
                    <a:moveTo>
                      <a:pt x="376" y="163"/>
                    </a:moveTo>
                    <a:cubicBezTo>
                      <a:pt x="376" y="156"/>
                      <a:pt x="376" y="156"/>
                      <a:pt x="376" y="156"/>
                    </a:cubicBezTo>
                    <a:cubicBezTo>
                      <a:pt x="383" y="156"/>
                      <a:pt x="383" y="156"/>
                      <a:pt x="383" y="156"/>
                    </a:cubicBezTo>
                    <a:cubicBezTo>
                      <a:pt x="383" y="163"/>
                      <a:pt x="383" y="163"/>
                      <a:pt x="383" y="163"/>
                    </a:cubicBezTo>
                    <a:cubicBezTo>
                      <a:pt x="376" y="163"/>
                      <a:pt x="376" y="163"/>
                      <a:pt x="376" y="163"/>
                    </a:cubicBezTo>
                    <a:moveTo>
                      <a:pt x="22" y="148"/>
                    </a:moveTo>
                    <a:cubicBezTo>
                      <a:pt x="22" y="141"/>
                      <a:pt x="22" y="141"/>
                      <a:pt x="22" y="141"/>
                    </a:cubicBezTo>
                    <a:cubicBezTo>
                      <a:pt x="29" y="141"/>
                      <a:pt x="29" y="141"/>
                      <a:pt x="29" y="141"/>
                    </a:cubicBezTo>
                    <a:cubicBezTo>
                      <a:pt x="29" y="148"/>
                      <a:pt x="29" y="148"/>
                      <a:pt x="29" y="148"/>
                    </a:cubicBezTo>
                    <a:cubicBezTo>
                      <a:pt x="22" y="148"/>
                      <a:pt x="22" y="148"/>
                      <a:pt x="22" y="148"/>
                    </a:cubicBezTo>
                    <a:moveTo>
                      <a:pt x="37" y="148"/>
                    </a:moveTo>
                    <a:cubicBezTo>
                      <a:pt x="37" y="141"/>
                      <a:pt x="37" y="141"/>
                      <a:pt x="37" y="141"/>
                    </a:cubicBezTo>
                    <a:cubicBezTo>
                      <a:pt x="44" y="141"/>
                      <a:pt x="44" y="141"/>
                      <a:pt x="44" y="141"/>
                    </a:cubicBezTo>
                    <a:cubicBezTo>
                      <a:pt x="44" y="148"/>
                      <a:pt x="44" y="148"/>
                      <a:pt x="44" y="148"/>
                    </a:cubicBezTo>
                    <a:cubicBezTo>
                      <a:pt x="37" y="148"/>
                      <a:pt x="37" y="148"/>
                      <a:pt x="37" y="148"/>
                    </a:cubicBezTo>
                    <a:moveTo>
                      <a:pt x="52" y="148"/>
                    </a:moveTo>
                    <a:cubicBezTo>
                      <a:pt x="52" y="141"/>
                      <a:pt x="52" y="141"/>
                      <a:pt x="52" y="141"/>
                    </a:cubicBezTo>
                    <a:cubicBezTo>
                      <a:pt x="59" y="141"/>
                      <a:pt x="59" y="141"/>
                      <a:pt x="59" y="141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2" y="148"/>
                      <a:pt x="52" y="148"/>
                      <a:pt x="52" y="148"/>
                    </a:cubicBezTo>
                    <a:moveTo>
                      <a:pt x="67" y="148"/>
                    </a:moveTo>
                    <a:cubicBezTo>
                      <a:pt x="67" y="141"/>
                      <a:pt x="67" y="141"/>
                      <a:pt x="67" y="141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74" y="148"/>
                      <a:pt x="74" y="148"/>
                      <a:pt x="74" y="148"/>
                    </a:cubicBezTo>
                    <a:cubicBezTo>
                      <a:pt x="67" y="148"/>
                      <a:pt x="67" y="148"/>
                      <a:pt x="67" y="148"/>
                    </a:cubicBezTo>
                    <a:moveTo>
                      <a:pt x="81" y="148"/>
                    </a:moveTo>
                    <a:cubicBezTo>
                      <a:pt x="81" y="141"/>
                      <a:pt x="81" y="141"/>
                      <a:pt x="81" y="141"/>
                    </a:cubicBezTo>
                    <a:cubicBezTo>
                      <a:pt x="88" y="141"/>
                      <a:pt x="88" y="141"/>
                      <a:pt x="88" y="141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81" y="148"/>
                      <a:pt x="81" y="148"/>
                      <a:pt x="81" y="148"/>
                    </a:cubicBezTo>
                    <a:moveTo>
                      <a:pt x="96" y="148"/>
                    </a:moveTo>
                    <a:cubicBezTo>
                      <a:pt x="96" y="141"/>
                      <a:pt x="96" y="141"/>
                      <a:pt x="96" y="141"/>
                    </a:cubicBezTo>
                    <a:cubicBezTo>
                      <a:pt x="103" y="141"/>
                      <a:pt x="103" y="141"/>
                      <a:pt x="103" y="141"/>
                    </a:cubicBezTo>
                    <a:cubicBezTo>
                      <a:pt x="103" y="148"/>
                      <a:pt x="103" y="148"/>
                      <a:pt x="103" y="148"/>
                    </a:cubicBezTo>
                    <a:cubicBezTo>
                      <a:pt x="96" y="148"/>
                      <a:pt x="96" y="148"/>
                      <a:pt x="96" y="148"/>
                    </a:cubicBezTo>
                    <a:moveTo>
                      <a:pt x="111" y="148"/>
                    </a:moveTo>
                    <a:cubicBezTo>
                      <a:pt x="111" y="141"/>
                      <a:pt x="111" y="141"/>
                      <a:pt x="111" y="141"/>
                    </a:cubicBezTo>
                    <a:cubicBezTo>
                      <a:pt x="118" y="141"/>
                      <a:pt x="118" y="141"/>
                      <a:pt x="118" y="141"/>
                    </a:cubicBezTo>
                    <a:cubicBezTo>
                      <a:pt x="118" y="148"/>
                      <a:pt x="118" y="148"/>
                      <a:pt x="118" y="148"/>
                    </a:cubicBezTo>
                    <a:cubicBezTo>
                      <a:pt x="111" y="148"/>
                      <a:pt x="111" y="148"/>
                      <a:pt x="111" y="148"/>
                    </a:cubicBezTo>
                    <a:moveTo>
                      <a:pt x="126" y="148"/>
                    </a:moveTo>
                    <a:cubicBezTo>
                      <a:pt x="126" y="141"/>
                      <a:pt x="126" y="141"/>
                      <a:pt x="126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8"/>
                      <a:pt x="133" y="148"/>
                      <a:pt x="133" y="148"/>
                    </a:cubicBezTo>
                    <a:cubicBezTo>
                      <a:pt x="126" y="148"/>
                      <a:pt x="126" y="148"/>
                      <a:pt x="126" y="148"/>
                    </a:cubicBezTo>
                    <a:moveTo>
                      <a:pt x="140" y="148"/>
                    </a:move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0" y="148"/>
                      <a:pt x="140" y="148"/>
                      <a:pt x="140" y="148"/>
                    </a:cubicBezTo>
                    <a:moveTo>
                      <a:pt x="155" y="148"/>
                    </a:moveTo>
                    <a:cubicBezTo>
                      <a:pt x="155" y="141"/>
                      <a:pt x="155" y="141"/>
                      <a:pt x="155" y="141"/>
                    </a:cubicBezTo>
                    <a:cubicBezTo>
                      <a:pt x="162" y="141"/>
                      <a:pt x="162" y="141"/>
                      <a:pt x="162" y="141"/>
                    </a:cubicBezTo>
                    <a:cubicBezTo>
                      <a:pt x="162" y="148"/>
                      <a:pt x="162" y="148"/>
                      <a:pt x="162" y="148"/>
                    </a:cubicBezTo>
                    <a:cubicBezTo>
                      <a:pt x="155" y="148"/>
                      <a:pt x="155" y="148"/>
                      <a:pt x="155" y="148"/>
                    </a:cubicBezTo>
                    <a:moveTo>
                      <a:pt x="170" y="148"/>
                    </a:move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7" y="141"/>
                      <a:pt x="177" y="141"/>
                      <a:pt x="177" y="141"/>
                    </a:cubicBezTo>
                    <a:cubicBezTo>
                      <a:pt x="177" y="148"/>
                      <a:pt x="177" y="148"/>
                      <a:pt x="177" y="148"/>
                    </a:cubicBezTo>
                    <a:cubicBezTo>
                      <a:pt x="170" y="148"/>
                      <a:pt x="170" y="148"/>
                      <a:pt x="170" y="148"/>
                    </a:cubicBezTo>
                    <a:moveTo>
                      <a:pt x="185" y="148"/>
                    </a:move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92" y="141"/>
                      <a:pt x="192" y="141"/>
                      <a:pt x="192" y="141"/>
                    </a:cubicBezTo>
                    <a:cubicBezTo>
                      <a:pt x="192" y="148"/>
                      <a:pt x="192" y="148"/>
                      <a:pt x="192" y="148"/>
                    </a:cubicBezTo>
                    <a:cubicBezTo>
                      <a:pt x="185" y="148"/>
                      <a:pt x="185" y="148"/>
                      <a:pt x="185" y="148"/>
                    </a:cubicBezTo>
                    <a:moveTo>
                      <a:pt x="199" y="148"/>
                    </a:moveTo>
                    <a:cubicBezTo>
                      <a:pt x="199" y="141"/>
                      <a:pt x="199" y="141"/>
                      <a:pt x="199" y="141"/>
                    </a:cubicBezTo>
                    <a:cubicBezTo>
                      <a:pt x="206" y="141"/>
                      <a:pt x="206" y="141"/>
                      <a:pt x="206" y="141"/>
                    </a:cubicBezTo>
                    <a:cubicBezTo>
                      <a:pt x="206" y="148"/>
                      <a:pt x="206" y="148"/>
                      <a:pt x="206" y="148"/>
                    </a:cubicBezTo>
                    <a:cubicBezTo>
                      <a:pt x="199" y="148"/>
                      <a:pt x="199" y="148"/>
                      <a:pt x="199" y="148"/>
                    </a:cubicBezTo>
                    <a:moveTo>
                      <a:pt x="214" y="148"/>
                    </a:moveTo>
                    <a:cubicBezTo>
                      <a:pt x="214" y="141"/>
                      <a:pt x="214" y="141"/>
                      <a:pt x="214" y="141"/>
                    </a:cubicBezTo>
                    <a:cubicBezTo>
                      <a:pt x="221" y="141"/>
                      <a:pt x="221" y="141"/>
                      <a:pt x="221" y="141"/>
                    </a:cubicBezTo>
                    <a:cubicBezTo>
                      <a:pt x="221" y="148"/>
                      <a:pt x="221" y="148"/>
                      <a:pt x="221" y="148"/>
                    </a:cubicBezTo>
                    <a:cubicBezTo>
                      <a:pt x="214" y="148"/>
                      <a:pt x="214" y="148"/>
                      <a:pt x="214" y="148"/>
                    </a:cubicBezTo>
                    <a:moveTo>
                      <a:pt x="229" y="148"/>
                    </a:moveTo>
                    <a:cubicBezTo>
                      <a:pt x="229" y="141"/>
                      <a:pt x="229" y="141"/>
                      <a:pt x="229" y="141"/>
                    </a:cubicBezTo>
                    <a:cubicBezTo>
                      <a:pt x="236" y="141"/>
                      <a:pt x="236" y="141"/>
                      <a:pt x="236" y="141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29" y="148"/>
                      <a:pt x="229" y="148"/>
                      <a:pt x="229" y="148"/>
                    </a:cubicBezTo>
                    <a:moveTo>
                      <a:pt x="244" y="148"/>
                    </a:moveTo>
                    <a:cubicBezTo>
                      <a:pt x="244" y="141"/>
                      <a:pt x="244" y="141"/>
                      <a:pt x="244" y="141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51" y="148"/>
                      <a:pt x="251" y="148"/>
                      <a:pt x="251" y="148"/>
                    </a:cubicBezTo>
                    <a:cubicBezTo>
                      <a:pt x="244" y="148"/>
                      <a:pt x="244" y="148"/>
                      <a:pt x="244" y="148"/>
                    </a:cubicBezTo>
                    <a:moveTo>
                      <a:pt x="258" y="148"/>
                    </a:moveTo>
                    <a:cubicBezTo>
                      <a:pt x="258" y="141"/>
                      <a:pt x="258" y="141"/>
                      <a:pt x="258" y="141"/>
                    </a:cubicBezTo>
                    <a:cubicBezTo>
                      <a:pt x="265" y="141"/>
                      <a:pt x="265" y="141"/>
                      <a:pt x="265" y="141"/>
                    </a:cubicBezTo>
                    <a:cubicBezTo>
                      <a:pt x="265" y="148"/>
                      <a:pt x="265" y="148"/>
                      <a:pt x="265" y="148"/>
                    </a:cubicBezTo>
                    <a:cubicBezTo>
                      <a:pt x="258" y="148"/>
                      <a:pt x="258" y="148"/>
                      <a:pt x="258" y="148"/>
                    </a:cubicBezTo>
                    <a:moveTo>
                      <a:pt x="273" y="148"/>
                    </a:moveTo>
                    <a:cubicBezTo>
                      <a:pt x="273" y="141"/>
                      <a:pt x="273" y="141"/>
                      <a:pt x="273" y="141"/>
                    </a:cubicBezTo>
                    <a:cubicBezTo>
                      <a:pt x="280" y="141"/>
                      <a:pt x="280" y="141"/>
                      <a:pt x="280" y="141"/>
                    </a:cubicBezTo>
                    <a:cubicBezTo>
                      <a:pt x="280" y="148"/>
                      <a:pt x="280" y="148"/>
                      <a:pt x="280" y="148"/>
                    </a:cubicBezTo>
                    <a:cubicBezTo>
                      <a:pt x="273" y="148"/>
                      <a:pt x="273" y="148"/>
                      <a:pt x="273" y="148"/>
                    </a:cubicBezTo>
                    <a:moveTo>
                      <a:pt x="288" y="148"/>
                    </a:moveTo>
                    <a:cubicBezTo>
                      <a:pt x="288" y="141"/>
                      <a:pt x="288" y="141"/>
                      <a:pt x="288" y="141"/>
                    </a:cubicBezTo>
                    <a:cubicBezTo>
                      <a:pt x="295" y="141"/>
                      <a:pt x="295" y="141"/>
                      <a:pt x="295" y="141"/>
                    </a:cubicBezTo>
                    <a:cubicBezTo>
                      <a:pt x="295" y="148"/>
                      <a:pt x="295" y="148"/>
                      <a:pt x="295" y="148"/>
                    </a:cubicBezTo>
                    <a:cubicBezTo>
                      <a:pt x="288" y="148"/>
                      <a:pt x="288" y="148"/>
                      <a:pt x="288" y="148"/>
                    </a:cubicBezTo>
                    <a:moveTo>
                      <a:pt x="303" y="148"/>
                    </a:moveTo>
                    <a:cubicBezTo>
                      <a:pt x="303" y="141"/>
                      <a:pt x="303" y="141"/>
                      <a:pt x="303" y="141"/>
                    </a:cubicBezTo>
                    <a:cubicBezTo>
                      <a:pt x="310" y="141"/>
                      <a:pt x="310" y="141"/>
                      <a:pt x="310" y="141"/>
                    </a:cubicBezTo>
                    <a:cubicBezTo>
                      <a:pt x="310" y="148"/>
                      <a:pt x="310" y="148"/>
                      <a:pt x="310" y="148"/>
                    </a:cubicBezTo>
                    <a:cubicBezTo>
                      <a:pt x="303" y="148"/>
                      <a:pt x="303" y="148"/>
                      <a:pt x="303" y="148"/>
                    </a:cubicBezTo>
                    <a:moveTo>
                      <a:pt x="317" y="148"/>
                    </a:moveTo>
                    <a:cubicBezTo>
                      <a:pt x="317" y="141"/>
                      <a:pt x="317" y="141"/>
                      <a:pt x="317" y="141"/>
                    </a:cubicBezTo>
                    <a:cubicBezTo>
                      <a:pt x="324" y="141"/>
                      <a:pt x="324" y="141"/>
                      <a:pt x="324" y="141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17" y="148"/>
                      <a:pt x="317" y="148"/>
                      <a:pt x="317" y="148"/>
                    </a:cubicBezTo>
                    <a:moveTo>
                      <a:pt x="332" y="148"/>
                    </a:moveTo>
                    <a:cubicBezTo>
                      <a:pt x="332" y="141"/>
                      <a:pt x="332" y="141"/>
                      <a:pt x="332" y="141"/>
                    </a:cubicBezTo>
                    <a:cubicBezTo>
                      <a:pt x="339" y="141"/>
                      <a:pt x="339" y="141"/>
                      <a:pt x="339" y="141"/>
                    </a:cubicBezTo>
                    <a:cubicBezTo>
                      <a:pt x="339" y="148"/>
                      <a:pt x="339" y="148"/>
                      <a:pt x="339" y="148"/>
                    </a:cubicBezTo>
                    <a:cubicBezTo>
                      <a:pt x="332" y="148"/>
                      <a:pt x="332" y="148"/>
                      <a:pt x="332" y="148"/>
                    </a:cubicBezTo>
                    <a:moveTo>
                      <a:pt x="347" y="148"/>
                    </a:moveTo>
                    <a:cubicBezTo>
                      <a:pt x="347" y="141"/>
                      <a:pt x="347" y="141"/>
                      <a:pt x="347" y="141"/>
                    </a:cubicBezTo>
                    <a:cubicBezTo>
                      <a:pt x="354" y="141"/>
                      <a:pt x="354" y="141"/>
                      <a:pt x="354" y="141"/>
                    </a:cubicBezTo>
                    <a:cubicBezTo>
                      <a:pt x="354" y="148"/>
                      <a:pt x="354" y="148"/>
                      <a:pt x="354" y="148"/>
                    </a:cubicBezTo>
                    <a:cubicBezTo>
                      <a:pt x="347" y="148"/>
                      <a:pt x="347" y="148"/>
                      <a:pt x="347" y="148"/>
                    </a:cubicBezTo>
                    <a:moveTo>
                      <a:pt x="362" y="148"/>
                    </a:moveTo>
                    <a:cubicBezTo>
                      <a:pt x="362" y="141"/>
                      <a:pt x="362" y="141"/>
                      <a:pt x="362" y="141"/>
                    </a:cubicBezTo>
                    <a:cubicBezTo>
                      <a:pt x="369" y="141"/>
                      <a:pt x="369" y="141"/>
                      <a:pt x="369" y="141"/>
                    </a:cubicBezTo>
                    <a:cubicBezTo>
                      <a:pt x="369" y="148"/>
                      <a:pt x="369" y="148"/>
                      <a:pt x="369" y="148"/>
                    </a:cubicBezTo>
                    <a:cubicBezTo>
                      <a:pt x="362" y="148"/>
                      <a:pt x="362" y="148"/>
                      <a:pt x="362" y="148"/>
                    </a:cubicBezTo>
                    <a:moveTo>
                      <a:pt x="22" y="133"/>
                    </a:moveTo>
                    <a:cubicBezTo>
                      <a:pt x="22" y="126"/>
                      <a:pt x="22" y="126"/>
                      <a:pt x="22" y="126"/>
                    </a:cubicBezTo>
                    <a:cubicBezTo>
                      <a:pt x="29" y="126"/>
                      <a:pt x="29" y="126"/>
                      <a:pt x="29" y="126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2" y="133"/>
                      <a:pt x="22" y="133"/>
                      <a:pt x="22" y="133"/>
                    </a:cubicBezTo>
                    <a:moveTo>
                      <a:pt x="37" y="133"/>
                    </a:moveTo>
                    <a:cubicBezTo>
                      <a:pt x="37" y="126"/>
                      <a:pt x="37" y="126"/>
                      <a:pt x="37" y="126"/>
                    </a:cubicBezTo>
                    <a:cubicBezTo>
                      <a:pt x="44" y="126"/>
                      <a:pt x="44" y="126"/>
                      <a:pt x="44" y="126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37" y="133"/>
                      <a:pt x="37" y="133"/>
                      <a:pt x="37" y="133"/>
                    </a:cubicBezTo>
                    <a:moveTo>
                      <a:pt x="52" y="133"/>
                    </a:moveTo>
                    <a:cubicBezTo>
                      <a:pt x="52" y="126"/>
                      <a:pt x="52" y="126"/>
                      <a:pt x="52" y="126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33"/>
                      <a:pt x="59" y="133"/>
                      <a:pt x="59" y="133"/>
                    </a:cubicBezTo>
                    <a:cubicBezTo>
                      <a:pt x="52" y="133"/>
                      <a:pt x="52" y="133"/>
                      <a:pt x="52" y="133"/>
                    </a:cubicBezTo>
                    <a:moveTo>
                      <a:pt x="67" y="133"/>
                    </a:moveTo>
                    <a:cubicBezTo>
                      <a:pt x="67" y="126"/>
                      <a:pt x="67" y="126"/>
                      <a:pt x="67" y="126"/>
                    </a:cubicBezTo>
                    <a:cubicBezTo>
                      <a:pt x="74" y="126"/>
                      <a:pt x="74" y="126"/>
                      <a:pt x="74" y="126"/>
                    </a:cubicBezTo>
                    <a:cubicBezTo>
                      <a:pt x="74" y="133"/>
                      <a:pt x="74" y="133"/>
                      <a:pt x="74" y="133"/>
                    </a:cubicBezTo>
                    <a:cubicBezTo>
                      <a:pt x="67" y="133"/>
                      <a:pt x="67" y="133"/>
                      <a:pt x="67" y="133"/>
                    </a:cubicBezTo>
                    <a:moveTo>
                      <a:pt x="81" y="133"/>
                    </a:moveTo>
                    <a:cubicBezTo>
                      <a:pt x="81" y="126"/>
                      <a:pt x="81" y="126"/>
                      <a:pt x="81" y="126"/>
                    </a:cubicBezTo>
                    <a:cubicBezTo>
                      <a:pt x="88" y="126"/>
                      <a:pt x="88" y="126"/>
                      <a:pt x="88" y="126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1" y="133"/>
                      <a:pt x="81" y="133"/>
                      <a:pt x="81" y="133"/>
                    </a:cubicBezTo>
                    <a:moveTo>
                      <a:pt x="96" y="133"/>
                    </a:moveTo>
                    <a:cubicBezTo>
                      <a:pt x="96" y="126"/>
                      <a:pt x="96" y="126"/>
                      <a:pt x="96" y="126"/>
                    </a:cubicBezTo>
                    <a:cubicBezTo>
                      <a:pt x="103" y="126"/>
                      <a:pt x="103" y="126"/>
                      <a:pt x="103" y="126"/>
                    </a:cubicBezTo>
                    <a:cubicBezTo>
                      <a:pt x="103" y="133"/>
                      <a:pt x="103" y="133"/>
                      <a:pt x="103" y="133"/>
                    </a:cubicBezTo>
                    <a:cubicBezTo>
                      <a:pt x="96" y="133"/>
                      <a:pt x="96" y="133"/>
                      <a:pt x="96" y="133"/>
                    </a:cubicBezTo>
                    <a:moveTo>
                      <a:pt x="111" y="133"/>
                    </a:moveTo>
                    <a:cubicBezTo>
                      <a:pt x="111" y="126"/>
                      <a:pt x="111" y="126"/>
                      <a:pt x="111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1" y="133"/>
                      <a:pt x="111" y="133"/>
                      <a:pt x="111" y="133"/>
                    </a:cubicBezTo>
                    <a:moveTo>
                      <a:pt x="126" y="133"/>
                    </a:move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33" y="133"/>
                      <a:pt x="133" y="133"/>
                      <a:pt x="133" y="133"/>
                    </a:cubicBezTo>
                    <a:cubicBezTo>
                      <a:pt x="126" y="133"/>
                      <a:pt x="126" y="133"/>
                      <a:pt x="126" y="133"/>
                    </a:cubicBezTo>
                    <a:moveTo>
                      <a:pt x="140" y="133"/>
                    </a:move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47" y="126"/>
                      <a:pt x="147" y="126"/>
                      <a:pt x="147" y="126"/>
                    </a:cubicBezTo>
                    <a:cubicBezTo>
                      <a:pt x="147" y="133"/>
                      <a:pt x="147" y="133"/>
                      <a:pt x="147" y="133"/>
                    </a:cubicBezTo>
                    <a:cubicBezTo>
                      <a:pt x="140" y="133"/>
                      <a:pt x="140" y="133"/>
                      <a:pt x="140" y="133"/>
                    </a:cubicBezTo>
                    <a:moveTo>
                      <a:pt x="155" y="133"/>
                    </a:moveTo>
                    <a:cubicBezTo>
                      <a:pt x="155" y="126"/>
                      <a:pt x="155" y="126"/>
                      <a:pt x="155" y="126"/>
                    </a:cubicBezTo>
                    <a:cubicBezTo>
                      <a:pt x="162" y="126"/>
                      <a:pt x="162" y="126"/>
                      <a:pt x="162" y="126"/>
                    </a:cubicBezTo>
                    <a:cubicBezTo>
                      <a:pt x="162" y="133"/>
                      <a:pt x="162" y="133"/>
                      <a:pt x="162" y="133"/>
                    </a:cubicBezTo>
                    <a:cubicBezTo>
                      <a:pt x="155" y="133"/>
                      <a:pt x="155" y="133"/>
                      <a:pt x="155" y="133"/>
                    </a:cubicBezTo>
                    <a:moveTo>
                      <a:pt x="170" y="133"/>
                    </a:moveTo>
                    <a:cubicBezTo>
                      <a:pt x="170" y="126"/>
                      <a:pt x="170" y="126"/>
                      <a:pt x="170" y="126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7" y="133"/>
                      <a:pt x="177" y="133"/>
                      <a:pt x="177" y="133"/>
                    </a:cubicBezTo>
                    <a:cubicBezTo>
                      <a:pt x="170" y="133"/>
                      <a:pt x="170" y="133"/>
                      <a:pt x="170" y="133"/>
                    </a:cubicBezTo>
                    <a:moveTo>
                      <a:pt x="185" y="133"/>
                    </a:moveTo>
                    <a:cubicBezTo>
                      <a:pt x="185" y="126"/>
                      <a:pt x="185" y="126"/>
                      <a:pt x="18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33"/>
                      <a:pt x="192" y="133"/>
                      <a:pt x="192" y="133"/>
                    </a:cubicBezTo>
                    <a:cubicBezTo>
                      <a:pt x="185" y="133"/>
                      <a:pt x="185" y="133"/>
                      <a:pt x="185" y="133"/>
                    </a:cubicBezTo>
                    <a:moveTo>
                      <a:pt x="199" y="133"/>
                    </a:moveTo>
                    <a:cubicBezTo>
                      <a:pt x="199" y="126"/>
                      <a:pt x="199" y="126"/>
                      <a:pt x="199" y="126"/>
                    </a:cubicBezTo>
                    <a:cubicBezTo>
                      <a:pt x="206" y="126"/>
                      <a:pt x="206" y="126"/>
                      <a:pt x="206" y="126"/>
                    </a:cubicBezTo>
                    <a:cubicBezTo>
                      <a:pt x="206" y="133"/>
                      <a:pt x="206" y="133"/>
                      <a:pt x="206" y="133"/>
                    </a:cubicBezTo>
                    <a:cubicBezTo>
                      <a:pt x="199" y="133"/>
                      <a:pt x="199" y="133"/>
                      <a:pt x="199" y="133"/>
                    </a:cubicBezTo>
                    <a:moveTo>
                      <a:pt x="214" y="133"/>
                    </a:moveTo>
                    <a:cubicBezTo>
                      <a:pt x="214" y="126"/>
                      <a:pt x="214" y="126"/>
                      <a:pt x="214" y="126"/>
                    </a:cubicBezTo>
                    <a:cubicBezTo>
                      <a:pt x="221" y="126"/>
                      <a:pt x="221" y="126"/>
                      <a:pt x="221" y="126"/>
                    </a:cubicBezTo>
                    <a:cubicBezTo>
                      <a:pt x="221" y="133"/>
                      <a:pt x="221" y="133"/>
                      <a:pt x="221" y="133"/>
                    </a:cubicBezTo>
                    <a:cubicBezTo>
                      <a:pt x="214" y="133"/>
                      <a:pt x="214" y="133"/>
                      <a:pt x="214" y="133"/>
                    </a:cubicBezTo>
                    <a:moveTo>
                      <a:pt x="229" y="133"/>
                    </a:move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36" y="126"/>
                      <a:pt x="236" y="126"/>
                      <a:pt x="236" y="126"/>
                    </a:cubicBezTo>
                    <a:cubicBezTo>
                      <a:pt x="236" y="133"/>
                      <a:pt x="236" y="133"/>
                      <a:pt x="236" y="133"/>
                    </a:cubicBezTo>
                    <a:cubicBezTo>
                      <a:pt x="229" y="133"/>
                      <a:pt x="229" y="133"/>
                      <a:pt x="229" y="133"/>
                    </a:cubicBezTo>
                    <a:moveTo>
                      <a:pt x="244" y="133"/>
                    </a:moveTo>
                    <a:cubicBezTo>
                      <a:pt x="244" y="126"/>
                      <a:pt x="244" y="126"/>
                      <a:pt x="244" y="126"/>
                    </a:cubicBezTo>
                    <a:cubicBezTo>
                      <a:pt x="251" y="126"/>
                      <a:pt x="251" y="126"/>
                      <a:pt x="251" y="126"/>
                    </a:cubicBezTo>
                    <a:cubicBezTo>
                      <a:pt x="251" y="133"/>
                      <a:pt x="251" y="133"/>
                      <a:pt x="251" y="133"/>
                    </a:cubicBezTo>
                    <a:cubicBezTo>
                      <a:pt x="244" y="133"/>
                      <a:pt x="244" y="133"/>
                      <a:pt x="244" y="133"/>
                    </a:cubicBezTo>
                    <a:moveTo>
                      <a:pt x="258" y="133"/>
                    </a:moveTo>
                    <a:cubicBezTo>
                      <a:pt x="258" y="126"/>
                      <a:pt x="258" y="126"/>
                      <a:pt x="258" y="126"/>
                    </a:cubicBezTo>
                    <a:cubicBezTo>
                      <a:pt x="265" y="126"/>
                      <a:pt x="265" y="126"/>
                      <a:pt x="265" y="126"/>
                    </a:cubicBezTo>
                    <a:cubicBezTo>
                      <a:pt x="265" y="133"/>
                      <a:pt x="265" y="133"/>
                      <a:pt x="265" y="133"/>
                    </a:cubicBezTo>
                    <a:cubicBezTo>
                      <a:pt x="258" y="133"/>
                      <a:pt x="258" y="133"/>
                      <a:pt x="258" y="133"/>
                    </a:cubicBezTo>
                    <a:moveTo>
                      <a:pt x="273" y="133"/>
                    </a:moveTo>
                    <a:cubicBezTo>
                      <a:pt x="273" y="126"/>
                      <a:pt x="273" y="126"/>
                      <a:pt x="273" y="126"/>
                    </a:cubicBezTo>
                    <a:cubicBezTo>
                      <a:pt x="280" y="126"/>
                      <a:pt x="280" y="126"/>
                      <a:pt x="280" y="126"/>
                    </a:cubicBezTo>
                    <a:cubicBezTo>
                      <a:pt x="280" y="133"/>
                      <a:pt x="280" y="133"/>
                      <a:pt x="280" y="133"/>
                    </a:cubicBezTo>
                    <a:cubicBezTo>
                      <a:pt x="273" y="133"/>
                      <a:pt x="273" y="133"/>
                      <a:pt x="273" y="133"/>
                    </a:cubicBezTo>
                    <a:moveTo>
                      <a:pt x="288" y="133"/>
                    </a:moveTo>
                    <a:cubicBezTo>
                      <a:pt x="288" y="126"/>
                      <a:pt x="288" y="126"/>
                      <a:pt x="288" y="126"/>
                    </a:cubicBezTo>
                    <a:cubicBezTo>
                      <a:pt x="295" y="126"/>
                      <a:pt x="295" y="126"/>
                      <a:pt x="295" y="126"/>
                    </a:cubicBezTo>
                    <a:cubicBezTo>
                      <a:pt x="295" y="133"/>
                      <a:pt x="295" y="133"/>
                      <a:pt x="295" y="133"/>
                    </a:cubicBezTo>
                    <a:cubicBezTo>
                      <a:pt x="288" y="133"/>
                      <a:pt x="288" y="133"/>
                      <a:pt x="288" y="133"/>
                    </a:cubicBezTo>
                    <a:moveTo>
                      <a:pt x="303" y="133"/>
                    </a:moveTo>
                    <a:cubicBezTo>
                      <a:pt x="303" y="126"/>
                      <a:pt x="303" y="126"/>
                      <a:pt x="303" y="126"/>
                    </a:cubicBezTo>
                    <a:cubicBezTo>
                      <a:pt x="310" y="126"/>
                      <a:pt x="310" y="126"/>
                      <a:pt x="310" y="126"/>
                    </a:cubicBezTo>
                    <a:cubicBezTo>
                      <a:pt x="310" y="133"/>
                      <a:pt x="310" y="133"/>
                      <a:pt x="310" y="133"/>
                    </a:cubicBezTo>
                    <a:cubicBezTo>
                      <a:pt x="303" y="133"/>
                      <a:pt x="303" y="133"/>
                      <a:pt x="303" y="133"/>
                    </a:cubicBezTo>
                    <a:moveTo>
                      <a:pt x="317" y="133"/>
                    </a:moveTo>
                    <a:cubicBezTo>
                      <a:pt x="317" y="126"/>
                      <a:pt x="317" y="126"/>
                      <a:pt x="317" y="126"/>
                    </a:cubicBezTo>
                    <a:cubicBezTo>
                      <a:pt x="324" y="126"/>
                      <a:pt x="324" y="126"/>
                      <a:pt x="324" y="126"/>
                    </a:cubicBezTo>
                    <a:cubicBezTo>
                      <a:pt x="324" y="133"/>
                      <a:pt x="324" y="133"/>
                      <a:pt x="324" y="133"/>
                    </a:cubicBezTo>
                    <a:cubicBezTo>
                      <a:pt x="317" y="133"/>
                      <a:pt x="317" y="133"/>
                      <a:pt x="317" y="133"/>
                    </a:cubicBezTo>
                    <a:moveTo>
                      <a:pt x="332" y="133"/>
                    </a:moveTo>
                    <a:cubicBezTo>
                      <a:pt x="332" y="126"/>
                      <a:pt x="332" y="126"/>
                      <a:pt x="332" y="126"/>
                    </a:cubicBezTo>
                    <a:cubicBezTo>
                      <a:pt x="339" y="126"/>
                      <a:pt x="339" y="126"/>
                      <a:pt x="339" y="126"/>
                    </a:cubicBezTo>
                    <a:cubicBezTo>
                      <a:pt x="339" y="133"/>
                      <a:pt x="339" y="133"/>
                      <a:pt x="339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moveTo>
                      <a:pt x="347" y="133"/>
                    </a:moveTo>
                    <a:cubicBezTo>
                      <a:pt x="347" y="126"/>
                      <a:pt x="347" y="126"/>
                      <a:pt x="347" y="126"/>
                    </a:cubicBezTo>
                    <a:cubicBezTo>
                      <a:pt x="354" y="126"/>
                      <a:pt x="354" y="126"/>
                      <a:pt x="354" y="126"/>
                    </a:cubicBezTo>
                    <a:cubicBezTo>
                      <a:pt x="354" y="133"/>
                      <a:pt x="354" y="133"/>
                      <a:pt x="354" y="133"/>
                    </a:cubicBezTo>
                    <a:cubicBezTo>
                      <a:pt x="347" y="133"/>
                      <a:pt x="347" y="133"/>
                      <a:pt x="347" y="133"/>
                    </a:cubicBezTo>
                    <a:moveTo>
                      <a:pt x="362" y="133"/>
                    </a:moveTo>
                    <a:cubicBezTo>
                      <a:pt x="362" y="126"/>
                      <a:pt x="362" y="126"/>
                      <a:pt x="362" y="126"/>
                    </a:cubicBezTo>
                    <a:cubicBezTo>
                      <a:pt x="369" y="126"/>
                      <a:pt x="369" y="126"/>
                      <a:pt x="369" y="126"/>
                    </a:cubicBezTo>
                    <a:cubicBezTo>
                      <a:pt x="369" y="133"/>
                      <a:pt x="369" y="133"/>
                      <a:pt x="369" y="133"/>
                    </a:cubicBezTo>
                    <a:cubicBezTo>
                      <a:pt x="362" y="133"/>
                      <a:pt x="362" y="133"/>
                      <a:pt x="362" y="133"/>
                    </a:cubicBezTo>
                    <a:moveTo>
                      <a:pt x="22" y="118"/>
                    </a:moveTo>
                    <a:cubicBezTo>
                      <a:pt x="22" y="111"/>
                      <a:pt x="22" y="111"/>
                      <a:pt x="22" y="111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2" y="118"/>
                      <a:pt x="22" y="118"/>
                      <a:pt x="22" y="118"/>
                    </a:cubicBezTo>
                    <a:moveTo>
                      <a:pt x="37" y="118"/>
                    </a:moveTo>
                    <a:cubicBezTo>
                      <a:pt x="37" y="111"/>
                      <a:pt x="37" y="111"/>
                      <a:pt x="37" y="111"/>
                    </a:cubicBezTo>
                    <a:cubicBezTo>
                      <a:pt x="44" y="111"/>
                      <a:pt x="44" y="111"/>
                      <a:pt x="44" y="111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37" y="118"/>
                      <a:pt x="37" y="118"/>
                      <a:pt x="37" y="118"/>
                    </a:cubicBezTo>
                    <a:moveTo>
                      <a:pt x="52" y="118"/>
                    </a:moveTo>
                    <a:cubicBezTo>
                      <a:pt x="52" y="111"/>
                      <a:pt x="52" y="111"/>
                      <a:pt x="52" y="111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52" y="118"/>
                      <a:pt x="52" y="118"/>
                      <a:pt x="52" y="118"/>
                    </a:cubicBezTo>
                    <a:moveTo>
                      <a:pt x="67" y="118"/>
                    </a:moveTo>
                    <a:cubicBezTo>
                      <a:pt x="67" y="111"/>
                      <a:pt x="67" y="111"/>
                      <a:pt x="67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67" y="118"/>
                      <a:pt x="67" y="118"/>
                      <a:pt x="67" y="118"/>
                    </a:cubicBezTo>
                    <a:moveTo>
                      <a:pt x="81" y="118"/>
                    </a:moveTo>
                    <a:cubicBezTo>
                      <a:pt x="81" y="111"/>
                      <a:pt x="81" y="111"/>
                      <a:pt x="81" y="111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8"/>
                      <a:pt x="88" y="118"/>
                      <a:pt x="88" y="118"/>
                    </a:cubicBezTo>
                    <a:cubicBezTo>
                      <a:pt x="81" y="118"/>
                      <a:pt x="81" y="118"/>
                      <a:pt x="81" y="118"/>
                    </a:cubicBezTo>
                    <a:moveTo>
                      <a:pt x="96" y="118"/>
                    </a:moveTo>
                    <a:cubicBezTo>
                      <a:pt x="96" y="111"/>
                      <a:pt x="96" y="111"/>
                      <a:pt x="96" y="111"/>
                    </a:cubicBezTo>
                    <a:cubicBezTo>
                      <a:pt x="103" y="111"/>
                      <a:pt x="103" y="111"/>
                      <a:pt x="103" y="111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96" y="118"/>
                      <a:pt x="96" y="118"/>
                      <a:pt x="96" y="118"/>
                    </a:cubicBezTo>
                    <a:moveTo>
                      <a:pt x="111" y="118"/>
                    </a:move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8"/>
                      <a:pt x="118" y="118"/>
                      <a:pt x="118" y="118"/>
                    </a:cubicBezTo>
                    <a:cubicBezTo>
                      <a:pt x="111" y="118"/>
                      <a:pt x="111" y="118"/>
                      <a:pt x="111" y="118"/>
                    </a:cubicBezTo>
                    <a:moveTo>
                      <a:pt x="126" y="118"/>
                    </a:move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33" y="111"/>
                      <a:pt x="133" y="111"/>
                      <a:pt x="133" y="111"/>
                    </a:cubicBezTo>
                    <a:cubicBezTo>
                      <a:pt x="133" y="118"/>
                      <a:pt x="133" y="118"/>
                      <a:pt x="133" y="118"/>
                    </a:cubicBezTo>
                    <a:cubicBezTo>
                      <a:pt x="126" y="118"/>
                      <a:pt x="126" y="118"/>
                      <a:pt x="126" y="118"/>
                    </a:cubicBezTo>
                    <a:moveTo>
                      <a:pt x="140" y="118"/>
                    </a:moveTo>
                    <a:cubicBezTo>
                      <a:pt x="140" y="111"/>
                      <a:pt x="140" y="111"/>
                      <a:pt x="140" y="111"/>
                    </a:cubicBezTo>
                    <a:cubicBezTo>
                      <a:pt x="147" y="111"/>
                      <a:pt x="147" y="111"/>
                      <a:pt x="147" y="111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0" y="118"/>
                      <a:pt x="140" y="118"/>
                      <a:pt x="140" y="118"/>
                    </a:cubicBezTo>
                    <a:moveTo>
                      <a:pt x="155" y="118"/>
                    </a:moveTo>
                    <a:cubicBezTo>
                      <a:pt x="155" y="111"/>
                      <a:pt x="155" y="111"/>
                      <a:pt x="155" y="111"/>
                    </a:cubicBezTo>
                    <a:cubicBezTo>
                      <a:pt x="162" y="111"/>
                      <a:pt x="162" y="111"/>
                      <a:pt x="162" y="111"/>
                    </a:cubicBezTo>
                    <a:cubicBezTo>
                      <a:pt x="162" y="118"/>
                      <a:pt x="162" y="118"/>
                      <a:pt x="162" y="118"/>
                    </a:cubicBezTo>
                    <a:cubicBezTo>
                      <a:pt x="155" y="118"/>
                      <a:pt x="155" y="118"/>
                      <a:pt x="155" y="118"/>
                    </a:cubicBezTo>
                    <a:moveTo>
                      <a:pt x="170" y="118"/>
                    </a:moveTo>
                    <a:cubicBezTo>
                      <a:pt x="170" y="111"/>
                      <a:pt x="170" y="111"/>
                      <a:pt x="170" y="111"/>
                    </a:cubicBezTo>
                    <a:cubicBezTo>
                      <a:pt x="177" y="111"/>
                      <a:pt x="177" y="111"/>
                      <a:pt x="177" y="111"/>
                    </a:cubicBezTo>
                    <a:cubicBezTo>
                      <a:pt x="177" y="118"/>
                      <a:pt x="177" y="118"/>
                      <a:pt x="177" y="118"/>
                    </a:cubicBezTo>
                    <a:cubicBezTo>
                      <a:pt x="170" y="118"/>
                      <a:pt x="170" y="118"/>
                      <a:pt x="170" y="118"/>
                    </a:cubicBezTo>
                    <a:moveTo>
                      <a:pt x="185" y="118"/>
                    </a:moveTo>
                    <a:cubicBezTo>
                      <a:pt x="185" y="111"/>
                      <a:pt x="185" y="111"/>
                      <a:pt x="185" y="111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8"/>
                      <a:pt x="192" y="118"/>
                      <a:pt x="192" y="118"/>
                    </a:cubicBezTo>
                    <a:cubicBezTo>
                      <a:pt x="185" y="118"/>
                      <a:pt x="185" y="118"/>
                      <a:pt x="185" y="118"/>
                    </a:cubicBezTo>
                    <a:moveTo>
                      <a:pt x="199" y="118"/>
                    </a:moveTo>
                    <a:cubicBezTo>
                      <a:pt x="199" y="111"/>
                      <a:pt x="199" y="111"/>
                      <a:pt x="199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8"/>
                      <a:pt x="206" y="118"/>
                      <a:pt x="206" y="118"/>
                    </a:cubicBezTo>
                    <a:cubicBezTo>
                      <a:pt x="199" y="118"/>
                      <a:pt x="199" y="118"/>
                      <a:pt x="199" y="118"/>
                    </a:cubicBezTo>
                    <a:moveTo>
                      <a:pt x="214" y="118"/>
                    </a:moveTo>
                    <a:cubicBezTo>
                      <a:pt x="214" y="111"/>
                      <a:pt x="214" y="111"/>
                      <a:pt x="214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21" y="118"/>
                      <a:pt x="221" y="118"/>
                      <a:pt x="221" y="118"/>
                    </a:cubicBezTo>
                    <a:cubicBezTo>
                      <a:pt x="214" y="118"/>
                      <a:pt x="214" y="118"/>
                      <a:pt x="214" y="118"/>
                    </a:cubicBezTo>
                    <a:moveTo>
                      <a:pt x="229" y="118"/>
                    </a:moveTo>
                    <a:cubicBezTo>
                      <a:pt x="229" y="111"/>
                      <a:pt x="229" y="111"/>
                      <a:pt x="229" y="111"/>
                    </a:cubicBezTo>
                    <a:cubicBezTo>
                      <a:pt x="236" y="111"/>
                      <a:pt x="236" y="111"/>
                      <a:pt x="236" y="111"/>
                    </a:cubicBezTo>
                    <a:cubicBezTo>
                      <a:pt x="236" y="118"/>
                      <a:pt x="236" y="118"/>
                      <a:pt x="236" y="118"/>
                    </a:cubicBezTo>
                    <a:cubicBezTo>
                      <a:pt x="229" y="118"/>
                      <a:pt x="229" y="118"/>
                      <a:pt x="229" y="118"/>
                    </a:cubicBezTo>
                    <a:moveTo>
                      <a:pt x="244" y="118"/>
                    </a:moveTo>
                    <a:cubicBezTo>
                      <a:pt x="244" y="111"/>
                      <a:pt x="244" y="111"/>
                      <a:pt x="244" y="111"/>
                    </a:cubicBezTo>
                    <a:cubicBezTo>
                      <a:pt x="251" y="111"/>
                      <a:pt x="251" y="111"/>
                      <a:pt x="251" y="111"/>
                    </a:cubicBezTo>
                    <a:cubicBezTo>
                      <a:pt x="251" y="118"/>
                      <a:pt x="251" y="118"/>
                      <a:pt x="251" y="118"/>
                    </a:cubicBezTo>
                    <a:cubicBezTo>
                      <a:pt x="244" y="118"/>
                      <a:pt x="244" y="118"/>
                      <a:pt x="244" y="118"/>
                    </a:cubicBezTo>
                    <a:moveTo>
                      <a:pt x="258" y="118"/>
                    </a:moveTo>
                    <a:cubicBezTo>
                      <a:pt x="258" y="111"/>
                      <a:pt x="258" y="111"/>
                      <a:pt x="258" y="111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5" y="118"/>
                      <a:pt x="265" y="118"/>
                      <a:pt x="265" y="118"/>
                    </a:cubicBezTo>
                    <a:cubicBezTo>
                      <a:pt x="258" y="118"/>
                      <a:pt x="258" y="118"/>
                      <a:pt x="258" y="118"/>
                    </a:cubicBezTo>
                    <a:moveTo>
                      <a:pt x="273" y="118"/>
                    </a:moveTo>
                    <a:cubicBezTo>
                      <a:pt x="273" y="111"/>
                      <a:pt x="273" y="111"/>
                      <a:pt x="273" y="111"/>
                    </a:cubicBezTo>
                    <a:cubicBezTo>
                      <a:pt x="280" y="111"/>
                      <a:pt x="280" y="111"/>
                      <a:pt x="280" y="111"/>
                    </a:cubicBezTo>
                    <a:cubicBezTo>
                      <a:pt x="280" y="118"/>
                      <a:pt x="280" y="118"/>
                      <a:pt x="280" y="118"/>
                    </a:cubicBezTo>
                    <a:cubicBezTo>
                      <a:pt x="273" y="118"/>
                      <a:pt x="273" y="118"/>
                      <a:pt x="273" y="118"/>
                    </a:cubicBezTo>
                    <a:moveTo>
                      <a:pt x="288" y="118"/>
                    </a:moveTo>
                    <a:cubicBezTo>
                      <a:pt x="288" y="111"/>
                      <a:pt x="288" y="111"/>
                      <a:pt x="288" y="111"/>
                    </a:cubicBezTo>
                    <a:cubicBezTo>
                      <a:pt x="295" y="111"/>
                      <a:pt x="295" y="111"/>
                      <a:pt x="295" y="111"/>
                    </a:cubicBez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88" y="118"/>
                      <a:pt x="288" y="118"/>
                      <a:pt x="288" y="118"/>
                    </a:cubicBezTo>
                    <a:moveTo>
                      <a:pt x="303" y="118"/>
                    </a:moveTo>
                    <a:cubicBezTo>
                      <a:pt x="303" y="111"/>
                      <a:pt x="303" y="111"/>
                      <a:pt x="303" y="111"/>
                    </a:cubicBezTo>
                    <a:cubicBezTo>
                      <a:pt x="310" y="111"/>
                      <a:pt x="310" y="111"/>
                      <a:pt x="310" y="111"/>
                    </a:cubicBezTo>
                    <a:cubicBezTo>
                      <a:pt x="310" y="118"/>
                      <a:pt x="310" y="118"/>
                      <a:pt x="310" y="118"/>
                    </a:cubicBezTo>
                    <a:cubicBezTo>
                      <a:pt x="303" y="118"/>
                      <a:pt x="303" y="118"/>
                      <a:pt x="303" y="118"/>
                    </a:cubicBezTo>
                    <a:moveTo>
                      <a:pt x="317" y="118"/>
                    </a:moveTo>
                    <a:cubicBezTo>
                      <a:pt x="317" y="111"/>
                      <a:pt x="317" y="111"/>
                      <a:pt x="317" y="111"/>
                    </a:cubicBezTo>
                    <a:cubicBezTo>
                      <a:pt x="324" y="111"/>
                      <a:pt x="324" y="111"/>
                      <a:pt x="324" y="111"/>
                    </a:cubicBezTo>
                    <a:cubicBezTo>
                      <a:pt x="324" y="118"/>
                      <a:pt x="324" y="118"/>
                      <a:pt x="324" y="118"/>
                    </a:cubicBezTo>
                    <a:cubicBezTo>
                      <a:pt x="317" y="118"/>
                      <a:pt x="317" y="118"/>
                      <a:pt x="317" y="118"/>
                    </a:cubicBezTo>
                    <a:moveTo>
                      <a:pt x="332" y="118"/>
                    </a:moveTo>
                    <a:cubicBezTo>
                      <a:pt x="332" y="111"/>
                      <a:pt x="332" y="111"/>
                      <a:pt x="332" y="111"/>
                    </a:cubicBezTo>
                    <a:cubicBezTo>
                      <a:pt x="339" y="111"/>
                      <a:pt x="339" y="111"/>
                      <a:pt x="339" y="111"/>
                    </a:cubicBezTo>
                    <a:cubicBezTo>
                      <a:pt x="339" y="118"/>
                      <a:pt x="339" y="118"/>
                      <a:pt x="339" y="118"/>
                    </a:cubicBezTo>
                    <a:cubicBezTo>
                      <a:pt x="332" y="118"/>
                      <a:pt x="332" y="118"/>
                      <a:pt x="332" y="118"/>
                    </a:cubicBezTo>
                    <a:moveTo>
                      <a:pt x="347" y="118"/>
                    </a:moveTo>
                    <a:cubicBezTo>
                      <a:pt x="347" y="111"/>
                      <a:pt x="347" y="111"/>
                      <a:pt x="347" y="111"/>
                    </a:cubicBezTo>
                    <a:cubicBezTo>
                      <a:pt x="354" y="111"/>
                      <a:pt x="354" y="111"/>
                      <a:pt x="354" y="111"/>
                    </a:cubicBezTo>
                    <a:cubicBezTo>
                      <a:pt x="354" y="118"/>
                      <a:pt x="354" y="118"/>
                      <a:pt x="354" y="118"/>
                    </a:cubicBezTo>
                    <a:cubicBezTo>
                      <a:pt x="347" y="118"/>
                      <a:pt x="347" y="118"/>
                      <a:pt x="347" y="118"/>
                    </a:cubicBezTo>
                    <a:moveTo>
                      <a:pt x="362" y="118"/>
                    </a:moveTo>
                    <a:cubicBezTo>
                      <a:pt x="362" y="111"/>
                      <a:pt x="362" y="111"/>
                      <a:pt x="362" y="111"/>
                    </a:cubicBezTo>
                    <a:cubicBezTo>
                      <a:pt x="369" y="111"/>
                      <a:pt x="369" y="111"/>
                      <a:pt x="369" y="111"/>
                    </a:cubicBezTo>
                    <a:cubicBezTo>
                      <a:pt x="369" y="118"/>
                      <a:pt x="369" y="118"/>
                      <a:pt x="369" y="118"/>
                    </a:cubicBezTo>
                    <a:cubicBezTo>
                      <a:pt x="362" y="118"/>
                      <a:pt x="362" y="118"/>
                      <a:pt x="362" y="118"/>
                    </a:cubicBezTo>
                    <a:moveTo>
                      <a:pt x="37" y="104"/>
                    </a:moveTo>
                    <a:cubicBezTo>
                      <a:pt x="37" y="97"/>
                      <a:pt x="37" y="97"/>
                      <a:pt x="37" y="97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104"/>
                      <a:pt x="44" y="104"/>
                      <a:pt x="44" y="104"/>
                    </a:cubicBezTo>
                    <a:cubicBezTo>
                      <a:pt x="37" y="104"/>
                      <a:pt x="37" y="104"/>
                      <a:pt x="37" y="104"/>
                    </a:cubicBezTo>
                    <a:moveTo>
                      <a:pt x="52" y="104"/>
                    </a:moveTo>
                    <a:cubicBezTo>
                      <a:pt x="52" y="97"/>
                      <a:pt x="52" y="97"/>
                      <a:pt x="52" y="97"/>
                    </a:cubicBezTo>
                    <a:cubicBezTo>
                      <a:pt x="59" y="97"/>
                      <a:pt x="59" y="97"/>
                      <a:pt x="59" y="97"/>
                    </a:cubicBezTo>
                    <a:cubicBezTo>
                      <a:pt x="59" y="104"/>
                      <a:pt x="59" y="104"/>
                      <a:pt x="59" y="104"/>
                    </a:cubicBezTo>
                    <a:cubicBezTo>
                      <a:pt x="52" y="104"/>
                      <a:pt x="52" y="104"/>
                      <a:pt x="52" y="104"/>
                    </a:cubicBezTo>
                    <a:moveTo>
                      <a:pt x="67" y="104"/>
                    </a:moveTo>
                    <a:cubicBezTo>
                      <a:pt x="67" y="97"/>
                      <a:pt x="67" y="97"/>
                      <a:pt x="67" y="97"/>
                    </a:cubicBezTo>
                    <a:cubicBezTo>
                      <a:pt x="74" y="97"/>
                      <a:pt x="74" y="97"/>
                      <a:pt x="74" y="97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67" y="104"/>
                      <a:pt x="67" y="104"/>
                      <a:pt x="67" y="104"/>
                    </a:cubicBezTo>
                    <a:moveTo>
                      <a:pt x="81" y="104"/>
                    </a:moveTo>
                    <a:cubicBezTo>
                      <a:pt x="81" y="97"/>
                      <a:pt x="81" y="97"/>
                      <a:pt x="81" y="97"/>
                    </a:cubicBezTo>
                    <a:cubicBezTo>
                      <a:pt x="88" y="97"/>
                      <a:pt x="88" y="97"/>
                      <a:pt x="88" y="97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81" y="104"/>
                      <a:pt x="81" y="104"/>
                      <a:pt x="81" y="104"/>
                    </a:cubicBezTo>
                    <a:moveTo>
                      <a:pt x="96" y="104"/>
                    </a:moveTo>
                    <a:cubicBezTo>
                      <a:pt x="96" y="97"/>
                      <a:pt x="96" y="97"/>
                      <a:pt x="96" y="97"/>
                    </a:cubicBezTo>
                    <a:cubicBezTo>
                      <a:pt x="103" y="97"/>
                      <a:pt x="103" y="97"/>
                      <a:pt x="103" y="97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96" y="104"/>
                      <a:pt x="96" y="104"/>
                      <a:pt x="96" y="104"/>
                    </a:cubicBezTo>
                    <a:moveTo>
                      <a:pt x="111" y="104"/>
                    </a:moveTo>
                    <a:cubicBezTo>
                      <a:pt x="111" y="97"/>
                      <a:pt x="111" y="97"/>
                      <a:pt x="111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18" y="104"/>
                      <a:pt x="118" y="104"/>
                      <a:pt x="118" y="104"/>
                    </a:cubicBezTo>
                    <a:cubicBezTo>
                      <a:pt x="111" y="104"/>
                      <a:pt x="111" y="104"/>
                      <a:pt x="111" y="104"/>
                    </a:cubicBezTo>
                    <a:moveTo>
                      <a:pt x="126" y="104"/>
                    </a:moveTo>
                    <a:cubicBezTo>
                      <a:pt x="126" y="97"/>
                      <a:pt x="126" y="97"/>
                      <a:pt x="126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104"/>
                      <a:pt x="133" y="104"/>
                      <a:pt x="133" y="104"/>
                    </a:cubicBezTo>
                    <a:cubicBezTo>
                      <a:pt x="126" y="104"/>
                      <a:pt x="126" y="104"/>
                      <a:pt x="126" y="104"/>
                    </a:cubicBezTo>
                    <a:moveTo>
                      <a:pt x="140" y="104"/>
                    </a:moveTo>
                    <a:cubicBezTo>
                      <a:pt x="140" y="97"/>
                      <a:pt x="140" y="97"/>
                      <a:pt x="140" y="97"/>
                    </a:cubicBezTo>
                    <a:cubicBezTo>
                      <a:pt x="147" y="97"/>
                      <a:pt x="147" y="97"/>
                      <a:pt x="147" y="97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moveTo>
                      <a:pt x="155" y="104"/>
                    </a:moveTo>
                    <a:cubicBezTo>
                      <a:pt x="155" y="97"/>
                      <a:pt x="155" y="97"/>
                      <a:pt x="155" y="97"/>
                    </a:cubicBezTo>
                    <a:cubicBezTo>
                      <a:pt x="162" y="97"/>
                      <a:pt x="162" y="97"/>
                      <a:pt x="162" y="97"/>
                    </a:cubicBezTo>
                    <a:cubicBezTo>
                      <a:pt x="162" y="104"/>
                      <a:pt x="162" y="104"/>
                      <a:pt x="162" y="104"/>
                    </a:cubicBezTo>
                    <a:cubicBezTo>
                      <a:pt x="155" y="104"/>
                      <a:pt x="155" y="104"/>
                      <a:pt x="155" y="104"/>
                    </a:cubicBezTo>
                    <a:moveTo>
                      <a:pt x="170" y="104"/>
                    </a:moveTo>
                    <a:cubicBezTo>
                      <a:pt x="170" y="97"/>
                      <a:pt x="170" y="97"/>
                      <a:pt x="170" y="97"/>
                    </a:cubicBezTo>
                    <a:cubicBezTo>
                      <a:pt x="177" y="97"/>
                      <a:pt x="177" y="97"/>
                      <a:pt x="177" y="97"/>
                    </a:cubicBezTo>
                    <a:cubicBezTo>
                      <a:pt x="177" y="104"/>
                      <a:pt x="177" y="104"/>
                      <a:pt x="177" y="104"/>
                    </a:cubicBezTo>
                    <a:cubicBezTo>
                      <a:pt x="170" y="104"/>
                      <a:pt x="170" y="104"/>
                      <a:pt x="170" y="104"/>
                    </a:cubicBezTo>
                    <a:moveTo>
                      <a:pt x="185" y="104"/>
                    </a:moveTo>
                    <a:cubicBezTo>
                      <a:pt x="185" y="97"/>
                      <a:pt x="185" y="97"/>
                      <a:pt x="185" y="97"/>
                    </a:cubicBezTo>
                    <a:cubicBezTo>
                      <a:pt x="192" y="97"/>
                      <a:pt x="192" y="97"/>
                      <a:pt x="192" y="97"/>
                    </a:cubicBezTo>
                    <a:cubicBezTo>
                      <a:pt x="192" y="104"/>
                      <a:pt x="192" y="104"/>
                      <a:pt x="192" y="104"/>
                    </a:cubicBezTo>
                    <a:cubicBezTo>
                      <a:pt x="185" y="104"/>
                      <a:pt x="185" y="104"/>
                      <a:pt x="185" y="104"/>
                    </a:cubicBezTo>
                    <a:moveTo>
                      <a:pt x="199" y="104"/>
                    </a:moveTo>
                    <a:cubicBezTo>
                      <a:pt x="199" y="97"/>
                      <a:pt x="199" y="97"/>
                      <a:pt x="199" y="97"/>
                    </a:cubicBezTo>
                    <a:cubicBezTo>
                      <a:pt x="206" y="97"/>
                      <a:pt x="206" y="97"/>
                      <a:pt x="206" y="97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199" y="104"/>
                      <a:pt x="199" y="104"/>
                      <a:pt x="199" y="104"/>
                    </a:cubicBezTo>
                    <a:moveTo>
                      <a:pt x="214" y="104"/>
                    </a:moveTo>
                    <a:cubicBezTo>
                      <a:pt x="214" y="97"/>
                      <a:pt x="214" y="97"/>
                      <a:pt x="214" y="97"/>
                    </a:cubicBezTo>
                    <a:cubicBezTo>
                      <a:pt x="221" y="97"/>
                      <a:pt x="221" y="97"/>
                      <a:pt x="221" y="97"/>
                    </a:cubicBezTo>
                    <a:cubicBezTo>
                      <a:pt x="221" y="104"/>
                      <a:pt x="221" y="104"/>
                      <a:pt x="221" y="104"/>
                    </a:cubicBezTo>
                    <a:cubicBezTo>
                      <a:pt x="214" y="104"/>
                      <a:pt x="214" y="104"/>
                      <a:pt x="214" y="104"/>
                    </a:cubicBezTo>
                    <a:moveTo>
                      <a:pt x="229" y="104"/>
                    </a:moveTo>
                    <a:cubicBezTo>
                      <a:pt x="229" y="97"/>
                      <a:pt x="229" y="97"/>
                      <a:pt x="229" y="97"/>
                    </a:cubicBezTo>
                    <a:cubicBezTo>
                      <a:pt x="236" y="97"/>
                      <a:pt x="236" y="97"/>
                      <a:pt x="236" y="9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9" y="104"/>
                      <a:pt x="229" y="104"/>
                      <a:pt x="229" y="104"/>
                    </a:cubicBezTo>
                    <a:moveTo>
                      <a:pt x="244" y="104"/>
                    </a:moveTo>
                    <a:cubicBezTo>
                      <a:pt x="244" y="97"/>
                      <a:pt x="244" y="97"/>
                      <a:pt x="244" y="97"/>
                    </a:cubicBezTo>
                    <a:cubicBezTo>
                      <a:pt x="251" y="97"/>
                      <a:pt x="251" y="97"/>
                      <a:pt x="251" y="97"/>
                    </a:cubicBezTo>
                    <a:cubicBezTo>
                      <a:pt x="251" y="104"/>
                      <a:pt x="251" y="104"/>
                      <a:pt x="251" y="104"/>
                    </a:cubicBezTo>
                    <a:cubicBezTo>
                      <a:pt x="244" y="104"/>
                      <a:pt x="244" y="104"/>
                      <a:pt x="244" y="104"/>
                    </a:cubicBezTo>
                    <a:moveTo>
                      <a:pt x="258" y="104"/>
                    </a:moveTo>
                    <a:cubicBezTo>
                      <a:pt x="258" y="97"/>
                      <a:pt x="258" y="97"/>
                      <a:pt x="258" y="97"/>
                    </a:cubicBezTo>
                    <a:cubicBezTo>
                      <a:pt x="265" y="97"/>
                      <a:pt x="265" y="97"/>
                      <a:pt x="265" y="97"/>
                    </a:cubicBezTo>
                    <a:cubicBezTo>
                      <a:pt x="265" y="104"/>
                      <a:pt x="265" y="104"/>
                      <a:pt x="265" y="104"/>
                    </a:cubicBezTo>
                    <a:cubicBezTo>
                      <a:pt x="258" y="104"/>
                      <a:pt x="258" y="104"/>
                      <a:pt x="258" y="104"/>
                    </a:cubicBezTo>
                    <a:moveTo>
                      <a:pt x="273" y="104"/>
                    </a:moveTo>
                    <a:cubicBezTo>
                      <a:pt x="273" y="97"/>
                      <a:pt x="273" y="97"/>
                      <a:pt x="273" y="97"/>
                    </a:cubicBezTo>
                    <a:cubicBezTo>
                      <a:pt x="280" y="97"/>
                      <a:pt x="280" y="97"/>
                      <a:pt x="280" y="97"/>
                    </a:cubicBezTo>
                    <a:cubicBezTo>
                      <a:pt x="280" y="104"/>
                      <a:pt x="280" y="104"/>
                      <a:pt x="280" y="104"/>
                    </a:cubicBezTo>
                    <a:cubicBezTo>
                      <a:pt x="273" y="104"/>
                      <a:pt x="273" y="104"/>
                      <a:pt x="273" y="104"/>
                    </a:cubicBezTo>
                    <a:moveTo>
                      <a:pt x="288" y="104"/>
                    </a:moveTo>
                    <a:cubicBezTo>
                      <a:pt x="288" y="97"/>
                      <a:pt x="288" y="97"/>
                      <a:pt x="288" y="97"/>
                    </a:cubicBezTo>
                    <a:cubicBezTo>
                      <a:pt x="295" y="97"/>
                      <a:pt x="295" y="97"/>
                      <a:pt x="295" y="97"/>
                    </a:cubicBezTo>
                    <a:cubicBezTo>
                      <a:pt x="295" y="104"/>
                      <a:pt x="295" y="104"/>
                      <a:pt x="295" y="104"/>
                    </a:cubicBezTo>
                    <a:cubicBezTo>
                      <a:pt x="288" y="104"/>
                      <a:pt x="288" y="104"/>
                      <a:pt x="288" y="104"/>
                    </a:cubicBezTo>
                    <a:moveTo>
                      <a:pt x="303" y="104"/>
                    </a:moveTo>
                    <a:cubicBezTo>
                      <a:pt x="303" y="97"/>
                      <a:pt x="303" y="97"/>
                      <a:pt x="303" y="97"/>
                    </a:cubicBezTo>
                    <a:cubicBezTo>
                      <a:pt x="310" y="97"/>
                      <a:pt x="310" y="97"/>
                      <a:pt x="310" y="97"/>
                    </a:cubicBezTo>
                    <a:cubicBezTo>
                      <a:pt x="310" y="104"/>
                      <a:pt x="310" y="104"/>
                      <a:pt x="310" y="104"/>
                    </a:cubicBezTo>
                    <a:cubicBezTo>
                      <a:pt x="303" y="104"/>
                      <a:pt x="303" y="104"/>
                      <a:pt x="303" y="104"/>
                    </a:cubicBezTo>
                    <a:moveTo>
                      <a:pt x="317" y="104"/>
                    </a:moveTo>
                    <a:cubicBezTo>
                      <a:pt x="317" y="97"/>
                      <a:pt x="317" y="97"/>
                      <a:pt x="317" y="97"/>
                    </a:cubicBezTo>
                    <a:cubicBezTo>
                      <a:pt x="324" y="97"/>
                      <a:pt x="324" y="97"/>
                      <a:pt x="324" y="97"/>
                    </a:cubicBezTo>
                    <a:cubicBezTo>
                      <a:pt x="324" y="104"/>
                      <a:pt x="324" y="104"/>
                      <a:pt x="324" y="104"/>
                    </a:cubicBezTo>
                    <a:cubicBezTo>
                      <a:pt x="317" y="104"/>
                      <a:pt x="317" y="104"/>
                      <a:pt x="317" y="104"/>
                    </a:cubicBezTo>
                    <a:moveTo>
                      <a:pt x="332" y="104"/>
                    </a:moveTo>
                    <a:cubicBezTo>
                      <a:pt x="332" y="97"/>
                      <a:pt x="332" y="97"/>
                      <a:pt x="332" y="97"/>
                    </a:cubicBezTo>
                    <a:cubicBezTo>
                      <a:pt x="339" y="97"/>
                      <a:pt x="339" y="97"/>
                      <a:pt x="339" y="97"/>
                    </a:cubicBezTo>
                    <a:cubicBezTo>
                      <a:pt x="339" y="104"/>
                      <a:pt x="339" y="104"/>
                      <a:pt x="339" y="104"/>
                    </a:cubicBezTo>
                    <a:cubicBezTo>
                      <a:pt x="332" y="104"/>
                      <a:pt x="332" y="104"/>
                      <a:pt x="332" y="104"/>
                    </a:cubicBezTo>
                    <a:moveTo>
                      <a:pt x="347" y="104"/>
                    </a:moveTo>
                    <a:cubicBezTo>
                      <a:pt x="347" y="97"/>
                      <a:pt x="347" y="97"/>
                      <a:pt x="347" y="97"/>
                    </a:cubicBezTo>
                    <a:cubicBezTo>
                      <a:pt x="354" y="97"/>
                      <a:pt x="354" y="97"/>
                      <a:pt x="354" y="97"/>
                    </a:cubicBezTo>
                    <a:cubicBezTo>
                      <a:pt x="354" y="104"/>
                      <a:pt x="354" y="104"/>
                      <a:pt x="354" y="104"/>
                    </a:cubicBezTo>
                    <a:cubicBezTo>
                      <a:pt x="347" y="104"/>
                      <a:pt x="347" y="104"/>
                      <a:pt x="347" y="104"/>
                    </a:cubicBezTo>
                    <a:moveTo>
                      <a:pt x="37" y="89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37" y="89"/>
                      <a:pt x="37" y="89"/>
                      <a:pt x="37" y="89"/>
                    </a:cubicBezTo>
                    <a:moveTo>
                      <a:pt x="52" y="89"/>
                    </a:moveTo>
                    <a:cubicBezTo>
                      <a:pt x="52" y="82"/>
                      <a:pt x="52" y="82"/>
                      <a:pt x="52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2" y="89"/>
                      <a:pt x="52" y="89"/>
                      <a:pt x="52" y="89"/>
                    </a:cubicBezTo>
                    <a:moveTo>
                      <a:pt x="67" y="89"/>
                    </a:moveTo>
                    <a:cubicBezTo>
                      <a:pt x="67" y="82"/>
                      <a:pt x="67" y="82"/>
                      <a:pt x="67" y="8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89"/>
                      <a:pt x="74" y="89"/>
                      <a:pt x="74" y="89"/>
                    </a:cubicBezTo>
                    <a:cubicBezTo>
                      <a:pt x="67" y="89"/>
                      <a:pt x="67" y="89"/>
                      <a:pt x="67" y="89"/>
                    </a:cubicBezTo>
                    <a:moveTo>
                      <a:pt x="81" y="89"/>
                    </a:moveTo>
                    <a:cubicBezTo>
                      <a:pt x="81" y="82"/>
                      <a:pt x="81" y="82"/>
                      <a:pt x="81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1" y="89"/>
                      <a:pt x="81" y="89"/>
                      <a:pt x="81" y="89"/>
                    </a:cubicBezTo>
                    <a:moveTo>
                      <a:pt x="96" y="89"/>
                    </a:moveTo>
                    <a:cubicBezTo>
                      <a:pt x="96" y="82"/>
                      <a:pt x="96" y="82"/>
                      <a:pt x="96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9"/>
                      <a:pt x="103" y="89"/>
                      <a:pt x="103" y="89"/>
                    </a:cubicBezTo>
                    <a:cubicBezTo>
                      <a:pt x="96" y="89"/>
                      <a:pt x="96" y="89"/>
                      <a:pt x="96" y="89"/>
                    </a:cubicBezTo>
                    <a:moveTo>
                      <a:pt x="111" y="89"/>
                    </a:moveTo>
                    <a:cubicBezTo>
                      <a:pt x="111" y="82"/>
                      <a:pt x="111" y="82"/>
                      <a:pt x="111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11" y="89"/>
                      <a:pt x="111" y="89"/>
                      <a:pt x="111" y="89"/>
                    </a:cubicBezTo>
                    <a:moveTo>
                      <a:pt x="126" y="89"/>
                    </a:moveTo>
                    <a:cubicBezTo>
                      <a:pt x="126" y="82"/>
                      <a:pt x="126" y="82"/>
                      <a:pt x="126" y="82"/>
                    </a:cubicBezTo>
                    <a:cubicBezTo>
                      <a:pt x="133" y="82"/>
                      <a:pt x="133" y="82"/>
                      <a:pt x="133" y="82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26" y="89"/>
                      <a:pt x="126" y="89"/>
                      <a:pt x="126" y="89"/>
                    </a:cubicBezTo>
                    <a:moveTo>
                      <a:pt x="140" y="89"/>
                    </a:moveTo>
                    <a:cubicBezTo>
                      <a:pt x="140" y="82"/>
                      <a:pt x="140" y="82"/>
                      <a:pt x="140" y="82"/>
                    </a:cubicBezTo>
                    <a:cubicBezTo>
                      <a:pt x="147" y="82"/>
                      <a:pt x="147" y="82"/>
                      <a:pt x="147" y="82"/>
                    </a:cubicBezTo>
                    <a:cubicBezTo>
                      <a:pt x="147" y="89"/>
                      <a:pt x="147" y="89"/>
                      <a:pt x="147" y="89"/>
                    </a:cubicBezTo>
                    <a:cubicBezTo>
                      <a:pt x="140" y="89"/>
                      <a:pt x="140" y="89"/>
                      <a:pt x="140" y="89"/>
                    </a:cubicBezTo>
                    <a:moveTo>
                      <a:pt x="155" y="89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162" y="82"/>
                      <a:pt x="162" y="82"/>
                      <a:pt x="162" y="82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55" y="89"/>
                      <a:pt x="155" y="89"/>
                      <a:pt x="155" y="89"/>
                    </a:cubicBezTo>
                    <a:moveTo>
                      <a:pt x="170" y="89"/>
                    </a:moveTo>
                    <a:cubicBezTo>
                      <a:pt x="170" y="82"/>
                      <a:pt x="170" y="82"/>
                      <a:pt x="170" y="82"/>
                    </a:cubicBezTo>
                    <a:cubicBezTo>
                      <a:pt x="177" y="82"/>
                      <a:pt x="177" y="82"/>
                      <a:pt x="177" y="82"/>
                    </a:cubicBezTo>
                    <a:cubicBezTo>
                      <a:pt x="177" y="89"/>
                      <a:pt x="177" y="89"/>
                      <a:pt x="177" y="89"/>
                    </a:cubicBezTo>
                    <a:cubicBezTo>
                      <a:pt x="170" y="89"/>
                      <a:pt x="170" y="89"/>
                      <a:pt x="170" y="89"/>
                    </a:cubicBezTo>
                    <a:moveTo>
                      <a:pt x="185" y="89"/>
                    </a:moveTo>
                    <a:cubicBezTo>
                      <a:pt x="185" y="82"/>
                      <a:pt x="185" y="82"/>
                      <a:pt x="185" y="82"/>
                    </a:cubicBezTo>
                    <a:cubicBezTo>
                      <a:pt x="192" y="82"/>
                      <a:pt x="192" y="82"/>
                      <a:pt x="192" y="82"/>
                    </a:cubicBezTo>
                    <a:cubicBezTo>
                      <a:pt x="192" y="89"/>
                      <a:pt x="192" y="89"/>
                      <a:pt x="192" y="89"/>
                    </a:cubicBezTo>
                    <a:cubicBezTo>
                      <a:pt x="185" y="89"/>
                      <a:pt x="185" y="89"/>
                      <a:pt x="185" y="89"/>
                    </a:cubicBezTo>
                    <a:moveTo>
                      <a:pt x="199" y="89"/>
                    </a:moveTo>
                    <a:cubicBezTo>
                      <a:pt x="199" y="82"/>
                      <a:pt x="199" y="82"/>
                      <a:pt x="199" y="82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9"/>
                      <a:pt x="206" y="89"/>
                      <a:pt x="206" y="89"/>
                    </a:cubicBezTo>
                    <a:cubicBezTo>
                      <a:pt x="199" y="89"/>
                      <a:pt x="199" y="89"/>
                      <a:pt x="199" y="89"/>
                    </a:cubicBezTo>
                    <a:moveTo>
                      <a:pt x="214" y="89"/>
                    </a:moveTo>
                    <a:cubicBezTo>
                      <a:pt x="214" y="82"/>
                      <a:pt x="214" y="82"/>
                      <a:pt x="214" y="82"/>
                    </a:cubicBezTo>
                    <a:cubicBezTo>
                      <a:pt x="221" y="82"/>
                      <a:pt x="221" y="82"/>
                      <a:pt x="221" y="82"/>
                    </a:cubicBezTo>
                    <a:cubicBezTo>
                      <a:pt x="221" y="89"/>
                      <a:pt x="221" y="89"/>
                      <a:pt x="221" y="89"/>
                    </a:cubicBezTo>
                    <a:cubicBezTo>
                      <a:pt x="214" y="89"/>
                      <a:pt x="214" y="89"/>
                      <a:pt x="214" y="89"/>
                    </a:cubicBezTo>
                    <a:moveTo>
                      <a:pt x="229" y="89"/>
                    </a:moveTo>
                    <a:cubicBezTo>
                      <a:pt x="229" y="82"/>
                      <a:pt x="229" y="82"/>
                      <a:pt x="229" y="82"/>
                    </a:cubicBezTo>
                    <a:cubicBezTo>
                      <a:pt x="236" y="82"/>
                      <a:pt x="236" y="82"/>
                      <a:pt x="236" y="82"/>
                    </a:cubicBezTo>
                    <a:cubicBezTo>
                      <a:pt x="236" y="89"/>
                      <a:pt x="236" y="89"/>
                      <a:pt x="236" y="89"/>
                    </a:cubicBezTo>
                    <a:cubicBezTo>
                      <a:pt x="229" y="89"/>
                      <a:pt x="229" y="89"/>
                      <a:pt x="229" y="89"/>
                    </a:cubicBezTo>
                    <a:moveTo>
                      <a:pt x="244" y="89"/>
                    </a:moveTo>
                    <a:cubicBezTo>
                      <a:pt x="244" y="82"/>
                      <a:pt x="244" y="82"/>
                      <a:pt x="244" y="82"/>
                    </a:cubicBezTo>
                    <a:cubicBezTo>
                      <a:pt x="251" y="82"/>
                      <a:pt x="251" y="82"/>
                      <a:pt x="251" y="82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4" y="89"/>
                      <a:pt x="244" y="89"/>
                      <a:pt x="244" y="89"/>
                    </a:cubicBezTo>
                    <a:moveTo>
                      <a:pt x="258" y="89"/>
                    </a:moveTo>
                    <a:cubicBezTo>
                      <a:pt x="258" y="82"/>
                      <a:pt x="258" y="82"/>
                      <a:pt x="258" y="82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65" y="89"/>
                      <a:pt x="265" y="89"/>
                      <a:pt x="265" y="89"/>
                    </a:cubicBezTo>
                    <a:cubicBezTo>
                      <a:pt x="258" y="89"/>
                      <a:pt x="258" y="89"/>
                      <a:pt x="258" y="89"/>
                    </a:cubicBezTo>
                    <a:moveTo>
                      <a:pt x="273" y="89"/>
                    </a:moveTo>
                    <a:cubicBezTo>
                      <a:pt x="273" y="82"/>
                      <a:pt x="273" y="82"/>
                      <a:pt x="273" y="82"/>
                    </a:cubicBezTo>
                    <a:cubicBezTo>
                      <a:pt x="280" y="82"/>
                      <a:pt x="280" y="82"/>
                      <a:pt x="280" y="82"/>
                    </a:cubicBezTo>
                    <a:cubicBezTo>
                      <a:pt x="280" y="89"/>
                      <a:pt x="280" y="89"/>
                      <a:pt x="280" y="89"/>
                    </a:cubicBezTo>
                    <a:cubicBezTo>
                      <a:pt x="273" y="89"/>
                      <a:pt x="273" y="89"/>
                      <a:pt x="273" y="89"/>
                    </a:cubicBezTo>
                    <a:moveTo>
                      <a:pt x="288" y="89"/>
                    </a:moveTo>
                    <a:cubicBezTo>
                      <a:pt x="288" y="82"/>
                      <a:pt x="288" y="82"/>
                      <a:pt x="288" y="82"/>
                    </a:cubicBezTo>
                    <a:cubicBezTo>
                      <a:pt x="295" y="82"/>
                      <a:pt x="295" y="82"/>
                      <a:pt x="295" y="82"/>
                    </a:cubicBezTo>
                    <a:cubicBezTo>
                      <a:pt x="295" y="89"/>
                      <a:pt x="295" y="89"/>
                      <a:pt x="295" y="89"/>
                    </a:cubicBezTo>
                    <a:cubicBezTo>
                      <a:pt x="288" y="89"/>
                      <a:pt x="288" y="89"/>
                      <a:pt x="288" y="89"/>
                    </a:cubicBezTo>
                    <a:moveTo>
                      <a:pt x="303" y="89"/>
                    </a:moveTo>
                    <a:cubicBezTo>
                      <a:pt x="303" y="82"/>
                      <a:pt x="303" y="82"/>
                      <a:pt x="303" y="82"/>
                    </a:cubicBezTo>
                    <a:cubicBezTo>
                      <a:pt x="310" y="82"/>
                      <a:pt x="310" y="82"/>
                      <a:pt x="310" y="82"/>
                    </a:cubicBezTo>
                    <a:cubicBezTo>
                      <a:pt x="310" y="89"/>
                      <a:pt x="310" y="89"/>
                      <a:pt x="310" y="89"/>
                    </a:cubicBezTo>
                    <a:cubicBezTo>
                      <a:pt x="303" y="89"/>
                      <a:pt x="303" y="89"/>
                      <a:pt x="303" y="89"/>
                    </a:cubicBezTo>
                    <a:moveTo>
                      <a:pt x="317" y="89"/>
                    </a:moveTo>
                    <a:cubicBezTo>
                      <a:pt x="317" y="82"/>
                      <a:pt x="317" y="82"/>
                      <a:pt x="317" y="82"/>
                    </a:cubicBezTo>
                    <a:cubicBezTo>
                      <a:pt x="324" y="82"/>
                      <a:pt x="324" y="82"/>
                      <a:pt x="324" y="82"/>
                    </a:cubicBezTo>
                    <a:cubicBezTo>
                      <a:pt x="324" y="89"/>
                      <a:pt x="324" y="89"/>
                      <a:pt x="324" y="89"/>
                    </a:cubicBezTo>
                    <a:cubicBezTo>
                      <a:pt x="317" y="89"/>
                      <a:pt x="317" y="89"/>
                      <a:pt x="317" y="89"/>
                    </a:cubicBezTo>
                    <a:moveTo>
                      <a:pt x="332" y="89"/>
                    </a:moveTo>
                    <a:cubicBezTo>
                      <a:pt x="332" y="82"/>
                      <a:pt x="332" y="82"/>
                      <a:pt x="332" y="82"/>
                    </a:cubicBezTo>
                    <a:cubicBezTo>
                      <a:pt x="339" y="82"/>
                      <a:pt x="339" y="82"/>
                      <a:pt x="339" y="82"/>
                    </a:cubicBezTo>
                    <a:cubicBezTo>
                      <a:pt x="339" y="89"/>
                      <a:pt x="339" y="89"/>
                      <a:pt x="339" y="89"/>
                    </a:cubicBezTo>
                    <a:cubicBezTo>
                      <a:pt x="332" y="89"/>
                      <a:pt x="332" y="89"/>
                      <a:pt x="332" y="89"/>
                    </a:cubicBezTo>
                    <a:moveTo>
                      <a:pt x="347" y="89"/>
                    </a:moveTo>
                    <a:cubicBezTo>
                      <a:pt x="347" y="82"/>
                      <a:pt x="347" y="82"/>
                      <a:pt x="347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47" y="89"/>
                      <a:pt x="347" y="89"/>
                      <a:pt x="347" y="89"/>
                    </a:cubicBezTo>
                    <a:moveTo>
                      <a:pt x="52" y="74"/>
                    </a:moveTo>
                    <a:cubicBezTo>
                      <a:pt x="52" y="67"/>
                      <a:pt x="52" y="67"/>
                      <a:pt x="52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2" y="74"/>
                      <a:pt x="52" y="74"/>
                      <a:pt x="52" y="74"/>
                    </a:cubicBezTo>
                    <a:moveTo>
                      <a:pt x="67" y="74"/>
                    </a:moveTo>
                    <a:cubicBezTo>
                      <a:pt x="67" y="67"/>
                      <a:pt x="67" y="67"/>
                      <a:pt x="67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67" y="74"/>
                      <a:pt x="67" y="74"/>
                      <a:pt x="67" y="74"/>
                    </a:cubicBezTo>
                    <a:moveTo>
                      <a:pt x="81" y="74"/>
                    </a:moveTo>
                    <a:cubicBezTo>
                      <a:pt x="81" y="67"/>
                      <a:pt x="81" y="67"/>
                      <a:pt x="81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1" y="74"/>
                      <a:pt x="81" y="74"/>
                      <a:pt x="81" y="74"/>
                    </a:cubicBezTo>
                    <a:moveTo>
                      <a:pt x="96" y="74"/>
                    </a:moveTo>
                    <a:cubicBezTo>
                      <a:pt x="96" y="67"/>
                      <a:pt x="96" y="67"/>
                      <a:pt x="96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96" y="74"/>
                      <a:pt x="96" y="74"/>
                      <a:pt x="96" y="74"/>
                    </a:cubicBezTo>
                    <a:moveTo>
                      <a:pt x="111" y="74"/>
                    </a:moveTo>
                    <a:cubicBezTo>
                      <a:pt x="111" y="67"/>
                      <a:pt x="111" y="67"/>
                      <a:pt x="111" y="67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8" y="74"/>
                      <a:pt x="118" y="74"/>
                      <a:pt x="118" y="74"/>
                    </a:cubicBezTo>
                    <a:cubicBezTo>
                      <a:pt x="111" y="74"/>
                      <a:pt x="111" y="74"/>
                      <a:pt x="111" y="74"/>
                    </a:cubicBezTo>
                    <a:moveTo>
                      <a:pt x="126" y="74"/>
                    </a:moveTo>
                    <a:cubicBezTo>
                      <a:pt x="126" y="67"/>
                      <a:pt x="126" y="67"/>
                      <a:pt x="126" y="67"/>
                    </a:cubicBezTo>
                    <a:cubicBezTo>
                      <a:pt x="133" y="67"/>
                      <a:pt x="133" y="67"/>
                      <a:pt x="133" y="67"/>
                    </a:cubicBezTo>
                    <a:cubicBezTo>
                      <a:pt x="133" y="74"/>
                      <a:pt x="133" y="74"/>
                      <a:pt x="133" y="74"/>
                    </a:cubicBezTo>
                    <a:cubicBezTo>
                      <a:pt x="126" y="74"/>
                      <a:pt x="126" y="74"/>
                      <a:pt x="126" y="74"/>
                    </a:cubicBezTo>
                    <a:moveTo>
                      <a:pt x="140" y="74"/>
                    </a:moveTo>
                    <a:cubicBezTo>
                      <a:pt x="140" y="67"/>
                      <a:pt x="140" y="67"/>
                      <a:pt x="140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40" y="74"/>
                      <a:pt x="140" y="74"/>
                      <a:pt x="140" y="74"/>
                    </a:cubicBezTo>
                    <a:moveTo>
                      <a:pt x="155" y="74"/>
                    </a:moveTo>
                    <a:cubicBezTo>
                      <a:pt x="155" y="67"/>
                      <a:pt x="155" y="67"/>
                      <a:pt x="155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55" y="74"/>
                      <a:pt x="155" y="74"/>
                      <a:pt x="155" y="74"/>
                    </a:cubicBezTo>
                    <a:moveTo>
                      <a:pt x="170" y="74"/>
                    </a:moveTo>
                    <a:cubicBezTo>
                      <a:pt x="170" y="67"/>
                      <a:pt x="170" y="67"/>
                      <a:pt x="170" y="67"/>
                    </a:cubicBezTo>
                    <a:cubicBezTo>
                      <a:pt x="177" y="67"/>
                      <a:pt x="177" y="67"/>
                      <a:pt x="177" y="67"/>
                    </a:cubicBezTo>
                    <a:cubicBezTo>
                      <a:pt x="177" y="74"/>
                      <a:pt x="177" y="74"/>
                      <a:pt x="177" y="74"/>
                    </a:cubicBezTo>
                    <a:cubicBezTo>
                      <a:pt x="170" y="74"/>
                      <a:pt x="170" y="74"/>
                      <a:pt x="170" y="74"/>
                    </a:cubicBezTo>
                    <a:moveTo>
                      <a:pt x="185" y="74"/>
                    </a:moveTo>
                    <a:cubicBezTo>
                      <a:pt x="185" y="67"/>
                      <a:pt x="185" y="67"/>
                      <a:pt x="185" y="67"/>
                    </a:cubicBezTo>
                    <a:cubicBezTo>
                      <a:pt x="192" y="67"/>
                      <a:pt x="192" y="67"/>
                      <a:pt x="192" y="67"/>
                    </a:cubicBezTo>
                    <a:cubicBezTo>
                      <a:pt x="192" y="74"/>
                      <a:pt x="192" y="74"/>
                      <a:pt x="192" y="74"/>
                    </a:cubicBezTo>
                    <a:cubicBezTo>
                      <a:pt x="185" y="74"/>
                      <a:pt x="185" y="74"/>
                      <a:pt x="185" y="74"/>
                    </a:cubicBezTo>
                    <a:moveTo>
                      <a:pt x="199" y="74"/>
                    </a:moveTo>
                    <a:cubicBezTo>
                      <a:pt x="199" y="67"/>
                      <a:pt x="199" y="67"/>
                      <a:pt x="199" y="67"/>
                    </a:cubicBezTo>
                    <a:cubicBezTo>
                      <a:pt x="206" y="67"/>
                      <a:pt x="206" y="67"/>
                      <a:pt x="206" y="67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199" y="74"/>
                      <a:pt x="199" y="74"/>
                      <a:pt x="199" y="74"/>
                    </a:cubicBezTo>
                    <a:moveTo>
                      <a:pt x="214" y="74"/>
                    </a:moveTo>
                    <a:cubicBezTo>
                      <a:pt x="214" y="67"/>
                      <a:pt x="214" y="67"/>
                      <a:pt x="214" y="67"/>
                    </a:cubicBezTo>
                    <a:cubicBezTo>
                      <a:pt x="221" y="67"/>
                      <a:pt x="221" y="67"/>
                      <a:pt x="221" y="67"/>
                    </a:cubicBezTo>
                    <a:cubicBezTo>
                      <a:pt x="221" y="74"/>
                      <a:pt x="221" y="74"/>
                      <a:pt x="221" y="74"/>
                    </a:cubicBezTo>
                    <a:cubicBezTo>
                      <a:pt x="214" y="74"/>
                      <a:pt x="214" y="74"/>
                      <a:pt x="214" y="74"/>
                    </a:cubicBezTo>
                    <a:moveTo>
                      <a:pt x="229" y="74"/>
                    </a:moveTo>
                    <a:cubicBezTo>
                      <a:pt x="229" y="67"/>
                      <a:pt x="229" y="67"/>
                      <a:pt x="229" y="67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6" y="74"/>
                      <a:pt x="236" y="74"/>
                      <a:pt x="236" y="74"/>
                    </a:cubicBezTo>
                    <a:cubicBezTo>
                      <a:pt x="229" y="74"/>
                      <a:pt x="229" y="74"/>
                      <a:pt x="229" y="74"/>
                    </a:cubicBezTo>
                    <a:moveTo>
                      <a:pt x="244" y="74"/>
                    </a:moveTo>
                    <a:cubicBezTo>
                      <a:pt x="244" y="67"/>
                      <a:pt x="244" y="67"/>
                      <a:pt x="244" y="67"/>
                    </a:cubicBezTo>
                    <a:cubicBezTo>
                      <a:pt x="251" y="67"/>
                      <a:pt x="251" y="67"/>
                      <a:pt x="251" y="67"/>
                    </a:cubicBezTo>
                    <a:cubicBezTo>
                      <a:pt x="251" y="74"/>
                      <a:pt x="251" y="74"/>
                      <a:pt x="251" y="74"/>
                    </a:cubicBezTo>
                    <a:cubicBezTo>
                      <a:pt x="244" y="74"/>
                      <a:pt x="244" y="74"/>
                      <a:pt x="244" y="74"/>
                    </a:cubicBezTo>
                    <a:moveTo>
                      <a:pt x="258" y="74"/>
                    </a:moveTo>
                    <a:cubicBezTo>
                      <a:pt x="258" y="67"/>
                      <a:pt x="258" y="67"/>
                      <a:pt x="258" y="67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74"/>
                      <a:pt x="265" y="74"/>
                      <a:pt x="265" y="74"/>
                    </a:cubicBezTo>
                    <a:cubicBezTo>
                      <a:pt x="258" y="74"/>
                      <a:pt x="258" y="74"/>
                      <a:pt x="258" y="74"/>
                    </a:cubicBezTo>
                    <a:moveTo>
                      <a:pt x="273" y="74"/>
                    </a:moveTo>
                    <a:cubicBezTo>
                      <a:pt x="273" y="67"/>
                      <a:pt x="273" y="67"/>
                      <a:pt x="273" y="67"/>
                    </a:cubicBezTo>
                    <a:cubicBezTo>
                      <a:pt x="280" y="67"/>
                      <a:pt x="280" y="67"/>
                      <a:pt x="280" y="67"/>
                    </a:cubicBezTo>
                    <a:cubicBezTo>
                      <a:pt x="280" y="74"/>
                      <a:pt x="280" y="74"/>
                      <a:pt x="280" y="74"/>
                    </a:cubicBezTo>
                    <a:cubicBezTo>
                      <a:pt x="273" y="74"/>
                      <a:pt x="273" y="74"/>
                      <a:pt x="273" y="74"/>
                    </a:cubicBezTo>
                    <a:moveTo>
                      <a:pt x="288" y="74"/>
                    </a:moveTo>
                    <a:cubicBezTo>
                      <a:pt x="288" y="67"/>
                      <a:pt x="288" y="67"/>
                      <a:pt x="288" y="67"/>
                    </a:cubicBezTo>
                    <a:cubicBezTo>
                      <a:pt x="295" y="67"/>
                      <a:pt x="295" y="67"/>
                      <a:pt x="295" y="67"/>
                    </a:cubicBezTo>
                    <a:cubicBezTo>
                      <a:pt x="295" y="74"/>
                      <a:pt x="295" y="74"/>
                      <a:pt x="295" y="74"/>
                    </a:cubicBezTo>
                    <a:cubicBezTo>
                      <a:pt x="288" y="74"/>
                      <a:pt x="288" y="74"/>
                      <a:pt x="288" y="74"/>
                    </a:cubicBezTo>
                    <a:moveTo>
                      <a:pt x="303" y="74"/>
                    </a:moveTo>
                    <a:cubicBezTo>
                      <a:pt x="303" y="67"/>
                      <a:pt x="303" y="67"/>
                      <a:pt x="303" y="67"/>
                    </a:cubicBezTo>
                    <a:cubicBezTo>
                      <a:pt x="310" y="67"/>
                      <a:pt x="310" y="67"/>
                      <a:pt x="310" y="67"/>
                    </a:cubicBezTo>
                    <a:cubicBezTo>
                      <a:pt x="310" y="74"/>
                      <a:pt x="310" y="74"/>
                      <a:pt x="310" y="74"/>
                    </a:cubicBezTo>
                    <a:cubicBezTo>
                      <a:pt x="303" y="74"/>
                      <a:pt x="303" y="74"/>
                      <a:pt x="303" y="74"/>
                    </a:cubicBezTo>
                    <a:moveTo>
                      <a:pt x="317" y="74"/>
                    </a:moveTo>
                    <a:cubicBezTo>
                      <a:pt x="317" y="67"/>
                      <a:pt x="317" y="67"/>
                      <a:pt x="317" y="67"/>
                    </a:cubicBezTo>
                    <a:cubicBezTo>
                      <a:pt x="324" y="67"/>
                      <a:pt x="324" y="67"/>
                      <a:pt x="324" y="67"/>
                    </a:cubicBezTo>
                    <a:cubicBezTo>
                      <a:pt x="324" y="74"/>
                      <a:pt x="324" y="74"/>
                      <a:pt x="324" y="74"/>
                    </a:cubicBezTo>
                    <a:cubicBezTo>
                      <a:pt x="317" y="74"/>
                      <a:pt x="317" y="74"/>
                      <a:pt x="317" y="74"/>
                    </a:cubicBezTo>
                    <a:moveTo>
                      <a:pt x="332" y="74"/>
                    </a:moveTo>
                    <a:cubicBezTo>
                      <a:pt x="332" y="67"/>
                      <a:pt x="332" y="67"/>
                      <a:pt x="332" y="67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339" y="74"/>
                      <a:pt x="339" y="74"/>
                      <a:pt x="339" y="74"/>
                    </a:cubicBezTo>
                    <a:cubicBezTo>
                      <a:pt x="332" y="74"/>
                      <a:pt x="332" y="74"/>
                      <a:pt x="332" y="74"/>
                    </a:cubicBezTo>
                    <a:moveTo>
                      <a:pt x="67" y="59"/>
                    </a:moveTo>
                    <a:cubicBezTo>
                      <a:pt x="67" y="52"/>
                      <a:pt x="67" y="52"/>
                      <a:pt x="67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67" y="59"/>
                      <a:pt x="67" y="59"/>
                      <a:pt x="67" y="59"/>
                    </a:cubicBezTo>
                    <a:moveTo>
                      <a:pt x="81" y="59"/>
                    </a:moveTo>
                    <a:cubicBezTo>
                      <a:pt x="81" y="52"/>
                      <a:pt x="81" y="52"/>
                      <a:pt x="81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1" y="59"/>
                      <a:pt x="81" y="59"/>
                      <a:pt x="81" y="59"/>
                    </a:cubicBezTo>
                    <a:moveTo>
                      <a:pt x="96" y="59"/>
                    </a:moveTo>
                    <a:cubicBezTo>
                      <a:pt x="96" y="52"/>
                      <a:pt x="96" y="52"/>
                      <a:pt x="96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96" y="59"/>
                      <a:pt x="96" y="59"/>
                      <a:pt x="96" y="59"/>
                    </a:cubicBezTo>
                    <a:moveTo>
                      <a:pt x="111" y="59"/>
                    </a:moveTo>
                    <a:cubicBezTo>
                      <a:pt x="111" y="52"/>
                      <a:pt x="111" y="52"/>
                      <a:pt x="111" y="52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126" y="59"/>
                    </a:moveTo>
                    <a:cubicBezTo>
                      <a:pt x="126" y="52"/>
                      <a:pt x="126" y="52"/>
                      <a:pt x="126" y="52"/>
                    </a:cubicBezTo>
                    <a:cubicBezTo>
                      <a:pt x="133" y="52"/>
                      <a:pt x="133" y="52"/>
                      <a:pt x="133" y="52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26" y="59"/>
                      <a:pt x="126" y="59"/>
                      <a:pt x="126" y="59"/>
                    </a:cubicBezTo>
                    <a:moveTo>
                      <a:pt x="140" y="59"/>
                    </a:moveTo>
                    <a:cubicBezTo>
                      <a:pt x="140" y="52"/>
                      <a:pt x="140" y="52"/>
                      <a:pt x="140" y="52"/>
                    </a:cubicBezTo>
                    <a:cubicBezTo>
                      <a:pt x="147" y="52"/>
                      <a:pt x="147" y="52"/>
                      <a:pt x="147" y="52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0" y="59"/>
                      <a:pt x="140" y="59"/>
                      <a:pt x="140" y="59"/>
                    </a:cubicBezTo>
                    <a:moveTo>
                      <a:pt x="155" y="59"/>
                    </a:moveTo>
                    <a:cubicBezTo>
                      <a:pt x="155" y="52"/>
                      <a:pt x="155" y="52"/>
                      <a:pt x="155" y="52"/>
                    </a:cubicBezTo>
                    <a:cubicBezTo>
                      <a:pt x="162" y="52"/>
                      <a:pt x="162" y="52"/>
                      <a:pt x="162" y="52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55" y="59"/>
                      <a:pt x="155" y="59"/>
                      <a:pt x="155" y="59"/>
                    </a:cubicBezTo>
                    <a:moveTo>
                      <a:pt x="170" y="59"/>
                    </a:moveTo>
                    <a:cubicBezTo>
                      <a:pt x="170" y="52"/>
                      <a:pt x="170" y="52"/>
                      <a:pt x="170" y="52"/>
                    </a:cubicBezTo>
                    <a:cubicBezTo>
                      <a:pt x="177" y="52"/>
                      <a:pt x="177" y="52"/>
                      <a:pt x="177" y="52"/>
                    </a:cubicBezTo>
                    <a:cubicBezTo>
                      <a:pt x="177" y="59"/>
                      <a:pt x="177" y="59"/>
                      <a:pt x="177" y="59"/>
                    </a:cubicBezTo>
                    <a:cubicBezTo>
                      <a:pt x="170" y="59"/>
                      <a:pt x="170" y="59"/>
                      <a:pt x="170" y="59"/>
                    </a:cubicBezTo>
                    <a:moveTo>
                      <a:pt x="185" y="59"/>
                    </a:moveTo>
                    <a:cubicBezTo>
                      <a:pt x="185" y="52"/>
                      <a:pt x="185" y="52"/>
                      <a:pt x="185" y="52"/>
                    </a:cubicBezTo>
                    <a:cubicBezTo>
                      <a:pt x="192" y="52"/>
                      <a:pt x="192" y="52"/>
                      <a:pt x="192" y="52"/>
                    </a:cubicBezTo>
                    <a:cubicBezTo>
                      <a:pt x="192" y="59"/>
                      <a:pt x="192" y="59"/>
                      <a:pt x="192" y="59"/>
                    </a:cubicBezTo>
                    <a:cubicBezTo>
                      <a:pt x="185" y="59"/>
                      <a:pt x="185" y="59"/>
                      <a:pt x="185" y="59"/>
                    </a:cubicBezTo>
                    <a:moveTo>
                      <a:pt x="199" y="59"/>
                    </a:moveTo>
                    <a:cubicBezTo>
                      <a:pt x="199" y="52"/>
                      <a:pt x="199" y="52"/>
                      <a:pt x="199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06" y="59"/>
                      <a:pt x="206" y="59"/>
                      <a:pt x="206" y="59"/>
                    </a:cubicBezTo>
                    <a:cubicBezTo>
                      <a:pt x="199" y="59"/>
                      <a:pt x="199" y="59"/>
                      <a:pt x="199" y="59"/>
                    </a:cubicBezTo>
                    <a:moveTo>
                      <a:pt x="214" y="59"/>
                    </a:moveTo>
                    <a:cubicBezTo>
                      <a:pt x="214" y="52"/>
                      <a:pt x="214" y="52"/>
                      <a:pt x="214" y="52"/>
                    </a:cubicBezTo>
                    <a:cubicBezTo>
                      <a:pt x="221" y="52"/>
                      <a:pt x="221" y="52"/>
                      <a:pt x="221" y="52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14" y="59"/>
                      <a:pt x="214" y="59"/>
                      <a:pt x="214" y="59"/>
                    </a:cubicBezTo>
                    <a:moveTo>
                      <a:pt x="229" y="59"/>
                    </a:moveTo>
                    <a:cubicBezTo>
                      <a:pt x="229" y="52"/>
                      <a:pt x="229" y="52"/>
                      <a:pt x="229" y="52"/>
                    </a:cubicBezTo>
                    <a:cubicBezTo>
                      <a:pt x="236" y="52"/>
                      <a:pt x="236" y="52"/>
                      <a:pt x="236" y="52"/>
                    </a:cubicBezTo>
                    <a:cubicBezTo>
                      <a:pt x="236" y="59"/>
                      <a:pt x="236" y="59"/>
                      <a:pt x="236" y="59"/>
                    </a:cubicBezTo>
                    <a:cubicBezTo>
                      <a:pt x="229" y="59"/>
                      <a:pt x="229" y="59"/>
                      <a:pt x="229" y="59"/>
                    </a:cubicBezTo>
                    <a:moveTo>
                      <a:pt x="244" y="59"/>
                    </a:moveTo>
                    <a:cubicBezTo>
                      <a:pt x="244" y="52"/>
                      <a:pt x="244" y="52"/>
                      <a:pt x="244" y="52"/>
                    </a:cubicBezTo>
                    <a:cubicBezTo>
                      <a:pt x="251" y="52"/>
                      <a:pt x="251" y="52"/>
                      <a:pt x="251" y="52"/>
                    </a:cubicBezTo>
                    <a:cubicBezTo>
                      <a:pt x="251" y="59"/>
                      <a:pt x="251" y="59"/>
                      <a:pt x="251" y="59"/>
                    </a:cubicBezTo>
                    <a:cubicBezTo>
                      <a:pt x="244" y="59"/>
                      <a:pt x="244" y="59"/>
                      <a:pt x="244" y="59"/>
                    </a:cubicBezTo>
                    <a:moveTo>
                      <a:pt x="258" y="59"/>
                    </a:moveTo>
                    <a:cubicBezTo>
                      <a:pt x="258" y="52"/>
                      <a:pt x="258" y="52"/>
                      <a:pt x="258" y="52"/>
                    </a:cubicBezTo>
                    <a:cubicBezTo>
                      <a:pt x="265" y="52"/>
                      <a:pt x="265" y="52"/>
                      <a:pt x="265" y="52"/>
                    </a:cubicBezTo>
                    <a:cubicBezTo>
                      <a:pt x="265" y="59"/>
                      <a:pt x="265" y="59"/>
                      <a:pt x="265" y="59"/>
                    </a:cubicBezTo>
                    <a:cubicBezTo>
                      <a:pt x="258" y="59"/>
                      <a:pt x="258" y="59"/>
                      <a:pt x="258" y="59"/>
                    </a:cubicBezTo>
                    <a:moveTo>
                      <a:pt x="273" y="59"/>
                    </a:moveTo>
                    <a:cubicBezTo>
                      <a:pt x="273" y="52"/>
                      <a:pt x="273" y="52"/>
                      <a:pt x="273" y="52"/>
                    </a:cubicBezTo>
                    <a:cubicBezTo>
                      <a:pt x="280" y="52"/>
                      <a:pt x="280" y="52"/>
                      <a:pt x="280" y="52"/>
                    </a:cubicBezTo>
                    <a:cubicBezTo>
                      <a:pt x="280" y="59"/>
                      <a:pt x="280" y="59"/>
                      <a:pt x="280" y="59"/>
                    </a:cubicBezTo>
                    <a:cubicBezTo>
                      <a:pt x="273" y="59"/>
                      <a:pt x="273" y="59"/>
                      <a:pt x="273" y="59"/>
                    </a:cubicBezTo>
                    <a:moveTo>
                      <a:pt x="288" y="59"/>
                    </a:moveTo>
                    <a:cubicBezTo>
                      <a:pt x="288" y="52"/>
                      <a:pt x="288" y="52"/>
                      <a:pt x="288" y="52"/>
                    </a:cubicBezTo>
                    <a:cubicBezTo>
                      <a:pt x="295" y="52"/>
                      <a:pt x="295" y="52"/>
                      <a:pt x="295" y="52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88" y="59"/>
                      <a:pt x="288" y="59"/>
                      <a:pt x="288" y="59"/>
                    </a:cubicBezTo>
                    <a:moveTo>
                      <a:pt x="303" y="59"/>
                    </a:moveTo>
                    <a:cubicBezTo>
                      <a:pt x="303" y="52"/>
                      <a:pt x="303" y="52"/>
                      <a:pt x="303" y="52"/>
                    </a:cubicBezTo>
                    <a:cubicBezTo>
                      <a:pt x="310" y="52"/>
                      <a:pt x="310" y="52"/>
                      <a:pt x="310" y="52"/>
                    </a:cubicBezTo>
                    <a:cubicBezTo>
                      <a:pt x="310" y="59"/>
                      <a:pt x="310" y="59"/>
                      <a:pt x="310" y="59"/>
                    </a:cubicBezTo>
                    <a:cubicBezTo>
                      <a:pt x="303" y="59"/>
                      <a:pt x="303" y="59"/>
                      <a:pt x="303" y="59"/>
                    </a:cubicBezTo>
                    <a:moveTo>
                      <a:pt x="317" y="59"/>
                    </a:moveTo>
                    <a:cubicBezTo>
                      <a:pt x="317" y="52"/>
                      <a:pt x="317" y="52"/>
                      <a:pt x="317" y="52"/>
                    </a:cubicBezTo>
                    <a:cubicBezTo>
                      <a:pt x="324" y="52"/>
                      <a:pt x="324" y="52"/>
                      <a:pt x="324" y="52"/>
                    </a:cubicBezTo>
                    <a:cubicBezTo>
                      <a:pt x="324" y="59"/>
                      <a:pt x="324" y="59"/>
                      <a:pt x="324" y="59"/>
                    </a:cubicBezTo>
                    <a:cubicBezTo>
                      <a:pt x="317" y="59"/>
                      <a:pt x="317" y="59"/>
                      <a:pt x="317" y="59"/>
                    </a:cubicBezTo>
                    <a:moveTo>
                      <a:pt x="81" y="45"/>
                    </a:moveTo>
                    <a:cubicBezTo>
                      <a:pt x="81" y="38"/>
                      <a:pt x="81" y="38"/>
                      <a:pt x="81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1" y="45"/>
                      <a:pt x="81" y="45"/>
                      <a:pt x="81" y="45"/>
                    </a:cubicBezTo>
                    <a:moveTo>
                      <a:pt x="96" y="45"/>
                    </a:moveTo>
                    <a:cubicBezTo>
                      <a:pt x="96" y="38"/>
                      <a:pt x="96" y="38"/>
                      <a:pt x="96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45"/>
                      <a:pt x="103" y="45"/>
                      <a:pt x="103" y="45"/>
                    </a:cubicBezTo>
                    <a:cubicBezTo>
                      <a:pt x="96" y="45"/>
                      <a:pt x="96" y="45"/>
                      <a:pt x="96" y="45"/>
                    </a:cubicBezTo>
                    <a:moveTo>
                      <a:pt x="111" y="45"/>
                    </a:moveTo>
                    <a:cubicBezTo>
                      <a:pt x="111" y="38"/>
                      <a:pt x="111" y="38"/>
                      <a:pt x="111" y="38"/>
                    </a:cubicBezTo>
                    <a:cubicBezTo>
                      <a:pt x="118" y="38"/>
                      <a:pt x="118" y="38"/>
                      <a:pt x="118" y="38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1" y="45"/>
                      <a:pt x="111" y="45"/>
                      <a:pt x="111" y="45"/>
                    </a:cubicBezTo>
                    <a:moveTo>
                      <a:pt x="126" y="45"/>
                    </a:moveTo>
                    <a:cubicBezTo>
                      <a:pt x="126" y="38"/>
                      <a:pt x="126" y="38"/>
                      <a:pt x="126" y="38"/>
                    </a:cubicBezTo>
                    <a:cubicBezTo>
                      <a:pt x="133" y="38"/>
                      <a:pt x="133" y="38"/>
                      <a:pt x="133" y="38"/>
                    </a:cubicBezTo>
                    <a:cubicBezTo>
                      <a:pt x="133" y="45"/>
                      <a:pt x="133" y="45"/>
                      <a:pt x="133" y="45"/>
                    </a:cubicBezTo>
                    <a:cubicBezTo>
                      <a:pt x="126" y="45"/>
                      <a:pt x="126" y="45"/>
                      <a:pt x="126" y="45"/>
                    </a:cubicBezTo>
                    <a:moveTo>
                      <a:pt x="140" y="45"/>
                    </a:moveTo>
                    <a:cubicBezTo>
                      <a:pt x="140" y="38"/>
                      <a:pt x="140" y="38"/>
                      <a:pt x="140" y="38"/>
                    </a:cubicBezTo>
                    <a:cubicBezTo>
                      <a:pt x="147" y="38"/>
                      <a:pt x="147" y="38"/>
                      <a:pt x="147" y="38"/>
                    </a:cubicBezTo>
                    <a:cubicBezTo>
                      <a:pt x="147" y="45"/>
                      <a:pt x="147" y="45"/>
                      <a:pt x="147" y="45"/>
                    </a:cubicBezTo>
                    <a:cubicBezTo>
                      <a:pt x="140" y="45"/>
                      <a:pt x="140" y="45"/>
                      <a:pt x="140" y="45"/>
                    </a:cubicBezTo>
                    <a:moveTo>
                      <a:pt x="155" y="45"/>
                    </a:moveTo>
                    <a:cubicBezTo>
                      <a:pt x="155" y="38"/>
                      <a:pt x="155" y="38"/>
                      <a:pt x="155" y="38"/>
                    </a:cubicBezTo>
                    <a:cubicBezTo>
                      <a:pt x="162" y="38"/>
                      <a:pt x="162" y="38"/>
                      <a:pt x="162" y="38"/>
                    </a:cubicBezTo>
                    <a:cubicBezTo>
                      <a:pt x="162" y="45"/>
                      <a:pt x="162" y="45"/>
                      <a:pt x="162" y="45"/>
                    </a:cubicBezTo>
                    <a:cubicBezTo>
                      <a:pt x="155" y="45"/>
                      <a:pt x="155" y="45"/>
                      <a:pt x="155" y="45"/>
                    </a:cubicBezTo>
                    <a:moveTo>
                      <a:pt x="170" y="45"/>
                    </a:moveTo>
                    <a:cubicBezTo>
                      <a:pt x="170" y="38"/>
                      <a:pt x="170" y="38"/>
                      <a:pt x="170" y="38"/>
                    </a:cubicBezTo>
                    <a:cubicBezTo>
                      <a:pt x="177" y="38"/>
                      <a:pt x="177" y="38"/>
                      <a:pt x="177" y="38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0" y="45"/>
                      <a:pt x="170" y="45"/>
                      <a:pt x="170" y="45"/>
                    </a:cubicBezTo>
                    <a:moveTo>
                      <a:pt x="185" y="45"/>
                    </a:moveTo>
                    <a:cubicBezTo>
                      <a:pt x="185" y="38"/>
                      <a:pt x="185" y="38"/>
                      <a:pt x="185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185" y="45"/>
                      <a:pt x="185" y="45"/>
                      <a:pt x="185" y="45"/>
                    </a:cubicBezTo>
                    <a:moveTo>
                      <a:pt x="199" y="45"/>
                    </a:moveTo>
                    <a:cubicBezTo>
                      <a:pt x="199" y="38"/>
                      <a:pt x="199" y="38"/>
                      <a:pt x="199" y="38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206" y="45"/>
                      <a:pt x="206" y="45"/>
                      <a:pt x="206" y="45"/>
                    </a:cubicBezTo>
                    <a:cubicBezTo>
                      <a:pt x="199" y="45"/>
                      <a:pt x="199" y="45"/>
                      <a:pt x="199" y="45"/>
                    </a:cubicBezTo>
                    <a:moveTo>
                      <a:pt x="214" y="45"/>
                    </a:moveTo>
                    <a:cubicBezTo>
                      <a:pt x="214" y="38"/>
                      <a:pt x="214" y="38"/>
                      <a:pt x="214" y="38"/>
                    </a:cubicBezTo>
                    <a:cubicBezTo>
                      <a:pt x="221" y="38"/>
                      <a:pt x="221" y="38"/>
                      <a:pt x="221" y="38"/>
                    </a:cubicBezTo>
                    <a:cubicBezTo>
                      <a:pt x="221" y="45"/>
                      <a:pt x="221" y="45"/>
                      <a:pt x="221" y="45"/>
                    </a:cubicBezTo>
                    <a:cubicBezTo>
                      <a:pt x="214" y="45"/>
                      <a:pt x="214" y="45"/>
                      <a:pt x="214" y="45"/>
                    </a:cubicBezTo>
                    <a:moveTo>
                      <a:pt x="229" y="45"/>
                    </a:moveTo>
                    <a:cubicBezTo>
                      <a:pt x="229" y="38"/>
                      <a:pt x="229" y="38"/>
                      <a:pt x="229" y="38"/>
                    </a:cubicBezTo>
                    <a:cubicBezTo>
                      <a:pt x="236" y="38"/>
                      <a:pt x="236" y="38"/>
                      <a:pt x="236" y="38"/>
                    </a:cubicBezTo>
                    <a:cubicBezTo>
                      <a:pt x="236" y="45"/>
                      <a:pt x="236" y="45"/>
                      <a:pt x="236" y="45"/>
                    </a:cubicBezTo>
                    <a:cubicBezTo>
                      <a:pt x="229" y="45"/>
                      <a:pt x="229" y="45"/>
                      <a:pt x="229" y="45"/>
                    </a:cubicBezTo>
                    <a:moveTo>
                      <a:pt x="244" y="45"/>
                    </a:moveTo>
                    <a:cubicBezTo>
                      <a:pt x="244" y="38"/>
                      <a:pt x="244" y="38"/>
                      <a:pt x="244" y="38"/>
                    </a:cubicBezTo>
                    <a:cubicBezTo>
                      <a:pt x="251" y="38"/>
                      <a:pt x="251" y="38"/>
                      <a:pt x="251" y="38"/>
                    </a:cubicBezTo>
                    <a:cubicBezTo>
                      <a:pt x="251" y="45"/>
                      <a:pt x="251" y="45"/>
                      <a:pt x="251" y="45"/>
                    </a:cubicBezTo>
                    <a:cubicBezTo>
                      <a:pt x="244" y="45"/>
                      <a:pt x="244" y="45"/>
                      <a:pt x="244" y="45"/>
                    </a:cubicBezTo>
                    <a:moveTo>
                      <a:pt x="258" y="45"/>
                    </a:moveTo>
                    <a:cubicBezTo>
                      <a:pt x="258" y="38"/>
                      <a:pt x="258" y="38"/>
                      <a:pt x="258" y="38"/>
                    </a:cubicBezTo>
                    <a:cubicBezTo>
                      <a:pt x="265" y="38"/>
                      <a:pt x="265" y="38"/>
                      <a:pt x="265" y="38"/>
                    </a:cubicBezTo>
                    <a:cubicBezTo>
                      <a:pt x="265" y="45"/>
                      <a:pt x="265" y="45"/>
                      <a:pt x="265" y="45"/>
                    </a:cubicBezTo>
                    <a:cubicBezTo>
                      <a:pt x="258" y="45"/>
                      <a:pt x="258" y="45"/>
                      <a:pt x="258" y="45"/>
                    </a:cubicBezTo>
                    <a:moveTo>
                      <a:pt x="273" y="45"/>
                    </a:moveTo>
                    <a:cubicBezTo>
                      <a:pt x="273" y="38"/>
                      <a:pt x="273" y="38"/>
                      <a:pt x="273" y="38"/>
                    </a:cubicBezTo>
                    <a:cubicBezTo>
                      <a:pt x="280" y="38"/>
                      <a:pt x="280" y="38"/>
                      <a:pt x="280" y="38"/>
                    </a:cubicBezTo>
                    <a:cubicBezTo>
                      <a:pt x="280" y="45"/>
                      <a:pt x="280" y="45"/>
                      <a:pt x="280" y="45"/>
                    </a:cubicBezTo>
                    <a:cubicBezTo>
                      <a:pt x="273" y="45"/>
                      <a:pt x="273" y="45"/>
                      <a:pt x="273" y="45"/>
                    </a:cubicBezTo>
                    <a:moveTo>
                      <a:pt x="288" y="45"/>
                    </a:moveTo>
                    <a:cubicBezTo>
                      <a:pt x="288" y="38"/>
                      <a:pt x="288" y="38"/>
                      <a:pt x="288" y="38"/>
                    </a:cubicBezTo>
                    <a:cubicBezTo>
                      <a:pt x="295" y="38"/>
                      <a:pt x="295" y="38"/>
                      <a:pt x="295" y="38"/>
                    </a:cubicBezTo>
                    <a:cubicBezTo>
                      <a:pt x="295" y="45"/>
                      <a:pt x="295" y="45"/>
                      <a:pt x="295" y="45"/>
                    </a:cubicBezTo>
                    <a:cubicBezTo>
                      <a:pt x="288" y="45"/>
                      <a:pt x="288" y="45"/>
                      <a:pt x="288" y="45"/>
                    </a:cubicBezTo>
                    <a:moveTo>
                      <a:pt x="303" y="45"/>
                    </a:moveTo>
                    <a:cubicBezTo>
                      <a:pt x="303" y="38"/>
                      <a:pt x="303" y="38"/>
                      <a:pt x="303" y="38"/>
                    </a:cubicBezTo>
                    <a:cubicBezTo>
                      <a:pt x="310" y="38"/>
                      <a:pt x="310" y="38"/>
                      <a:pt x="310" y="38"/>
                    </a:cubicBezTo>
                    <a:cubicBezTo>
                      <a:pt x="310" y="45"/>
                      <a:pt x="310" y="45"/>
                      <a:pt x="310" y="45"/>
                    </a:cubicBezTo>
                    <a:cubicBezTo>
                      <a:pt x="303" y="45"/>
                      <a:pt x="303" y="45"/>
                      <a:pt x="303" y="45"/>
                    </a:cubicBezTo>
                    <a:moveTo>
                      <a:pt x="111" y="30"/>
                    </a:moveTo>
                    <a:cubicBezTo>
                      <a:pt x="111" y="23"/>
                      <a:pt x="111" y="23"/>
                      <a:pt x="111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18" y="30"/>
                      <a:pt x="118" y="30"/>
                      <a:pt x="118" y="30"/>
                    </a:cubicBezTo>
                    <a:cubicBezTo>
                      <a:pt x="111" y="30"/>
                      <a:pt x="111" y="30"/>
                      <a:pt x="111" y="30"/>
                    </a:cubicBezTo>
                    <a:moveTo>
                      <a:pt x="126" y="30"/>
                    </a:move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26" y="30"/>
                      <a:pt x="126" y="30"/>
                      <a:pt x="126" y="30"/>
                    </a:cubicBezTo>
                    <a:moveTo>
                      <a:pt x="140" y="30"/>
                    </a:moveTo>
                    <a:cubicBezTo>
                      <a:pt x="140" y="23"/>
                      <a:pt x="140" y="23"/>
                      <a:pt x="140" y="23"/>
                    </a:cubicBezTo>
                    <a:cubicBezTo>
                      <a:pt x="147" y="23"/>
                      <a:pt x="147" y="23"/>
                      <a:pt x="147" y="23"/>
                    </a:cubicBezTo>
                    <a:cubicBezTo>
                      <a:pt x="147" y="30"/>
                      <a:pt x="147" y="30"/>
                      <a:pt x="147" y="30"/>
                    </a:cubicBezTo>
                    <a:cubicBezTo>
                      <a:pt x="140" y="30"/>
                      <a:pt x="140" y="30"/>
                      <a:pt x="140" y="30"/>
                    </a:cubicBezTo>
                    <a:moveTo>
                      <a:pt x="155" y="30"/>
                    </a:moveTo>
                    <a:cubicBezTo>
                      <a:pt x="155" y="23"/>
                      <a:pt x="155" y="23"/>
                      <a:pt x="155" y="23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2" y="30"/>
                      <a:pt x="162" y="30"/>
                      <a:pt x="162" y="30"/>
                    </a:cubicBezTo>
                    <a:cubicBezTo>
                      <a:pt x="155" y="30"/>
                      <a:pt x="155" y="30"/>
                      <a:pt x="155" y="30"/>
                    </a:cubicBezTo>
                    <a:moveTo>
                      <a:pt x="170" y="30"/>
                    </a:moveTo>
                    <a:cubicBezTo>
                      <a:pt x="170" y="23"/>
                      <a:pt x="170" y="23"/>
                      <a:pt x="170" y="23"/>
                    </a:cubicBezTo>
                    <a:cubicBezTo>
                      <a:pt x="177" y="23"/>
                      <a:pt x="177" y="23"/>
                      <a:pt x="177" y="23"/>
                    </a:cubicBezTo>
                    <a:cubicBezTo>
                      <a:pt x="177" y="30"/>
                      <a:pt x="177" y="30"/>
                      <a:pt x="177" y="30"/>
                    </a:cubicBezTo>
                    <a:cubicBezTo>
                      <a:pt x="170" y="30"/>
                      <a:pt x="170" y="30"/>
                      <a:pt x="170" y="30"/>
                    </a:cubicBezTo>
                    <a:moveTo>
                      <a:pt x="185" y="30"/>
                    </a:moveTo>
                    <a:cubicBezTo>
                      <a:pt x="185" y="23"/>
                      <a:pt x="185" y="23"/>
                      <a:pt x="185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30"/>
                      <a:pt x="192" y="30"/>
                      <a:pt x="192" y="30"/>
                    </a:cubicBezTo>
                    <a:cubicBezTo>
                      <a:pt x="185" y="30"/>
                      <a:pt x="185" y="30"/>
                      <a:pt x="185" y="30"/>
                    </a:cubicBezTo>
                    <a:moveTo>
                      <a:pt x="199" y="30"/>
                    </a:moveTo>
                    <a:cubicBezTo>
                      <a:pt x="199" y="23"/>
                      <a:pt x="199" y="23"/>
                      <a:pt x="199" y="23"/>
                    </a:cubicBezTo>
                    <a:cubicBezTo>
                      <a:pt x="206" y="23"/>
                      <a:pt x="206" y="23"/>
                      <a:pt x="206" y="23"/>
                    </a:cubicBezTo>
                    <a:cubicBezTo>
                      <a:pt x="206" y="30"/>
                      <a:pt x="206" y="30"/>
                      <a:pt x="206" y="30"/>
                    </a:cubicBezTo>
                    <a:cubicBezTo>
                      <a:pt x="199" y="30"/>
                      <a:pt x="199" y="30"/>
                      <a:pt x="199" y="30"/>
                    </a:cubicBezTo>
                    <a:moveTo>
                      <a:pt x="214" y="30"/>
                    </a:moveTo>
                    <a:cubicBezTo>
                      <a:pt x="214" y="23"/>
                      <a:pt x="214" y="23"/>
                      <a:pt x="214" y="23"/>
                    </a:cubicBezTo>
                    <a:cubicBezTo>
                      <a:pt x="221" y="23"/>
                      <a:pt x="221" y="23"/>
                      <a:pt x="221" y="23"/>
                    </a:cubicBezTo>
                    <a:cubicBezTo>
                      <a:pt x="221" y="30"/>
                      <a:pt x="221" y="30"/>
                      <a:pt x="221" y="30"/>
                    </a:cubicBezTo>
                    <a:cubicBezTo>
                      <a:pt x="214" y="30"/>
                      <a:pt x="214" y="30"/>
                      <a:pt x="214" y="30"/>
                    </a:cubicBezTo>
                    <a:moveTo>
                      <a:pt x="229" y="30"/>
                    </a:moveTo>
                    <a:cubicBezTo>
                      <a:pt x="229" y="23"/>
                      <a:pt x="229" y="23"/>
                      <a:pt x="229" y="23"/>
                    </a:cubicBezTo>
                    <a:cubicBezTo>
                      <a:pt x="236" y="23"/>
                      <a:pt x="236" y="23"/>
                      <a:pt x="236" y="23"/>
                    </a:cubicBezTo>
                    <a:cubicBezTo>
                      <a:pt x="236" y="30"/>
                      <a:pt x="236" y="30"/>
                      <a:pt x="236" y="30"/>
                    </a:cubicBezTo>
                    <a:cubicBezTo>
                      <a:pt x="229" y="30"/>
                      <a:pt x="229" y="30"/>
                      <a:pt x="229" y="30"/>
                    </a:cubicBezTo>
                    <a:moveTo>
                      <a:pt x="244" y="30"/>
                    </a:moveTo>
                    <a:cubicBezTo>
                      <a:pt x="244" y="23"/>
                      <a:pt x="244" y="23"/>
                      <a:pt x="244" y="23"/>
                    </a:cubicBezTo>
                    <a:cubicBezTo>
                      <a:pt x="251" y="23"/>
                      <a:pt x="251" y="23"/>
                      <a:pt x="251" y="23"/>
                    </a:cubicBezTo>
                    <a:cubicBezTo>
                      <a:pt x="251" y="30"/>
                      <a:pt x="251" y="30"/>
                      <a:pt x="251" y="30"/>
                    </a:cubicBezTo>
                    <a:cubicBezTo>
                      <a:pt x="244" y="30"/>
                      <a:pt x="244" y="30"/>
                      <a:pt x="244" y="30"/>
                    </a:cubicBezTo>
                    <a:moveTo>
                      <a:pt x="258" y="30"/>
                    </a:moveTo>
                    <a:cubicBezTo>
                      <a:pt x="258" y="23"/>
                      <a:pt x="258" y="23"/>
                      <a:pt x="258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58" y="30"/>
                      <a:pt x="258" y="30"/>
                      <a:pt x="258" y="30"/>
                    </a:cubicBezTo>
                    <a:moveTo>
                      <a:pt x="273" y="30"/>
                    </a:moveTo>
                    <a:cubicBezTo>
                      <a:pt x="273" y="23"/>
                      <a:pt x="273" y="23"/>
                      <a:pt x="273" y="23"/>
                    </a:cubicBezTo>
                    <a:cubicBezTo>
                      <a:pt x="280" y="23"/>
                      <a:pt x="280" y="23"/>
                      <a:pt x="280" y="23"/>
                    </a:cubicBezTo>
                    <a:cubicBezTo>
                      <a:pt x="280" y="30"/>
                      <a:pt x="280" y="30"/>
                      <a:pt x="280" y="30"/>
                    </a:cubicBezTo>
                    <a:cubicBezTo>
                      <a:pt x="273" y="30"/>
                      <a:pt x="273" y="30"/>
                      <a:pt x="273" y="30"/>
                    </a:cubicBezTo>
                    <a:moveTo>
                      <a:pt x="155" y="15"/>
                    </a:moveTo>
                    <a:cubicBezTo>
                      <a:pt x="155" y="8"/>
                      <a:pt x="155" y="8"/>
                      <a:pt x="155" y="8"/>
                    </a:cubicBezTo>
                    <a:cubicBezTo>
                      <a:pt x="162" y="8"/>
                      <a:pt x="162" y="8"/>
                      <a:pt x="162" y="8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55" y="15"/>
                      <a:pt x="155" y="15"/>
                      <a:pt x="155" y="15"/>
                    </a:cubicBezTo>
                    <a:moveTo>
                      <a:pt x="170" y="15"/>
                    </a:moveTo>
                    <a:cubicBezTo>
                      <a:pt x="170" y="8"/>
                      <a:pt x="170" y="8"/>
                      <a:pt x="170" y="8"/>
                    </a:cubicBezTo>
                    <a:cubicBezTo>
                      <a:pt x="177" y="8"/>
                      <a:pt x="177" y="8"/>
                      <a:pt x="177" y="8"/>
                    </a:cubicBezTo>
                    <a:cubicBezTo>
                      <a:pt x="177" y="15"/>
                      <a:pt x="177" y="15"/>
                      <a:pt x="177" y="15"/>
                    </a:cubicBezTo>
                    <a:cubicBezTo>
                      <a:pt x="170" y="15"/>
                      <a:pt x="170" y="15"/>
                      <a:pt x="170" y="15"/>
                    </a:cubicBezTo>
                    <a:moveTo>
                      <a:pt x="185" y="15"/>
                    </a:moveTo>
                    <a:cubicBezTo>
                      <a:pt x="185" y="8"/>
                      <a:pt x="185" y="8"/>
                      <a:pt x="185" y="8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15"/>
                      <a:pt x="192" y="15"/>
                      <a:pt x="192" y="15"/>
                    </a:cubicBezTo>
                    <a:cubicBezTo>
                      <a:pt x="185" y="15"/>
                      <a:pt x="185" y="15"/>
                      <a:pt x="185" y="15"/>
                    </a:cubicBezTo>
                    <a:moveTo>
                      <a:pt x="199" y="15"/>
                    </a:moveTo>
                    <a:cubicBezTo>
                      <a:pt x="199" y="8"/>
                      <a:pt x="199" y="8"/>
                      <a:pt x="199" y="8"/>
                    </a:cubicBezTo>
                    <a:cubicBezTo>
                      <a:pt x="206" y="8"/>
                      <a:pt x="206" y="8"/>
                      <a:pt x="206" y="8"/>
                    </a:cubicBezTo>
                    <a:cubicBezTo>
                      <a:pt x="206" y="15"/>
                      <a:pt x="206" y="15"/>
                      <a:pt x="206" y="15"/>
                    </a:cubicBezTo>
                    <a:cubicBezTo>
                      <a:pt x="199" y="15"/>
                      <a:pt x="199" y="15"/>
                      <a:pt x="199" y="15"/>
                    </a:cubicBezTo>
                    <a:moveTo>
                      <a:pt x="214" y="15"/>
                    </a:moveTo>
                    <a:cubicBezTo>
                      <a:pt x="214" y="8"/>
                      <a:pt x="214" y="8"/>
                      <a:pt x="214" y="8"/>
                    </a:cubicBezTo>
                    <a:cubicBezTo>
                      <a:pt x="221" y="8"/>
                      <a:pt x="221" y="8"/>
                      <a:pt x="22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14" y="15"/>
                      <a:pt x="214" y="15"/>
                      <a:pt x="214" y="15"/>
                    </a:cubicBezTo>
                    <a:moveTo>
                      <a:pt x="229" y="15"/>
                    </a:moveTo>
                    <a:cubicBezTo>
                      <a:pt x="229" y="8"/>
                      <a:pt x="229" y="8"/>
                      <a:pt x="229" y="8"/>
                    </a:cubicBezTo>
                    <a:cubicBezTo>
                      <a:pt x="236" y="8"/>
                      <a:pt x="236" y="8"/>
                      <a:pt x="236" y="8"/>
                    </a:cubicBezTo>
                    <a:cubicBezTo>
                      <a:pt x="236" y="15"/>
                      <a:pt x="236" y="15"/>
                      <a:pt x="236" y="15"/>
                    </a:cubicBezTo>
                    <a:cubicBezTo>
                      <a:pt x="229" y="15"/>
                      <a:pt x="229" y="15"/>
                      <a:pt x="229" y="15"/>
                    </a:cubicBezTo>
                    <a:moveTo>
                      <a:pt x="196" y="0"/>
                    </a:moveTo>
                    <a:cubicBezTo>
                      <a:pt x="177" y="0"/>
                      <a:pt x="158" y="3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15"/>
                      <a:pt x="147" y="15"/>
                      <a:pt x="147" y="15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38" y="9"/>
                      <a:pt x="135" y="10"/>
                      <a:pt x="133" y="11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18" y="16"/>
                      <a:pt x="110" y="20"/>
                      <a:pt x="103" y="24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88" y="32"/>
                      <a:pt x="81" y="37"/>
                      <a:pt x="74" y="43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67" y="48"/>
                      <a:pt x="63" y="52"/>
                      <a:pt x="59" y="56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2" y="63"/>
                      <a:pt x="48" y="68"/>
                      <a:pt x="44" y="72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37" y="81"/>
                      <a:pt x="32" y="89"/>
                      <a:pt x="27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19" y="111"/>
                      <a:pt x="16" y="118"/>
                      <a:pt x="13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133"/>
                      <a:pt x="15" y="133"/>
                      <a:pt x="15" y="133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9" y="136"/>
                      <a:pt x="9" y="138"/>
                      <a:pt x="8" y="141"/>
                    </a:cubicBezTo>
                    <a:cubicBezTo>
                      <a:pt x="15" y="141"/>
                      <a:pt x="15" y="141"/>
                      <a:pt x="15" y="141"/>
                    </a:cubicBezTo>
                    <a:cubicBezTo>
                      <a:pt x="15" y="148"/>
                      <a:pt x="15" y="148"/>
                      <a:pt x="15" y="148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8" y="141"/>
                      <a:pt x="8" y="141"/>
                      <a:pt x="8" y="141"/>
                    </a:cubicBezTo>
                    <a:cubicBezTo>
                      <a:pt x="3" y="159"/>
                      <a:pt x="0" y="177"/>
                      <a:pt x="0" y="196"/>
                    </a:cubicBezTo>
                    <a:cubicBezTo>
                      <a:pt x="0" y="215"/>
                      <a:pt x="3" y="233"/>
                      <a:pt x="8" y="251"/>
                    </a:cubicBezTo>
                    <a:cubicBezTo>
                      <a:pt x="8" y="244"/>
                      <a:pt x="8" y="244"/>
                      <a:pt x="8" y="244"/>
                    </a:cubicBezTo>
                    <a:cubicBezTo>
                      <a:pt x="15" y="244"/>
                      <a:pt x="15" y="244"/>
                      <a:pt x="15" y="244"/>
                    </a:cubicBezTo>
                    <a:cubicBezTo>
                      <a:pt x="15" y="251"/>
                      <a:pt x="15" y="251"/>
                      <a:pt x="15" y="251"/>
                    </a:cubicBezTo>
                    <a:cubicBezTo>
                      <a:pt x="8" y="251"/>
                      <a:pt x="8" y="251"/>
                      <a:pt x="8" y="251"/>
                    </a:cubicBezTo>
                    <a:cubicBezTo>
                      <a:pt x="9" y="254"/>
                      <a:pt x="9" y="256"/>
                      <a:pt x="10" y="259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13" y="266"/>
                      <a:pt x="13" y="266"/>
                      <a:pt x="13" y="266"/>
                    </a:cubicBezTo>
                    <a:cubicBezTo>
                      <a:pt x="16" y="274"/>
                      <a:pt x="19" y="281"/>
                      <a:pt x="23" y="288"/>
                    </a:cubicBezTo>
                    <a:cubicBezTo>
                      <a:pt x="29" y="288"/>
                      <a:pt x="29" y="288"/>
                      <a:pt x="29" y="288"/>
                    </a:cubicBezTo>
                    <a:cubicBezTo>
                      <a:pt x="29" y="295"/>
                      <a:pt x="29" y="295"/>
                      <a:pt x="29" y="295"/>
                    </a:cubicBezTo>
                    <a:cubicBezTo>
                      <a:pt x="27" y="295"/>
                      <a:pt x="27" y="295"/>
                      <a:pt x="27" y="295"/>
                    </a:cubicBezTo>
                    <a:cubicBezTo>
                      <a:pt x="32" y="303"/>
                      <a:pt x="37" y="311"/>
                      <a:pt x="43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20"/>
                      <a:pt x="44" y="320"/>
                      <a:pt x="44" y="320"/>
                    </a:cubicBezTo>
                    <a:cubicBezTo>
                      <a:pt x="48" y="324"/>
                      <a:pt x="52" y="329"/>
                      <a:pt x="56" y="333"/>
                    </a:cubicBezTo>
                    <a:cubicBezTo>
                      <a:pt x="59" y="333"/>
                      <a:pt x="59" y="333"/>
                      <a:pt x="59" y="333"/>
                    </a:cubicBezTo>
                    <a:cubicBezTo>
                      <a:pt x="59" y="336"/>
                      <a:pt x="59" y="336"/>
                      <a:pt x="59" y="336"/>
                    </a:cubicBezTo>
                    <a:cubicBezTo>
                      <a:pt x="63" y="340"/>
                      <a:pt x="67" y="344"/>
                      <a:pt x="72" y="347"/>
                    </a:cubicBezTo>
                    <a:cubicBezTo>
                      <a:pt x="74" y="347"/>
                      <a:pt x="74" y="347"/>
                      <a:pt x="74" y="347"/>
                    </a:cubicBezTo>
                    <a:cubicBezTo>
                      <a:pt x="74" y="349"/>
                      <a:pt x="74" y="349"/>
                      <a:pt x="74" y="349"/>
                    </a:cubicBezTo>
                    <a:cubicBezTo>
                      <a:pt x="81" y="355"/>
                      <a:pt x="88" y="360"/>
                      <a:pt x="96" y="365"/>
                    </a:cubicBezTo>
                    <a:cubicBezTo>
                      <a:pt x="96" y="362"/>
                      <a:pt x="96" y="362"/>
                      <a:pt x="96" y="362"/>
                    </a:cubicBezTo>
                    <a:cubicBezTo>
                      <a:pt x="103" y="362"/>
                      <a:pt x="103" y="362"/>
                      <a:pt x="103" y="362"/>
                    </a:cubicBezTo>
                    <a:cubicBezTo>
                      <a:pt x="103" y="368"/>
                      <a:pt x="103" y="368"/>
                      <a:pt x="103" y="368"/>
                    </a:cubicBezTo>
                    <a:cubicBezTo>
                      <a:pt x="110" y="372"/>
                      <a:pt x="118" y="376"/>
                      <a:pt x="126" y="379"/>
                    </a:cubicBezTo>
                    <a:cubicBezTo>
                      <a:pt x="126" y="377"/>
                      <a:pt x="126" y="377"/>
                      <a:pt x="126" y="377"/>
                    </a:cubicBezTo>
                    <a:cubicBezTo>
                      <a:pt x="133" y="377"/>
                      <a:pt x="133" y="377"/>
                      <a:pt x="133" y="377"/>
                    </a:cubicBezTo>
                    <a:cubicBezTo>
                      <a:pt x="133" y="381"/>
                      <a:pt x="133" y="381"/>
                      <a:pt x="133" y="381"/>
                    </a:cubicBezTo>
                    <a:cubicBezTo>
                      <a:pt x="135" y="382"/>
                      <a:pt x="138" y="383"/>
                      <a:pt x="140" y="384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7" y="377"/>
                      <a:pt x="147" y="377"/>
                      <a:pt x="147" y="377"/>
                    </a:cubicBezTo>
                    <a:cubicBezTo>
                      <a:pt x="147" y="384"/>
                      <a:pt x="147" y="384"/>
                      <a:pt x="147" y="384"/>
                    </a:cubicBezTo>
                    <a:cubicBezTo>
                      <a:pt x="141" y="384"/>
                      <a:pt x="141" y="384"/>
                      <a:pt x="141" y="384"/>
                    </a:cubicBezTo>
                    <a:cubicBezTo>
                      <a:pt x="158" y="389"/>
                      <a:pt x="177" y="392"/>
                      <a:pt x="196" y="392"/>
                    </a:cubicBezTo>
                    <a:cubicBezTo>
                      <a:pt x="215" y="392"/>
                      <a:pt x="233" y="389"/>
                      <a:pt x="250" y="384"/>
                    </a:cubicBezTo>
                    <a:cubicBezTo>
                      <a:pt x="244" y="384"/>
                      <a:pt x="244" y="384"/>
                      <a:pt x="244" y="384"/>
                    </a:cubicBezTo>
                    <a:cubicBezTo>
                      <a:pt x="244" y="377"/>
                      <a:pt x="244" y="377"/>
                      <a:pt x="244" y="377"/>
                    </a:cubicBezTo>
                    <a:cubicBezTo>
                      <a:pt x="251" y="377"/>
                      <a:pt x="251" y="377"/>
                      <a:pt x="251" y="377"/>
                    </a:cubicBezTo>
                    <a:cubicBezTo>
                      <a:pt x="251" y="384"/>
                      <a:pt x="251" y="384"/>
                      <a:pt x="251" y="384"/>
                    </a:cubicBezTo>
                    <a:cubicBezTo>
                      <a:pt x="253" y="383"/>
                      <a:pt x="256" y="382"/>
                      <a:pt x="258" y="381"/>
                    </a:cubicBezTo>
                    <a:cubicBezTo>
                      <a:pt x="258" y="377"/>
                      <a:pt x="258" y="377"/>
                      <a:pt x="258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5" y="379"/>
                      <a:pt x="265" y="379"/>
                      <a:pt x="265" y="379"/>
                    </a:cubicBezTo>
                    <a:cubicBezTo>
                      <a:pt x="273" y="376"/>
                      <a:pt x="281" y="372"/>
                      <a:pt x="288" y="368"/>
                    </a:cubicBezTo>
                    <a:cubicBezTo>
                      <a:pt x="288" y="362"/>
                      <a:pt x="288" y="362"/>
                      <a:pt x="288" y="362"/>
                    </a:cubicBezTo>
                    <a:cubicBezTo>
                      <a:pt x="295" y="362"/>
                      <a:pt x="295" y="362"/>
                      <a:pt x="295" y="362"/>
                    </a:cubicBezTo>
                    <a:cubicBezTo>
                      <a:pt x="295" y="365"/>
                      <a:pt x="295" y="365"/>
                      <a:pt x="295" y="365"/>
                    </a:cubicBezTo>
                    <a:cubicBezTo>
                      <a:pt x="303" y="360"/>
                      <a:pt x="310" y="355"/>
                      <a:pt x="317" y="349"/>
                    </a:cubicBezTo>
                    <a:cubicBezTo>
                      <a:pt x="317" y="347"/>
                      <a:pt x="317" y="347"/>
                      <a:pt x="317" y="347"/>
                    </a:cubicBezTo>
                    <a:cubicBezTo>
                      <a:pt x="319" y="347"/>
                      <a:pt x="319" y="347"/>
                      <a:pt x="319" y="347"/>
                    </a:cubicBezTo>
                    <a:cubicBezTo>
                      <a:pt x="324" y="344"/>
                      <a:pt x="328" y="340"/>
                      <a:pt x="332" y="336"/>
                    </a:cubicBezTo>
                    <a:cubicBezTo>
                      <a:pt x="332" y="333"/>
                      <a:pt x="332" y="333"/>
                      <a:pt x="332" y="333"/>
                    </a:cubicBezTo>
                    <a:cubicBezTo>
                      <a:pt x="336" y="333"/>
                      <a:pt x="336" y="333"/>
                      <a:pt x="336" y="333"/>
                    </a:cubicBezTo>
                    <a:cubicBezTo>
                      <a:pt x="339" y="329"/>
                      <a:pt x="343" y="324"/>
                      <a:pt x="347" y="320"/>
                    </a:cubicBezTo>
                    <a:cubicBezTo>
                      <a:pt x="347" y="318"/>
                      <a:pt x="347" y="318"/>
                      <a:pt x="347" y="318"/>
                    </a:cubicBezTo>
                    <a:cubicBezTo>
                      <a:pt x="349" y="318"/>
                      <a:pt x="349" y="318"/>
                      <a:pt x="349" y="318"/>
                    </a:cubicBezTo>
                    <a:cubicBezTo>
                      <a:pt x="354" y="311"/>
                      <a:pt x="359" y="303"/>
                      <a:pt x="364" y="295"/>
                    </a:cubicBezTo>
                    <a:cubicBezTo>
                      <a:pt x="362" y="295"/>
                      <a:pt x="362" y="295"/>
                      <a:pt x="362" y="295"/>
                    </a:cubicBezTo>
                    <a:cubicBezTo>
                      <a:pt x="362" y="288"/>
                      <a:pt x="362" y="288"/>
                      <a:pt x="362" y="288"/>
                    </a:cubicBezTo>
                    <a:cubicBezTo>
                      <a:pt x="368" y="288"/>
                      <a:pt x="368" y="288"/>
                      <a:pt x="368" y="288"/>
                    </a:cubicBezTo>
                    <a:cubicBezTo>
                      <a:pt x="372" y="281"/>
                      <a:pt x="375" y="274"/>
                      <a:pt x="378" y="266"/>
                    </a:cubicBezTo>
                    <a:cubicBezTo>
                      <a:pt x="376" y="266"/>
                      <a:pt x="376" y="266"/>
                      <a:pt x="376" y="266"/>
                    </a:cubicBezTo>
                    <a:cubicBezTo>
                      <a:pt x="376" y="259"/>
                      <a:pt x="376" y="259"/>
                      <a:pt x="376" y="259"/>
                    </a:cubicBezTo>
                    <a:cubicBezTo>
                      <a:pt x="381" y="259"/>
                      <a:pt x="381" y="259"/>
                      <a:pt x="381" y="259"/>
                    </a:cubicBezTo>
                    <a:cubicBezTo>
                      <a:pt x="382" y="256"/>
                      <a:pt x="382" y="254"/>
                      <a:pt x="383" y="251"/>
                    </a:cubicBezTo>
                    <a:cubicBezTo>
                      <a:pt x="376" y="251"/>
                      <a:pt x="376" y="251"/>
                      <a:pt x="376" y="251"/>
                    </a:cubicBezTo>
                    <a:cubicBezTo>
                      <a:pt x="376" y="244"/>
                      <a:pt x="376" y="244"/>
                      <a:pt x="376" y="244"/>
                    </a:cubicBezTo>
                    <a:cubicBezTo>
                      <a:pt x="383" y="244"/>
                      <a:pt x="383" y="244"/>
                      <a:pt x="383" y="244"/>
                    </a:cubicBezTo>
                    <a:cubicBezTo>
                      <a:pt x="383" y="251"/>
                      <a:pt x="383" y="251"/>
                      <a:pt x="383" y="251"/>
                    </a:cubicBezTo>
                    <a:cubicBezTo>
                      <a:pt x="388" y="233"/>
                      <a:pt x="391" y="215"/>
                      <a:pt x="391" y="196"/>
                    </a:cubicBezTo>
                    <a:cubicBezTo>
                      <a:pt x="391" y="177"/>
                      <a:pt x="388" y="159"/>
                      <a:pt x="383" y="141"/>
                    </a:cubicBezTo>
                    <a:cubicBezTo>
                      <a:pt x="383" y="148"/>
                      <a:pt x="383" y="148"/>
                      <a:pt x="383" y="148"/>
                    </a:cubicBezTo>
                    <a:cubicBezTo>
                      <a:pt x="376" y="148"/>
                      <a:pt x="376" y="148"/>
                      <a:pt x="376" y="148"/>
                    </a:cubicBezTo>
                    <a:cubicBezTo>
                      <a:pt x="376" y="141"/>
                      <a:pt x="376" y="141"/>
                      <a:pt x="376" y="141"/>
                    </a:cubicBezTo>
                    <a:cubicBezTo>
                      <a:pt x="383" y="141"/>
                      <a:pt x="383" y="141"/>
                      <a:pt x="383" y="141"/>
                    </a:cubicBezTo>
                    <a:cubicBezTo>
                      <a:pt x="382" y="138"/>
                      <a:pt x="382" y="136"/>
                      <a:pt x="381" y="133"/>
                    </a:cubicBezTo>
                    <a:cubicBezTo>
                      <a:pt x="376" y="133"/>
                      <a:pt x="376" y="133"/>
                      <a:pt x="376" y="133"/>
                    </a:cubicBezTo>
                    <a:cubicBezTo>
                      <a:pt x="376" y="126"/>
                      <a:pt x="376" y="126"/>
                      <a:pt x="376" y="126"/>
                    </a:cubicBezTo>
                    <a:cubicBezTo>
                      <a:pt x="378" y="126"/>
                      <a:pt x="378" y="126"/>
                      <a:pt x="378" y="126"/>
                    </a:cubicBezTo>
                    <a:cubicBezTo>
                      <a:pt x="375" y="118"/>
                      <a:pt x="372" y="111"/>
                      <a:pt x="368" y="104"/>
                    </a:cubicBezTo>
                    <a:cubicBezTo>
                      <a:pt x="362" y="104"/>
                      <a:pt x="362" y="104"/>
                      <a:pt x="362" y="104"/>
                    </a:cubicBezTo>
                    <a:cubicBezTo>
                      <a:pt x="362" y="97"/>
                      <a:pt x="362" y="97"/>
                      <a:pt x="362" y="97"/>
                    </a:cubicBezTo>
                    <a:cubicBezTo>
                      <a:pt x="364" y="97"/>
                      <a:pt x="364" y="97"/>
                      <a:pt x="364" y="97"/>
                    </a:cubicBezTo>
                    <a:cubicBezTo>
                      <a:pt x="359" y="89"/>
                      <a:pt x="354" y="81"/>
                      <a:pt x="349" y="74"/>
                    </a:cubicBezTo>
                    <a:cubicBezTo>
                      <a:pt x="347" y="74"/>
                      <a:pt x="347" y="74"/>
                      <a:pt x="347" y="74"/>
                    </a:cubicBezTo>
                    <a:cubicBezTo>
                      <a:pt x="347" y="72"/>
                      <a:pt x="347" y="72"/>
                      <a:pt x="347" y="72"/>
                    </a:cubicBezTo>
                    <a:cubicBezTo>
                      <a:pt x="343" y="68"/>
                      <a:pt x="339" y="63"/>
                      <a:pt x="336" y="59"/>
                    </a:cubicBezTo>
                    <a:cubicBezTo>
                      <a:pt x="332" y="59"/>
                      <a:pt x="332" y="59"/>
                      <a:pt x="332" y="59"/>
                    </a:cubicBezTo>
                    <a:cubicBezTo>
                      <a:pt x="332" y="56"/>
                      <a:pt x="332" y="56"/>
                      <a:pt x="332" y="56"/>
                    </a:cubicBezTo>
                    <a:cubicBezTo>
                      <a:pt x="328" y="52"/>
                      <a:pt x="324" y="48"/>
                      <a:pt x="319" y="45"/>
                    </a:cubicBezTo>
                    <a:cubicBezTo>
                      <a:pt x="317" y="45"/>
                      <a:pt x="317" y="45"/>
                      <a:pt x="317" y="45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0" y="37"/>
                      <a:pt x="303" y="32"/>
                      <a:pt x="295" y="28"/>
                    </a:cubicBezTo>
                    <a:cubicBezTo>
                      <a:pt x="295" y="30"/>
                      <a:pt x="295" y="30"/>
                      <a:pt x="295" y="30"/>
                    </a:cubicBezTo>
                    <a:cubicBezTo>
                      <a:pt x="288" y="30"/>
                      <a:pt x="288" y="30"/>
                      <a:pt x="288" y="30"/>
                    </a:cubicBezTo>
                    <a:cubicBezTo>
                      <a:pt x="288" y="24"/>
                      <a:pt x="288" y="24"/>
                      <a:pt x="288" y="24"/>
                    </a:cubicBezTo>
                    <a:cubicBezTo>
                      <a:pt x="281" y="20"/>
                      <a:pt x="273" y="16"/>
                      <a:pt x="265" y="13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58" y="15"/>
                      <a:pt x="258" y="15"/>
                      <a:pt x="258" y="15"/>
                    </a:cubicBezTo>
                    <a:cubicBezTo>
                      <a:pt x="258" y="11"/>
                      <a:pt x="258" y="11"/>
                      <a:pt x="258" y="11"/>
                    </a:cubicBezTo>
                    <a:cubicBezTo>
                      <a:pt x="256" y="10"/>
                      <a:pt x="253" y="9"/>
                      <a:pt x="251" y="8"/>
                    </a:cubicBezTo>
                    <a:cubicBezTo>
                      <a:pt x="251" y="15"/>
                      <a:pt x="251" y="15"/>
                      <a:pt x="251" y="15"/>
                    </a:cubicBezTo>
                    <a:cubicBezTo>
                      <a:pt x="244" y="15"/>
                      <a:pt x="244" y="15"/>
                      <a:pt x="244" y="15"/>
                    </a:cubicBezTo>
                    <a:cubicBezTo>
                      <a:pt x="244" y="8"/>
                      <a:pt x="244" y="8"/>
                      <a:pt x="244" y="8"/>
                    </a:cubicBezTo>
                    <a:cubicBezTo>
                      <a:pt x="250" y="8"/>
                      <a:pt x="250" y="8"/>
                      <a:pt x="250" y="8"/>
                    </a:cubicBezTo>
                    <a:cubicBezTo>
                      <a:pt x="233" y="3"/>
                      <a:pt x="214" y="0"/>
                      <a:pt x="196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íṩḷîde"/>
              <p:cNvSpPr/>
              <p:nvPr/>
            </p:nvSpPr>
            <p:spPr bwMode="auto">
              <a:xfrm>
                <a:off x="3779" y="3017"/>
                <a:ext cx="691" cy="274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ï$líḋé"/>
              <p:cNvSpPr/>
              <p:nvPr/>
            </p:nvSpPr>
            <p:spPr bwMode="auto">
              <a:xfrm>
                <a:off x="3779" y="3017"/>
                <a:ext cx="69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iŝľíḑè"/>
              <p:cNvSpPr/>
              <p:nvPr/>
            </p:nvSpPr>
            <p:spPr bwMode="auto">
              <a:xfrm>
                <a:off x="3691" y="3291"/>
                <a:ext cx="869" cy="72"/>
              </a:xfrm>
              <a:custGeom>
                <a:avLst/>
                <a:gdLst>
                  <a:gd name="T0" fmla="*/ 869 w 869"/>
                  <a:gd name="T1" fmla="*/ 0 h 72"/>
                  <a:gd name="T2" fmla="*/ 779 w 869"/>
                  <a:gd name="T3" fmla="*/ 0 h 72"/>
                  <a:gd name="T4" fmla="*/ 88 w 869"/>
                  <a:gd name="T5" fmla="*/ 0 h 72"/>
                  <a:gd name="T6" fmla="*/ 0 w 869"/>
                  <a:gd name="T7" fmla="*/ 0 h 72"/>
                  <a:gd name="T8" fmla="*/ 0 w 869"/>
                  <a:gd name="T9" fmla="*/ 72 h 72"/>
                  <a:gd name="T10" fmla="*/ 869 w 869"/>
                  <a:gd name="T11" fmla="*/ 72 h 72"/>
                  <a:gd name="T12" fmla="*/ 869 w 869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9" h="72">
                    <a:moveTo>
                      <a:pt x="869" y="0"/>
                    </a:moveTo>
                    <a:lnTo>
                      <a:pt x="779" y="0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72"/>
                    </a:lnTo>
                    <a:lnTo>
                      <a:pt x="869" y="72"/>
                    </a:lnTo>
                    <a:lnTo>
                      <a:pt x="869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íṥlîďe"/>
              <p:cNvSpPr/>
              <p:nvPr/>
            </p:nvSpPr>
            <p:spPr bwMode="auto">
              <a:xfrm>
                <a:off x="3691" y="3291"/>
                <a:ext cx="869" cy="72"/>
              </a:xfrm>
              <a:custGeom>
                <a:avLst/>
                <a:gdLst>
                  <a:gd name="T0" fmla="*/ 869 w 869"/>
                  <a:gd name="T1" fmla="*/ 0 h 72"/>
                  <a:gd name="T2" fmla="*/ 779 w 869"/>
                  <a:gd name="T3" fmla="*/ 0 h 72"/>
                  <a:gd name="T4" fmla="*/ 88 w 869"/>
                  <a:gd name="T5" fmla="*/ 0 h 72"/>
                  <a:gd name="T6" fmla="*/ 0 w 869"/>
                  <a:gd name="T7" fmla="*/ 0 h 72"/>
                  <a:gd name="T8" fmla="*/ 0 w 869"/>
                  <a:gd name="T9" fmla="*/ 72 h 72"/>
                  <a:gd name="T10" fmla="*/ 869 w 869"/>
                  <a:gd name="T11" fmla="*/ 72 h 72"/>
                  <a:gd name="T12" fmla="*/ 869 w 869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9" h="72">
                    <a:moveTo>
                      <a:pt x="869" y="0"/>
                    </a:moveTo>
                    <a:lnTo>
                      <a:pt x="779" y="0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72"/>
                    </a:lnTo>
                    <a:lnTo>
                      <a:pt x="869" y="72"/>
                    </a:lnTo>
                    <a:lnTo>
                      <a:pt x="8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ïśľïḋe"/>
              <p:cNvSpPr/>
              <p:nvPr/>
            </p:nvSpPr>
            <p:spPr bwMode="auto">
              <a:xfrm>
                <a:off x="2938" y="2935"/>
                <a:ext cx="2376" cy="82"/>
              </a:xfrm>
              <a:custGeom>
                <a:avLst/>
                <a:gdLst>
                  <a:gd name="T0" fmla="*/ 1613 w 1732"/>
                  <a:gd name="T1" fmla="*/ 60 h 60"/>
                  <a:gd name="T2" fmla="*/ 1613 w 1732"/>
                  <a:gd name="T3" fmla="*/ 40 h 60"/>
                  <a:gd name="T4" fmla="*/ 1622 w 1732"/>
                  <a:gd name="T5" fmla="*/ 40 h 60"/>
                  <a:gd name="T6" fmla="*/ 1622 w 1732"/>
                  <a:gd name="T7" fmla="*/ 60 h 60"/>
                  <a:gd name="T8" fmla="*/ 1613 w 1732"/>
                  <a:gd name="T9" fmla="*/ 60 h 60"/>
                  <a:gd name="T10" fmla="*/ 1631 w 1732"/>
                  <a:gd name="T11" fmla="*/ 60 h 60"/>
                  <a:gd name="T12" fmla="*/ 1631 w 1732"/>
                  <a:gd name="T13" fmla="*/ 40 h 60"/>
                  <a:gd name="T14" fmla="*/ 1640 w 1732"/>
                  <a:gd name="T15" fmla="*/ 40 h 60"/>
                  <a:gd name="T16" fmla="*/ 1640 w 1732"/>
                  <a:gd name="T17" fmla="*/ 60 h 60"/>
                  <a:gd name="T18" fmla="*/ 1631 w 1732"/>
                  <a:gd name="T19" fmla="*/ 60 h 60"/>
                  <a:gd name="T20" fmla="*/ 1649 w 1732"/>
                  <a:gd name="T21" fmla="*/ 60 h 60"/>
                  <a:gd name="T22" fmla="*/ 1649 w 1732"/>
                  <a:gd name="T23" fmla="*/ 40 h 60"/>
                  <a:gd name="T24" fmla="*/ 1658 w 1732"/>
                  <a:gd name="T25" fmla="*/ 40 h 60"/>
                  <a:gd name="T26" fmla="*/ 1658 w 1732"/>
                  <a:gd name="T27" fmla="*/ 60 h 60"/>
                  <a:gd name="T28" fmla="*/ 1649 w 1732"/>
                  <a:gd name="T29" fmla="*/ 60 h 60"/>
                  <a:gd name="T30" fmla="*/ 1666 w 1732"/>
                  <a:gd name="T31" fmla="*/ 60 h 60"/>
                  <a:gd name="T32" fmla="*/ 1666 w 1732"/>
                  <a:gd name="T33" fmla="*/ 40 h 60"/>
                  <a:gd name="T34" fmla="*/ 1676 w 1732"/>
                  <a:gd name="T35" fmla="*/ 40 h 60"/>
                  <a:gd name="T36" fmla="*/ 1676 w 1732"/>
                  <a:gd name="T37" fmla="*/ 60 h 60"/>
                  <a:gd name="T38" fmla="*/ 1666 w 1732"/>
                  <a:gd name="T39" fmla="*/ 60 h 60"/>
                  <a:gd name="T40" fmla="*/ 1732 w 1732"/>
                  <a:gd name="T41" fmla="*/ 0 h 60"/>
                  <a:gd name="T42" fmla="*/ 1681 w 1732"/>
                  <a:gd name="T43" fmla="*/ 0 h 60"/>
                  <a:gd name="T44" fmla="*/ 1640 w 1732"/>
                  <a:gd name="T45" fmla="*/ 20 h 60"/>
                  <a:gd name="T46" fmla="*/ 10 w 1732"/>
                  <a:gd name="T47" fmla="*/ 20 h 60"/>
                  <a:gd name="T48" fmla="*/ 0 w 1732"/>
                  <a:gd name="T49" fmla="*/ 19 h 60"/>
                  <a:gd name="T50" fmla="*/ 50 w 1732"/>
                  <a:gd name="T51" fmla="*/ 60 h 60"/>
                  <a:gd name="T52" fmla="*/ 613 w 1732"/>
                  <a:gd name="T53" fmla="*/ 60 h 60"/>
                  <a:gd name="T54" fmla="*/ 1117 w 1732"/>
                  <a:gd name="T55" fmla="*/ 60 h 60"/>
                  <a:gd name="T56" fmla="*/ 1680 w 1732"/>
                  <a:gd name="T57" fmla="*/ 60 h 60"/>
                  <a:gd name="T58" fmla="*/ 1732 w 1732"/>
                  <a:gd name="T59" fmla="*/ 9 h 60"/>
                  <a:gd name="T60" fmla="*/ 1732 w 1732"/>
                  <a:gd name="T6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32" h="60">
                    <a:moveTo>
                      <a:pt x="1613" y="60"/>
                    </a:moveTo>
                    <a:cubicBezTo>
                      <a:pt x="1613" y="40"/>
                      <a:pt x="1613" y="40"/>
                      <a:pt x="1613" y="40"/>
                    </a:cubicBezTo>
                    <a:cubicBezTo>
                      <a:pt x="1622" y="40"/>
                      <a:pt x="1622" y="40"/>
                      <a:pt x="1622" y="40"/>
                    </a:cubicBezTo>
                    <a:cubicBezTo>
                      <a:pt x="1622" y="60"/>
                      <a:pt x="1622" y="60"/>
                      <a:pt x="1622" y="60"/>
                    </a:cubicBezTo>
                    <a:cubicBezTo>
                      <a:pt x="1613" y="60"/>
                      <a:pt x="1613" y="60"/>
                      <a:pt x="1613" y="60"/>
                    </a:cubicBezTo>
                    <a:moveTo>
                      <a:pt x="1631" y="60"/>
                    </a:moveTo>
                    <a:cubicBezTo>
                      <a:pt x="1631" y="40"/>
                      <a:pt x="1631" y="40"/>
                      <a:pt x="1631" y="40"/>
                    </a:cubicBezTo>
                    <a:cubicBezTo>
                      <a:pt x="1640" y="40"/>
                      <a:pt x="1640" y="40"/>
                      <a:pt x="1640" y="40"/>
                    </a:cubicBezTo>
                    <a:cubicBezTo>
                      <a:pt x="1640" y="60"/>
                      <a:pt x="1640" y="60"/>
                      <a:pt x="1640" y="60"/>
                    </a:cubicBezTo>
                    <a:cubicBezTo>
                      <a:pt x="1631" y="60"/>
                      <a:pt x="1631" y="60"/>
                      <a:pt x="1631" y="60"/>
                    </a:cubicBezTo>
                    <a:moveTo>
                      <a:pt x="1649" y="60"/>
                    </a:moveTo>
                    <a:cubicBezTo>
                      <a:pt x="1649" y="40"/>
                      <a:pt x="1649" y="40"/>
                      <a:pt x="1649" y="40"/>
                    </a:cubicBezTo>
                    <a:cubicBezTo>
                      <a:pt x="1658" y="40"/>
                      <a:pt x="1658" y="40"/>
                      <a:pt x="1658" y="40"/>
                    </a:cubicBezTo>
                    <a:cubicBezTo>
                      <a:pt x="1658" y="60"/>
                      <a:pt x="1658" y="60"/>
                      <a:pt x="1658" y="60"/>
                    </a:cubicBezTo>
                    <a:cubicBezTo>
                      <a:pt x="1649" y="60"/>
                      <a:pt x="1649" y="60"/>
                      <a:pt x="1649" y="60"/>
                    </a:cubicBezTo>
                    <a:moveTo>
                      <a:pt x="1666" y="60"/>
                    </a:moveTo>
                    <a:cubicBezTo>
                      <a:pt x="1666" y="40"/>
                      <a:pt x="1666" y="40"/>
                      <a:pt x="1666" y="40"/>
                    </a:cubicBezTo>
                    <a:cubicBezTo>
                      <a:pt x="1676" y="40"/>
                      <a:pt x="1676" y="40"/>
                      <a:pt x="1676" y="40"/>
                    </a:cubicBezTo>
                    <a:cubicBezTo>
                      <a:pt x="1676" y="60"/>
                      <a:pt x="1676" y="60"/>
                      <a:pt x="1676" y="60"/>
                    </a:cubicBezTo>
                    <a:cubicBezTo>
                      <a:pt x="1666" y="60"/>
                      <a:pt x="1666" y="60"/>
                      <a:pt x="1666" y="60"/>
                    </a:cubicBezTo>
                    <a:moveTo>
                      <a:pt x="1732" y="0"/>
                    </a:moveTo>
                    <a:cubicBezTo>
                      <a:pt x="1681" y="0"/>
                      <a:pt x="1681" y="0"/>
                      <a:pt x="1681" y="0"/>
                    </a:cubicBezTo>
                    <a:cubicBezTo>
                      <a:pt x="1672" y="12"/>
                      <a:pt x="1657" y="20"/>
                      <a:pt x="164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7" y="20"/>
                      <a:pt x="3" y="20"/>
                      <a:pt x="0" y="19"/>
                    </a:cubicBezTo>
                    <a:cubicBezTo>
                      <a:pt x="5" y="43"/>
                      <a:pt x="25" y="60"/>
                      <a:pt x="50" y="60"/>
                    </a:cubicBezTo>
                    <a:cubicBezTo>
                      <a:pt x="613" y="60"/>
                      <a:pt x="613" y="60"/>
                      <a:pt x="613" y="60"/>
                    </a:cubicBezTo>
                    <a:cubicBezTo>
                      <a:pt x="1117" y="60"/>
                      <a:pt x="1117" y="60"/>
                      <a:pt x="1117" y="60"/>
                    </a:cubicBezTo>
                    <a:cubicBezTo>
                      <a:pt x="1680" y="60"/>
                      <a:pt x="1680" y="60"/>
                      <a:pt x="1680" y="60"/>
                    </a:cubicBezTo>
                    <a:cubicBezTo>
                      <a:pt x="1709" y="60"/>
                      <a:pt x="1732" y="37"/>
                      <a:pt x="1732" y="9"/>
                    </a:cubicBezTo>
                    <a:cubicBezTo>
                      <a:pt x="1732" y="0"/>
                      <a:pt x="1732" y="0"/>
                      <a:pt x="1732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îṣļïḑé"/>
              <p:cNvSpPr/>
              <p:nvPr/>
            </p:nvSpPr>
            <p:spPr bwMode="auto">
              <a:xfrm>
                <a:off x="5244" y="1429"/>
                <a:ext cx="70" cy="1506"/>
              </a:xfrm>
              <a:custGeom>
                <a:avLst/>
                <a:gdLst>
                  <a:gd name="T0" fmla="*/ 10 w 51"/>
                  <a:gd name="T1" fmla="*/ 0 h 1099"/>
                  <a:gd name="T2" fmla="*/ 11 w 51"/>
                  <a:gd name="T3" fmla="*/ 10 h 1099"/>
                  <a:gd name="T4" fmla="*/ 11 w 51"/>
                  <a:gd name="T5" fmla="*/ 1059 h 1099"/>
                  <a:gd name="T6" fmla="*/ 11 w 51"/>
                  <a:gd name="T7" fmla="*/ 1068 h 1099"/>
                  <a:gd name="T8" fmla="*/ 0 w 51"/>
                  <a:gd name="T9" fmla="*/ 1099 h 1099"/>
                  <a:gd name="T10" fmla="*/ 51 w 51"/>
                  <a:gd name="T11" fmla="*/ 1099 h 1099"/>
                  <a:gd name="T12" fmla="*/ 51 w 51"/>
                  <a:gd name="T13" fmla="*/ 50 h 1099"/>
                  <a:gd name="T14" fmla="*/ 10 w 51"/>
                  <a:gd name="T15" fmla="*/ 0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099">
                    <a:moveTo>
                      <a:pt x="10" y="0"/>
                    </a:moveTo>
                    <a:cubicBezTo>
                      <a:pt x="11" y="3"/>
                      <a:pt x="11" y="7"/>
                      <a:pt x="11" y="10"/>
                    </a:cubicBezTo>
                    <a:cubicBezTo>
                      <a:pt x="11" y="1059"/>
                      <a:pt x="11" y="1059"/>
                      <a:pt x="11" y="1059"/>
                    </a:cubicBezTo>
                    <a:cubicBezTo>
                      <a:pt x="11" y="1068"/>
                      <a:pt x="11" y="1068"/>
                      <a:pt x="11" y="1068"/>
                    </a:cubicBezTo>
                    <a:cubicBezTo>
                      <a:pt x="11" y="1079"/>
                      <a:pt x="7" y="1090"/>
                      <a:pt x="0" y="1099"/>
                    </a:cubicBezTo>
                    <a:cubicBezTo>
                      <a:pt x="51" y="1099"/>
                      <a:pt x="51" y="1099"/>
                      <a:pt x="51" y="1099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25"/>
                      <a:pt x="33" y="5"/>
                      <a:pt x="10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îṩḷîḑé"/>
              <p:cNvSpPr/>
              <p:nvPr/>
            </p:nvSpPr>
            <p:spPr bwMode="auto">
              <a:xfrm>
                <a:off x="5224" y="2990"/>
                <a:ext cx="13" cy="27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îṡlïḑe"/>
              <p:cNvSpPr/>
              <p:nvPr/>
            </p:nvSpPr>
            <p:spPr bwMode="auto">
              <a:xfrm>
                <a:off x="5224" y="2990"/>
                <a:ext cx="1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9" name="ísļïḋè"/>
              <p:cNvSpPr/>
              <p:nvPr/>
            </p:nvSpPr>
            <p:spPr bwMode="auto">
              <a:xfrm>
                <a:off x="5200" y="2990"/>
                <a:ext cx="13" cy="27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išļîḓê"/>
              <p:cNvSpPr/>
              <p:nvPr/>
            </p:nvSpPr>
            <p:spPr bwMode="auto">
              <a:xfrm>
                <a:off x="5200" y="2990"/>
                <a:ext cx="1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ïṧḻiḑé"/>
              <p:cNvSpPr/>
              <p:nvPr/>
            </p:nvSpPr>
            <p:spPr bwMode="auto">
              <a:xfrm>
                <a:off x="5175" y="2990"/>
                <a:ext cx="13" cy="27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2" name="ï$1ïďe"/>
              <p:cNvSpPr/>
              <p:nvPr/>
            </p:nvSpPr>
            <p:spPr bwMode="auto">
              <a:xfrm>
                <a:off x="5175" y="2990"/>
                <a:ext cx="1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îšḻíďé"/>
              <p:cNvSpPr/>
              <p:nvPr/>
            </p:nvSpPr>
            <p:spPr bwMode="auto">
              <a:xfrm>
                <a:off x="5151" y="2990"/>
                <a:ext cx="12" cy="27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ïSḷíḑe"/>
              <p:cNvSpPr/>
              <p:nvPr/>
            </p:nvSpPr>
            <p:spPr bwMode="auto">
              <a:xfrm>
                <a:off x="5151" y="2990"/>
                <a:ext cx="12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îṧľiḓé"/>
              <p:cNvSpPr/>
              <p:nvPr/>
            </p:nvSpPr>
            <p:spPr bwMode="auto">
              <a:xfrm>
                <a:off x="5148" y="955"/>
                <a:ext cx="525" cy="471"/>
              </a:xfrm>
              <a:custGeom>
                <a:avLst/>
                <a:gdLst>
                  <a:gd name="T0" fmla="*/ 339 w 383"/>
                  <a:gd name="T1" fmla="*/ 0 h 344"/>
                  <a:gd name="T2" fmla="*/ 212 w 383"/>
                  <a:gd name="T3" fmla="*/ 264 h 344"/>
                  <a:gd name="T4" fmla="*/ 66 w 383"/>
                  <a:gd name="T5" fmla="*/ 128 h 344"/>
                  <a:gd name="T6" fmla="*/ 0 w 383"/>
                  <a:gd name="T7" fmla="*/ 305 h 344"/>
                  <a:gd name="T8" fmla="*/ 29 w 383"/>
                  <a:gd name="T9" fmla="*/ 305 h 344"/>
                  <a:gd name="T10" fmla="*/ 50 w 383"/>
                  <a:gd name="T11" fmla="*/ 309 h 344"/>
                  <a:gd name="T12" fmla="*/ 86 w 383"/>
                  <a:gd name="T13" fmla="*/ 212 h 344"/>
                  <a:gd name="T14" fmla="*/ 227 w 383"/>
                  <a:gd name="T15" fmla="*/ 344 h 344"/>
                  <a:gd name="T16" fmla="*/ 383 w 383"/>
                  <a:gd name="T17" fmla="*/ 21 h 344"/>
                  <a:gd name="T18" fmla="*/ 339 w 383"/>
                  <a:gd name="T19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3" h="344">
                    <a:moveTo>
                      <a:pt x="339" y="0"/>
                    </a:moveTo>
                    <a:cubicBezTo>
                      <a:pt x="212" y="264"/>
                      <a:pt x="212" y="264"/>
                      <a:pt x="212" y="264"/>
                    </a:cubicBezTo>
                    <a:cubicBezTo>
                      <a:pt x="66" y="128"/>
                      <a:pt x="66" y="128"/>
                      <a:pt x="66" y="128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29" y="305"/>
                      <a:pt x="29" y="305"/>
                      <a:pt x="29" y="305"/>
                    </a:cubicBezTo>
                    <a:cubicBezTo>
                      <a:pt x="37" y="305"/>
                      <a:pt x="44" y="306"/>
                      <a:pt x="50" y="309"/>
                    </a:cubicBezTo>
                    <a:cubicBezTo>
                      <a:pt x="86" y="212"/>
                      <a:pt x="86" y="212"/>
                      <a:pt x="86" y="212"/>
                    </a:cubicBezTo>
                    <a:cubicBezTo>
                      <a:pt x="227" y="344"/>
                      <a:pt x="227" y="344"/>
                      <a:pt x="227" y="344"/>
                    </a:cubicBezTo>
                    <a:cubicBezTo>
                      <a:pt x="383" y="21"/>
                      <a:pt x="383" y="21"/>
                      <a:pt x="383" y="21"/>
                    </a:cubicBezTo>
                    <a:cubicBezTo>
                      <a:pt x="339" y="0"/>
                      <a:pt x="339" y="0"/>
                      <a:pt x="339" y="0"/>
                    </a:cubicBez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iṧḷïḓé"/>
              <p:cNvSpPr/>
              <p:nvPr/>
            </p:nvSpPr>
            <p:spPr bwMode="auto">
              <a:xfrm>
                <a:off x="5554" y="815"/>
                <a:ext cx="178" cy="196"/>
              </a:xfrm>
              <a:custGeom>
                <a:avLst/>
                <a:gdLst>
                  <a:gd name="T0" fmla="*/ 163 w 178"/>
                  <a:gd name="T1" fmla="*/ 0 h 196"/>
                  <a:gd name="T2" fmla="*/ 0 w 178"/>
                  <a:gd name="T3" fmla="*/ 111 h 196"/>
                  <a:gd name="T4" fmla="*/ 59 w 178"/>
                  <a:gd name="T5" fmla="*/ 140 h 196"/>
                  <a:gd name="T6" fmla="*/ 119 w 178"/>
                  <a:gd name="T7" fmla="*/ 168 h 196"/>
                  <a:gd name="T8" fmla="*/ 178 w 178"/>
                  <a:gd name="T9" fmla="*/ 196 h 196"/>
                  <a:gd name="T10" fmla="*/ 163 w 178"/>
                  <a:gd name="T11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8" h="196">
                    <a:moveTo>
                      <a:pt x="163" y="0"/>
                    </a:moveTo>
                    <a:lnTo>
                      <a:pt x="0" y="111"/>
                    </a:lnTo>
                    <a:lnTo>
                      <a:pt x="59" y="140"/>
                    </a:lnTo>
                    <a:lnTo>
                      <a:pt x="119" y="168"/>
                    </a:lnTo>
                    <a:lnTo>
                      <a:pt x="178" y="19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îṩḷîďè"/>
              <p:cNvSpPr/>
              <p:nvPr/>
            </p:nvSpPr>
            <p:spPr bwMode="auto">
              <a:xfrm>
                <a:off x="5554" y="815"/>
                <a:ext cx="178" cy="196"/>
              </a:xfrm>
              <a:custGeom>
                <a:avLst/>
                <a:gdLst>
                  <a:gd name="T0" fmla="*/ 163 w 178"/>
                  <a:gd name="T1" fmla="*/ 0 h 196"/>
                  <a:gd name="T2" fmla="*/ 0 w 178"/>
                  <a:gd name="T3" fmla="*/ 111 h 196"/>
                  <a:gd name="T4" fmla="*/ 59 w 178"/>
                  <a:gd name="T5" fmla="*/ 140 h 196"/>
                  <a:gd name="T6" fmla="*/ 119 w 178"/>
                  <a:gd name="T7" fmla="*/ 168 h 196"/>
                  <a:gd name="T8" fmla="*/ 178 w 178"/>
                  <a:gd name="T9" fmla="*/ 196 h 196"/>
                  <a:gd name="T10" fmla="*/ 163 w 178"/>
                  <a:gd name="T11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8" h="196">
                    <a:moveTo>
                      <a:pt x="163" y="0"/>
                    </a:moveTo>
                    <a:lnTo>
                      <a:pt x="0" y="111"/>
                    </a:lnTo>
                    <a:lnTo>
                      <a:pt x="59" y="140"/>
                    </a:lnTo>
                    <a:lnTo>
                      <a:pt x="119" y="168"/>
                    </a:lnTo>
                    <a:lnTo>
                      <a:pt x="178" y="196"/>
                    </a:lnTo>
                    <a:lnTo>
                      <a:pt x="1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ïṡlíḋè"/>
              <p:cNvSpPr/>
              <p:nvPr/>
            </p:nvSpPr>
            <p:spPr bwMode="auto">
              <a:xfrm>
                <a:off x="2922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îŝ1ïďé"/>
              <p:cNvSpPr/>
              <p:nvPr/>
            </p:nvSpPr>
            <p:spPr bwMode="auto">
              <a:xfrm>
                <a:off x="2994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iṩ1ïḓê"/>
              <p:cNvSpPr/>
              <p:nvPr/>
            </p:nvSpPr>
            <p:spPr bwMode="auto">
              <a:xfrm>
                <a:off x="3067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1" name="iŝľíďe"/>
              <p:cNvSpPr/>
              <p:nvPr/>
            </p:nvSpPr>
            <p:spPr bwMode="auto">
              <a:xfrm>
                <a:off x="3138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2" name="íṣ1iḓè"/>
              <p:cNvSpPr/>
              <p:nvPr/>
            </p:nvSpPr>
            <p:spPr bwMode="auto">
              <a:xfrm>
                <a:off x="3211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3" name="ïṡ1íḍè"/>
              <p:cNvSpPr/>
              <p:nvPr/>
            </p:nvSpPr>
            <p:spPr bwMode="auto">
              <a:xfrm>
                <a:off x="3284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4" name="ïSľiḑe"/>
              <p:cNvSpPr/>
              <p:nvPr/>
            </p:nvSpPr>
            <p:spPr bwMode="auto">
              <a:xfrm>
                <a:off x="3356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5" name="îsḻiḓè"/>
              <p:cNvSpPr/>
              <p:nvPr/>
            </p:nvSpPr>
            <p:spPr bwMode="auto">
              <a:xfrm>
                <a:off x="3428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3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3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6" name="îšḷïḋe"/>
              <p:cNvSpPr/>
              <p:nvPr/>
            </p:nvSpPr>
            <p:spPr bwMode="auto">
              <a:xfrm>
                <a:off x="3501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7" name="ïṣľidé"/>
              <p:cNvSpPr/>
              <p:nvPr/>
            </p:nvSpPr>
            <p:spPr bwMode="auto">
              <a:xfrm>
                <a:off x="3573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8" name="íśḻîdè"/>
              <p:cNvSpPr/>
              <p:nvPr/>
            </p:nvSpPr>
            <p:spPr bwMode="auto">
              <a:xfrm>
                <a:off x="3646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9" name="îŝ1ïďé"/>
              <p:cNvSpPr/>
              <p:nvPr/>
            </p:nvSpPr>
            <p:spPr bwMode="auto">
              <a:xfrm>
                <a:off x="3719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0" name="ís1íḓé"/>
              <p:cNvSpPr/>
              <p:nvPr/>
            </p:nvSpPr>
            <p:spPr bwMode="auto">
              <a:xfrm>
                <a:off x="3790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1" name="i$ḷïḑê"/>
              <p:cNvSpPr/>
              <p:nvPr/>
            </p:nvSpPr>
            <p:spPr bwMode="auto">
              <a:xfrm>
                <a:off x="3863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2" name="îS1ïḍé"/>
              <p:cNvSpPr/>
              <p:nvPr/>
            </p:nvSpPr>
            <p:spPr bwMode="auto">
              <a:xfrm>
                <a:off x="3935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3" name="ïšḻïḓè"/>
              <p:cNvSpPr/>
              <p:nvPr/>
            </p:nvSpPr>
            <p:spPr bwMode="auto">
              <a:xfrm>
                <a:off x="4008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4" name="iş1íḍe"/>
              <p:cNvSpPr/>
              <p:nvPr/>
            </p:nvSpPr>
            <p:spPr bwMode="auto">
              <a:xfrm>
                <a:off x="4081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5" name="iŝḻiḍe"/>
              <p:cNvSpPr/>
              <p:nvPr/>
            </p:nvSpPr>
            <p:spPr bwMode="auto">
              <a:xfrm>
                <a:off x="4152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6" name="iṣḻîďê"/>
              <p:cNvSpPr/>
              <p:nvPr/>
            </p:nvSpPr>
            <p:spPr bwMode="auto">
              <a:xfrm>
                <a:off x="4225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7" name="ïṩḷide"/>
              <p:cNvSpPr/>
              <p:nvPr/>
            </p:nvSpPr>
            <p:spPr bwMode="auto">
              <a:xfrm>
                <a:off x="4298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8" name="íṧlíde"/>
              <p:cNvSpPr/>
              <p:nvPr/>
            </p:nvSpPr>
            <p:spPr bwMode="auto">
              <a:xfrm>
                <a:off x="4370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9" name="îṣľîḋé"/>
              <p:cNvSpPr/>
              <p:nvPr/>
            </p:nvSpPr>
            <p:spPr bwMode="auto">
              <a:xfrm>
                <a:off x="4442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0" name="îŝḷîḑê"/>
              <p:cNvSpPr/>
              <p:nvPr/>
            </p:nvSpPr>
            <p:spPr bwMode="auto">
              <a:xfrm>
                <a:off x="4514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1" name="iṩļïḓê"/>
              <p:cNvSpPr/>
              <p:nvPr/>
            </p:nvSpPr>
            <p:spPr bwMode="auto">
              <a:xfrm>
                <a:off x="4587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2" name="ïs1ïďè"/>
              <p:cNvSpPr/>
              <p:nvPr/>
            </p:nvSpPr>
            <p:spPr bwMode="auto">
              <a:xfrm>
                <a:off x="4660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3" name="îşḻidé"/>
              <p:cNvSpPr/>
              <p:nvPr/>
            </p:nvSpPr>
            <p:spPr bwMode="auto">
              <a:xfrm>
                <a:off x="4732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4" name="ïšḷïḍê"/>
              <p:cNvSpPr/>
              <p:nvPr/>
            </p:nvSpPr>
            <p:spPr bwMode="auto">
              <a:xfrm>
                <a:off x="4804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5" name="ïṡľide"/>
              <p:cNvSpPr/>
              <p:nvPr/>
            </p:nvSpPr>
            <p:spPr bwMode="auto">
              <a:xfrm>
                <a:off x="4876" y="3401"/>
                <a:ext cx="64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6" name="isḻïdé"/>
              <p:cNvSpPr/>
              <p:nvPr/>
            </p:nvSpPr>
            <p:spPr bwMode="auto">
              <a:xfrm>
                <a:off x="4949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8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8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7" name="íṣ1íḑê"/>
              <p:cNvSpPr/>
              <p:nvPr/>
            </p:nvSpPr>
            <p:spPr bwMode="auto">
              <a:xfrm>
                <a:off x="5022" y="3401"/>
                <a:ext cx="62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8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8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8" name="iŝḷide"/>
              <p:cNvSpPr/>
              <p:nvPr/>
            </p:nvSpPr>
            <p:spPr bwMode="auto">
              <a:xfrm>
                <a:off x="5095" y="3401"/>
                <a:ext cx="61" cy="55"/>
              </a:xfrm>
              <a:custGeom>
                <a:avLst/>
                <a:gdLst>
                  <a:gd name="T0" fmla="*/ 45 w 45"/>
                  <a:gd name="T1" fmla="*/ 32 h 40"/>
                  <a:gd name="T2" fmla="*/ 37 w 45"/>
                  <a:gd name="T3" fmla="*/ 40 h 40"/>
                  <a:gd name="T4" fmla="*/ 7 w 45"/>
                  <a:gd name="T5" fmla="*/ 40 h 40"/>
                  <a:gd name="T6" fmla="*/ 0 w 45"/>
                  <a:gd name="T7" fmla="*/ 32 h 40"/>
                  <a:gd name="T8" fmla="*/ 0 w 45"/>
                  <a:gd name="T9" fmla="*/ 8 h 40"/>
                  <a:gd name="T10" fmla="*/ 7 w 45"/>
                  <a:gd name="T11" fmla="*/ 0 h 40"/>
                  <a:gd name="T12" fmla="*/ 37 w 45"/>
                  <a:gd name="T13" fmla="*/ 0 h 40"/>
                  <a:gd name="T14" fmla="*/ 45 w 45"/>
                  <a:gd name="T15" fmla="*/ 8 h 40"/>
                  <a:gd name="T16" fmla="*/ 45 w 45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0">
                    <a:moveTo>
                      <a:pt x="45" y="32"/>
                    </a:moveTo>
                    <a:cubicBezTo>
                      <a:pt x="45" y="36"/>
                      <a:pt x="42" y="40"/>
                      <a:pt x="3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2" y="0"/>
                      <a:pt x="45" y="4"/>
                      <a:pt x="45" y="8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9" name="ïṥḷiďé"/>
              <p:cNvSpPr/>
              <p:nvPr/>
            </p:nvSpPr>
            <p:spPr bwMode="auto">
              <a:xfrm>
                <a:off x="5166" y="3401"/>
                <a:ext cx="63" cy="55"/>
              </a:xfrm>
              <a:custGeom>
                <a:avLst/>
                <a:gdLst>
                  <a:gd name="T0" fmla="*/ 46 w 46"/>
                  <a:gd name="T1" fmla="*/ 32 h 40"/>
                  <a:gd name="T2" fmla="*/ 38 w 46"/>
                  <a:gd name="T3" fmla="*/ 40 h 40"/>
                  <a:gd name="T4" fmla="*/ 8 w 46"/>
                  <a:gd name="T5" fmla="*/ 40 h 40"/>
                  <a:gd name="T6" fmla="*/ 0 w 46"/>
                  <a:gd name="T7" fmla="*/ 32 h 40"/>
                  <a:gd name="T8" fmla="*/ 0 w 46"/>
                  <a:gd name="T9" fmla="*/ 8 h 40"/>
                  <a:gd name="T10" fmla="*/ 8 w 46"/>
                  <a:gd name="T11" fmla="*/ 0 h 40"/>
                  <a:gd name="T12" fmla="*/ 38 w 46"/>
                  <a:gd name="T13" fmla="*/ 0 h 40"/>
                  <a:gd name="T14" fmla="*/ 46 w 46"/>
                  <a:gd name="T15" fmla="*/ 8 h 40"/>
                  <a:gd name="T16" fmla="*/ 46 w 46"/>
                  <a:gd name="T1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0">
                    <a:moveTo>
                      <a:pt x="46" y="32"/>
                    </a:moveTo>
                    <a:cubicBezTo>
                      <a:pt x="46" y="36"/>
                      <a:pt x="42" y="40"/>
                      <a:pt x="3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4" y="40"/>
                      <a:pt x="0" y="36"/>
                      <a:pt x="0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6" y="4"/>
                      <a:pt x="46" y="8"/>
                    </a:cubicBezTo>
                    <a:lnTo>
                      <a:pt x="46" y="3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0" name="i$ḻïdè"/>
              <p:cNvSpPr/>
              <p:nvPr/>
            </p:nvSpPr>
            <p:spPr bwMode="auto">
              <a:xfrm>
                <a:off x="2831" y="3423"/>
                <a:ext cx="2489" cy="81"/>
              </a:xfrm>
              <a:custGeom>
                <a:avLst/>
                <a:gdLst>
                  <a:gd name="T0" fmla="*/ 1814 w 1814"/>
                  <a:gd name="T1" fmla="*/ 59 h 59"/>
                  <a:gd name="T2" fmla="*/ 1751 w 1814"/>
                  <a:gd name="T3" fmla="*/ 0 h 59"/>
                  <a:gd name="T4" fmla="*/ 63 w 1814"/>
                  <a:gd name="T5" fmla="*/ 0 h 59"/>
                  <a:gd name="T6" fmla="*/ 0 w 1814"/>
                  <a:gd name="T7" fmla="*/ 59 h 59"/>
                  <a:gd name="T8" fmla="*/ 1814 w 1814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4" h="59">
                    <a:moveTo>
                      <a:pt x="1814" y="59"/>
                    </a:moveTo>
                    <a:cubicBezTo>
                      <a:pt x="1812" y="26"/>
                      <a:pt x="1784" y="0"/>
                      <a:pt x="1751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30" y="0"/>
                      <a:pt x="2" y="26"/>
                      <a:pt x="0" y="59"/>
                    </a:cubicBezTo>
                    <a:lnTo>
                      <a:pt x="1814" y="59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1" name="íṣḻïďê"/>
              <p:cNvSpPr/>
              <p:nvPr/>
            </p:nvSpPr>
            <p:spPr bwMode="auto">
              <a:xfrm>
                <a:off x="5361" y="3272"/>
                <a:ext cx="492" cy="232"/>
              </a:xfrm>
              <a:custGeom>
                <a:avLst/>
                <a:gdLst>
                  <a:gd name="T0" fmla="*/ 359 w 359"/>
                  <a:gd name="T1" fmla="*/ 169 h 169"/>
                  <a:gd name="T2" fmla="*/ 186 w 359"/>
                  <a:gd name="T3" fmla="*/ 0 h 169"/>
                  <a:gd name="T4" fmla="*/ 173 w 359"/>
                  <a:gd name="T5" fmla="*/ 0 h 169"/>
                  <a:gd name="T6" fmla="*/ 0 w 359"/>
                  <a:gd name="T7" fmla="*/ 169 h 169"/>
                  <a:gd name="T8" fmla="*/ 359 w 359"/>
                  <a:gd name="T9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9" h="169">
                    <a:moveTo>
                      <a:pt x="359" y="169"/>
                    </a:moveTo>
                    <a:cubicBezTo>
                      <a:pt x="357" y="75"/>
                      <a:pt x="281" y="0"/>
                      <a:pt x="186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79" y="0"/>
                      <a:pt x="3" y="75"/>
                      <a:pt x="0" y="169"/>
                    </a:cubicBezTo>
                    <a:lnTo>
                      <a:pt x="359" y="169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2" name="íšḻiḓè"/>
              <p:cNvSpPr/>
              <p:nvPr/>
            </p:nvSpPr>
            <p:spPr bwMode="auto">
              <a:xfrm>
                <a:off x="1773" y="1373"/>
                <a:ext cx="1017" cy="2131"/>
              </a:xfrm>
              <a:custGeom>
                <a:avLst/>
                <a:gdLst>
                  <a:gd name="T0" fmla="*/ 741 w 741"/>
                  <a:gd name="T1" fmla="*/ 1492 h 1555"/>
                  <a:gd name="T2" fmla="*/ 678 w 741"/>
                  <a:gd name="T3" fmla="*/ 1555 h 1555"/>
                  <a:gd name="T4" fmla="*/ 63 w 741"/>
                  <a:gd name="T5" fmla="*/ 1555 h 1555"/>
                  <a:gd name="T6" fmla="*/ 0 w 741"/>
                  <a:gd name="T7" fmla="*/ 1492 h 1555"/>
                  <a:gd name="T8" fmla="*/ 0 w 741"/>
                  <a:gd name="T9" fmla="*/ 62 h 1555"/>
                  <a:gd name="T10" fmla="*/ 63 w 741"/>
                  <a:gd name="T11" fmla="*/ 0 h 1555"/>
                  <a:gd name="T12" fmla="*/ 678 w 741"/>
                  <a:gd name="T13" fmla="*/ 0 h 1555"/>
                  <a:gd name="T14" fmla="*/ 741 w 741"/>
                  <a:gd name="T15" fmla="*/ 62 h 1555"/>
                  <a:gd name="T16" fmla="*/ 741 w 741"/>
                  <a:gd name="T17" fmla="*/ 1492 h 1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1555">
                    <a:moveTo>
                      <a:pt x="741" y="1492"/>
                    </a:moveTo>
                    <a:cubicBezTo>
                      <a:pt x="741" y="1527"/>
                      <a:pt x="713" y="1555"/>
                      <a:pt x="678" y="1555"/>
                    </a:cubicBezTo>
                    <a:cubicBezTo>
                      <a:pt x="63" y="1555"/>
                      <a:pt x="63" y="1555"/>
                      <a:pt x="63" y="1555"/>
                    </a:cubicBezTo>
                    <a:cubicBezTo>
                      <a:pt x="28" y="1555"/>
                      <a:pt x="0" y="1527"/>
                      <a:pt x="0" y="149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8" y="0"/>
                      <a:pt x="63" y="0"/>
                    </a:cubicBezTo>
                    <a:cubicBezTo>
                      <a:pt x="678" y="0"/>
                      <a:pt x="678" y="0"/>
                      <a:pt x="678" y="0"/>
                    </a:cubicBezTo>
                    <a:cubicBezTo>
                      <a:pt x="713" y="0"/>
                      <a:pt x="741" y="28"/>
                      <a:pt x="741" y="62"/>
                    </a:cubicBezTo>
                    <a:lnTo>
                      <a:pt x="741" y="1492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3" name="îṥlïḓé"/>
              <p:cNvSpPr/>
              <p:nvPr/>
            </p:nvSpPr>
            <p:spPr bwMode="auto">
              <a:xfrm>
                <a:off x="1835" y="1559"/>
                <a:ext cx="893" cy="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4" name="iṧliḋé"/>
              <p:cNvSpPr/>
              <p:nvPr/>
            </p:nvSpPr>
            <p:spPr bwMode="auto">
              <a:xfrm>
                <a:off x="1830" y="2306"/>
                <a:ext cx="904" cy="263"/>
              </a:xfrm>
              <a:custGeom>
                <a:avLst/>
                <a:gdLst>
                  <a:gd name="T0" fmla="*/ 898 w 904"/>
                  <a:gd name="T1" fmla="*/ 258 h 263"/>
                  <a:gd name="T2" fmla="*/ 898 w 904"/>
                  <a:gd name="T3" fmla="*/ 252 h 263"/>
                  <a:gd name="T4" fmla="*/ 11 w 904"/>
                  <a:gd name="T5" fmla="*/ 252 h 263"/>
                  <a:gd name="T6" fmla="*/ 11 w 904"/>
                  <a:gd name="T7" fmla="*/ 11 h 263"/>
                  <a:gd name="T8" fmla="*/ 893 w 904"/>
                  <a:gd name="T9" fmla="*/ 11 h 263"/>
                  <a:gd name="T10" fmla="*/ 893 w 904"/>
                  <a:gd name="T11" fmla="*/ 258 h 263"/>
                  <a:gd name="T12" fmla="*/ 898 w 904"/>
                  <a:gd name="T13" fmla="*/ 258 h 263"/>
                  <a:gd name="T14" fmla="*/ 898 w 904"/>
                  <a:gd name="T15" fmla="*/ 252 h 263"/>
                  <a:gd name="T16" fmla="*/ 898 w 904"/>
                  <a:gd name="T17" fmla="*/ 258 h 263"/>
                  <a:gd name="T18" fmla="*/ 904 w 904"/>
                  <a:gd name="T19" fmla="*/ 258 h 263"/>
                  <a:gd name="T20" fmla="*/ 904 w 904"/>
                  <a:gd name="T21" fmla="*/ 0 h 263"/>
                  <a:gd name="T22" fmla="*/ 0 w 904"/>
                  <a:gd name="T23" fmla="*/ 0 h 263"/>
                  <a:gd name="T24" fmla="*/ 0 w 904"/>
                  <a:gd name="T25" fmla="*/ 263 h 263"/>
                  <a:gd name="T26" fmla="*/ 904 w 904"/>
                  <a:gd name="T27" fmla="*/ 263 h 263"/>
                  <a:gd name="T28" fmla="*/ 904 w 904"/>
                  <a:gd name="T29" fmla="*/ 258 h 263"/>
                  <a:gd name="T30" fmla="*/ 898 w 904"/>
                  <a:gd name="T31" fmla="*/ 258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04" h="263">
                    <a:moveTo>
                      <a:pt x="898" y="258"/>
                    </a:moveTo>
                    <a:lnTo>
                      <a:pt x="898" y="252"/>
                    </a:lnTo>
                    <a:lnTo>
                      <a:pt x="11" y="252"/>
                    </a:lnTo>
                    <a:lnTo>
                      <a:pt x="11" y="11"/>
                    </a:lnTo>
                    <a:lnTo>
                      <a:pt x="893" y="11"/>
                    </a:lnTo>
                    <a:lnTo>
                      <a:pt x="893" y="258"/>
                    </a:lnTo>
                    <a:lnTo>
                      <a:pt x="898" y="258"/>
                    </a:lnTo>
                    <a:lnTo>
                      <a:pt x="898" y="252"/>
                    </a:lnTo>
                    <a:lnTo>
                      <a:pt x="898" y="258"/>
                    </a:lnTo>
                    <a:lnTo>
                      <a:pt x="904" y="258"/>
                    </a:lnTo>
                    <a:lnTo>
                      <a:pt x="904" y="0"/>
                    </a:lnTo>
                    <a:lnTo>
                      <a:pt x="0" y="0"/>
                    </a:lnTo>
                    <a:lnTo>
                      <a:pt x="0" y="263"/>
                    </a:lnTo>
                    <a:lnTo>
                      <a:pt x="904" y="263"/>
                    </a:lnTo>
                    <a:lnTo>
                      <a:pt x="904" y="258"/>
                    </a:lnTo>
                    <a:lnTo>
                      <a:pt x="898" y="258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5" name="íşliḑê"/>
              <p:cNvSpPr/>
              <p:nvPr/>
            </p:nvSpPr>
            <p:spPr bwMode="auto">
              <a:xfrm>
                <a:off x="1835" y="1840"/>
                <a:ext cx="893" cy="252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6" name="îṣļîďê"/>
              <p:cNvSpPr/>
              <p:nvPr/>
            </p:nvSpPr>
            <p:spPr bwMode="auto">
              <a:xfrm>
                <a:off x="1876" y="1937"/>
                <a:ext cx="619" cy="56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7" name="ï$ḻïḓe"/>
              <p:cNvSpPr/>
              <p:nvPr/>
            </p:nvSpPr>
            <p:spPr bwMode="auto">
              <a:xfrm>
                <a:off x="2511" y="1937"/>
                <a:ext cx="48" cy="56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8" name="íŝḷíḑè"/>
              <p:cNvSpPr/>
              <p:nvPr/>
            </p:nvSpPr>
            <p:spPr bwMode="auto">
              <a:xfrm>
                <a:off x="2576" y="1937"/>
                <a:ext cx="48" cy="56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9" name="íṡľíḓè"/>
              <p:cNvSpPr/>
              <p:nvPr/>
            </p:nvSpPr>
            <p:spPr bwMode="auto">
              <a:xfrm>
                <a:off x="2639" y="1937"/>
                <a:ext cx="48" cy="56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0" name="iṡlíḍê"/>
              <p:cNvSpPr/>
              <p:nvPr/>
            </p:nvSpPr>
            <p:spPr bwMode="auto">
              <a:xfrm>
                <a:off x="1923" y="2427"/>
                <a:ext cx="56" cy="23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1" name="í$liḍe"/>
              <p:cNvSpPr/>
              <p:nvPr/>
            </p:nvSpPr>
            <p:spPr bwMode="auto">
              <a:xfrm>
                <a:off x="2125" y="2427"/>
                <a:ext cx="54" cy="23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2" name="ïšḷíďé"/>
              <p:cNvSpPr/>
              <p:nvPr/>
            </p:nvSpPr>
            <p:spPr bwMode="auto">
              <a:xfrm>
                <a:off x="2007" y="2427"/>
                <a:ext cx="23" cy="23"/>
              </a:xfrm>
              <a:prstGeom prst="ellipse">
                <a:avLst/>
              </a:prstGeom>
              <a:solidFill>
                <a:srgbClr val="FF7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3" name="ïs1iḓé"/>
              <p:cNvSpPr/>
              <p:nvPr/>
            </p:nvSpPr>
            <p:spPr bwMode="auto">
              <a:xfrm>
                <a:off x="2074" y="2427"/>
                <a:ext cx="23" cy="23"/>
              </a:xfrm>
              <a:prstGeom prst="ellipse">
                <a:avLst/>
              </a:prstGeom>
              <a:solidFill>
                <a:srgbClr val="8BC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4" name="ïsľiḓè"/>
              <p:cNvSpPr/>
              <p:nvPr/>
            </p:nvSpPr>
            <p:spPr bwMode="auto">
              <a:xfrm>
                <a:off x="2573" y="2405"/>
                <a:ext cx="67" cy="67"/>
              </a:xfrm>
              <a:custGeom>
                <a:avLst/>
                <a:gdLst>
                  <a:gd name="T0" fmla="*/ 49 w 49"/>
                  <a:gd name="T1" fmla="*/ 41 h 49"/>
                  <a:gd name="T2" fmla="*/ 41 w 49"/>
                  <a:gd name="T3" fmla="*/ 49 h 49"/>
                  <a:gd name="T4" fmla="*/ 7 w 49"/>
                  <a:gd name="T5" fmla="*/ 49 h 49"/>
                  <a:gd name="T6" fmla="*/ 0 w 49"/>
                  <a:gd name="T7" fmla="*/ 41 h 49"/>
                  <a:gd name="T8" fmla="*/ 0 w 49"/>
                  <a:gd name="T9" fmla="*/ 7 h 49"/>
                  <a:gd name="T10" fmla="*/ 7 w 49"/>
                  <a:gd name="T11" fmla="*/ 0 h 49"/>
                  <a:gd name="T12" fmla="*/ 41 w 49"/>
                  <a:gd name="T13" fmla="*/ 0 h 49"/>
                  <a:gd name="T14" fmla="*/ 49 w 49"/>
                  <a:gd name="T15" fmla="*/ 7 h 49"/>
                  <a:gd name="T16" fmla="*/ 49 w 49"/>
                  <a:gd name="T17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9">
                    <a:moveTo>
                      <a:pt x="49" y="41"/>
                    </a:moveTo>
                    <a:cubicBezTo>
                      <a:pt x="49" y="45"/>
                      <a:pt x="45" y="49"/>
                      <a:pt x="41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3" y="49"/>
                      <a:pt x="0" y="45"/>
                      <a:pt x="0" y="4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5" y="0"/>
                      <a:pt x="49" y="3"/>
                      <a:pt x="49" y="7"/>
                    </a:cubicBezTo>
                    <a:lnTo>
                      <a:pt x="49" y="41"/>
                    </a:lnTo>
                    <a:close/>
                  </a:path>
                </a:pathLst>
              </a:custGeom>
              <a:solidFill>
                <a:srgbClr val="0071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5" name="íṩḻíḑè"/>
              <p:cNvSpPr/>
              <p:nvPr/>
            </p:nvSpPr>
            <p:spPr bwMode="auto">
              <a:xfrm>
                <a:off x="2210" y="2405"/>
                <a:ext cx="333" cy="67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6" name="îṥḷiḍè"/>
              <p:cNvSpPr/>
              <p:nvPr/>
            </p:nvSpPr>
            <p:spPr bwMode="auto">
              <a:xfrm>
                <a:off x="1993" y="2751"/>
                <a:ext cx="577" cy="576"/>
              </a:xfrm>
              <a:custGeom>
                <a:avLst/>
                <a:gdLst>
                  <a:gd name="T0" fmla="*/ 274 w 577"/>
                  <a:gd name="T1" fmla="*/ 0 h 576"/>
                  <a:gd name="T2" fmla="*/ 0 w 577"/>
                  <a:gd name="T3" fmla="*/ 72 h 576"/>
                  <a:gd name="T4" fmla="*/ 0 w 577"/>
                  <a:gd name="T5" fmla="*/ 375 h 576"/>
                  <a:gd name="T6" fmla="*/ 132 w 577"/>
                  <a:gd name="T7" fmla="*/ 557 h 576"/>
                  <a:gd name="T8" fmla="*/ 436 w 577"/>
                  <a:gd name="T9" fmla="*/ 557 h 576"/>
                  <a:gd name="T10" fmla="*/ 557 w 577"/>
                  <a:gd name="T11" fmla="*/ 375 h 576"/>
                  <a:gd name="T12" fmla="*/ 557 w 577"/>
                  <a:gd name="T13" fmla="*/ 72 h 576"/>
                  <a:gd name="T14" fmla="*/ 536 w 577"/>
                  <a:gd name="T15" fmla="*/ 233 h 576"/>
                  <a:gd name="T16" fmla="*/ 517 w 577"/>
                  <a:gd name="T17" fmla="*/ 51 h 576"/>
                  <a:gd name="T18" fmla="*/ 517 w 577"/>
                  <a:gd name="T19" fmla="*/ 294 h 576"/>
                  <a:gd name="T20" fmla="*/ 132 w 577"/>
                  <a:gd name="T21" fmla="*/ 495 h 576"/>
                  <a:gd name="T22" fmla="*/ 374 w 577"/>
                  <a:gd name="T23" fmla="*/ 495 h 576"/>
                  <a:gd name="T24" fmla="*/ 405 w 577"/>
                  <a:gd name="T25" fmla="*/ 486 h 576"/>
                  <a:gd name="T26" fmla="*/ 162 w 577"/>
                  <a:gd name="T27" fmla="*/ 486 h 576"/>
                  <a:gd name="T28" fmla="*/ 152 w 577"/>
                  <a:gd name="T29" fmla="*/ 516 h 576"/>
                  <a:gd name="T30" fmla="*/ 395 w 577"/>
                  <a:gd name="T31" fmla="*/ 516 h 576"/>
                  <a:gd name="T32" fmla="*/ 496 w 577"/>
                  <a:gd name="T33" fmla="*/ 91 h 576"/>
                  <a:gd name="T34" fmla="*/ 496 w 577"/>
                  <a:gd name="T35" fmla="*/ 333 h 576"/>
                  <a:gd name="T36" fmla="*/ 476 w 577"/>
                  <a:gd name="T37" fmla="*/ 132 h 576"/>
                  <a:gd name="T38" fmla="*/ 476 w 577"/>
                  <a:gd name="T39" fmla="*/ 375 h 576"/>
                  <a:gd name="T40" fmla="*/ 455 w 577"/>
                  <a:gd name="T41" fmla="*/ 172 h 576"/>
                  <a:gd name="T42" fmla="*/ 455 w 577"/>
                  <a:gd name="T43" fmla="*/ 414 h 576"/>
                  <a:gd name="T44" fmla="*/ 436 w 577"/>
                  <a:gd name="T45" fmla="*/ 213 h 576"/>
                  <a:gd name="T46" fmla="*/ 446 w 577"/>
                  <a:gd name="T47" fmla="*/ 455 h 576"/>
                  <a:gd name="T48" fmla="*/ 416 w 577"/>
                  <a:gd name="T49" fmla="*/ 253 h 576"/>
                  <a:gd name="T50" fmla="*/ 395 w 577"/>
                  <a:gd name="T51" fmla="*/ 51 h 576"/>
                  <a:gd name="T52" fmla="*/ 395 w 577"/>
                  <a:gd name="T53" fmla="*/ 294 h 576"/>
                  <a:gd name="T54" fmla="*/ 374 w 577"/>
                  <a:gd name="T55" fmla="*/ 91 h 576"/>
                  <a:gd name="T56" fmla="*/ 374 w 577"/>
                  <a:gd name="T57" fmla="*/ 333 h 576"/>
                  <a:gd name="T58" fmla="*/ 355 w 577"/>
                  <a:gd name="T59" fmla="*/ 132 h 576"/>
                  <a:gd name="T60" fmla="*/ 355 w 577"/>
                  <a:gd name="T61" fmla="*/ 375 h 576"/>
                  <a:gd name="T62" fmla="*/ 335 w 577"/>
                  <a:gd name="T63" fmla="*/ 172 h 576"/>
                  <a:gd name="T64" fmla="*/ 335 w 577"/>
                  <a:gd name="T65" fmla="*/ 414 h 576"/>
                  <a:gd name="T66" fmla="*/ 314 w 577"/>
                  <a:gd name="T67" fmla="*/ 213 h 576"/>
                  <a:gd name="T68" fmla="*/ 324 w 577"/>
                  <a:gd name="T69" fmla="*/ 455 h 576"/>
                  <a:gd name="T70" fmla="*/ 293 w 577"/>
                  <a:gd name="T71" fmla="*/ 253 h 576"/>
                  <a:gd name="T72" fmla="*/ 274 w 577"/>
                  <a:gd name="T73" fmla="*/ 51 h 576"/>
                  <a:gd name="T74" fmla="*/ 274 w 577"/>
                  <a:gd name="T75" fmla="*/ 294 h 576"/>
                  <a:gd name="T76" fmla="*/ 254 w 577"/>
                  <a:gd name="T77" fmla="*/ 91 h 576"/>
                  <a:gd name="T78" fmla="*/ 254 w 577"/>
                  <a:gd name="T79" fmla="*/ 333 h 576"/>
                  <a:gd name="T80" fmla="*/ 233 w 577"/>
                  <a:gd name="T81" fmla="*/ 132 h 576"/>
                  <a:gd name="T82" fmla="*/ 233 w 577"/>
                  <a:gd name="T83" fmla="*/ 375 h 576"/>
                  <a:gd name="T84" fmla="*/ 213 w 577"/>
                  <a:gd name="T85" fmla="*/ 172 h 576"/>
                  <a:gd name="T86" fmla="*/ 213 w 577"/>
                  <a:gd name="T87" fmla="*/ 414 h 576"/>
                  <a:gd name="T88" fmla="*/ 193 w 577"/>
                  <a:gd name="T89" fmla="*/ 213 h 576"/>
                  <a:gd name="T90" fmla="*/ 203 w 577"/>
                  <a:gd name="T91" fmla="*/ 455 h 576"/>
                  <a:gd name="T92" fmla="*/ 173 w 577"/>
                  <a:gd name="T93" fmla="*/ 253 h 576"/>
                  <a:gd name="T94" fmla="*/ 152 w 577"/>
                  <a:gd name="T95" fmla="*/ 51 h 576"/>
                  <a:gd name="T96" fmla="*/ 152 w 577"/>
                  <a:gd name="T97" fmla="*/ 294 h 576"/>
                  <a:gd name="T98" fmla="*/ 132 w 577"/>
                  <a:gd name="T99" fmla="*/ 91 h 576"/>
                  <a:gd name="T100" fmla="*/ 132 w 577"/>
                  <a:gd name="T101" fmla="*/ 333 h 576"/>
                  <a:gd name="T102" fmla="*/ 112 w 577"/>
                  <a:gd name="T103" fmla="*/ 132 h 576"/>
                  <a:gd name="T104" fmla="*/ 112 w 577"/>
                  <a:gd name="T105" fmla="*/ 375 h 576"/>
                  <a:gd name="T106" fmla="*/ 92 w 577"/>
                  <a:gd name="T107" fmla="*/ 172 h 576"/>
                  <a:gd name="T108" fmla="*/ 92 w 577"/>
                  <a:gd name="T109" fmla="*/ 414 h 576"/>
                  <a:gd name="T110" fmla="*/ 71 w 577"/>
                  <a:gd name="T111" fmla="*/ 213 h 576"/>
                  <a:gd name="T112" fmla="*/ 81 w 577"/>
                  <a:gd name="T113" fmla="*/ 455 h 576"/>
                  <a:gd name="T114" fmla="*/ 51 w 577"/>
                  <a:gd name="T115" fmla="*/ 253 h 576"/>
                  <a:gd name="T116" fmla="*/ 31 w 577"/>
                  <a:gd name="T117" fmla="*/ 51 h 576"/>
                  <a:gd name="T118" fmla="*/ 31 w 577"/>
                  <a:gd name="T119" fmla="*/ 294 h 576"/>
                  <a:gd name="T120" fmla="*/ 31 w 577"/>
                  <a:gd name="T121" fmla="*/ 546 h 576"/>
                  <a:gd name="T122" fmla="*/ 274 w 577"/>
                  <a:gd name="T123" fmla="*/ 546 h 576"/>
                  <a:gd name="T124" fmla="*/ 517 w 577"/>
                  <a:gd name="T125" fmla="*/ 546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7" h="576">
                    <a:moveTo>
                      <a:pt x="577" y="30"/>
                    </a:moveTo>
                    <a:lnTo>
                      <a:pt x="577" y="20"/>
                    </a:lnTo>
                    <a:lnTo>
                      <a:pt x="557" y="20"/>
                    </a:lnTo>
                    <a:lnTo>
                      <a:pt x="557" y="0"/>
                    </a:lnTo>
                    <a:lnTo>
                      <a:pt x="546" y="0"/>
                    </a:lnTo>
                    <a:lnTo>
                      <a:pt x="546" y="20"/>
                    </a:lnTo>
                    <a:lnTo>
                      <a:pt x="536" y="20"/>
                    </a:lnTo>
                    <a:lnTo>
                      <a:pt x="536" y="0"/>
                    </a:lnTo>
                    <a:lnTo>
                      <a:pt x="527" y="0"/>
                    </a:lnTo>
                    <a:lnTo>
                      <a:pt x="527" y="20"/>
                    </a:lnTo>
                    <a:lnTo>
                      <a:pt x="517" y="20"/>
                    </a:lnTo>
                    <a:lnTo>
                      <a:pt x="517" y="0"/>
                    </a:lnTo>
                    <a:lnTo>
                      <a:pt x="506" y="0"/>
                    </a:lnTo>
                    <a:lnTo>
                      <a:pt x="506" y="20"/>
                    </a:lnTo>
                    <a:lnTo>
                      <a:pt x="496" y="20"/>
                    </a:lnTo>
                    <a:lnTo>
                      <a:pt x="496" y="0"/>
                    </a:lnTo>
                    <a:lnTo>
                      <a:pt x="486" y="0"/>
                    </a:lnTo>
                    <a:lnTo>
                      <a:pt x="486" y="20"/>
                    </a:lnTo>
                    <a:lnTo>
                      <a:pt x="476" y="20"/>
                    </a:lnTo>
                    <a:lnTo>
                      <a:pt x="476" y="0"/>
                    </a:lnTo>
                    <a:lnTo>
                      <a:pt x="465" y="0"/>
                    </a:lnTo>
                    <a:lnTo>
                      <a:pt x="465" y="20"/>
                    </a:lnTo>
                    <a:lnTo>
                      <a:pt x="455" y="20"/>
                    </a:lnTo>
                    <a:lnTo>
                      <a:pt x="455" y="0"/>
                    </a:lnTo>
                    <a:lnTo>
                      <a:pt x="446" y="0"/>
                    </a:lnTo>
                    <a:lnTo>
                      <a:pt x="446" y="20"/>
                    </a:lnTo>
                    <a:lnTo>
                      <a:pt x="436" y="20"/>
                    </a:lnTo>
                    <a:lnTo>
                      <a:pt x="436" y="0"/>
                    </a:lnTo>
                    <a:lnTo>
                      <a:pt x="425" y="0"/>
                    </a:lnTo>
                    <a:lnTo>
                      <a:pt x="425" y="20"/>
                    </a:lnTo>
                    <a:lnTo>
                      <a:pt x="416" y="20"/>
                    </a:lnTo>
                    <a:lnTo>
                      <a:pt x="416" y="0"/>
                    </a:lnTo>
                    <a:lnTo>
                      <a:pt x="405" y="0"/>
                    </a:lnTo>
                    <a:lnTo>
                      <a:pt x="405" y="20"/>
                    </a:lnTo>
                    <a:lnTo>
                      <a:pt x="395" y="20"/>
                    </a:lnTo>
                    <a:lnTo>
                      <a:pt x="395" y="0"/>
                    </a:lnTo>
                    <a:lnTo>
                      <a:pt x="384" y="0"/>
                    </a:lnTo>
                    <a:lnTo>
                      <a:pt x="384" y="20"/>
                    </a:lnTo>
                    <a:lnTo>
                      <a:pt x="374" y="20"/>
                    </a:lnTo>
                    <a:lnTo>
                      <a:pt x="374" y="0"/>
                    </a:lnTo>
                    <a:lnTo>
                      <a:pt x="365" y="0"/>
                    </a:lnTo>
                    <a:lnTo>
                      <a:pt x="365" y="20"/>
                    </a:lnTo>
                    <a:lnTo>
                      <a:pt x="355" y="20"/>
                    </a:lnTo>
                    <a:lnTo>
                      <a:pt x="355" y="0"/>
                    </a:lnTo>
                    <a:lnTo>
                      <a:pt x="344" y="0"/>
                    </a:lnTo>
                    <a:lnTo>
                      <a:pt x="344" y="20"/>
                    </a:lnTo>
                    <a:lnTo>
                      <a:pt x="335" y="20"/>
                    </a:lnTo>
                    <a:lnTo>
                      <a:pt x="335" y="0"/>
                    </a:lnTo>
                    <a:lnTo>
                      <a:pt x="324" y="0"/>
                    </a:lnTo>
                    <a:lnTo>
                      <a:pt x="324" y="20"/>
                    </a:lnTo>
                    <a:lnTo>
                      <a:pt x="314" y="20"/>
                    </a:lnTo>
                    <a:lnTo>
                      <a:pt x="314" y="0"/>
                    </a:lnTo>
                    <a:lnTo>
                      <a:pt x="303" y="0"/>
                    </a:lnTo>
                    <a:lnTo>
                      <a:pt x="303" y="20"/>
                    </a:lnTo>
                    <a:lnTo>
                      <a:pt x="293" y="20"/>
                    </a:lnTo>
                    <a:lnTo>
                      <a:pt x="293" y="0"/>
                    </a:lnTo>
                    <a:lnTo>
                      <a:pt x="284" y="0"/>
                    </a:lnTo>
                    <a:lnTo>
                      <a:pt x="284" y="20"/>
                    </a:lnTo>
                    <a:lnTo>
                      <a:pt x="274" y="20"/>
                    </a:lnTo>
                    <a:lnTo>
                      <a:pt x="274" y="0"/>
                    </a:lnTo>
                    <a:lnTo>
                      <a:pt x="263" y="0"/>
                    </a:lnTo>
                    <a:lnTo>
                      <a:pt x="263" y="20"/>
                    </a:lnTo>
                    <a:lnTo>
                      <a:pt x="254" y="20"/>
                    </a:lnTo>
                    <a:lnTo>
                      <a:pt x="254" y="0"/>
                    </a:lnTo>
                    <a:lnTo>
                      <a:pt x="243" y="0"/>
                    </a:lnTo>
                    <a:lnTo>
                      <a:pt x="243" y="20"/>
                    </a:lnTo>
                    <a:lnTo>
                      <a:pt x="233" y="20"/>
                    </a:lnTo>
                    <a:lnTo>
                      <a:pt x="233" y="0"/>
                    </a:lnTo>
                    <a:lnTo>
                      <a:pt x="222" y="0"/>
                    </a:lnTo>
                    <a:lnTo>
                      <a:pt x="222" y="20"/>
                    </a:lnTo>
                    <a:lnTo>
                      <a:pt x="213" y="20"/>
                    </a:lnTo>
                    <a:lnTo>
                      <a:pt x="213" y="0"/>
                    </a:lnTo>
                    <a:lnTo>
                      <a:pt x="203" y="0"/>
                    </a:lnTo>
                    <a:lnTo>
                      <a:pt x="203" y="20"/>
                    </a:lnTo>
                    <a:lnTo>
                      <a:pt x="193" y="20"/>
                    </a:lnTo>
                    <a:lnTo>
                      <a:pt x="193" y="0"/>
                    </a:lnTo>
                    <a:lnTo>
                      <a:pt x="182" y="0"/>
                    </a:lnTo>
                    <a:lnTo>
                      <a:pt x="182" y="20"/>
                    </a:lnTo>
                    <a:lnTo>
                      <a:pt x="173" y="20"/>
                    </a:lnTo>
                    <a:lnTo>
                      <a:pt x="173" y="0"/>
                    </a:lnTo>
                    <a:lnTo>
                      <a:pt x="162" y="0"/>
                    </a:lnTo>
                    <a:lnTo>
                      <a:pt x="162" y="20"/>
                    </a:lnTo>
                    <a:lnTo>
                      <a:pt x="152" y="20"/>
                    </a:lnTo>
                    <a:lnTo>
                      <a:pt x="152" y="0"/>
                    </a:lnTo>
                    <a:lnTo>
                      <a:pt x="141" y="0"/>
                    </a:lnTo>
                    <a:lnTo>
                      <a:pt x="141" y="20"/>
                    </a:lnTo>
                    <a:lnTo>
                      <a:pt x="132" y="20"/>
                    </a:lnTo>
                    <a:lnTo>
                      <a:pt x="132" y="0"/>
                    </a:lnTo>
                    <a:lnTo>
                      <a:pt x="122" y="0"/>
                    </a:lnTo>
                    <a:lnTo>
                      <a:pt x="122" y="20"/>
                    </a:lnTo>
                    <a:lnTo>
                      <a:pt x="112" y="20"/>
                    </a:lnTo>
                    <a:lnTo>
                      <a:pt x="112" y="0"/>
                    </a:lnTo>
                    <a:lnTo>
                      <a:pt x="101" y="0"/>
                    </a:lnTo>
                    <a:lnTo>
                      <a:pt x="101" y="20"/>
                    </a:lnTo>
                    <a:lnTo>
                      <a:pt x="92" y="20"/>
                    </a:lnTo>
                    <a:lnTo>
                      <a:pt x="92" y="0"/>
                    </a:lnTo>
                    <a:lnTo>
                      <a:pt x="81" y="0"/>
                    </a:lnTo>
                    <a:lnTo>
                      <a:pt x="81" y="20"/>
                    </a:lnTo>
                    <a:lnTo>
                      <a:pt x="71" y="20"/>
                    </a:lnTo>
                    <a:lnTo>
                      <a:pt x="71" y="0"/>
                    </a:lnTo>
                    <a:lnTo>
                      <a:pt x="60" y="0"/>
                    </a:lnTo>
                    <a:lnTo>
                      <a:pt x="60" y="20"/>
                    </a:lnTo>
                    <a:lnTo>
                      <a:pt x="51" y="20"/>
                    </a:lnTo>
                    <a:lnTo>
                      <a:pt x="51" y="0"/>
                    </a:lnTo>
                    <a:lnTo>
                      <a:pt x="41" y="0"/>
                    </a:lnTo>
                    <a:lnTo>
                      <a:pt x="41" y="20"/>
                    </a:lnTo>
                    <a:lnTo>
                      <a:pt x="31" y="20"/>
                    </a:lnTo>
                    <a:lnTo>
                      <a:pt x="31" y="0"/>
                    </a:lnTo>
                    <a:lnTo>
                      <a:pt x="20" y="0"/>
                    </a:lnTo>
                    <a:lnTo>
                      <a:pt x="20" y="20"/>
                    </a:lnTo>
                    <a:lnTo>
                      <a:pt x="0" y="20"/>
                    </a:lnTo>
                    <a:lnTo>
                      <a:pt x="0" y="30"/>
                    </a:lnTo>
                    <a:lnTo>
                      <a:pt x="20" y="30"/>
                    </a:lnTo>
                    <a:lnTo>
                      <a:pt x="20" y="40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20" y="51"/>
                    </a:lnTo>
                    <a:lnTo>
                      <a:pt x="20" y="61"/>
                    </a:lnTo>
                    <a:lnTo>
                      <a:pt x="0" y="61"/>
                    </a:lnTo>
                    <a:lnTo>
                      <a:pt x="0" y="72"/>
                    </a:lnTo>
                    <a:lnTo>
                      <a:pt x="20" y="72"/>
                    </a:lnTo>
                    <a:lnTo>
                      <a:pt x="20" y="81"/>
                    </a:lnTo>
                    <a:lnTo>
                      <a:pt x="0" y="81"/>
                    </a:lnTo>
                    <a:lnTo>
                      <a:pt x="0" y="91"/>
                    </a:lnTo>
                    <a:lnTo>
                      <a:pt x="20" y="91"/>
                    </a:lnTo>
                    <a:lnTo>
                      <a:pt x="20" y="100"/>
                    </a:lnTo>
                    <a:lnTo>
                      <a:pt x="0" y="100"/>
                    </a:lnTo>
                    <a:lnTo>
                      <a:pt x="0" y="111"/>
                    </a:lnTo>
                    <a:lnTo>
                      <a:pt x="20" y="111"/>
                    </a:lnTo>
                    <a:lnTo>
                      <a:pt x="20" y="121"/>
                    </a:lnTo>
                    <a:lnTo>
                      <a:pt x="0" y="121"/>
                    </a:lnTo>
                    <a:lnTo>
                      <a:pt x="0" y="132"/>
                    </a:lnTo>
                    <a:lnTo>
                      <a:pt x="20" y="132"/>
                    </a:lnTo>
                    <a:lnTo>
                      <a:pt x="20" y="142"/>
                    </a:lnTo>
                    <a:lnTo>
                      <a:pt x="0" y="142"/>
                    </a:lnTo>
                    <a:lnTo>
                      <a:pt x="0" y="152"/>
                    </a:lnTo>
                    <a:lnTo>
                      <a:pt x="20" y="152"/>
                    </a:lnTo>
                    <a:lnTo>
                      <a:pt x="20" y="162"/>
                    </a:lnTo>
                    <a:lnTo>
                      <a:pt x="0" y="162"/>
                    </a:lnTo>
                    <a:lnTo>
                      <a:pt x="0" y="172"/>
                    </a:lnTo>
                    <a:lnTo>
                      <a:pt x="20" y="172"/>
                    </a:lnTo>
                    <a:lnTo>
                      <a:pt x="20" y="181"/>
                    </a:lnTo>
                    <a:lnTo>
                      <a:pt x="0" y="181"/>
                    </a:lnTo>
                    <a:lnTo>
                      <a:pt x="0" y="192"/>
                    </a:lnTo>
                    <a:lnTo>
                      <a:pt x="20" y="192"/>
                    </a:lnTo>
                    <a:lnTo>
                      <a:pt x="20" y="202"/>
                    </a:lnTo>
                    <a:lnTo>
                      <a:pt x="0" y="202"/>
                    </a:lnTo>
                    <a:lnTo>
                      <a:pt x="0" y="213"/>
                    </a:lnTo>
                    <a:lnTo>
                      <a:pt x="20" y="213"/>
                    </a:lnTo>
                    <a:lnTo>
                      <a:pt x="20" y="222"/>
                    </a:lnTo>
                    <a:lnTo>
                      <a:pt x="0" y="222"/>
                    </a:lnTo>
                    <a:lnTo>
                      <a:pt x="0" y="233"/>
                    </a:lnTo>
                    <a:lnTo>
                      <a:pt x="20" y="233"/>
                    </a:lnTo>
                    <a:lnTo>
                      <a:pt x="20" y="243"/>
                    </a:lnTo>
                    <a:lnTo>
                      <a:pt x="0" y="243"/>
                    </a:lnTo>
                    <a:lnTo>
                      <a:pt x="0" y="253"/>
                    </a:lnTo>
                    <a:lnTo>
                      <a:pt x="20" y="253"/>
                    </a:lnTo>
                    <a:lnTo>
                      <a:pt x="20" y="262"/>
                    </a:lnTo>
                    <a:lnTo>
                      <a:pt x="0" y="262"/>
                    </a:lnTo>
                    <a:lnTo>
                      <a:pt x="0" y="273"/>
                    </a:lnTo>
                    <a:lnTo>
                      <a:pt x="20" y="273"/>
                    </a:lnTo>
                    <a:lnTo>
                      <a:pt x="20" y="283"/>
                    </a:lnTo>
                    <a:lnTo>
                      <a:pt x="0" y="283"/>
                    </a:lnTo>
                    <a:lnTo>
                      <a:pt x="0" y="294"/>
                    </a:lnTo>
                    <a:lnTo>
                      <a:pt x="20" y="294"/>
                    </a:lnTo>
                    <a:lnTo>
                      <a:pt x="20" y="303"/>
                    </a:lnTo>
                    <a:lnTo>
                      <a:pt x="0" y="303"/>
                    </a:lnTo>
                    <a:lnTo>
                      <a:pt x="0" y="314"/>
                    </a:lnTo>
                    <a:lnTo>
                      <a:pt x="20" y="314"/>
                    </a:lnTo>
                    <a:lnTo>
                      <a:pt x="20" y="324"/>
                    </a:lnTo>
                    <a:lnTo>
                      <a:pt x="0" y="324"/>
                    </a:lnTo>
                    <a:lnTo>
                      <a:pt x="0" y="333"/>
                    </a:lnTo>
                    <a:lnTo>
                      <a:pt x="20" y="333"/>
                    </a:lnTo>
                    <a:lnTo>
                      <a:pt x="20" y="343"/>
                    </a:lnTo>
                    <a:lnTo>
                      <a:pt x="0" y="343"/>
                    </a:lnTo>
                    <a:lnTo>
                      <a:pt x="0" y="354"/>
                    </a:lnTo>
                    <a:lnTo>
                      <a:pt x="20" y="354"/>
                    </a:lnTo>
                    <a:lnTo>
                      <a:pt x="20" y="364"/>
                    </a:lnTo>
                    <a:lnTo>
                      <a:pt x="0" y="364"/>
                    </a:lnTo>
                    <a:lnTo>
                      <a:pt x="0" y="375"/>
                    </a:lnTo>
                    <a:lnTo>
                      <a:pt x="20" y="375"/>
                    </a:lnTo>
                    <a:lnTo>
                      <a:pt x="20" y="384"/>
                    </a:lnTo>
                    <a:lnTo>
                      <a:pt x="0" y="384"/>
                    </a:lnTo>
                    <a:lnTo>
                      <a:pt x="0" y="395"/>
                    </a:lnTo>
                    <a:lnTo>
                      <a:pt x="20" y="395"/>
                    </a:lnTo>
                    <a:lnTo>
                      <a:pt x="20" y="405"/>
                    </a:lnTo>
                    <a:lnTo>
                      <a:pt x="0" y="405"/>
                    </a:lnTo>
                    <a:lnTo>
                      <a:pt x="0" y="414"/>
                    </a:lnTo>
                    <a:lnTo>
                      <a:pt x="20" y="414"/>
                    </a:lnTo>
                    <a:lnTo>
                      <a:pt x="20" y="424"/>
                    </a:lnTo>
                    <a:lnTo>
                      <a:pt x="0" y="424"/>
                    </a:lnTo>
                    <a:lnTo>
                      <a:pt x="0" y="435"/>
                    </a:lnTo>
                    <a:lnTo>
                      <a:pt x="20" y="435"/>
                    </a:lnTo>
                    <a:lnTo>
                      <a:pt x="20" y="444"/>
                    </a:lnTo>
                    <a:lnTo>
                      <a:pt x="0" y="444"/>
                    </a:lnTo>
                    <a:lnTo>
                      <a:pt x="0" y="455"/>
                    </a:lnTo>
                    <a:lnTo>
                      <a:pt x="20" y="455"/>
                    </a:lnTo>
                    <a:lnTo>
                      <a:pt x="20" y="465"/>
                    </a:lnTo>
                    <a:lnTo>
                      <a:pt x="0" y="465"/>
                    </a:lnTo>
                    <a:lnTo>
                      <a:pt x="0" y="476"/>
                    </a:lnTo>
                    <a:lnTo>
                      <a:pt x="20" y="476"/>
                    </a:lnTo>
                    <a:lnTo>
                      <a:pt x="20" y="486"/>
                    </a:lnTo>
                    <a:lnTo>
                      <a:pt x="0" y="486"/>
                    </a:lnTo>
                    <a:lnTo>
                      <a:pt x="0" y="495"/>
                    </a:lnTo>
                    <a:lnTo>
                      <a:pt x="20" y="495"/>
                    </a:lnTo>
                    <a:lnTo>
                      <a:pt x="20" y="505"/>
                    </a:lnTo>
                    <a:lnTo>
                      <a:pt x="0" y="505"/>
                    </a:lnTo>
                    <a:lnTo>
                      <a:pt x="0" y="516"/>
                    </a:lnTo>
                    <a:lnTo>
                      <a:pt x="20" y="516"/>
                    </a:lnTo>
                    <a:lnTo>
                      <a:pt x="20" y="525"/>
                    </a:lnTo>
                    <a:lnTo>
                      <a:pt x="0" y="525"/>
                    </a:lnTo>
                    <a:lnTo>
                      <a:pt x="0" y="536"/>
                    </a:lnTo>
                    <a:lnTo>
                      <a:pt x="20" y="536"/>
                    </a:lnTo>
                    <a:lnTo>
                      <a:pt x="20" y="546"/>
                    </a:lnTo>
                    <a:lnTo>
                      <a:pt x="0" y="546"/>
                    </a:lnTo>
                    <a:lnTo>
                      <a:pt x="0" y="557"/>
                    </a:lnTo>
                    <a:lnTo>
                      <a:pt x="20" y="557"/>
                    </a:lnTo>
                    <a:lnTo>
                      <a:pt x="20" y="576"/>
                    </a:lnTo>
                    <a:lnTo>
                      <a:pt x="31" y="576"/>
                    </a:lnTo>
                    <a:lnTo>
                      <a:pt x="31" y="557"/>
                    </a:lnTo>
                    <a:lnTo>
                      <a:pt x="41" y="557"/>
                    </a:lnTo>
                    <a:lnTo>
                      <a:pt x="41" y="576"/>
                    </a:lnTo>
                    <a:lnTo>
                      <a:pt x="51" y="576"/>
                    </a:lnTo>
                    <a:lnTo>
                      <a:pt x="51" y="557"/>
                    </a:lnTo>
                    <a:lnTo>
                      <a:pt x="60" y="557"/>
                    </a:lnTo>
                    <a:lnTo>
                      <a:pt x="60" y="576"/>
                    </a:lnTo>
                    <a:lnTo>
                      <a:pt x="71" y="576"/>
                    </a:lnTo>
                    <a:lnTo>
                      <a:pt x="71" y="557"/>
                    </a:lnTo>
                    <a:lnTo>
                      <a:pt x="81" y="557"/>
                    </a:lnTo>
                    <a:lnTo>
                      <a:pt x="81" y="576"/>
                    </a:lnTo>
                    <a:lnTo>
                      <a:pt x="92" y="576"/>
                    </a:lnTo>
                    <a:lnTo>
                      <a:pt x="92" y="557"/>
                    </a:lnTo>
                    <a:lnTo>
                      <a:pt x="101" y="557"/>
                    </a:lnTo>
                    <a:lnTo>
                      <a:pt x="101" y="576"/>
                    </a:lnTo>
                    <a:lnTo>
                      <a:pt x="112" y="576"/>
                    </a:lnTo>
                    <a:lnTo>
                      <a:pt x="112" y="557"/>
                    </a:lnTo>
                    <a:lnTo>
                      <a:pt x="122" y="557"/>
                    </a:lnTo>
                    <a:lnTo>
                      <a:pt x="122" y="576"/>
                    </a:lnTo>
                    <a:lnTo>
                      <a:pt x="132" y="576"/>
                    </a:lnTo>
                    <a:lnTo>
                      <a:pt x="132" y="557"/>
                    </a:lnTo>
                    <a:lnTo>
                      <a:pt x="141" y="557"/>
                    </a:lnTo>
                    <a:lnTo>
                      <a:pt x="141" y="576"/>
                    </a:lnTo>
                    <a:lnTo>
                      <a:pt x="152" y="576"/>
                    </a:lnTo>
                    <a:lnTo>
                      <a:pt x="152" y="557"/>
                    </a:lnTo>
                    <a:lnTo>
                      <a:pt x="162" y="557"/>
                    </a:lnTo>
                    <a:lnTo>
                      <a:pt x="162" y="576"/>
                    </a:lnTo>
                    <a:lnTo>
                      <a:pt x="173" y="576"/>
                    </a:lnTo>
                    <a:lnTo>
                      <a:pt x="173" y="557"/>
                    </a:lnTo>
                    <a:lnTo>
                      <a:pt x="182" y="557"/>
                    </a:lnTo>
                    <a:lnTo>
                      <a:pt x="182" y="576"/>
                    </a:lnTo>
                    <a:lnTo>
                      <a:pt x="193" y="576"/>
                    </a:lnTo>
                    <a:lnTo>
                      <a:pt x="193" y="557"/>
                    </a:lnTo>
                    <a:lnTo>
                      <a:pt x="203" y="557"/>
                    </a:lnTo>
                    <a:lnTo>
                      <a:pt x="203" y="576"/>
                    </a:lnTo>
                    <a:lnTo>
                      <a:pt x="213" y="576"/>
                    </a:lnTo>
                    <a:lnTo>
                      <a:pt x="213" y="557"/>
                    </a:lnTo>
                    <a:lnTo>
                      <a:pt x="222" y="557"/>
                    </a:lnTo>
                    <a:lnTo>
                      <a:pt x="222" y="576"/>
                    </a:lnTo>
                    <a:lnTo>
                      <a:pt x="233" y="576"/>
                    </a:lnTo>
                    <a:lnTo>
                      <a:pt x="233" y="557"/>
                    </a:lnTo>
                    <a:lnTo>
                      <a:pt x="243" y="557"/>
                    </a:lnTo>
                    <a:lnTo>
                      <a:pt x="243" y="576"/>
                    </a:lnTo>
                    <a:lnTo>
                      <a:pt x="254" y="576"/>
                    </a:lnTo>
                    <a:lnTo>
                      <a:pt x="254" y="557"/>
                    </a:lnTo>
                    <a:lnTo>
                      <a:pt x="263" y="557"/>
                    </a:lnTo>
                    <a:lnTo>
                      <a:pt x="263" y="576"/>
                    </a:lnTo>
                    <a:lnTo>
                      <a:pt x="274" y="576"/>
                    </a:lnTo>
                    <a:lnTo>
                      <a:pt x="274" y="557"/>
                    </a:lnTo>
                    <a:lnTo>
                      <a:pt x="284" y="557"/>
                    </a:lnTo>
                    <a:lnTo>
                      <a:pt x="284" y="576"/>
                    </a:lnTo>
                    <a:lnTo>
                      <a:pt x="293" y="576"/>
                    </a:lnTo>
                    <a:lnTo>
                      <a:pt x="293" y="557"/>
                    </a:lnTo>
                    <a:lnTo>
                      <a:pt x="303" y="557"/>
                    </a:lnTo>
                    <a:lnTo>
                      <a:pt x="303" y="576"/>
                    </a:lnTo>
                    <a:lnTo>
                      <a:pt x="314" y="576"/>
                    </a:lnTo>
                    <a:lnTo>
                      <a:pt x="314" y="557"/>
                    </a:lnTo>
                    <a:lnTo>
                      <a:pt x="324" y="557"/>
                    </a:lnTo>
                    <a:lnTo>
                      <a:pt x="324" y="576"/>
                    </a:lnTo>
                    <a:lnTo>
                      <a:pt x="335" y="576"/>
                    </a:lnTo>
                    <a:lnTo>
                      <a:pt x="335" y="557"/>
                    </a:lnTo>
                    <a:lnTo>
                      <a:pt x="344" y="557"/>
                    </a:lnTo>
                    <a:lnTo>
                      <a:pt x="344" y="576"/>
                    </a:lnTo>
                    <a:lnTo>
                      <a:pt x="355" y="576"/>
                    </a:lnTo>
                    <a:lnTo>
                      <a:pt x="355" y="557"/>
                    </a:lnTo>
                    <a:lnTo>
                      <a:pt x="365" y="557"/>
                    </a:lnTo>
                    <a:lnTo>
                      <a:pt x="365" y="576"/>
                    </a:lnTo>
                    <a:lnTo>
                      <a:pt x="374" y="576"/>
                    </a:lnTo>
                    <a:lnTo>
                      <a:pt x="374" y="557"/>
                    </a:lnTo>
                    <a:lnTo>
                      <a:pt x="384" y="557"/>
                    </a:lnTo>
                    <a:lnTo>
                      <a:pt x="384" y="576"/>
                    </a:lnTo>
                    <a:lnTo>
                      <a:pt x="395" y="576"/>
                    </a:lnTo>
                    <a:lnTo>
                      <a:pt x="395" y="557"/>
                    </a:lnTo>
                    <a:lnTo>
                      <a:pt x="405" y="557"/>
                    </a:lnTo>
                    <a:lnTo>
                      <a:pt x="405" y="576"/>
                    </a:lnTo>
                    <a:lnTo>
                      <a:pt x="416" y="576"/>
                    </a:lnTo>
                    <a:lnTo>
                      <a:pt x="416" y="557"/>
                    </a:lnTo>
                    <a:lnTo>
                      <a:pt x="425" y="557"/>
                    </a:lnTo>
                    <a:lnTo>
                      <a:pt x="425" y="576"/>
                    </a:lnTo>
                    <a:lnTo>
                      <a:pt x="436" y="576"/>
                    </a:lnTo>
                    <a:lnTo>
                      <a:pt x="436" y="557"/>
                    </a:lnTo>
                    <a:lnTo>
                      <a:pt x="446" y="557"/>
                    </a:lnTo>
                    <a:lnTo>
                      <a:pt x="446" y="576"/>
                    </a:lnTo>
                    <a:lnTo>
                      <a:pt x="455" y="576"/>
                    </a:lnTo>
                    <a:lnTo>
                      <a:pt x="455" y="557"/>
                    </a:lnTo>
                    <a:lnTo>
                      <a:pt x="465" y="557"/>
                    </a:lnTo>
                    <a:lnTo>
                      <a:pt x="465" y="576"/>
                    </a:lnTo>
                    <a:lnTo>
                      <a:pt x="476" y="576"/>
                    </a:lnTo>
                    <a:lnTo>
                      <a:pt x="476" y="557"/>
                    </a:lnTo>
                    <a:lnTo>
                      <a:pt x="486" y="557"/>
                    </a:lnTo>
                    <a:lnTo>
                      <a:pt x="486" y="576"/>
                    </a:lnTo>
                    <a:lnTo>
                      <a:pt x="496" y="576"/>
                    </a:lnTo>
                    <a:lnTo>
                      <a:pt x="496" y="557"/>
                    </a:lnTo>
                    <a:lnTo>
                      <a:pt x="506" y="557"/>
                    </a:lnTo>
                    <a:lnTo>
                      <a:pt x="506" y="576"/>
                    </a:lnTo>
                    <a:lnTo>
                      <a:pt x="517" y="576"/>
                    </a:lnTo>
                    <a:lnTo>
                      <a:pt x="517" y="557"/>
                    </a:lnTo>
                    <a:lnTo>
                      <a:pt x="527" y="557"/>
                    </a:lnTo>
                    <a:lnTo>
                      <a:pt x="527" y="576"/>
                    </a:lnTo>
                    <a:lnTo>
                      <a:pt x="536" y="576"/>
                    </a:lnTo>
                    <a:lnTo>
                      <a:pt x="536" y="557"/>
                    </a:lnTo>
                    <a:lnTo>
                      <a:pt x="546" y="557"/>
                    </a:lnTo>
                    <a:lnTo>
                      <a:pt x="546" y="576"/>
                    </a:lnTo>
                    <a:lnTo>
                      <a:pt x="557" y="576"/>
                    </a:lnTo>
                    <a:lnTo>
                      <a:pt x="557" y="557"/>
                    </a:lnTo>
                    <a:lnTo>
                      <a:pt x="577" y="557"/>
                    </a:lnTo>
                    <a:lnTo>
                      <a:pt x="577" y="546"/>
                    </a:lnTo>
                    <a:lnTo>
                      <a:pt x="557" y="546"/>
                    </a:lnTo>
                    <a:lnTo>
                      <a:pt x="557" y="536"/>
                    </a:lnTo>
                    <a:lnTo>
                      <a:pt x="577" y="536"/>
                    </a:lnTo>
                    <a:lnTo>
                      <a:pt x="577" y="525"/>
                    </a:lnTo>
                    <a:lnTo>
                      <a:pt x="557" y="525"/>
                    </a:lnTo>
                    <a:lnTo>
                      <a:pt x="557" y="516"/>
                    </a:lnTo>
                    <a:lnTo>
                      <a:pt x="577" y="516"/>
                    </a:lnTo>
                    <a:lnTo>
                      <a:pt x="577" y="505"/>
                    </a:lnTo>
                    <a:lnTo>
                      <a:pt x="557" y="505"/>
                    </a:lnTo>
                    <a:lnTo>
                      <a:pt x="557" y="495"/>
                    </a:lnTo>
                    <a:lnTo>
                      <a:pt x="577" y="495"/>
                    </a:lnTo>
                    <a:lnTo>
                      <a:pt x="577" y="486"/>
                    </a:lnTo>
                    <a:lnTo>
                      <a:pt x="557" y="486"/>
                    </a:lnTo>
                    <a:lnTo>
                      <a:pt x="557" y="476"/>
                    </a:lnTo>
                    <a:lnTo>
                      <a:pt x="577" y="476"/>
                    </a:lnTo>
                    <a:lnTo>
                      <a:pt x="577" y="465"/>
                    </a:lnTo>
                    <a:lnTo>
                      <a:pt x="557" y="465"/>
                    </a:lnTo>
                    <a:lnTo>
                      <a:pt x="557" y="455"/>
                    </a:lnTo>
                    <a:lnTo>
                      <a:pt x="577" y="455"/>
                    </a:lnTo>
                    <a:lnTo>
                      <a:pt x="577" y="444"/>
                    </a:lnTo>
                    <a:lnTo>
                      <a:pt x="557" y="444"/>
                    </a:lnTo>
                    <a:lnTo>
                      <a:pt x="557" y="435"/>
                    </a:lnTo>
                    <a:lnTo>
                      <a:pt x="577" y="435"/>
                    </a:lnTo>
                    <a:lnTo>
                      <a:pt x="577" y="424"/>
                    </a:lnTo>
                    <a:lnTo>
                      <a:pt x="557" y="424"/>
                    </a:lnTo>
                    <a:lnTo>
                      <a:pt x="557" y="414"/>
                    </a:lnTo>
                    <a:lnTo>
                      <a:pt x="577" y="414"/>
                    </a:lnTo>
                    <a:lnTo>
                      <a:pt x="577" y="405"/>
                    </a:lnTo>
                    <a:lnTo>
                      <a:pt x="557" y="405"/>
                    </a:lnTo>
                    <a:lnTo>
                      <a:pt x="557" y="395"/>
                    </a:lnTo>
                    <a:lnTo>
                      <a:pt x="577" y="395"/>
                    </a:lnTo>
                    <a:lnTo>
                      <a:pt x="577" y="384"/>
                    </a:lnTo>
                    <a:lnTo>
                      <a:pt x="557" y="384"/>
                    </a:lnTo>
                    <a:lnTo>
                      <a:pt x="557" y="375"/>
                    </a:lnTo>
                    <a:lnTo>
                      <a:pt x="577" y="375"/>
                    </a:lnTo>
                    <a:lnTo>
                      <a:pt x="577" y="364"/>
                    </a:lnTo>
                    <a:lnTo>
                      <a:pt x="557" y="364"/>
                    </a:lnTo>
                    <a:lnTo>
                      <a:pt x="557" y="354"/>
                    </a:lnTo>
                    <a:lnTo>
                      <a:pt x="577" y="354"/>
                    </a:lnTo>
                    <a:lnTo>
                      <a:pt x="577" y="343"/>
                    </a:lnTo>
                    <a:lnTo>
                      <a:pt x="557" y="343"/>
                    </a:lnTo>
                    <a:lnTo>
                      <a:pt x="557" y="333"/>
                    </a:lnTo>
                    <a:lnTo>
                      <a:pt x="577" y="333"/>
                    </a:lnTo>
                    <a:lnTo>
                      <a:pt x="577" y="324"/>
                    </a:lnTo>
                    <a:lnTo>
                      <a:pt x="557" y="324"/>
                    </a:lnTo>
                    <a:lnTo>
                      <a:pt x="557" y="314"/>
                    </a:lnTo>
                    <a:lnTo>
                      <a:pt x="577" y="314"/>
                    </a:lnTo>
                    <a:lnTo>
                      <a:pt x="577" y="303"/>
                    </a:lnTo>
                    <a:lnTo>
                      <a:pt x="557" y="303"/>
                    </a:lnTo>
                    <a:lnTo>
                      <a:pt x="557" y="294"/>
                    </a:lnTo>
                    <a:lnTo>
                      <a:pt x="577" y="294"/>
                    </a:lnTo>
                    <a:lnTo>
                      <a:pt x="577" y="283"/>
                    </a:lnTo>
                    <a:lnTo>
                      <a:pt x="557" y="283"/>
                    </a:lnTo>
                    <a:lnTo>
                      <a:pt x="557" y="273"/>
                    </a:lnTo>
                    <a:lnTo>
                      <a:pt x="577" y="273"/>
                    </a:lnTo>
                    <a:lnTo>
                      <a:pt x="577" y="262"/>
                    </a:lnTo>
                    <a:lnTo>
                      <a:pt x="557" y="262"/>
                    </a:lnTo>
                    <a:lnTo>
                      <a:pt x="557" y="253"/>
                    </a:lnTo>
                    <a:lnTo>
                      <a:pt x="577" y="253"/>
                    </a:lnTo>
                    <a:lnTo>
                      <a:pt x="577" y="243"/>
                    </a:lnTo>
                    <a:lnTo>
                      <a:pt x="557" y="243"/>
                    </a:lnTo>
                    <a:lnTo>
                      <a:pt x="557" y="233"/>
                    </a:lnTo>
                    <a:lnTo>
                      <a:pt x="577" y="233"/>
                    </a:lnTo>
                    <a:lnTo>
                      <a:pt x="577" y="222"/>
                    </a:lnTo>
                    <a:lnTo>
                      <a:pt x="557" y="222"/>
                    </a:lnTo>
                    <a:lnTo>
                      <a:pt x="557" y="213"/>
                    </a:lnTo>
                    <a:lnTo>
                      <a:pt x="577" y="213"/>
                    </a:lnTo>
                    <a:lnTo>
                      <a:pt x="577" y="202"/>
                    </a:lnTo>
                    <a:lnTo>
                      <a:pt x="557" y="202"/>
                    </a:lnTo>
                    <a:lnTo>
                      <a:pt x="557" y="192"/>
                    </a:lnTo>
                    <a:lnTo>
                      <a:pt x="577" y="192"/>
                    </a:lnTo>
                    <a:lnTo>
                      <a:pt x="577" y="181"/>
                    </a:lnTo>
                    <a:lnTo>
                      <a:pt x="557" y="181"/>
                    </a:lnTo>
                    <a:lnTo>
                      <a:pt x="557" y="172"/>
                    </a:lnTo>
                    <a:lnTo>
                      <a:pt x="577" y="172"/>
                    </a:lnTo>
                    <a:lnTo>
                      <a:pt x="577" y="162"/>
                    </a:lnTo>
                    <a:lnTo>
                      <a:pt x="557" y="162"/>
                    </a:lnTo>
                    <a:lnTo>
                      <a:pt x="557" y="152"/>
                    </a:lnTo>
                    <a:lnTo>
                      <a:pt x="577" y="152"/>
                    </a:lnTo>
                    <a:lnTo>
                      <a:pt x="577" y="142"/>
                    </a:lnTo>
                    <a:lnTo>
                      <a:pt x="557" y="142"/>
                    </a:lnTo>
                    <a:lnTo>
                      <a:pt x="557" y="132"/>
                    </a:lnTo>
                    <a:lnTo>
                      <a:pt x="577" y="132"/>
                    </a:lnTo>
                    <a:lnTo>
                      <a:pt x="577" y="121"/>
                    </a:lnTo>
                    <a:lnTo>
                      <a:pt x="557" y="121"/>
                    </a:lnTo>
                    <a:lnTo>
                      <a:pt x="557" y="111"/>
                    </a:lnTo>
                    <a:lnTo>
                      <a:pt x="577" y="111"/>
                    </a:lnTo>
                    <a:lnTo>
                      <a:pt x="577" y="100"/>
                    </a:lnTo>
                    <a:lnTo>
                      <a:pt x="557" y="100"/>
                    </a:lnTo>
                    <a:lnTo>
                      <a:pt x="557" y="91"/>
                    </a:lnTo>
                    <a:lnTo>
                      <a:pt x="577" y="91"/>
                    </a:lnTo>
                    <a:lnTo>
                      <a:pt x="577" y="81"/>
                    </a:lnTo>
                    <a:lnTo>
                      <a:pt x="557" y="81"/>
                    </a:lnTo>
                    <a:lnTo>
                      <a:pt x="557" y="72"/>
                    </a:lnTo>
                    <a:lnTo>
                      <a:pt x="577" y="72"/>
                    </a:lnTo>
                    <a:lnTo>
                      <a:pt x="577" y="61"/>
                    </a:lnTo>
                    <a:lnTo>
                      <a:pt x="557" y="61"/>
                    </a:lnTo>
                    <a:lnTo>
                      <a:pt x="557" y="51"/>
                    </a:lnTo>
                    <a:lnTo>
                      <a:pt x="577" y="51"/>
                    </a:lnTo>
                    <a:lnTo>
                      <a:pt x="577" y="40"/>
                    </a:lnTo>
                    <a:lnTo>
                      <a:pt x="557" y="40"/>
                    </a:lnTo>
                    <a:lnTo>
                      <a:pt x="557" y="30"/>
                    </a:lnTo>
                    <a:lnTo>
                      <a:pt x="577" y="30"/>
                    </a:lnTo>
                    <a:close/>
                    <a:moveTo>
                      <a:pt x="536" y="30"/>
                    </a:moveTo>
                    <a:lnTo>
                      <a:pt x="546" y="30"/>
                    </a:lnTo>
                    <a:lnTo>
                      <a:pt x="546" y="40"/>
                    </a:lnTo>
                    <a:lnTo>
                      <a:pt x="536" y="40"/>
                    </a:lnTo>
                    <a:lnTo>
                      <a:pt x="536" y="30"/>
                    </a:lnTo>
                    <a:close/>
                    <a:moveTo>
                      <a:pt x="536" y="51"/>
                    </a:moveTo>
                    <a:lnTo>
                      <a:pt x="546" y="51"/>
                    </a:lnTo>
                    <a:lnTo>
                      <a:pt x="546" y="61"/>
                    </a:lnTo>
                    <a:lnTo>
                      <a:pt x="536" y="61"/>
                    </a:lnTo>
                    <a:lnTo>
                      <a:pt x="536" y="51"/>
                    </a:lnTo>
                    <a:close/>
                    <a:moveTo>
                      <a:pt x="536" y="72"/>
                    </a:moveTo>
                    <a:lnTo>
                      <a:pt x="546" y="72"/>
                    </a:lnTo>
                    <a:lnTo>
                      <a:pt x="546" y="81"/>
                    </a:lnTo>
                    <a:lnTo>
                      <a:pt x="536" y="81"/>
                    </a:lnTo>
                    <a:lnTo>
                      <a:pt x="536" y="72"/>
                    </a:lnTo>
                    <a:close/>
                    <a:moveTo>
                      <a:pt x="536" y="91"/>
                    </a:moveTo>
                    <a:lnTo>
                      <a:pt x="546" y="91"/>
                    </a:lnTo>
                    <a:lnTo>
                      <a:pt x="546" y="100"/>
                    </a:lnTo>
                    <a:lnTo>
                      <a:pt x="536" y="100"/>
                    </a:lnTo>
                    <a:lnTo>
                      <a:pt x="536" y="91"/>
                    </a:lnTo>
                    <a:close/>
                    <a:moveTo>
                      <a:pt x="536" y="111"/>
                    </a:moveTo>
                    <a:lnTo>
                      <a:pt x="546" y="111"/>
                    </a:lnTo>
                    <a:lnTo>
                      <a:pt x="546" y="121"/>
                    </a:lnTo>
                    <a:lnTo>
                      <a:pt x="536" y="121"/>
                    </a:lnTo>
                    <a:lnTo>
                      <a:pt x="536" y="111"/>
                    </a:lnTo>
                    <a:close/>
                    <a:moveTo>
                      <a:pt x="536" y="132"/>
                    </a:moveTo>
                    <a:lnTo>
                      <a:pt x="546" y="132"/>
                    </a:lnTo>
                    <a:lnTo>
                      <a:pt x="546" y="142"/>
                    </a:lnTo>
                    <a:lnTo>
                      <a:pt x="536" y="142"/>
                    </a:lnTo>
                    <a:lnTo>
                      <a:pt x="536" y="132"/>
                    </a:lnTo>
                    <a:close/>
                    <a:moveTo>
                      <a:pt x="536" y="152"/>
                    </a:moveTo>
                    <a:lnTo>
                      <a:pt x="546" y="152"/>
                    </a:lnTo>
                    <a:lnTo>
                      <a:pt x="546" y="162"/>
                    </a:lnTo>
                    <a:lnTo>
                      <a:pt x="536" y="162"/>
                    </a:lnTo>
                    <a:lnTo>
                      <a:pt x="536" y="152"/>
                    </a:lnTo>
                    <a:close/>
                    <a:moveTo>
                      <a:pt x="536" y="172"/>
                    </a:moveTo>
                    <a:lnTo>
                      <a:pt x="546" y="172"/>
                    </a:lnTo>
                    <a:lnTo>
                      <a:pt x="546" y="181"/>
                    </a:lnTo>
                    <a:lnTo>
                      <a:pt x="536" y="181"/>
                    </a:lnTo>
                    <a:lnTo>
                      <a:pt x="536" y="172"/>
                    </a:lnTo>
                    <a:close/>
                    <a:moveTo>
                      <a:pt x="536" y="192"/>
                    </a:moveTo>
                    <a:lnTo>
                      <a:pt x="546" y="192"/>
                    </a:lnTo>
                    <a:lnTo>
                      <a:pt x="546" y="202"/>
                    </a:lnTo>
                    <a:lnTo>
                      <a:pt x="536" y="202"/>
                    </a:lnTo>
                    <a:lnTo>
                      <a:pt x="536" y="192"/>
                    </a:lnTo>
                    <a:close/>
                    <a:moveTo>
                      <a:pt x="536" y="213"/>
                    </a:moveTo>
                    <a:lnTo>
                      <a:pt x="546" y="213"/>
                    </a:lnTo>
                    <a:lnTo>
                      <a:pt x="546" y="222"/>
                    </a:lnTo>
                    <a:lnTo>
                      <a:pt x="536" y="222"/>
                    </a:lnTo>
                    <a:lnTo>
                      <a:pt x="536" y="213"/>
                    </a:lnTo>
                    <a:close/>
                    <a:moveTo>
                      <a:pt x="536" y="233"/>
                    </a:moveTo>
                    <a:lnTo>
                      <a:pt x="546" y="233"/>
                    </a:lnTo>
                    <a:lnTo>
                      <a:pt x="546" y="243"/>
                    </a:lnTo>
                    <a:lnTo>
                      <a:pt x="536" y="243"/>
                    </a:lnTo>
                    <a:lnTo>
                      <a:pt x="536" y="233"/>
                    </a:lnTo>
                    <a:close/>
                    <a:moveTo>
                      <a:pt x="536" y="253"/>
                    </a:moveTo>
                    <a:lnTo>
                      <a:pt x="546" y="253"/>
                    </a:lnTo>
                    <a:lnTo>
                      <a:pt x="546" y="262"/>
                    </a:lnTo>
                    <a:lnTo>
                      <a:pt x="536" y="262"/>
                    </a:lnTo>
                    <a:lnTo>
                      <a:pt x="536" y="253"/>
                    </a:lnTo>
                    <a:close/>
                    <a:moveTo>
                      <a:pt x="536" y="273"/>
                    </a:moveTo>
                    <a:lnTo>
                      <a:pt x="546" y="273"/>
                    </a:lnTo>
                    <a:lnTo>
                      <a:pt x="546" y="283"/>
                    </a:lnTo>
                    <a:lnTo>
                      <a:pt x="536" y="283"/>
                    </a:lnTo>
                    <a:lnTo>
                      <a:pt x="536" y="273"/>
                    </a:lnTo>
                    <a:close/>
                    <a:moveTo>
                      <a:pt x="536" y="294"/>
                    </a:moveTo>
                    <a:lnTo>
                      <a:pt x="546" y="294"/>
                    </a:lnTo>
                    <a:lnTo>
                      <a:pt x="546" y="303"/>
                    </a:lnTo>
                    <a:lnTo>
                      <a:pt x="536" y="303"/>
                    </a:lnTo>
                    <a:lnTo>
                      <a:pt x="536" y="294"/>
                    </a:lnTo>
                    <a:close/>
                    <a:moveTo>
                      <a:pt x="536" y="314"/>
                    </a:moveTo>
                    <a:lnTo>
                      <a:pt x="546" y="314"/>
                    </a:lnTo>
                    <a:lnTo>
                      <a:pt x="546" y="324"/>
                    </a:lnTo>
                    <a:lnTo>
                      <a:pt x="536" y="324"/>
                    </a:lnTo>
                    <a:lnTo>
                      <a:pt x="536" y="314"/>
                    </a:lnTo>
                    <a:close/>
                    <a:moveTo>
                      <a:pt x="536" y="333"/>
                    </a:moveTo>
                    <a:lnTo>
                      <a:pt x="546" y="333"/>
                    </a:lnTo>
                    <a:lnTo>
                      <a:pt x="546" y="343"/>
                    </a:lnTo>
                    <a:lnTo>
                      <a:pt x="536" y="343"/>
                    </a:lnTo>
                    <a:lnTo>
                      <a:pt x="536" y="333"/>
                    </a:lnTo>
                    <a:close/>
                    <a:moveTo>
                      <a:pt x="536" y="354"/>
                    </a:moveTo>
                    <a:lnTo>
                      <a:pt x="546" y="354"/>
                    </a:lnTo>
                    <a:lnTo>
                      <a:pt x="546" y="364"/>
                    </a:lnTo>
                    <a:lnTo>
                      <a:pt x="536" y="364"/>
                    </a:lnTo>
                    <a:lnTo>
                      <a:pt x="536" y="354"/>
                    </a:lnTo>
                    <a:close/>
                    <a:moveTo>
                      <a:pt x="536" y="375"/>
                    </a:moveTo>
                    <a:lnTo>
                      <a:pt x="546" y="375"/>
                    </a:lnTo>
                    <a:lnTo>
                      <a:pt x="546" y="384"/>
                    </a:lnTo>
                    <a:lnTo>
                      <a:pt x="536" y="384"/>
                    </a:lnTo>
                    <a:lnTo>
                      <a:pt x="536" y="375"/>
                    </a:lnTo>
                    <a:close/>
                    <a:moveTo>
                      <a:pt x="536" y="395"/>
                    </a:moveTo>
                    <a:lnTo>
                      <a:pt x="546" y="395"/>
                    </a:lnTo>
                    <a:lnTo>
                      <a:pt x="546" y="405"/>
                    </a:lnTo>
                    <a:lnTo>
                      <a:pt x="536" y="405"/>
                    </a:lnTo>
                    <a:lnTo>
                      <a:pt x="536" y="395"/>
                    </a:lnTo>
                    <a:close/>
                    <a:moveTo>
                      <a:pt x="536" y="414"/>
                    </a:moveTo>
                    <a:lnTo>
                      <a:pt x="546" y="414"/>
                    </a:lnTo>
                    <a:lnTo>
                      <a:pt x="546" y="424"/>
                    </a:lnTo>
                    <a:lnTo>
                      <a:pt x="536" y="424"/>
                    </a:lnTo>
                    <a:lnTo>
                      <a:pt x="536" y="414"/>
                    </a:lnTo>
                    <a:close/>
                    <a:moveTo>
                      <a:pt x="536" y="435"/>
                    </a:moveTo>
                    <a:lnTo>
                      <a:pt x="546" y="435"/>
                    </a:lnTo>
                    <a:lnTo>
                      <a:pt x="546" y="444"/>
                    </a:lnTo>
                    <a:lnTo>
                      <a:pt x="536" y="444"/>
                    </a:lnTo>
                    <a:lnTo>
                      <a:pt x="536" y="435"/>
                    </a:lnTo>
                    <a:close/>
                    <a:moveTo>
                      <a:pt x="517" y="30"/>
                    </a:moveTo>
                    <a:lnTo>
                      <a:pt x="527" y="30"/>
                    </a:lnTo>
                    <a:lnTo>
                      <a:pt x="527" y="40"/>
                    </a:lnTo>
                    <a:lnTo>
                      <a:pt x="517" y="40"/>
                    </a:lnTo>
                    <a:lnTo>
                      <a:pt x="517" y="30"/>
                    </a:lnTo>
                    <a:close/>
                    <a:moveTo>
                      <a:pt x="517" y="51"/>
                    </a:moveTo>
                    <a:lnTo>
                      <a:pt x="527" y="51"/>
                    </a:lnTo>
                    <a:lnTo>
                      <a:pt x="527" y="61"/>
                    </a:lnTo>
                    <a:lnTo>
                      <a:pt x="517" y="61"/>
                    </a:lnTo>
                    <a:lnTo>
                      <a:pt x="517" y="51"/>
                    </a:lnTo>
                    <a:close/>
                    <a:moveTo>
                      <a:pt x="517" y="72"/>
                    </a:moveTo>
                    <a:lnTo>
                      <a:pt x="527" y="72"/>
                    </a:lnTo>
                    <a:lnTo>
                      <a:pt x="527" y="81"/>
                    </a:lnTo>
                    <a:lnTo>
                      <a:pt x="517" y="81"/>
                    </a:lnTo>
                    <a:lnTo>
                      <a:pt x="517" y="72"/>
                    </a:lnTo>
                    <a:close/>
                    <a:moveTo>
                      <a:pt x="517" y="91"/>
                    </a:moveTo>
                    <a:lnTo>
                      <a:pt x="527" y="91"/>
                    </a:lnTo>
                    <a:lnTo>
                      <a:pt x="527" y="100"/>
                    </a:lnTo>
                    <a:lnTo>
                      <a:pt x="517" y="100"/>
                    </a:lnTo>
                    <a:lnTo>
                      <a:pt x="517" y="91"/>
                    </a:lnTo>
                    <a:close/>
                    <a:moveTo>
                      <a:pt x="517" y="111"/>
                    </a:moveTo>
                    <a:lnTo>
                      <a:pt x="527" y="111"/>
                    </a:lnTo>
                    <a:lnTo>
                      <a:pt x="527" y="121"/>
                    </a:lnTo>
                    <a:lnTo>
                      <a:pt x="517" y="121"/>
                    </a:lnTo>
                    <a:lnTo>
                      <a:pt x="517" y="111"/>
                    </a:lnTo>
                    <a:close/>
                    <a:moveTo>
                      <a:pt x="517" y="132"/>
                    </a:moveTo>
                    <a:lnTo>
                      <a:pt x="527" y="132"/>
                    </a:lnTo>
                    <a:lnTo>
                      <a:pt x="527" y="142"/>
                    </a:lnTo>
                    <a:lnTo>
                      <a:pt x="517" y="142"/>
                    </a:lnTo>
                    <a:lnTo>
                      <a:pt x="517" y="132"/>
                    </a:lnTo>
                    <a:close/>
                    <a:moveTo>
                      <a:pt x="517" y="152"/>
                    </a:moveTo>
                    <a:lnTo>
                      <a:pt x="527" y="152"/>
                    </a:lnTo>
                    <a:lnTo>
                      <a:pt x="527" y="162"/>
                    </a:lnTo>
                    <a:lnTo>
                      <a:pt x="517" y="162"/>
                    </a:lnTo>
                    <a:lnTo>
                      <a:pt x="517" y="152"/>
                    </a:lnTo>
                    <a:close/>
                    <a:moveTo>
                      <a:pt x="517" y="172"/>
                    </a:moveTo>
                    <a:lnTo>
                      <a:pt x="527" y="172"/>
                    </a:lnTo>
                    <a:lnTo>
                      <a:pt x="527" y="181"/>
                    </a:lnTo>
                    <a:lnTo>
                      <a:pt x="517" y="181"/>
                    </a:lnTo>
                    <a:lnTo>
                      <a:pt x="517" y="172"/>
                    </a:lnTo>
                    <a:close/>
                    <a:moveTo>
                      <a:pt x="517" y="192"/>
                    </a:moveTo>
                    <a:lnTo>
                      <a:pt x="527" y="192"/>
                    </a:lnTo>
                    <a:lnTo>
                      <a:pt x="527" y="202"/>
                    </a:lnTo>
                    <a:lnTo>
                      <a:pt x="517" y="202"/>
                    </a:lnTo>
                    <a:lnTo>
                      <a:pt x="517" y="192"/>
                    </a:lnTo>
                    <a:close/>
                    <a:moveTo>
                      <a:pt x="517" y="213"/>
                    </a:moveTo>
                    <a:lnTo>
                      <a:pt x="527" y="213"/>
                    </a:lnTo>
                    <a:lnTo>
                      <a:pt x="527" y="222"/>
                    </a:lnTo>
                    <a:lnTo>
                      <a:pt x="517" y="222"/>
                    </a:lnTo>
                    <a:lnTo>
                      <a:pt x="517" y="213"/>
                    </a:lnTo>
                    <a:close/>
                    <a:moveTo>
                      <a:pt x="517" y="233"/>
                    </a:moveTo>
                    <a:lnTo>
                      <a:pt x="527" y="233"/>
                    </a:lnTo>
                    <a:lnTo>
                      <a:pt x="527" y="243"/>
                    </a:lnTo>
                    <a:lnTo>
                      <a:pt x="517" y="243"/>
                    </a:lnTo>
                    <a:lnTo>
                      <a:pt x="517" y="233"/>
                    </a:lnTo>
                    <a:close/>
                    <a:moveTo>
                      <a:pt x="517" y="253"/>
                    </a:moveTo>
                    <a:lnTo>
                      <a:pt x="527" y="253"/>
                    </a:lnTo>
                    <a:lnTo>
                      <a:pt x="527" y="262"/>
                    </a:lnTo>
                    <a:lnTo>
                      <a:pt x="517" y="262"/>
                    </a:lnTo>
                    <a:lnTo>
                      <a:pt x="517" y="253"/>
                    </a:lnTo>
                    <a:close/>
                    <a:moveTo>
                      <a:pt x="517" y="273"/>
                    </a:moveTo>
                    <a:lnTo>
                      <a:pt x="527" y="273"/>
                    </a:lnTo>
                    <a:lnTo>
                      <a:pt x="527" y="283"/>
                    </a:lnTo>
                    <a:lnTo>
                      <a:pt x="517" y="283"/>
                    </a:lnTo>
                    <a:lnTo>
                      <a:pt x="517" y="273"/>
                    </a:lnTo>
                    <a:close/>
                    <a:moveTo>
                      <a:pt x="517" y="294"/>
                    </a:moveTo>
                    <a:lnTo>
                      <a:pt x="527" y="294"/>
                    </a:lnTo>
                    <a:lnTo>
                      <a:pt x="527" y="303"/>
                    </a:lnTo>
                    <a:lnTo>
                      <a:pt x="517" y="303"/>
                    </a:lnTo>
                    <a:lnTo>
                      <a:pt x="517" y="294"/>
                    </a:lnTo>
                    <a:close/>
                    <a:moveTo>
                      <a:pt x="517" y="314"/>
                    </a:moveTo>
                    <a:lnTo>
                      <a:pt x="527" y="314"/>
                    </a:lnTo>
                    <a:lnTo>
                      <a:pt x="527" y="324"/>
                    </a:lnTo>
                    <a:lnTo>
                      <a:pt x="517" y="324"/>
                    </a:lnTo>
                    <a:lnTo>
                      <a:pt x="517" y="314"/>
                    </a:lnTo>
                    <a:close/>
                    <a:moveTo>
                      <a:pt x="517" y="333"/>
                    </a:moveTo>
                    <a:lnTo>
                      <a:pt x="527" y="333"/>
                    </a:lnTo>
                    <a:lnTo>
                      <a:pt x="527" y="343"/>
                    </a:lnTo>
                    <a:lnTo>
                      <a:pt x="517" y="343"/>
                    </a:lnTo>
                    <a:lnTo>
                      <a:pt x="517" y="333"/>
                    </a:lnTo>
                    <a:close/>
                    <a:moveTo>
                      <a:pt x="517" y="354"/>
                    </a:moveTo>
                    <a:lnTo>
                      <a:pt x="527" y="354"/>
                    </a:lnTo>
                    <a:lnTo>
                      <a:pt x="527" y="364"/>
                    </a:lnTo>
                    <a:lnTo>
                      <a:pt x="517" y="364"/>
                    </a:lnTo>
                    <a:lnTo>
                      <a:pt x="517" y="354"/>
                    </a:lnTo>
                    <a:close/>
                    <a:moveTo>
                      <a:pt x="517" y="375"/>
                    </a:moveTo>
                    <a:lnTo>
                      <a:pt x="527" y="375"/>
                    </a:lnTo>
                    <a:lnTo>
                      <a:pt x="527" y="384"/>
                    </a:lnTo>
                    <a:lnTo>
                      <a:pt x="517" y="384"/>
                    </a:lnTo>
                    <a:lnTo>
                      <a:pt x="517" y="375"/>
                    </a:lnTo>
                    <a:close/>
                    <a:moveTo>
                      <a:pt x="517" y="395"/>
                    </a:moveTo>
                    <a:lnTo>
                      <a:pt x="527" y="395"/>
                    </a:lnTo>
                    <a:lnTo>
                      <a:pt x="527" y="405"/>
                    </a:lnTo>
                    <a:lnTo>
                      <a:pt x="517" y="405"/>
                    </a:lnTo>
                    <a:lnTo>
                      <a:pt x="517" y="395"/>
                    </a:lnTo>
                    <a:close/>
                    <a:moveTo>
                      <a:pt x="517" y="414"/>
                    </a:moveTo>
                    <a:lnTo>
                      <a:pt x="527" y="414"/>
                    </a:lnTo>
                    <a:lnTo>
                      <a:pt x="527" y="424"/>
                    </a:lnTo>
                    <a:lnTo>
                      <a:pt x="517" y="424"/>
                    </a:lnTo>
                    <a:lnTo>
                      <a:pt x="517" y="414"/>
                    </a:lnTo>
                    <a:close/>
                    <a:moveTo>
                      <a:pt x="517" y="435"/>
                    </a:moveTo>
                    <a:lnTo>
                      <a:pt x="527" y="435"/>
                    </a:lnTo>
                    <a:lnTo>
                      <a:pt x="527" y="444"/>
                    </a:lnTo>
                    <a:lnTo>
                      <a:pt x="517" y="444"/>
                    </a:lnTo>
                    <a:lnTo>
                      <a:pt x="517" y="435"/>
                    </a:lnTo>
                    <a:close/>
                    <a:moveTo>
                      <a:pt x="527" y="455"/>
                    </a:moveTo>
                    <a:lnTo>
                      <a:pt x="527" y="465"/>
                    </a:lnTo>
                    <a:lnTo>
                      <a:pt x="517" y="465"/>
                    </a:lnTo>
                    <a:lnTo>
                      <a:pt x="517" y="455"/>
                    </a:lnTo>
                    <a:lnTo>
                      <a:pt x="527" y="455"/>
                    </a:lnTo>
                    <a:close/>
                    <a:moveTo>
                      <a:pt x="92" y="495"/>
                    </a:moveTo>
                    <a:lnTo>
                      <a:pt x="101" y="495"/>
                    </a:lnTo>
                    <a:lnTo>
                      <a:pt x="101" y="505"/>
                    </a:lnTo>
                    <a:lnTo>
                      <a:pt x="92" y="505"/>
                    </a:lnTo>
                    <a:lnTo>
                      <a:pt x="92" y="495"/>
                    </a:lnTo>
                    <a:close/>
                    <a:moveTo>
                      <a:pt x="81" y="505"/>
                    </a:moveTo>
                    <a:lnTo>
                      <a:pt x="71" y="505"/>
                    </a:lnTo>
                    <a:lnTo>
                      <a:pt x="71" y="495"/>
                    </a:lnTo>
                    <a:lnTo>
                      <a:pt x="81" y="495"/>
                    </a:lnTo>
                    <a:lnTo>
                      <a:pt x="81" y="505"/>
                    </a:lnTo>
                    <a:close/>
                    <a:moveTo>
                      <a:pt x="112" y="495"/>
                    </a:moveTo>
                    <a:lnTo>
                      <a:pt x="122" y="495"/>
                    </a:lnTo>
                    <a:lnTo>
                      <a:pt x="122" y="505"/>
                    </a:lnTo>
                    <a:lnTo>
                      <a:pt x="112" y="505"/>
                    </a:lnTo>
                    <a:lnTo>
                      <a:pt x="112" y="495"/>
                    </a:lnTo>
                    <a:close/>
                    <a:moveTo>
                      <a:pt x="132" y="495"/>
                    </a:moveTo>
                    <a:lnTo>
                      <a:pt x="141" y="495"/>
                    </a:lnTo>
                    <a:lnTo>
                      <a:pt x="141" y="505"/>
                    </a:lnTo>
                    <a:lnTo>
                      <a:pt x="132" y="505"/>
                    </a:lnTo>
                    <a:lnTo>
                      <a:pt x="132" y="495"/>
                    </a:lnTo>
                    <a:close/>
                    <a:moveTo>
                      <a:pt x="152" y="495"/>
                    </a:moveTo>
                    <a:lnTo>
                      <a:pt x="162" y="495"/>
                    </a:lnTo>
                    <a:lnTo>
                      <a:pt x="162" y="505"/>
                    </a:lnTo>
                    <a:lnTo>
                      <a:pt x="152" y="505"/>
                    </a:lnTo>
                    <a:lnTo>
                      <a:pt x="152" y="495"/>
                    </a:lnTo>
                    <a:close/>
                    <a:moveTo>
                      <a:pt x="173" y="495"/>
                    </a:moveTo>
                    <a:lnTo>
                      <a:pt x="182" y="495"/>
                    </a:lnTo>
                    <a:lnTo>
                      <a:pt x="182" y="505"/>
                    </a:lnTo>
                    <a:lnTo>
                      <a:pt x="173" y="505"/>
                    </a:lnTo>
                    <a:lnTo>
                      <a:pt x="173" y="495"/>
                    </a:lnTo>
                    <a:close/>
                    <a:moveTo>
                      <a:pt x="193" y="495"/>
                    </a:moveTo>
                    <a:lnTo>
                      <a:pt x="203" y="495"/>
                    </a:lnTo>
                    <a:lnTo>
                      <a:pt x="203" y="505"/>
                    </a:lnTo>
                    <a:lnTo>
                      <a:pt x="193" y="505"/>
                    </a:lnTo>
                    <a:lnTo>
                      <a:pt x="193" y="495"/>
                    </a:lnTo>
                    <a:close/>
                    <a:moveTo>
                      <a:pt x="213" y="495"/>
                    </a:moveTo>
                    <a:lnTo>
                      <a:pt x="222" y="495"/>
                    </a:lnTo>
                    <a:lnTo>
                      <a:pt x="222" y="505"/>
                    </a:lnTo>
                    <a:lnTo>
                      <a:pt x="213" y="505"/>
                    </a:lnTo>
                    <a:lnTo>
                      <a:pt x="213" y="495"/>
                    </a:lnTo>
                    <a:close/>
                    <a:moveTo>
                      <a:pt x="233" y="495"/>
                    </a:moveTo>
                    <a:lnTo>
                      <a:pt x="243" y="495"/>
                    </a:lnTo>
                    <a:lnTo>
                      <a:pt x="243" y="505"/>
                    </a:lnTo>
                    <a:lnTo>
                      <a:pt x="233" y="505"/>
                    </a:lnTo>
                    <a:lnTo>
                      <a:pt x="233" y="495"/>
                    </a:lnTo>
                    <a:close/>
                    <a:moveTo>
                      <a:pt x="254" y="495"/>
                    </a:moveTo>
                    <a:lnTo>
                      <a:pt x="263" y="495"/>
                    </a:lnTo>
                    <a:lnTo>
                      <a:pt x="263" y="505"/>
                    </a:lnTo>
                    <a:lnTo>
                      <a:pt x="254" y="505"/>
                    </a:lnTo>
                    <a:lnTo>
                      <a:pt x="254" y="495"/>
                    </a:lnTo>
                    <a:close/>
                    <a:moveTo>
                      <a:pt x="274" y="495"/>
                    </a:moveTo>
                    <a:lnTo>
                      <a:pt x="284" y="495"/>
                    </a:lnTo>
                    <a:lnTo>
                      <a:pt x="284" y="505"/>
                    </a:lnTo>
                    <a:lnTo>
                      <a:pt x="274" y="505"/>
                    </a:lnTo>
                    <a:lnTo>
                      <a:pt x="274" y="495"/>
                    </a:lnTo>
                    <a:close/>
                    <a:moveTo>
                      <a:pt x="293" y="495"/>
                    </a:moveTo>
                    <a:lnTo>
                      <a:pt x="303" y="495"/>
                    </a:lnTo>
                    <a:lnTo>
                      <a:pt x="303" y="505"/>
                    </a:lnTo>
                    <a:lnTo>
                      <a:pt x="293" y="505"/>
                    </a:lnTo>
                    <a:lnTo>
                      <a:pt x="293" y="495"/>
                    </a:lnTo>
                    <a:close/>
                    <a:moveTo>
                      <a:pt x="314" y="495"/>
                    </a:moveTo>
                    <a:lnTo>
                      <a:pt x="324" y="495"/>
                    </a:lnTo>
                    <a:lnTo>
                      <a:pt x="324" y="505"/>
                    </a:lnTo>
                    <a:lnTo>
                      <a:pt x="314" y="505"/>
                    </a:lnTo>
                    <a:lnTo>
                      <a:pt x="314" y="495"/>
                    </a:lnTo>
                    <a:close/>
                    <a:moveTo>
                      <a:pt x="335" y="495"/>
                    </a:moveTo>
                    <a:lnTo>
                      <a:pt x="344" y="495"/>
                    </a:lnTo>
                    <a:lnTo>
                      <a:pt x="344" y="505"/>
                    </a:lnTo>
                    <a:lnTo>
                      <a:pt x="335" y="505"/>
                    </a:lnTo>
                    <a:lnTo>
                      <a:pt x="335" y="495"/>
                    </a:lnTo>
                    <a:close/>
                    <a:moveTo>
                      <a:pt x="355" y="495"/>
                    </a:moveTo>
                    <a:lnTo>
                      <a:pt x="365" y="495"/>
                    </a:lnTo>
                    <a:lnTo>
                      <a:pt x="365" y="505"/>
                    </a:lnTo>
                    <a:lnTo>
                      <a:pt x="355" y="505"/>
                    </a:lnTo>
                    <a:lnTo>
                      <a:pt x="355" y="495"/>
                    </a:lnTo>
                    <a:close/>
                    <a:moveTo>
                      <a:pt x="374" y="495"/>
                    </a:moveTo>
                    <a:lnTo>
                      <a:pt x="384" y="495"/>
                    </a:lnTo>
                    <a:lnTo>
                      <a:pt x="384" y="505"/>
                    </a:lnTo>
                    <a:lnTo>
                      <a:pt x="374" y="505"/>
                    </a:lnTo>
                    <a:lnTo>
                      <a:pt x="374" y="495"/>
                    </a:lnTo>
                    <a:close/>
                    <a:moveTo>
                      <a:pt x="395" y="495"/>
                    </a:moveTo>
                    <a:lnTo>
                      <a:pt x="405" y="495"/>
                    </a:lnTo>
                    <a:lnTo>
                      <a:pt x="405" y="505"/>
                    </a:lnTo>
                    <a:lnTo>
                      <a:pt x="395" y="505"/>
                    </a:lnTo>
                    <a:lnTo>
                      <a:pt x="395" y="495"/>
                    </a:lnTo>
                    <a:close/>
                    <a:moveTo>
                      <a:pt x="416" y="495"/>
                    </a:moveTo>
                    <a:lnTo>
                      <a:pt x="425" y="495"/>
                    </a:lnTo>
                    <a:lnTo>
                      <a:pt x="425" y="505"/>
                    </a:lnTo>
                    <a:lnTo>
                      <a:pt x="416" y="505"/>
                    </a:lnTo>
                    <a:lnTo>
                      <a:pt x="416" y="495"/>
                    </a:lnTo>
                    <a:close/>
                    <a:moveTo>
                      <a:pt x="436" y="495"/>
                    </a:moveTo>
                    <a:lnTo>
                      <a:pt x="446" y="495"/>
                    </a:lnTo>
                    <a:lnTo>
                      <a:pt x="446" y="505"/>
                    </a:lnTo>
                    <a:lnTo>
                      <a:pt x="436" y="505"/>
                    </a:lnTo>
                    <a:lnTo>
                      <a:pt x="436" y="495"/>
                    </a:lnTo>
                    <a:close/>
                    <a:moveTo>
                      <a:pt x="455" y="495"/>
                    </a:moveTo>
                    <a:lnTo>
                      <a:pt x="465" y="495"/>
                    </a:lnTo>
                    <a:lnTo>
                      <a:pt x="465" y="505"/>
                    </a:lnTo>
                    <a:lnTo>
                      <a:pt x="455" y="505"/>
                    </a:lnTo>
                    <a:lnTo>
                      <a:pt x="455" y="495"/>
                    </a:lnTo>
                    <a:close/>
                    <a:moveTo>
                      <a:pt x="476" y="495"/>
                    </a:moveTo>
                    <a:lnTo>
                      <a:pt x="486" y="495"/>
                    </a:lnTo>
                    <a:lnTo>
                      <a:pt x="486" y="505"/>
                    </a:lnTo>
                    <a:lnTo>
                      <a:pt x="476" y="505"/>
                    </a:lnTo>
                    <a:lnTo>
                      <a:pt x="476" y="495"/>
                    </a:lnTo>
                    <a:close/>
                    <a:moveTo>
                      <a:pt x="496" y="495"/>
                    </a:moveTo>
                    <a:lnTo>
                      <a:pt x="506" y="495"/>
                    </a:lnTo>
                    <a:lnTo>
                      <a:pt x="506" y="505"/>
                    </a:lnTo>
                    <a:lnTo>
                      <a:pt x="496" y="505"/>
                    </a:lnTo>
                    <a:lnTo>
                      <a:pt x="496" y="495"/>
                    </a:lnTo>
                    <a:close/>
                    <a:moveTo>
                      <a:pt x="496" y="486"/>
                    </a:moveTo>
                    <a:lnTo>
                      <a:pt x="496" y="476"/>
                    </a:lnTo>
                    <a:lnTo>
                      <a:pt x="506" y="476"/>
                    </a:lnTo>
                    <a:lnTo>
                      <a:pt x="506" y="486"/>
                    </a:lnTo>
                    <a:lnTo>
                      <a:pt x="496" y="486"/>
                    </a:lnTo>
                    <a:close/>
                    <a:moveTo>
                      <a:pt x="486" y="486"/>
                    </a:moveTo>
                    <a:lnTo>
                      <a:pt x="476" y="486"/>
                    </a:lnTo>
                    <a:lnTo>
                      <a:pt x="476" y="476"/>
                    </a:lnTo>
                    <a:lnTo>
                      <a:pt x="486" y="476"/>
                    </a:lnTo>
                    <a:lnTo>
                      <a:pt x="486" y="486"/>
                    </a:lnTo>
                    <a:close/>
                    <a:moveTo>
                      <a:pt x="465" y="486"/>
                    </a:moveTo>
                    <a:lnTo>
                      <a:pt x="455" y="486"/>
                    </a:lnTo>
                    <a:lnTo>
                      <a:pt x="455" y="476"/>
                    </a:lnTo>
                    <a:lnTo>
                      <a:pt x="465" y="476"/>
                    </a:lnTo>
                    <a:lnTo>
                      <a:pt x="465" y="486"/>
                    </a:lnTo>
                    <a:close/>
                    <a:moveTo>
                      <a:pt x="446" y="486"/>
                    </a:moveTo>
                    <a:lnTo>
                      <a:pt x="436" y="486"/>
                    </a:lnTo>
                    <a:lnTo>
                      <a:pt x="436" y="476"/>
                    </a:lnTo>
                    <a:lnTo>
                      <a:pt x="446" y="476"/>
                    </a:lnTo>
                    <a:lnTo>
                      <a:pt x="446" y="486"/>
                    </a:lnTo>
                    <a:close/>
                    <a:moveTo>
                      <a:pt x="425" y="486"/>
                    </a:moveTo>
                    <a:lnTo>
                      <a:pt x="416" y="486"/>
                    </a:lnTo>
                    <a:lnTo>
                      <a:pt x="416" y="476"/>
                    </a:lnTo>
                    <a:lnTo>
                      <a:pt x="425" y="476"/>
                    </a:lnTo>
                    <a:lnTo>
                      <a:pt x="425" y="486"/>
                    </a:lnTo>
                    <a:close/>
                    <a:moveTo>
                      <a:pt x="405" y="486"/>
                    </a:moveTo>
                    <a:lnTo>
                      <a:pt x="395" y="486"/>
                    </a:lnTo>
                    <a:lnTo>
                      <a:pt x="395" y="476"/>
                    </a:lnTo>
                    <a:lnTo>
                      <a:pt x="405" y="476"/>
                    </a:lnTo>
                    <a:lnTo>
                      <a:pt x="405" y="486"/>
                    </a:lnTo>
                    <a:close/>
                    <a:moveTo>
                      <a:pt x="384" y="486"/>
                    </a:moveTo>
                    <a:lnTo>
                      <a:pt x="374" y="486"/>
                    </a:lnTo>
                    <a:lnTo>
                      <a:pt x="374" y="476"/>
                    </a:lnTo>
                    <a:lnTo>
                      <a:pt x="384" y="476"/>
                    </a:lnTo>
                    <a:lnTo>
                      <a:pt x="384" y="486"/>
                    </a:lnTo>
                    <a:close/>
                    <a:moveTo>
                      <a:pt x="365" y="486"/>
                    </a:moveTo>
                    <a:lnTo>
                      <a:pt x="355" y="486"/>
                    </a:lnTo>
                    <a:lnTo>
                      <a:pt x="355" y="476"/>
                    </a:lnTo>
                    <a:lnTo>
                      <a:pt x="365" y="476"/>
                    </a:lnTo>
                    <a:lnTo>
                      <a:pt x="365" y="486"/>
                    </a:lnTo>
                    <a:close/>
                    <a:moveTo>
                      <a:pt x="344" y="486"/>
                    </a:moveTo>
                    <a:lnTo>
                      <a:pt x="335" y="486"/>
                    </a:lnTo>
                    <a:lnTo>
                      <a:pt x="335" y="476"/>
                    </a:lnTo>
                    <a:lnTo>
                      <a:pt x="344" y="476"/>
                    </a:lnTo>
                    <a:lnTo>
                      <a:pt x="344" y="486"/>
                    </a:lnTo>
                    <a:close/>
                    <a:moveTo>
                      <a:pt x="324" y="486"/>
                    </a:moveTo>
                    <a:lnTo>
                      <a:pt x="314" y="486"/>
                    </a:lnTo>
                    <a:lnTo>
                      <a:pt x="314" y="476"/>
                    </a:lnTo>
                    <a:lnTo>
                      <a:pt x="324" y="476"/>
                    </a:lnTo>
                    <a:lnTo>
                      <a:pt x="324" y="486"/>
                    </a:lnTo>
                    <a:close/>
                    <a:moveTo>
                      <a:pt x="303" y="486"/>
                    </a:moveTo>
                    <a:lnTo>
                      <a:pt x="293" y="486"/>
                    </a:lnTo>
                    <a:lnTo>
                      <a:pt x="293" y="476"/>
                    </a:lnTo>
                    <a:lnTo>
                      <a:pt x="303" y="476"/>
                    </a:lnTo>
                    <a:lnTo>
                      <a:pt x="303" y="486"/>
                    </a:lnTo>
                    <a:close/>
                    <a:moveTo>
                      <a:pt x="284" y="486"/>
                    </a:moveTo>
                    <a:lnTo>
                      <a:pt x="274" y="486"/>
                    </a:lnTo>
                    <a:lnTo>
                      <a:pt x="274" y="476"/>
                    </a:lnTo>
                    <a:lnTo>
                      <a:pt x="284" y="476"/>
                    </a:lnTo>
                    <a:lnTo>
                      <a:pt x="284" y="486"/>
                    </a:lnTo>
                    <a:close/>
                    <a:moveTo>
                      <a:pt x="263" y="486"/>
                    </a:moveTo>
                    <a:lnTo>
                      <a:pt x="254" y="486"/>
                    </a:lnTo>
                    <a:lnTo>
                      <a:pt x="254" y="476"/>
                    </a:lnTo>
                    <a:lnTo>
                      <a:pt x="263" y="476"/>
                    </a:lnTo>
                    <a:lnTo>
                      <a:pt x="263" y="486"/>
                    </a:lnTo>
                    <a:close/>
                    <a:moveTo>
                      <a:pt x="243" y="486"/>
                    </a:moveTo>
                    <a:lnTo>
                      <a:pt x="233" y="486"/>
                    </a:lnTo>
                    <a:lnTo>
                      <a:pt x="233" y="476"/>
                    </a:lnTo>
                    <a:lnTo>
                      <a:pt x="243" y="476"/>
                    </a:lnTo>
                    <a:lnTo>
                      <a:pt x="243" y="486"/>
                    </a:lnTo>
                    <a:close/>
                    <a:moveTo>
                      <a:pt x="222" y="486"/>
                    </a:moveTo>
                    <a:lnTo>
                      <a:pt x="213" y="486"/>
                    </a:lnTo>
                    <a:lnTo>
                      <a:pt x="213" y="476"/>
                    </a:lnTo>
                    <a:lnTo>
                      <a:pt x="222" y="476"/>
                    </a:lnTo>
                    <a:lnTo>
                      <a:pt x="222" y="486"/>
                    </a:lnTo>
                    <a:close/>
                    <a:moveTo>
                      <a:pt x="203" y="486"/>
                    </a:moveTo>
                    <a:lnTo>
                      <a:pt x="193" y="486"/>
                    </a:lnTo>
                    <a:lnTo>
                      <a:pt x="193" y="476"/>
                    </a:lnTo>
                    <a:lnTo>
                      <a:pt x="203" y="476"/>
                    </a:lnTo>
                    <a:lnTo>
                      <a:pt x="203" y="486"/>
                    </a:lnTo>
                    <a:close/>
                    <a:moveTo>
                      <a:pt x="182" y="486"/>
                    </a:moveTo>
                    <a:lnTo>
                      <a:pt x="173" y="486"/>
                    </a:lnTo>
                    <a:lnTo>
                      <a:pt x="173" y="476"/>
                    </a:lnTo>
                    <a:lnTo>
                      <a:pt x="182" y="476"/>
                    </a:lnTo>
                    <a:lnTo>
                      <a:pt x="182" y="486"/>
                    </a:lnTo>
                    <a:close/>
                    <a:moveTo>
                      <a:pt x="162" y="486"/>
                    </a:moveTo>
                    <a:lnTo>
                      <a:pt x="152" y="486"/>
                    </a:lnTo>
                    <a:lnTo>
                      <a:pt x="152" y="476"/>
                    </a:lnTo>
                    <a:lnTo>
                      <a:pt x="162" y="476"/>
                    </a:lnTo>
                    <a:lnTo>
                      <a:pt x="162" y="486"/>
                    </a:lnTo>
                    <a:close/>
                    <a:moveTo>
                      <a:pt x="141" y="486"/>
                    </a:moveTo>
                    <a:lnTo>
                      <a:pt x="132" y="486"/>
                    </a:lnTo>
                    <a:lnTo>
                      <a:pt x="132" y="476"/>
                    </a:lnTo>
                    <a:lnTo>
                      <a:pt x="141" y="476"/>
                    </a:lnTo>
                    <a:lnTo>
                      <a:pt x="141" y="486"/>
                    </a:lnTo>
                    <a:close/>
                    <a:moveTo>
                      <a:pt x="122" y="486"/>
                    </a:moveTo>
                    <a:lnTo>
                      <a:pt x="112" y="486"/>
                    </a:lnTo>
                    <a:lnTo>
                      <a:pt x="112" y="476"/>
                    </a:lnTo>
                    <a:lnTo>
                      <a:pt x="122" y="476"/>
                    </a:lnTo>
                    <a:lnTo>
                      <a:pt x="122" y="486"/>
                    </a:lnTo>
                    <a:close/>
                    <a:moveTo>
                      <a:pt x="101" y="486"/>
                    </a:moveTo>
                    <a:lnTo>
                      <a:pt x="92" y="486"/>
                    </a:lnTo>
                    <a:lnTo>
                      <a:pt x="92" y="476"/>
                    </a:lnTo>
                    <a:lnTo>
                      <a:pt x="101" y="476"/>
                    </a:lnTo>
                    <a:lnTo>
                      <a:pt x="101" y="486"/>
                    </a:lnTo>
                    <a:close/>
                    <a:moveTo>
                      <a:pt x="81" y="486"/>
                    </a:moveTo>
                    <a:lnTo>
                      <a:pt x="71" y="486"/>
                    </a:lnTo>
                    <a:lnTo>
                      <a:pt x="71" y="476"/>
                    </a:lnTo>
                    <a:lnTo>
                      <a:pt x="81" y="476"/>
                    </a:lnTo>
                    <a:lnTo>
                      <a:pt x="81" y="486"/>
                    </a:lnTo>
                    <a:close/>
                    <a:moveTo>
                      <a:pt x="60" y="486"/>
                    </a:moveTo>
                    <a:lnTo>
                      <a:pt x="51" y="486"/>
                    </a:lnTo>
                    <a:lnTo>
                      <a:pt x="51" y="476"/>
                    </a:lnTo>
                    <a:lnTo>
                      <a:pt x="60" y="476"/>
                    </a:lnTo>
                    <a:lnTo>
                      <a:pt x="60" y="486"/>
                    </a:lnTo>
                    <a:close/>
                    <a:moveTo>
                      <a:pt x="60" y="495"/>
                    </a:moveTo>
                    <a:lnTo>
                      <a:pt x="60" y="505"/>
                    </a:lnTo>
                    <a:lnTo>
                      <a:pt x="51" y="505"/>
                    </a:lnTo>
                    <a:lnTo>
                      <a:pt x="51" y="495"/>
                    </a:lnTo>
                    <a:lnTo>
                      <a:pt x="60" y="495"/>
                    </a:lnTo>
                    <a:close/>
                    <a:moveTo>
                      <a:pt x="60" y="516"/>
                    </a:moveTo>
                    <a:lnTo>
                      <a:pt x="60" y="525"/>
                    </a:lnTo>
                    <a:lnTo>
                      <a:pt x="51" y="525"/>
                    </a:lnTo>
                    <a:lnTo>
                      <a:pt x="51" y="516"/>
                    </a:lnTo>
                    <a:lnTo>
                      <a:pt x="60" y="516"/>
                    </a:lnTo>
                    <a:close/>
                    <a:moveTo>
                      <a:pt x="71" y="516"/>
                    </a:moveTo>
                    <a:lnTo>
                      <a:pt x="81" y="516"/>
                    </a:lnTo>
                    <a:lnTo>
                      <a:pt x="81" y="525"/>
                    </a:lnTo>
                    <a:lnTo>
                      <a:pt x="71" y="525"/>
                    </a:lnTo>
                    <a:lnTo>
                      <a:pt x="71" y="516"/>
                    </a:lnTo>
                    <a:close/>
                    <a:moveTo>
                      <a:pt x="92" y="516"/>
                    </a:moveTo>
                    <a:lnTo>
                      <a:pt x="101" y="516"/>
                    </a:lnTo>
                    <a:lnTo>
                      <a:pt x="101" y="525"/>
                    </a:lnTo>
                    <a:lnTo>
                      <a:pt x="92" y="525"/>
                    </a:lnTo>
                    <a:lnTo>
                      <a:pt x="92" y="516"/>
                    </a:lnTo>
                    <a:close/>
                    <a:moveTo>
                      <a:pt x="112" y="516"/>
                    </a:moveTo>
                    <a:lnTo>
                      <a:pt x="122" y="516"/>
                    </a:lnTo>
                    <a:lnTo>
                      <a:pt x="122" y="525"/>
                    </a:lnTo>
                    <a:lnTo>
                      <a:pt x="112" y="525"/>
                    </a:lnTo>
                    <a:lnTo>
                      <a:pt x="112" y="516"/>
                    </a:lnTo>
                    <a:close/>
                    <a:moveTo>
                      <a:pt x="132" y="516"/>
                    </a:moveTo>
                    <a:lnTo>
                      <a:pt x="141" y="516"/>
                    </a:lnTo>
                    <a:lnTo>
                      <a:pt x="141" y="525"/>
                    </a:lnTo>
                    <a:lnTo>
                      <a:pt x="132" y="525"/>
                    </a:lnTo>
                    <a:lnTo>
                      <a:pt x="132" y="516"/>
                    </a:lnTo>
                    <a:close/>
                    <a:moveTo>
                      <a:pt x="152" y="516"/>
                    </a:moveTo>
                    <a:lnTo>
                      <a:pt x="162" y="516"/>
                    </a:lnTo>
                    <a:lnTo>
                      <a:pt x="162" y="525"/>
                    </a:lnTo>
                    <a:lnTo>
                      <a:pt x="152" y="525"/>
                    </a:lnTo>
                    <a:lnTo>
                      <a:pt x="152" y="516"/>
                    </a:lnTo>
                    <a:close/>
                    <a:moveTo>
                      <a:pt x="173" y="516"/>
                    </a:moveTo>
                    <a:lnTo>
                      <a:pt x="182" y="516"/>
                    </a:lnTo>
                    <a:lnTo>
                      <a:pt x="182" y="525"/>
                    </a:lnTo>
                    <a:lnTo>
                      <a:pt x="173" y="525"/>
                    </a:lnTo>
                    <a:lnTo>
                      <a:pt x="173" y="516"/>
                    </a:lnTo>
                    <a:close/>
                    <a:moveTo>
                      <a:pt x="193" y="516"/>
                    </a:moveTo>
                    <a:lnTo>
                      <a:pt x="203" y="516"/>
                    </a:lnTo>
                    <a:lnTo>
                      <a:pt x="203" y="525"/>
                    </a:lnTo>
                    <a:lnTo>
                      <a:pt x="193" y="525"/>
                    </a:lnTo>
                    <a:lnTo>
                      <a:pt x="193" y="516"/>
                    </a:lnTo>
                    <a:close/>
                    <a:moveTo>
                      <a:pt x="213" y="516"/>
                    </a:moveTo>
                    <a:lnTo>
                      <a:pt x="222" y="516"/>
                    </a:lnTo>
                    <a:lnTo>
                      <a:pt x="222" y="525"/>
                    </a:lnTo>
                    <a:lnTo>
                      <a:pt x="213" y="525"/>
                    </a:lnTo>
                    <a:lnTo>
                      <a:pt x="213" y="516"/>
                    </a:lnTo>
                    <a:close/>
                    <a:moveTo>
                      <a:pt x="233" y="516"/>
                    </a:moveTo>
                    <a:lnTo>
                      <a:pt x="243" y="516"/>
                    </a:lnTo>
                    <a:lnTo>
                      <a:pt x="243" y="525"/>
                    </a:lnTo>
                    <a:lnTo>
                      <a:pt x="233" y="525"/>
                    </a:lnTo>
                    <a:lnTo>
                      <a:pt x="233" y="516"/>
                    </a:lnTo>
                    <a:close/>
                    <a:moveTo>
                      <a:pt x="254" y="516"/>
                    </a:moveTo>
                    <a:lnTo>
                      <a:pt x="263" y="516"/>
                    </a:lnTo>
                    <a:lnTo>
                      <a:pt x="263" y="525"/>
                    </a:lnTo>
                    <a:lnTo>
                      <a:pt x="254" y="525"/>
                    </a:lnTo>
                    <a:lnTo>
                      <a:pt x="254" y="516"/>
                    </a:lnTo>
                    <a:close/>
                    <a:moveTo>
                      <a:pt x="274" y="516"/>
                    </a:moveTo>
                    <a:lnTo>
                      <a:pt x="284" y="516"/>
                    </a:lnTo>
                    <a:lnTo>
                      <a:pt x="284" y="525"/>
                    </a:lnTo>
                    <a:lnTo>
                      <a:pt x="274" y="525"/>
                    </a:lnTo>
                    <a:lnTo>
                      <a:pt x="274" y="516"/>
                    </a:lnTo>
                    <a:close/>
                    <a:moveTo>
                      <a:pt x="293" y="516"/>
                    </a:moveTo>
                    <a:lnTo>
                      <a:pt x="303" y="516"/>
                    </a:lnTo>
                    <a:lnTo>
                      <a:pt x="303" y="525"/>
                    </a:lnTo>
                    <a:lnTo>
                      <a:pt x="293" y="525"/>
                    </a:lnTo>
                    <a:lnTo>
                      <a:pt x="293" y="516"/>
                    </a:lnTo>
                    <a:close/>
                    <a:moveTo>
                      <a:pt x="314" y="516"/>
                    </a:moveTo>
                    <a:lnTo>
                      <a:pt x="324" y="516"/>
                    </a:lnTo>
                    <a:lnTo>
                      <a:pt x="324" y="525"/>
                    </a:lnTo>
                    <a:lnTo>
                      <a:pt x="314" y="525"/>
                    </a:lnTo>
                    <a:lnTo>
                      <a:pt x="314" y="516"/>
                    </a:lnTo>
                    <a:close/>
                    <a:moveTo>
                      <a:pt x="335" y="516"/>
                    </a:moveTo>
                    <a:lnTo>
                      <a:pt x="344" y="516"/>
                    </a:lnTo>
                    <a:lnTo>
                      <a:pt x="344" y="525"/>
                    </a:lnTo>
                    <a:lnTo>
                      <a:pt x="335" y="525"/>
                    </a:lnTo>
                    <a:lnTo>
                      <a:pt x="335" y="516"/>
                    </a:lnTo>
                    <a:close/>
                    <a:moveTo>
                      <a:pt x="355" y="516"/>
                    </a:moveTo>
                    <a:lnTo>
                      <a:pt x="365" y="516"/>
                    </a:lnTo>
                    <a:lnTo>
                      <a:pt x="365" y="525"/>
                    </a:lnTo>
                    <a:lnTo>
                      <a:pt x="355" y="525"/>
                    </a:lnTo>
                    <a:lnTo>
                      <a:pt x="355" y="516"/>
                    </a:lnTo>
                    <a:close/>
                    <a:moveTo>
                      <a:pt x="374" y="516"/>
                    </a:moveTo>
                    <a:lnTo>
                      <a:pt x="384" y="516"/>
                    </a:lnTo>
                    <a:lnTo>
                      <a:pt x="384" y="525"/>
                    </a:lnTo>
                    <a:lnTo>
                      <a:pt x="374" y="525"/>
                    </a:lnTo>
                    <a:lnTo>
                      <a:pt x="374" y="516"/>
                    </a:lnTo>
                    <a:close/>
                    <a:moveTo>
                      <a:pt x="395" y="516"/>
                    </a:moveTo>
                    <a:lnTo>
                      <a:pt x="405" y="516"/>
                    </a:lnTo>
                    <a:lnTo>
                      <a:pt x="405" y="525"/>
                    </a:lnTo>
                    <a:lnTo>
                      <a:pt x="395" y="525"/>
                    </a:lnTo>
                    <a:lnTo>
                      <a:pt x="395" y="516"/>
                    </a:lnTo>
                    <a:close/>
                    <a:moveTo>
                      <a:pt x="416" y="516"/>
                    </a:moveTo>
                    <a:lnTo>
                      <a:pt x="425" y="516"/>
                    </a:lnTo>
                    <a:lnTo>
                      <a:pt x="425" y="525"/>
                    </a:lnTo>
                    <a:lnTo>
                      <a:pt x="416" y="525"/>
                    </a:lnTo>
                    <a:lnTo>
                      <a:pt x="416" y="516"/>
                    </a:lnTo>
                    <a:close/>
                    <a:moveTo>
                      <a:pt x="436" y="516"/>
                    </a:moveTo>
                    <a:lnTo>
                      <a:pt x="446" y="516"/>
                    </a:lnTo>
                    <a:lnTo>
                      <a:pt x="446" y="525"/>
                    </a:lnTo>
                    <a:lnTo>
                      <a:pt x="436" y="525"/>
                    </a:lnTo>
                    <a:lnTo>
                      <a:pt x="436" y="516"/>
                    </a:lnTo>
                    <a:close/>
                    <a:moveTo>
                      <a:pt x="455" y="516"/>
                    </a:moveTo>
                    <a:lnTo>
                      <a:pt x="465" y="516"/>
                    </a:lnTo>
                    <a:lnTo>
                      <a:pt x="465" y="525"/>
                    </a:lnTo>
                    <a:lnTo>
                      <a:pt x="455" y="525"/>
                    </a:lnTo>
                    <a:lnTo>
                      <a:pt x="455" y="516"/>
                    </a:lnTo>
                    <a:close/>
                    <a:moveTo>
                      <a:pt x="476" y="516"/>
                    </a:moveTo>
                    <a:lnTo>
                      <a:pt x="486" y="516"/>
                    </a:lnTo>
                    <a:lnTo>
                      <a:pt x="486" y="525"/>
                    </a:lnTo>
                    <a:lnTo>
                      <a:pt x="476" y="525"/>
                    </a:lnTo>
                    <a:lnTo>
                      <a:pt x="476" y="516"/>
                    </a:lnTo>
                    <a:close/>
                    <a:moveTo>
                      <a:pt x="496" y="516"/>
                    </a:moveTo>
                    <a:lnTo>
                      <a:pt x="506" y="516"/>
                    </a:lnTo>
                    <a:lnTo>
                      <a:pt x="506" y="525"/>
                    </a:lnTo>
                    <a:lnTo>
                      <a:pt x="496" y="525"/>
                    </a:lnTo>
                    <a:lnTo>
                      <a:pt x="496" y="516"/>
                    </a:lnTo>
                    <a:close/>
                    <a:moveTo>
                      <a:pt x="517" y="516"/>
                    </a:moveTo>
                    <a:lnTo>
                      <a:pt x="527" y="516"/>
                    </a:lnTo>
                    <a:lnTo>
                      <a:pt x="527" y="525"/>
                    </a:lnTo>
                    <a:lnTo>
                      <a:pt x="517" y="525"/>
                    </a:lnTo>
                    <a:lnTo>
                      <a:pt x="517" y="516"/>
                    </a:lnTo>
                    <a:close/>
                    <a:moveTo>
                      <a:pt x="517" y="505"/>
                    </a:moveTo>
                    <a:lnTo>
                      <a:pt x="517" y="495"/>
                    </a:lnTo>
                    <a:lnTo>
                      <a:pt x="527" y="495"/>
                    </a:lnTo>
                    <a:lnTo>
                      <a:pt x="527" y="505"/>
                    </a:lnTo>
                    <a:lnTo>
                      <a:pt x="517" y="505"/>
                    </a:lnTo>
                    <a:close/>
                    <a:moveTo>
                      <a:pt x="517" y="486"/>
                    </a:moveTo>
                    <a:lnTo>
                      <a:pt x="517" y="476"/>
                    </a:lnTo>
                    <a:lnTo>
                      <a:pt x="527" y="476"/>
                    </a:lnTo>
                    <a:lnTo>
                      <a:pt x="527" y="486"/>
                    </a:lnTo>
                    <a:lnTo>
                      <a:pt x="517" y="486"/>
                    </a:lnTo>
                    <a:close/>
                    <a:moveTo>
                      <a:pt x="496" y="30"/>
                    </a:moveTo>
                    <a:lnTo>
                      <a:pt x="506" y="30"/>
                    </a:lnTo>
                    <a:lnTo>
                      <a:pt x="506" y="40"/>
                    </a:lnTo>
                    <a:lnTo>
                      <a:pt x="496" y="40"/>
                    </a:lnTo>
                    <a:lnTo>
                      <a:pt x="496" y="30"/>
                    </a:lnTo>
                    <a:close/>
                    <a:moveTo>
                      <a:pt x="496" y="51"/>
                    </a:moveTo>
                    <a:lnTo>
                      <a:pt x="506" y="51"/>
                    </a:lnTo>
                    <a:lnTo>
                      <a:pt x="506" y="61"/>
                    </a:lnTo>
                    <a:lnTo>
                      <a:pt x="496" y="61"/>
                    </a:lnTo>
                    <a:lnTo>
                      <a:pt x="496" y="51"/>
                    </a:lnTo>
                    <a:close/>
                    <a:moveTo>
                      <a:pt x="496" y="72"/>
                    </a:moveTo>
                    <a:lnTo>
                      <a:pt x="506" y="72"/>
                    </a:lnTo>
                    <a:lnTo>
                      <a:pt x="506" y="81"/>
                    </a:lnTo>
                    <a:lnTo>
                      <a:pt x="496" y="81"/>
                    </a:lnTo>
                    <a:lnTo>
                      <a:pt x="496" y="72"/>
                    </a:lnTo>
                    <a:close/>
                    <a:moveTo>
                      <a:pt x="496" y="91"/>
                    </a:moveTo>
                    <a:lnTo>
                      <a:pt x="506" y="91"/>
                    </a:lnTo>
                    <a:lnTo>
                      <a:pt x="506" y="100"/>
                    </a:lnTo>
                    <a:lnTo>
                      <a:pt x="496" y="100"/>
                    </a:lnTo>
                    <a:lnTo>
                      <a:pt x="496" y="91"/>
                    </a:lnTo>
                    <a:close/>
                    <a:moveTo>
                      <a:pt x="496" y="111"/>
                    </a:moveTo>
                    <a:lnTo>
                      <a:pt x="506" y="111"/>
                    </a:lnTo>
                    <a:lnTo>
                      <a:pt x="506" y="121"/>
                    </a:lnTo>
                    <a:lnTo>
                      <a:pt x="496" y="121"/>
                    </a:lnTo>
                    <a:lnTo>
                      <a:pt x="496" y="111"/>
                    </a:lnTo>
                    <a:close/>
                    <a:moveTo>
                      <a:pt x="496" y="132"/>
                    </a:moveTo>
                    <a:lnTo>
                      <a:pt x="506" y="132"/>
                    </a:lnTo>
                    <a:lnTo>
                      <a:pt x="506" y="142"/>
                    </a:lnTo>
                    <a:lnTo>
                      <a:pt x="496" y="142"/>
                    </a:lnTo>
                    <a:lnTo>
                      <a:pt x="496" y="132"/>
                    </a:lnTo>
                    <a:close/>
                    <a:moveTo>
                      <a:pt x="496" y="152"/>
                    </a:moveTo>
                    <a:lnTo>
                      <a:pt x="506" y="152"/>
                    </a:lnTo>
                    <a:lnTo>
                      <a:pt x="506" y="162"/>
                    </a:lnTo>
                    <a:lnTo>
                      <a:pt x="496" y="162"/>
                    </a:lnTo>
                    <a:lnTo>
                      <a:pt x="496" y="152"/>
                    </a:lnTo>
                    <a:close/>
                    <a:moveTo>
                      <a:pt x="496" y="172"/>
                    </a:moveTo>
                    <a:lnTo>
                      <a:pt x="506" y="172"/>
                    </a:lnTo>
                    <a:lnTo>
                      <a:pt x="506" y="181"/>
                    </a:lnTo>
                    <a:lnTo>
                      <a:pt x="496" y="181"/>
                    </a:lnTo>
                    <a:lnTo>
                      <a:pt x="496" y="172"/>
                    </a:lnTo>
                    <a:close/>
                    <a:moveTo>
                      <a:pt x="496" y="192"/>
                    </a:moveTo>
                    <a:lnTo>
                      <a:pt x="506" y="192"/>
                    </a:lnTo>
                    <a:lnTo>
                      <a:pt x="506" y="202"/>
                    </a:lnTo>
                    <a:lnTo>
                      <a:pt x="496" y="202"/>
                    </a:lnTo>
                    <a:lnTo>
                      <a:pt x="496" y="192"/>
                    </a:lnTo>
                    <a:close/>
                    <a:moveTo>
                      <a:pt x="496" y="213"/>
                    </a:moveTo>
                    <a:lnTo>
                      <a:pt x="506" y="213"/>
                    </a:lnTo>
                    <a:lnTo>
                      <a:pt x="506" y="222"/>
                    </a:lnTo>
                    <a:lnTo>
                      <a:pt x="496" y="222"/>
                    </a:lnTo>
                    <a:lnTo>
                      <a:pt x="496" y="213"/>
                    </a:lnTo>
                    <a:close/>
                    <a:moveTo>
                      <a:pt x="496" y="233"/>
                    </a:moveTo>
                    <a:lnTo>
                      <a:pt x="506" y="233"/>
                    </a:lnTo>
                    <a:lnTo>
                      <a:pt x="506" y="243"/>
                    </a:lnTo>
                    <a:lnTo>
                      <a:pt x="496" y="243"/>
                    </a:lnTo>
                    <a:lnTo>
                      <a:pt x="496" y="233"/>
                    </a:lnTo>
                    <a:close/>
                    <a:moveTo>
                      <a:pt x="496" y="253"/>
                    </a:moveTo>
                    <a:lnTo>
                      <a:pt x="506" y="253"/>
                    </a:lnTo>
                    <a:lnTo>
                      <a:pt x="506" y="262"/>
                    </a:lnTo>
                    <a:lnTo>
                      <a:pt x="496" y="262"/>
                    </a:lnTo>
                    <a:lnTo>
                      <a:pt x="496" y="253"/>
                    </a:lnTo>
                    <a:close/>
                    <a:moveTo>
                      <a:pt x="496" y="273"/>
                    </a:moveTo>
                    <a:lnTo>
                      <a:pt x="506" y="273"/>
                    </a:lnTo>
                    <a:lnTo>
                      <a:pt x="506" y="283"/>
                    </a:lnTo>
                    <a:lnTo>
                      <a:pt x="496" y="283"/>
                    </a:lnTo>
                    <a:lnTo>
                      <a:pt x="496" y="273"/>
                    </a:lnTo>
                    <a:close/>
                    <a:moveTo>
                      <a:pt x="496" y="294"/>
                    </a:moveTo>
                    <a:lnTo>
                      <a:pt x="506" y="294"/>
                    </a:lnTo>
                    <a:lnTo>
                      <a:pt x="506" y="303"/>
                    </a:lnTo>
                    <a:lnTo>
                      <a:pt x="496" y="303"/>
                    </a:lnTo>
                    <a:lnTo>
                      <a:pt x="496" y="294"/>
                    </a:lnTo>
                    <a:close/>
                    <a:moveTo>
                      <a:pt x="496" y="314"/>
                    </a:moveTo>
                    <a:lnTo>
                      <a:pt x="506" y="314"/>
                    </a:lnTo>
                    <a:lnTo>
                      <a:pt x="506" y="324"/>
                    </a:lnTo>
                    <a:lnTo>
                      <a:pt x="496" y="324"/>
                    </a:lnTo>
                    <a:lnTo>
                      <a:pt x="496" y="314"/>
                    </a:lnTo>
                    <a:close/>
                    <a:moveTo>
                      <a:pt x="496" y="333"/>
                    </a:moveTo>
                    <a:lnTo>
                      <a:pt x="506" y="333"/>
                    </a:lnTo>
                    <a:lnTo>
                      <a:pt x="506" y="343"/>
                    </a:lnTo>
                    <a:lnTo>
                      <a:pt x="496" y="343"/>
                    </a:lnTo>
                    <a:lnTo>
                      <a:pt x="496" y="333"/>
                    </a:lnTo>
                    <a:close/>
                    <a:moveTo>
                      <a:pt x="496" y="354"/>
                    </a:moveTo>
                    <a:lnTo>
                      <a:pt x="506" y="354"/>
                    </a:lnTo>
                    <a:lnTo>
                      <a:pt x="506" y="364"/>
                    </a:lnTo>
                    <a:lnTo>
                      <a:pt x="496" y="364"/>
                    </a:lnTo>
                    <a:lnTo>
                      <a:pt x="496" y="354"/>
                    </a:lnTo>
                    <a:close/>
                    <a:moveTo>
                      <a:pt x="496" y="375"/>
                    </a:moveTo>
                    <a:lnTo>
                      <a:pt x="506" y="375"/>
                    </a:lnTo>
                    <a:lnTo>
                      <a:pt x="506" y="384"/>
                    </a:lnTo>
                    <a:lnTo>
                      <a:pt x="496" y="384"/>
                    </a:lnTo>
                    <a:lnTo>
                      <a:pt x="496" y="375"/>
                    </a:lnTo>
                    <a:close/>
                    <a:moveTo>
                      <a:pt x="496" y="395"/>
                    </a:moveTo>
                    <a:lnTo>
                      <a:pt x="506" y="395"/>
                    </a:lnTo>
                    <a:lnTo>
                      <a:pt x="506" y="405"/>
                    </a:lnTo>
                    <a:lnTo>
                      <a:pt x="496" y="405"/>
                    </a:lnTo>
                    <a:lnTo>
                      <a:pt x="496" y="395"/>
                    </a:lnTo>
                    <a:close/>
                    <a:moveTo>
                      <a:pt x="496" y="414"/>
                    </a:moveTo>
                    <a:lnTo>
                      <a:pt x="506" y="414"/>
                    </a:lnTo>
                    <a:lnTo>
                      <a:pt x="506" y="424"/>
                    </a:lnTo>
                    <a:lnTo>
                      <a:pt x="496" y="424"/>
                    </a:lnTo>
                    <a:lnTo>
                      <a:pt x="496" y="414"/>
                    </a:lnTo>
                    <a:close/>
                    <a:moveTo>
                      <a:pt x="496" y="435"/>
                    </a:moveTo>
                    <a:lnTo>
                      <a:pt x="506" y="435"/>
                    </a:lnTo>
                    <a:lnTo>
                      <a:pt x="506" y="444"/>
                    </a:lnTo>
                    <a:lnTo>
                      <a:pt x="496" y="444"/>
                    </a:lnTo>
                    <a:lnTo>
                      <a:pt x="496" y="435"/>
                    </a:lnTo>
                    <a:close/>
                    <a:moveTo>
                      <a:pt x="506" y="455"/>
                    </a:moveTo>
                    <a:lnTo>
                      <a:pt x="506" y="465"/>
                    </a:lnTo>
                    <a:lnTo>
                      <a:pt x="496" y="465"/>
                    </a:lnTo>
                    <a:lnTo>
                      <a:pt x="496" y="455"/>
                    </a:lnTo>
                    <a:lnTo>
                      <a:pt x="506" y="455"/>
                    </a:lnTo>
                    <a:close/>
                    <a:moveTo>
                      <a:pt x="476" y="30"/>
                    </a:moveTo>
                    <a:lnTo>
                      <a:pt x="486" y="30"/>
                    </a:lnTo>
                    <a:lnTo>
                      <a:pt x="486" y="40"/>
                    </a:lnTo>
                    <a:lnTo>
                      <a:pt x="476" y="40"/>
                    </a:lnTo>
                    <a:lnTo>
                      <a:pt x="476" y="30"/>
                    </a:lnTo>
                    <a:close/>
                    <a:moveTo>
                      <a:pt x="476" y="51"/>
                    </a:moveTo>
                    <a:lnTo>
                      <a:pt x="486" y="51"/>
                    </a:lnTo>
                    <a:lnTo>
                      <a:pt x="486" y="61"/>
                    </a:lnTo>
                    <a:lnTo>
                      <a:pt x="476" y="61"/>
                    </a:lnTo>
                    <a:lnTo>
                      <a:pt x="476" y="51"/>
                    </a:lnTo>
                    <a:close/>
                    <a:moveTo>
                      <a:pt x="476" y="72"/>
                    </a:moveTo>
                    <a:lnTo>
                      <a:pt x="486" y="72"/>
                    </a:lnTo>
                    <a:lnTo>
                      <a:pt x="486" y="81"/>
                    </a:lnTo>
                    <a:lnTo>
                      <a:pt x="476" y="81"/>
                    </a:lnTo>
                    <a:lnTo>
                      <a:pt x="476" y="72"/>
                    </a:lnTo>
                    <a:close/>
                    <a:moveTo>
                      <a:pt x="476" y="91"/>
                    </a:moveTo>
                    <a:lnTo>
                      <a:pt x="486" y="91"/>
                    </a:lnTo>
                    <a:lnTo>
                      <a:pt x="486" y="100"/>
                    </a:lnTo>
                    <a:lnTo>
                      <a:pt x="476" y="100"/>
                    </a:lnTo>
                    <a:lnTo>
                      <a:pt x="476" y="91"/>
                    </a:lnTo>
                    <a:close/>
                    <a:moveTo>
                      <a:pt x="476" y="111"/>
                    </a:moveTo>
                    <a:lnTo>
                      <a:pt x="486" y="111"/>
                    </a:lnTo>
                    <a:lnTo>
                      <a:pt x="486" y="121"/>
                    </a:lnTo>
                    <a:lnTo>
                      <a:pt x="476" y="121"/>
                    </a:lnTo>
                    <a:lnTo>
                      <a:pt x="476" y="111"/>
                    </a:lnTo>
                    <a:close/>
                    <a:moveTo>
                      <a:pt x="476" y="132"/>
                    </a:moveTo>
                    <a:lnTo>
                      <a:pt x="486" y="132"/>
                    </a:lnTo>
                    <a:lnTo>
                      <a:pt x="486" y="142"/>
                    </a:lnTo>
                    <a:lnTo>
                      <a:pt x="476" y="142"/>
                    </a:lnTo>
                    <a:lnTo>
                      <a:pt x="476" y="132"/>
                    </a:lnTo>
                    <a:close/>
                    <a:moveTo>
                      <a:pt x="476" y="152"/>
                    </a:moveTo>
                    <a:lnTo>
                      <a:pt x="486" y="152"/>
                    </a:lnTo>
                    <a:lnTo>
                      <a:pt x="486" y="162"/>
                    </a:lnTo>
                    <a:lnTo>
                      <a:pt x="476" y="162"/>
                    </a:lnTo>
                    <a:lnTo>
                      <a:pt x="476" y="152"/>
                    </a:lnTo>
                    <a:close/>
                    <a:moveTo>
                      <a:pt x="476" y="172"/>
                    </a:moveTo>
                    <a:lnTo>
                      <a:pt x="486" y="172"/>
                    </a:lnTo>
                    <a:lnTo>
                      <a:pt x="486" y="181"/>
                    </a:lnTo>
                    <a:lnTo>
                      <a:pt x="476" y="181"/>
                    </a:lnTo>
                    <a:lnTo>
                      <a:pt x="476" y="172"/>
                    </a:lnTo>
                    <a:close/>
                    <a:moveTo>
                      <a:pt x="476" y="192"/>
                    </a:moveTo>
                    <a:lnTo>
                      <a:pt x="486" y="192"/>
                    </a:lnTo>
                    <a:lnTo>
                      <a:pt x="486" y="202"/>
                    </a:lnTo>
                    <a:lnTo>
                      <a:pt x="476" y="202"/>
                    </a:lnTo>
                    <a:lnTo>
                      <a:pt x="476" y="192"/>
                    </a:lnTo>
                    <a:close/>
                    <a:moveTo>
                      <a:pt x="476" y="213"/>
                    </a:moveTo>
                    <a:lnTo>
                      <a:pt x="486" y="213"/>
                    </a:lnTo>
                    <a:lnTo>
                      <a:pt x="486" y="222"/>
                    </a:lnTo>
                    <a:lnTo>
                      <a:pt x="476" y="222"/>
                    </a:lnTo>
                    <a:lnTo>
                      <a:pt x="476" y="213"/>
                    </a:lnTo>
                    <a:close/>
                    <a:moveTo>
                      <a:pt x="476" y="233"/>
                    </a:moveTo>
                    <a:lnTo>
                      <a:pt x="486" y="233"/>
                    </a:lnTo>
                    <a:lnTo>
                      <a:pt x="486" y="243"/>
                    </a:lnTo>
                    <a:lnTo>
                      <a:pt x="476" y="243"/>
                    </a:lnTo>
                    <a:lnTo>
                      <a:pt x="476" y="233"/>
                    </a:lnTo>
                    <a:close/>
                    <a:moveTo>
                      <a:pt x="476" y="253"/>
                    </a:moveTo>
                    <a:lnTo>
                      <a:pt x="486" y="253"/>
                    </a:lnTo>
                    <a:lnTo>
                      <a:pt x="486" y="262"/>
                    </a:lnTo>
                    <a:lnTo>
                      <a:pt x="476" y="262"/>
                    </a:lnTo>
                    <a:lnTo>
                      <a:pt x="476" y="253"/>
                    </a:lnTo>
                    <a:close/>
                    <a:moveTo>
                      <a:pt x="476" y="273"/>
                    </a:moveTo>
                    <a:lnTo>
                      <a:pt x="486" y="273"/>
                    </a:lnTo>
                    <a:lnTo>
                      <a:pt x="486" y="283"/>
                    </a:lnTo>
                    <a:lnTo>
                      <a:pt x="476" y="283"/>
                    </a:lnTo>
                    <a:lnTo>
                      <a:pt x="476" y="273"/>
                    </a:lnTo>
                    <a:close/>
                    <a:moveTo>
                      <a:pt x="476" y="294"/>
                    </a:moveTo>
                    <a:lnTo>
                      <a:pt x="486" y="294"/>
                    </a:lnTo>
                    <a:lnTo>
                      <a:pt x="486" y="303"/>
                    </a:lnTo>
                    <a:lnTo>
                      <a:pt x="476" y="303"/>
                    </a:lnTo>
                    <a:lnTo>
                      <a:pt x="476" y="294"/>
                    </a:lnTo>
                    <a:close/>
                    <a:moveTo>
                      <a:pt x="476" y="314"/>
                    </a:moveTo>
                    <a:lnTo>
                      <a:pt x="486" y="314"/>
                    </a:lnTo>
                    <a:lnTo>
                      <a:pt x="486" y="324"/>
                    </a:lnTo>
                    <a:lnTo>
                      <a:pt x="476" y="324"/>
                    </a:lnTo>
                    <a:lnTo>
                      <a:pt x="476" y="314"/>
                    </a:lnTo>
                    <a:close/>
                    <a:moveTo>
                      <a:pt x="476" y="333"/>
                    </a:moveTo>
                    <a:lnTo>
                      <a:pt x="486" y="333"/>
                    </a:lnTo>
                    <a:lnTo>
                      <a:pt x="486" y="343"/>
                    </a:lnTo>
                    <a:lnTo>
                      <a:pt x="476" y="343"/>
                    </a:lnTo>
                    <a:lnTo>
                      <a:pt x="476" y="333"/>
                    </a:lnTo>
                    <a:close/>
                    <a:moveTo>
                      <a:pt x="476" y="354"/>
                    </a:moveTo>
                    <a:lnTo>
                      <a:pt x="486" y="354"/>
                    </a:lnTo>
                    <a:lnTo>
                      <a:pt x="486" y="364"/>
                    </a:lnTo>
                    <a:lnTo>
                      <a:pt x="476" y="364"/>
                    </a:lnTo>
                    <a:lnTo>
                      <a:pt x="476" y="354"/>
                    </a:lnTo>
                    <a:close/>
                    <a:moveTo>
                      <a:pt x="476" y="375"/>
                    </a:moveTo>
                    <a:lnTo>
                      <a:pt x="486" y="375"/>
                    </a:lnTo>
                    <a:lnTo>
                      <a:pt x="486" y="384"/>
                    </a:lnTo>
                    <a:lnTo>
                      <a:pt x="476" y="384"/>
                    </a:lnTo>
                    <a:lnTo>
                      <a:pt x="476" y="375"/>
                    </a:lnTo>
                    <a:close/>
                    <a:moveTo>
                      <a:pt x="476" y="395"/>
                    </a:moveTo>
                    <a:lnTo>
                      <a:pt x="486" y="395"/>
                    </a:lnTo>
                    <a:lnTo>
                      <a:pt x="486" y="405"/>
                    </a:lnTo>
                    <a:lnTo>
                      <a:pt x="476" y="405"/>
                    </a:lnTo>
                    <a:lnTo>
                      <a:pt x="476" y="395"/>
                    </a:lnTo>
                    <a:close/>
                    <a:moveTo>
                      <a:pt x="476" y="414"/>
                    </a:moveTo>
                    <a:lnTo>
                      <a:pt x="486" y="414"/>
                    </a:lnTo>
                    <a:lnTo>
                      <a:pt x="486" y="424"/>
                    </a:lnTo>
                    <a:lnTo>
                      <a:pt x="476" y="424"/>
                    </a:lnTo>
                    <a:lnTo>
                      <a:pt x="476" y="414"/>
                    </a:lnTo>
                    <a:close/>
                    <a:moveTo>
                      <a:pt x="476" y="435"/>
                    </a:moveTo>
                    <a:lnTo>
                      <a:pt x="486" y="435"/>
                    </a:lnTo>
                    <a:lnTo>
                      <a:pt x="486" y="444"/>
                    </a:lnTo>
                    <a:lnTo>
                      <a:pt x="476" y="444"/>
                    </a:lnTo>
                    <a:lnTo>
                      <a:pt x="476" y="435"/>
                    </a:lnTo>
                    <a:close/>
                    <a:moveTo>
                      <a:pt x="486" y="455"/>
                    </a:moveTo>
                    <a:lnTo>
                      <a:pt x="486" y="465"/>
                    </a:lnTo>
                    <a:lnTo>
                      <a:pt x="476" y="465"/>
                    </a:lnTo>
                    <a:lnTo>
                      <a:pt x="476" y="455"/>
                    </a:lnTo>
                    <a:lnTo>
                      <a:pt x="486" y="455"/>
                    </a:lnTo>
                    <a:close/>
                    <a:moveTo>
                      <a:pt x="455" y="30"/>
                    </a:moveTo>
                    <a:lnTo>
                      <a:pt x="465" y="30"/>
                    </a:lnTo>
                    <a:lnTo>
                      <a:pt x="465" y="40"/>
                    </a:lnTo>
                    <a:lnTo>
                      <a:pt x="455" y="40"/>
                    </a:lnTo>
                    <a:lnTo>
                      <a:pt x="455" y="30"/>
                    </a:lnTo>
                    <a:close/>
                    <a:moveTo>
                      <a:pt x="455" y="51"/>
                    </a:moveTo>
                    <a:lnTo>
                      <a:pt x="465" y="51"/>
                    </a:lnTo>
                    <a:lnTo>
                      <a:pt x="465" y="61"/>
                    </a:lnTo>
                    <a:lnTo>
                      <a:pt x="455" y="61"/>
                    </a:lnTo>
                    <a:lnTo>
                      <a:pt x="455" y="51"/>
                    </a:lnTo>
                    <a:close/>
                    <a:moveTo>
                      <a:pt x="455" y="72"/>
                    </a:moveTo>
                    <a:lnTo>
                      <a:pt x="465" y="72"/>
                    </a:lnTo>
                    <a:lnTo>
                      <a:pt x="465" y="81"/>
                    </a:lnTo>
                    <a:lnTo>
                      <a:pt x="455" y="81"/>
                    </a:lnTo>
                    <a:lnTo>
                      <a:pt x="455" y="72"/>
                    </a:lnTo>
                    <a:close/>
                    <a:moveTo>
                      <a:pt x="455" y="91"/>
                    </a:moveTo>
                    <a:lnTo>
                      <a:pt x="465" y="91"/>
                    </a:lnTo>
                    <a:lnTo>
                      <a:pt x="465" y="100"/>
                    </a:lnTo>
                    <a:lnTo>
                      <a:pt x="455" y="100"/>
                    </a:lnTo>
                    <a:lnTo>
                      <a:pt x="455" y="91"/>
                    </a:lnTo>
                    <a:close/>
                    <a:moveTo>
                      <a:pt x="455" y="111"/>
                    </a:moveTo>
                    <a:lnTo>
                      <a:pt x="465" y="111"/>
                    </a:lnTo>
                    <a:lnTo>
                      <a:pt x="465" y="121"/>
                    </a:lnTo>
                    <a:lnTo>
                      <a:pt x="455" y="121"/>
                    </a:lnTo>
                    <a:lnTo>
                      <a:pt x="455" y="111"/>
                    </a:lnTo>
                    <a:close/>
                    <a:moveTo>
                      <a:pt x="455" y="132"/>
                    </a:moveTo>
                    <a:lnTo>
                      <a:pt x="465" y="132"/>
                    </a:lnTo>
                    <a:lnTo>
                      <a:pt x="465" y="142"/>
                    </a:lnTo>
                    <a:lnTo>
                      <a:pt x="455" y="142"/>
                    </a:lnTo>
                    <a:lnTo>
                      <a:pt x="455" y="132"/>
                    </a:lnTo>
                    <a:close/>
                    <a:moveTo>
                      <a:pt x="455" y="152"/>
                    </a:moveTo>
                    <a:lnTo>
                      <a:pt x="465" y="152"/>
                    </a:lnTo>
                    <a:lnTo>
                      <a:pt x="465" y="162"/>
                    </a:lnTo>
                    <a:lnTo>
                      <a:pt x="455" y="162"/>
                    </a:lnTo>
                    <a:lnTo>
                      <a:pt x="455" y="152"/>
                    </a:lnTo>
                    <a:close/>
                    <a:moveTo>
                      <a:pt x="455" y="172"/>
                    </a:moveTo>
                    <a:lnTo>
                      <a:pt x="465" y="172"/>
                    </a:lnTo>
                    <a:lnTo>
                      <a:pt x="465" y="181"/>
                    </a:lnTo>
                    <a:lnTo>
                      <a:pt x="455" y="181"/>
                    </a:lnTo>
                    <a:lnTo>
                      <a:pt x="455" y="172"/>
                    </a:lnTo>
                    <a:close/>
                    <a:moveTo>
                      <a:pt x="455" y="192"/>
                    </a:moveTo>
                    <a:lnTo>
                      <a:pt x="465" y="192"/>
                    </a:lnTo>
                    <a:lnTo>
                      <a:pt x="465" y="202"/>
                    </a:lnTo>
                    <a:lnTo>
                      <a:pt x="455" y="202"/>
                    </a:lnTo>
                    <a:lnTo>
                      <a:pt x="455" y="192"/>
                    </a:lnTo>
                    <a:close/>
                    <a:moveTo>
                      <a:pt x="455" y="213"/>
                    </a:moveTo>
                    <a:lnTo>
                      <a:pt x="465" y="213"/>
                    </a:lnTo>
                    <a:lnTo>
                      <a:pt x="465" y="222"/>
                    </a:lnTo>
                    <a:lnTo>
                      <a:pt x="455" y="222"/>
                    </a:lnTo>
                    <a:lnTo>
                      <a:pt x="455" y="213"/>
                    </a:lnTo>
                    <a:close/>
                    <a:moveTo>
                      <a:pt x="455" y="233"/>
                    </a:moveTo>
                    <a:lnTo>
                      <a:pt x="465" y="233"/>
                    </a:lnTo>
                    <a:lnTo>
                      <a:pt x="465" y="243"/>
                    </a:lnTo>
                    <a:lnTo>
                      <a:pt x="455" y="243"/>
                    </a:lnTo>
                    <a:lnTo>
                      <a:pt x="455" y="233"/>
                    </a:lnTo>
                    <a:close/>
                    <a:moveTo>
                      <a:pt x="455" y="253"/>
                    </a:moveTo>
                    <a:lnTo>
                      <a:pt x="465" y="253"/>
                    </a:lnTo>
                    <a:lnTo>
                      <a:pt x="465" y="262"/>
                    </a:lnTo>
                    <a:lnTo>
                      <a:pt x="455" y="262"/>
                    </a:lnTo>
                    <a:lnTo>
                      <a:pt x="455" y="253"/>
                    </a:lnTo>
                    <a:close/>
                    <a:moveTo>
                      <a:pt x="455" y="273"/>
                    </a:moveTo>
                    <a:lnTo>
                      <a:pt x="465" y="273"/>
                    </a:lnTo>
                    <a:lnTo>
                      <a:pt x="465" y="283"/>
                    </a:lnTo>
                    <a:lnTo>
                      <a:pt x="455" y="283"/>
                    </a:lnTo>
                    <a:lnTo>
                      <a:pt x="455" y="273"/>
                    </a:lnTo>
                    <a:close/>
                    <a:moveTo>
                      <a:pt x="455" y="294"/>
                    </a:moveTo>
                    <a:lnTo>
                      <a:pt x="465" y="294"/>
                    </a:lnTo>
                    <a:lnTo>
                      <a:pt x="465" y="303"/>
                    </a:lnTo>
                    <a:lnTo>
                      <a:pt x="455" y="303"/>
                    </a:lnTo>
                    <a:lnTo>
                      <a:pt x="455" y="294"/>
                    </a:lnTo>
                    <a:close/>
                    <a:moveTo>
                      <a:pt x="455" y="314"/>
                    </a:moveTo>
                    <a:lnTo>
                      <a:pt x="465" y="314"/>
                    </a:lnTo>
                    <a:lnTo>
                      <a:pt x="465" y="324"/>
                    </a:lnTo>
                    <a:lnTo>
                      <a:pt x="455" y="324"/>
                    </a:lnTo>
                    <a:lnTo>
                      <a:pt x="455" y="314"/>
                    </a:lnTo>
                    <a:close/>
                    <a:moveTo>
                      <a:pt x="455" y="333"/>
                    </a:moveTo>
                    <a:lnTo>
                      <a:pt x="465" y="333"/>
                    </a:lnTo>
                    <a:lnTo>
                      <a:pt x="465" y="343"/>
                    </a:lnTo>
                    <a:lnTo>
                      <a:pt x="455" y="343"/>
                    </a:lnTo>
                    <a:lnTo>
                      <a:pt x="455" y="333"/>
                    </a:lnTo>
                    <a:close/>
                    <a:moveTo>
                      <a:pt x="455" y="354"/>
                    </a:moveTo>
                    <a:lnTo>
                      <a:pt x="465" y="354"/>
                    </a:lnTo>
                    <a:lnTo>
                      <a:pt x="465" y="364"/>
                    </a:lnTo>
                    <a:lnTo>
                      <a:pt x="455" y="364"/>
                    </a:lnTo>
                    <a:lnTo>
                      <a:pt x="455" y="354"/>
                    </a:lnTo>
                    <a:close/>
                    <a:moveTo>
                      <a:pt x="455" y="375"/>
                    </a:moveTo>
                    <a:lnTo>
                      <a:pt x="465" y="375"/>
                    </a:lnTo>
                    <a:lnTo>
                      <a:pt x="465" y="384"/>
                    </a:lnTo>
                    <a:lnTo>
                      <a:pt x="455" y="384"/>
                    </a:lnTo>
                    <a:lnTo>
                      <a:pt x="455" y="375"/>
                    </a:lnTo>
                    <a:close/>
                    <a:moveTo>
                      <a:pt x="455" y="395"/>
                    </a:moveTo>
                    <a:lnTo>
                      <a:pt x="465" y="395"/>
                    </a:lnTo>
                    <a:lnTo>
                      <a:pt x="465" y="405"/>
                    </a:lnTo>
                    <a:lnTo>
                      <a:pt x="455" y="405"/>
                    </a:lnTo>
                    <a:lnTo>
                      <a:pt x="455" y="395"/>
                    </a:lnTo>
                    <a:close/>
                    <a:moveTo>
                      <a:pt x="455" y="414"/>
                    </a:moveTo>
                    <a:lnTo>
                      <a:pt x="465" y="414"/>
                    </a:lnTo>
                    <a:lnTo>
                      <a:pt x="465" y="424"/>
                    </a:lnTo>
                    <a:lnTo>
                      <a:pt x="455" y="424"/>
                    </a:lnTo>
                    <a:lnTo>
                      <a:pt x="455" y="414"/>
                    </a:lnTo>
                    <a:close/>
                    <a:moveTo>
                      <a:pt x="455" y="435"/>
                    </a:moveTo>
                    <a:lnTo>
                      <a:pt x="465" y="435"/>
                    </a:lnTo>
                    <a:lnTo>
                      <a:pt x="465" y="444"/>
                    </a:lnTo>
                    <a:lnTo>
                      <a:pt x="455" y="444"/>
                    </a:lnTo>
                    <a:lnTo>
                      <a:pt x="455" y="435"/>
                    </a:lnTo>
                    <a:close/>
                    <a:moveTo>
                      <a:pt x="465" y="455"/>
                    </a:moveTo>
                    <a:lnTo>
                      <a:pt x="465" y="465"/>
                    </a:lnTo>
                    <a:lnTo>
                      <a:pt x="455" y="465"/>
                    </a:lnTo>
                    <a:lnTo>
                      <a:pt x="455" y="455"/>
                    </a:lnTo>
                    <a:lnTo>
                      <a:pt x="465" y="455"/>
                    </a:lnTo>
                    <a:close/>
                    <a:moveTo>
                      <a:pt x="436" y="30"/>
                    </a:moveTo>
                    <a:lnTo>
                      <a:pt x="446" y="30"/>
                    </a:lnTo>
                    <a:lnTo>
                      <a:pt x="446" y="40"/>
                    </a:lnTo>
                    <a:lnTo>
                      <a:pt x="436" y="40"/>
                    </a:lnTo>
                    <a:lnTo>
                      <a:pt x="436" y="30"/>
                    </a:lnTo>
                    <a:close/>
                    <a:moveTo>
                      <a:pt x="436" y="51"/>
                    </a:moveTo>
                    <a:lnTo>
                      <a:pt x="446" y="51"/>
                    </a:lnTo>
                    <a:lnTo>
                      <a:pt x="446" y="61"/>
                    </a:lnTo>
                    <a:lnTo>
                      <a:pt x="436" y="61"/>
                    </a:lnTo>
                    <a:lnTo>
                      <a:pt x="436" y="51"/>
                    </a:lnTo>
                    <a:close/>
                    <a:moveTo>
                      <a:pt x="436" y="72"/>
                    </a:moveTo>
                    <a:lnTo>
                      <a:pt x="446" y="72"/>
                    </a:lnTo>
                    <a:lnTo>
                      <a:pt x="446" y="81"/>
                    </a:lnTo>
                    <a:lnTo>
                      <a:pt x="436" y="81"/>
                    </a:lnTo>
                    <a:lnTo>
                      <a:pt x="436" y="72"/>
                    </a:lnTo>
                    <a:close/>
                    <a:moveTo>
                      <a:pt x="436" y="91"/>
                    </a:moveTo>
                    <a:lnTo>
                      <a:pt x="446" y="91"/>
                    </a:lnTo>
                    <a:lnTo>
                      <a:pt x="446" y="100"/>
                    </a:lnTo>
                    <a:lnTo>
                      <a:pt x="436" y="100"/>
                    </a:lnTo>
                    <a:lnTo>
                      <a:pt x="436" y="91"/>
                    </a:lnTo>
                    <a:close/>
                    <a:moveTo>
                      <a:pt x="436" y="111"/>
                    </a:moveTo>
                    <a:lnTo>
                      <a:pt x="446" y="111"/>
                    </a:lnTo>
                    <a:lnTo>
                      <a:pt x="446" y="121"/>
                    </a:lnTo>
                    <a:lnTo>
                      <a:pt x="436" y="121"/>
                    </a:lnTo>
                    <a:lnTo>
                      <a:pt x="436" y="111"/>
                    </a:lnTo>
                    <a:close/>
                    <a:moveTo>
                      <a:pt x="436" y="132"/>
                    </a:moveTo>
                    <a:lnTo>
                      <a:pt x="446" y="132"/>
                    </a:lnTo>
                    <a:lnTo>
                      <a:pt x="446" y="142"/>
                    </a:lnTo>
                    <a:lnTo>
                      <a:pt x="436" y="142"/>
                    </a:lnTo>
                    <a:lnTo>
                      <a:pt x="436" y="132"/>
                    </a:lnTo>
                    <a:close/>
                    <a:moveTo>
                      <a:pt x="436" y="152"/>
                    </a:moveTo>
                    <a:lnTo>
                      <a:pt x="446" y="152"/>
                    </a:lnTo>
                    <a:lnTo>
                      <a:pt x="446" y="162"/>
                    </a:lnTo>
                    <a:lnTo>
                      <a:pt x="436" y="162"/>
                    </a:lnTo>
                    <a:lnTo>
                      <a:pt x="436" y="152"/>
                    </a:lnTo>
                    <a:close/>
                    <a:moveTo>
                      <a:pt x="436" y="172"/>
                    </a:moveTo>
                    <a:lnTo>
                      <a:pt x="446" y="172"/>
                    </a:lnTo>
                    <a:lnTo>
                      <a:pt x="446" y="181"/>
                    </a:lnTo>
                    <a:lnTo>
                      <a:pt x="436" y="181"/>
                    </a:lnTo>
                    <a:lnTo>
                      <a:pt x="436" y="172"/>
                    </a:lnTo>
                    <a:close/>
                    <a:moveTo>
                      <a:pt x="436" y="192"/>
                    </a:moveTo>
                    <a:lnTo>
                      <a:pt x="446" y="192"/>
                    </a:lnTo>
                    <a:lnTo>
                      <a:pt x="446" y="202"/>
                    </a:lnTo>
                    <a:lnTo>
                      <a:pt x="436" y="202"/>
                    </a:lnTo>
                    <a:lnTo>
                      <a:pt x="436" y="192"/>
                    </a:lnTo>
                    <a:close/>
                    <a:moveTo>
                      <a:pt x="436" y="213"/>
                    </a:moveTo>
                    <a:lnTo>
                      <a:pt x="446" y="213"/>
                    </a:lnTo>
                    <a:lnTo>
                      <a:pt x="446" y="222"/>
                    </a:lnTo>
                    <a:lnTo>
                      <a:pt x="436" y="222"/>
                    </a:lnTo>
                    <a:lnTo>
                      <a:pt x="436" y="213"/>
                    </a:lnTo>
                    <a:close/>
                    <a:moveTo>
                      <a:pt x="436" y="233"/>
                    </a:moveTo>
                    <a:lnTo>
                      <a:pt x="446" y="233"/>
                    </a:lnTo>
                    <a:lnTo>
                      <a:pt x="446" y="243"/>
                    </a:lnTo>
                    <a:lnTo>
                      <a:pt x="436" y="243"/>
                    </a:lnTo>
                    <a:lnTo>
                      <a:pt x="436" y="233"/>
                    </a:lnTo>
                    <a:close/>
                    <a:moveTo>
                      <a:pt x="436" y="253"/>
                    </a:moveTo>
                    <a:lnTo>
                      <a:pt x="446" y="253"/>
                    </a:lnTo>
                    <a:lnTo>
                      <a:pt x="446" y="262"/>
                    </a:lnTo>
                    <a:lnTo>
                      <a:pt x="436" y="262"/>
                    </a:lnTo>
                    <a:lnTo>
                      <a:pt x="436" y="253"/>
                    </a:lnTo>
                    <a:close/>
                    <a:moveTo>
                      <a:pt x="436" y="273"/>
                    </a:moveTo>
                    <a:lnTo>
                      <a:pt x="446" y="273"/>
                    </a:lnTo>
                    <a:lnTo>
                      <a:pt x="446" y="283"/>
                    </a:lnTo>
                    <a:lnTo>
                      <a:pt x="436" y="283"/>
                    </a:lnTo>
                    <a:lnTo>
                      <a:pt x="436" y="273"/>
                    </a:lnTo>
                    <a:close/>
                    <a:moveTo>
                      <a:pt x="436" y="294"/>
                    </a:moveTo>
                    <a:lnTo>
                      <a:pt x="446" y="294"/>
                    </a:lnTo>
                    <a:lnTo>
                      <a:pt x="446" y="303"/>
                    </a:lnTo>
                    <a:lnTo>
                      <a:pt x="436" y="303"/>
                    </a:lnTo>
                    <a:lnTo>
                      <a:pt x="436" y="294"/>
                    </a:lnTo>
                    <a:close/>
                    <a:moveTo>
                      <a:pt x="436" y="314"/>
                    </a:moveTo>
                    <a:lnTo>
                      <a:pt x="446" y="314"/>
                    </a:lnTo>
                    <a:lnTo>
                      <a:pt x="446" y="324"/>
                    </a:lnTo>
                    <a:lnTo>
                      <a:pt x="436" y="324"/>
                    </a:lnTo>
                    <a:lnTo>
                      <a:pt x="436" y="314"/>
                    </a:lnTo>
                    <a:close/>
                    <a:moveTo>
                      <a:pt x="436" y="333"/>
                    </a:moveTo>
                    <a:lnTo>
                      <a:pt x="446" y="333"/>
                    </a:lnTo>
                    <a:lnTo>
                      <a:pt x="446" y="343"/>
                    </a:lnTo>
                    <a:lnTo>
                      <a:pt x="436" y="343"/>
                    </a:lnTo>
                    <a:lnTo>
                      <a:pt x="436" y="333"/>
                    </a:lnTo>
                    <a:close/>
                    <a:moveTo>
                      <a:pt x="436" y="354"/>
                    </a:moveTo>
                    <a:lnTo>
                      <a:pt x="446" y="354"/>
                    </a:lnTo>
                    <a:lnTo>
                      <a:pt x="446" y="364"/>
                    </a:lnTo>
                    <a:lnTo>
                      <a:pt x="436" y="364"/>
                    </a:lnTo>
                    <a:lnTo>
                      <a:pt x="436" y="354"/>
                    </a:lnTo>
                    <a:close/>
                    <a:moveTo>
                      <a:pt x="436" y="375"/>
                    </a:moveTo>
                    <a:lnTo>
                      <a:pt x="446" y="375"/>
                    </a:lnTo>
                    <a:lnTo>
                      <a:pt x="446" y="384"/>
                    </a:lnTo>
                    <a:lnTo>
                      <a:pt x="436" y="384"/>
                    </a:lnTo>
                    <a:lnTo>
                      <a:pt x="436" y="375"/>
                    </a:lnTo>
                    <a:close/>
                    <a:moveTo>
                      <a:pt x="436" y="395"/>
                    </a:moveTo>
                    <a:lnTo>
                      <a:pt x="446" y="395"/>
                    </a:lnTo>
                    <a:lnTo>
                      <a:pt x="446" y="405"/>
                    </a:lnTo>
                    <a:lnTo>
                      <a:pt x="436" y="405"/>
                    </a:lnTo>
                    <a:lnTo>
                      <a:pt x="436" y="395"/>
                    </a:lnTo>
                    <a:close/>
                    <a:moveTo>
                      <a:pt x="436" y="414"/>
                    </a:moveTo>
                    <a:lnTo>
                      <a:pt x="446" y="414"/>
                    </a:lnTo>
                    <a:lnTo>
                      <a:pt x="446" y="424"/>
                    </a:lnTo>
                    <a:lnTo>
                      <a:pt x="436" y="424"/>
                    </a:lnTo>
                    <a:lnTo>
                      <a:pt x="436" y="414"/>
                    </a:lnTo>
                    <a:close/>
                    <a:moveTo>
                      <a:pt x="436" y="435"/>
                    </a:moveTo>
                    <a:lnTo>
                      <a:pt x="446" y="435"/>
                    </a:lnTo>
                    <a:lnTo>
                      <a:pt x="446" y="444"/>
                    </a:lnTo>
                    <a:lnTo>
                      <a:pt x="436" y="444"/>
                    </a:lnTo>
                    <a:lnTo>
                      <a:pt x="436" y="435"/>
                    </a:lnTo>
                    <a:close/>
                    <a:moveTo>
                      <a:pt x="446" y="455"/>
                    </a:moveTo>
                    <a:lnTo>
                      <a:pt x="446" y="465"/>
                    </a:lnTo>
                    <a:lnTo>
                      <a:pt x="436" y="465"/>
                    </a:lnTo>
                    <a:lnTo>
                      <a:pt x="436" y="455"/>
                    </a:lnTo>
                    <a:lnTo>
                      <a:pt x="446" y="455"/>
                    </a:lnTo>
                    <a:close/>
                    <a:moveTo>
                      <a:pt x="416" y="30"/>
                    </a:moveTo>
                    <a:lnTo>
                      <a:pt x="425" y="30"/>
                    </a:lnTo>
                    <a:lnTo>
                      <a:pt x="425" y="40"/>
                    </a:lnTo>
                    <a:lnTo>
                      <a:pt x="416" y="40"/>
                    </a:lnTo>
                    <a:lnTo>
                      <a:pt x="416" y="30"/>
                    </a:lnTo>
                    <a:close/>
                    <a:moveTo>
                      <a:pt x="416" y="51"/>
                    </a:moveTo>
                    <a:lnTo>
                      <a:pt x="425" y="51"/>
                    </a:lnTo>
                    <a:lnTo>
                      <a:pt x="425" y="61"/>
                    </a:lnTo>
                    <a:lnTo>
                      <a:pt x="416" y="61"/>
                    </a:lnTo>
                    <a:lnTo>
                      <a:pt x="416" y="51"/>
                    </a:lnTo>
                    <a:close/>
                    <a:moveTo>
                      <a:pt x="416" y="72"/>
                    </a:moveTo>
                    <a:lnTo>
                      <a:pt x="425" y="72"/>
                    </a:lnTo>
                    <a:lnTo>
                      <a:pt x="425" y="81"/>
                    </a:lnTo>
                    <a:lnTo>
                      <a:pt x="416" y="81"/>
                    </a:lnTo>
                    <a:lnTo>
                      <a:pt x="416" y="72"/>
                    </a:lnTo>
                    <a:close/>
                    <a:moveTo>
                      <a:pt x="416" y="91"/>
                    </a:moveTo>
                    <a:lnTo>
                      <a:pt x="425" y="91"/>
                    </a:lnTo>
                    <a:lnTo>
                      <a:pt x="425" y="100"/>
                    </a:lnTo>
                    <a:lnTo>
                      <a:pt x="416" y="100"/>
                    </a:lnTo>
                    <a:lnTo>
                      <a:pt x="416" y="91"/>
                    </a:lnTo>
                    <a:close/>
                    <a:moveTo>
                      <a:pt x="416" y="111"/>
                    </a:moveTo>
                    <a:lnTo>
                      <a:pt x="425" y="111"/>
                    </a:lnTo>
                    <a:lnTo>
                      <a:pt x="425" y="121"/>
                    </a:lnTo>
                    <a:lnTo>
                      <a:pt x="416" y="121"/>
                    </a:lnTo>
                    <a:lnTo>
                      <a:pt x="416" y="111"/>
                    </a:lnTo>
                    <a:close/>
                    <a:moveTo>
                      <a:pt x="416" y="132"/>
                    </a:moveTo>
                    <a:lnTo>
                      <a:pt x="425" y="132"/>
                    </a:lnTo>
                    <a:lnTo>
                      <a:pt x="425" y="142"/>
                    </a:lnTo>
                    <a:lnTo>
                      <a:pt x="416" y="142"/>
                    </a:lnTo>
                    <a:lnTo>
                      <a:pt x="416" y="132"/>
                    </a:lnTo>
                    <a:close/>
                    <a:moveTo>
                      <a:pt x="416" y="152"/>
                    </a:moveTo>
                    <a:lnTo>
                      <a:pt x="425" y="152"/>
                    </a:lnTo>
                    <a:lnTo>
                      <a:pt x="425" y="162"/>
                    </a:lnTo>
                    <a:lnTo>
                      <a:pt x="416" y="162"/>
                    </a:lnTo>
                    <a:lnTo>
                      <a:pt x="416" y="152"/>
                    </a:lnTo>
                    <a:close/>
                    <a:moveTo>
                      <a:pt x="416" y="172"/>
                    </a:moveTo>
                    <a:lnTo>
                      <a:pt x="425" y="172"/>
                    </a:lnTo>
                    <a:lnTo>
                      <a:pt x="425" y="181"/>
                    </a:lnTo>
                    <a:lnTo>
                      <a:pt x="416" y="181"/>
                    </a:lnTo>
                    <a:lnTo>
                      <a:pt x="416" y="172"/>
                    </a:lnTo>
                    <a:close/>
                    <a:moveTo>
                      <a:pt x="416" y="192"/>
                    </a:moveTo>
                    <a:lnTo>
                      <a:pt x="425" y="192"/>
                    </a:lnTo>
                    <a:lnTo>
                      <a:pt x="425" y="202"/>
                    </a:lnTo>
                    <a:lnTo>
                      <a:pt x="416" y="202"/>
                    </a:lnTo>
                    <a:lnTo>
                      <a:pt x="416" y="192"/>
                    </a:lnTo>
                    <a:close/>
                    <a:moveTo>
                      <a:pt x="416" y="213"/>
                    </a:moveTo>
                    <a:lnTo>
                      <a:pt x="425" y="213"/>
                    </a:lnTo>
                    <a:lnTo>
                      <a:pt x="425" y="222"/>
                    </a:lnTo>
                    <a:lnTo>
                      <a:pt x="416" y="222"/>
                    </a:lnTo>
                    <a:lnTo>
                      <a:pt x="416" y="213"/>
                    </a:lnTo>
                    <a:close/>
                    <a:moveTo>
                      <a:pt x="416" y="233"/>
                    </a:moveTo>
                    <a:lnTo>
                      <a:pt x="425" y="233"/>
                    </a:lnTo>
                    <a:lnTo>
                      <a:pt x="425" y="243"/>
                    </a:lnTo>
                    <a:lnTo>
                      <a:pt x="416" y="243"/>
                    </a:lnTo>
                    <a:lnTo>
                      <a:pt x="416" y="233"/>
                    </a:lnTo>
                    <a:close/>
                    <a:moveTo>
                      <a:pt x="416" y="253"/>
                    </a:moveTo>
                    <a:lnTo>
                      <a:pt x="425" y="253"/>
                    </a:lnTo>
                    <a:lnTo>
                      <a:pt x="425" y="262"/>
                    </a:lnTo>
                    <a:lnTo>
                      <a:pt x="416" y="262"/>
                    </a:lnTo>
                    <a:lnTo>
                      <a:pt x="416" y="253"/>
                    </a:lnTo>
                    <a:close/>
                    <a:moveTo>
                      <a:pt x="416" y="273"/>
                    </a:moveTo>
                    <a:lnTo>
                      <a:pt x="425" y="273"/>
                    </a:lnTo>
                    <a:lnTo>
                      <a:pt x="425" y="283"/>
                    </a:lnTo>
                    <a:lnTo>
                      <a:pt x="416" y="283"/>
                    </a:lnTo>
                    <a:lnTo>
                      <a:pt x="416" y="273"/>
                    </a:lnTo>
                    <a:close/>
                    <a:moveTo>
                      <a:pt x="416" y="294"/>
                    </a:moveTo>
                    <a:lnTo>
                      <a:pt x="425" y="294"/>
                    </a:lnTo>
                    <a:lnTo>
                      <a:pt x="425" y="303"/>
                    </a:lnTo>
                    <a:lnTo>
                      <a:pt x="416" y="303"/>
                    </a:lnTo>
                    <a:lnTo>
                      <a:pt x="416" y="294"/>
                    </a:lnTo>
                    <a:close/>
                    <a:moveTo>
                      <a:pt x="416" y="314"/>
                    </a:moveTo>
                    <a:lnTo>
                      <a:pt x="425" y="314"/>
                    </a:lnTo>
                    <a:lnTo>
                      <a:pt x="425" y="324"/>
                    </a:lnTo>
                    <a:lnTo>
                      <a:pt x="416" y="324"/>
                    </a:lnTo>
                    <a:lnTo>
                      <a:pt x="416" y="314"/>
                    </a:lnTo>
                    <a:close/>
                    <a:moveTo>
                      <a:pt x="416" y="333"/>
                    </a:moveTo>
                    <a:lnTo>
                      <a:pt x="425" y="333"/>
                    </a:lnTo>
                    <a:lnTo>
                      <a:pt x="425" y="343"/>
                    </a:lnTo>
                    <a:lnTo>
                      <a:pt x="416" y="343"/>
                    </a:lnTo>
                    <a:lnTo>
                      <a:pt x="416" y="333"/>
                    </a:lnTo>
                    <a:close/>
                    <a:moveTo>
                      <a:pt x="416" y="354"/>
                    </a:moveTo>
                    <a:lnTo>
                      <a:pt x="425" y="354"/>
                    </a:lnTo>
                    <a:lnTo>
                      <a:pt x="425" y="364"/>
                    </a:lnTo>
                    <a:lnTo>
                      <a:pt x="416" y="364"/>
                    </a:lnTo>
                    <a:lnTo>
                      <a:pt x="416" y="354"/>
                    </a:lnTo>
                    <a:close/>
                    <a:moveTo>
                      <a:pt x="416" y="375"/>
                    </a:moveTo>
                    <a:lnTo>
                      <a:pt x="425" y="375"/>
                    </a:lnTo>
                    <a:lnTo>
                      <a:pt x="425" y="384"/>
                    </a:lnTo>
                    <a:lnTo>
                      <a:pt x="416" y="384"/>
                    </a:lnTo>
                    <a:lnTo>
                      <a:pt x="416" y="375"/>
                    </a:lnTo>
                    <a:close/>
                    <a:moveTo>
                      <a:pt x="416" y="395"/>
                    </a:moveTo>
                    <a:lnTo>
                      <a:pt x="425" y="395"/>
                    </a:lnTo>
                    <a:lnTo>
                      <a:pt x="425" y="405"/>
                    </a:lnTo>
                    <a:lnTo>
                      <a:pt x="416" y="405"/>
                    </a:lnTo>
                    <a:lnTo>
                      <a:pt x="416" y="395"/>
                    </a:lnTo>
                    <a:close/>
                    <a:moveTo>
                      <a:pt x="416" y="414"/>
                    </a:moveTo>
                    <a:lnTo>
                      <a:pt x="425" y="414"/>
                    </a:lnTo>
                    <a:lnTo>
                      <a:pt x="425" y="424"/>
                    </a:lnTo>
                    <a:lnTo>
                      <a:pt x="416" y="424"/>
                    </a:lnTo>
                    <a:lnTo>
                      <a:pt x="416" y="414"/>
                    </a:lnTo>
                    <a:close/>
                    <a:moveTo>
                      <a:pt x="416" y="435"/>
                    </a:moveTo>
                    <a:lnTo>
                      <a:pt x="425" y="435"/>
                    </a:lnTo>
                    <a:lnTo>
                      <a:pt x="425" y="444"/>
                    </a:lnTo>
                    <a:lnTo>
                      <a:pt x="416" y="444"/>
                    </a:lnTo>
                    <a:lnTo>
                      <a:pt x="416" y="435"/>
                    </a:lnTo>
                    <a:close/>
                    <a:moveTo>
                      <a:pt x="425" y="455"/>
                    </a:moveTo>
                    <a:lnTo>
                      <a:pt x="425" y="465"/>
                    </a:lnTo>
                    <a:lnTo>
                      <a:pt x="416" y="465"/>
                    </a:lnTo>
                    <a:lnTo>
                      <a:pt x="416" y="455"/>
                    </a:lnTo>
                    <a:lnTo>
                      <a:pt x="425" y="455"/>
                    </a:lnTo>
                    <a:close/>
                    <a:moveTo>
                      <a:pt x="395" y="30"/>
                    </a:moveTo>
                    <a:lnTo>
                      <a:pt x="405" y="30"/>
                    </a:lnTo>
                    <a:lnTo>
                      <a:pt x="405" y="40"/>
                    </a:lnTo>
                    <a:lnTo>
                      <a:pt x="395" y="40"/>
                    </a:lnTo>
                    <a:lnTo>
                      <a:pt x="395" y="30"/>
                    </a:lnTo>
                    <a:close/>
                    <a:moveTo>
                      <a:pt x="395" y="51"/>
                    </a:moveTo>
                    <a:lnTo>
                      <a:pt x="405" y="51"/>
                    </a:lnTo>
                    <a:lnTo>
                      <a:pt x="405" y="61"/>
                    </a:lnTo>
                    <a:lnTo>
                      <a:pt x="395" y="61"/>
                    </a:lnTo>
                    <a:lnTo>
                      <a:pt x="395" y="51"/>
                    </a:lnTo>
                    <a:close/>
                    <a:moveTo>
                      <a:pt x="395" y="72"/>
                    </a:moveTo>
                    <a:lnTo>
                      <a:pt x="405" y="72"/>
                    </a:lnTo>
                    <a:lnTo>
                      <a:pt x="405" y="81"/>
                    </a:lnTo>
                    <a:lnTo>
                      <a:pt x="395" y="81"/>
                    </a:lnTo>
                    <a:lnTo>
                      <a:pt x="395" y="72"/>
                    </a:lnTo>
                    <a:close/>
                    <a:moveTo>
                      <a:pt x="395" y="91"/>
                    </a:moveTo>
                    <a:lnTo>
                      <a:pt x="405" y="91"/>
                    </a:lnTo>
                    <a:lnTo>
                      <a:pt x="405" y="100"/>
                    </a:lnTo>
                    <a:lnTo>
                      <a:pt x="395" y="100"/>
                    </a:lnTo>
                    <a:lnTo>
                      <a:pt x="395" y="91"/>
                    </a:lnTo>
                    <a:close/>
                    <a:moveTo>
                      <a:pt x="395" y="111"/>
                    </a:moveTo>
                    <a:lnTo>
                      <a:pt x="405" y="111"/>
                    </a:lnTo>
                    <a:lnTo>
                      <a:pt x="405" y="121"/>
                    </a:lnTo>
                    <a:lnTo>
                      <a:pt x="395" y="121"/>
                    </a:lnTo>
                    <a:lnTo>
                      <a:pt x="395" y="111"/>
                    </a:lnTo>
                    <a:close/>
                    <a:moveTo>
                      <a:pt x="395" y="132"/>
                    </a:moveTo>
                    <a:lnTo>
                      <a:pt x="405" y="132"/>
                    </a:lnTo>
                    <a:lnTo>
                      <a:pt x="405" y="142"/>
                    </a:lnTo>
                    <a:lnTo>
                      <a:pt x="395" y="142"/>
                    </a:lnTo>
                    <a:lnTo>
                      <a:pt x="395" y="132"/>
                    </a:lnTo>
                    <a:close/>
                    <a:moveTo>
                      <a:pt x="395" y="152"/>
                    </a:moveTo>
                    <a:lnTo>
                      <a:pt x="405" y="152"/>
                    </a:lnTo>
                    <a:lnTo>
                      <a:pt x="405" y="162"/>
                    </a:lnTo>
                    <a:lnTo>
                      <a:pt x="395" y="162"/>
                    </a:lnTo>
                    <a:lnTo>
                      <a:pt x="395" y="152"/>
                    </a:lnTo>
                    <a:close/>
                    <a:moveTo>
                      <a:pt x="395" y="172"/>
                    </a:moveTo>
                    <a:lnTo>
                      <a:pt x="405" y="172"/>
                    </a:lnTo>
                    <a:lnTo>
                      <a:pt x="405" y="181"/>
                    </a:lnTo>
                    <a:lnTo>
                      <a:pt x="395" y="181"/>
                    </a:lnTo>
                    <a:lnTo>
                      <a:pt x="395" y="172"/>
                    </a:lnTo>
                    <a:close/>
                    <a:moveTo>
                      <a:pt x="395" y="192"/>
                    </a:moveTo>
                    <a:lnTo>
                      <a:pt x="405" y="192"/>
                    </a:lnTo>
                    <a:lnTo>
                      <a:pt x="405" y="202"/>
                    </a:lnTo>
                    <a:lnTo>
                      <a:pt x="395" y="202"/>
                    </a:lnTo>
                    <a:lnTo>
                      <a:pt x="395" y="192"/>
                    </a:lnTo>
                    <a:close/>
                    <a:moveTo>
                      <a:pt x="395" y="213"/>
                    </a:moveTo>
                    <a:lnTo>
                      <a:pt x="405" y="213"/>
                    </a:lnTo>
                    <a:lnTo>
                      <a:pt x="405" y="222"/>
                    </a:lnTo>
                    <a:lnTo>
                      <a:pt x="395" y="222"/>
                    </a:lnTo>
                    <a:lnTo>
                      <a:pt x="395" y="213"/>
                    </a:lnTo>
                    <a:close/>
                    <a:moveTo>
                      <a:pt x="395" y="233"/>
                    </a:moveTo>
                    <a:lnTo>
                      <a:pt x="405" y="233"/>
                    </a:lnTo>
                    <a:lnTo>
                      <a:pt x="405" y="243"/>
                    </a:lnTo>
                    <a:lnTo>
                      <a:pt x="395" y="243"/>
                    </a:lnTo>
                    <a:lnTo>
                      <a:pt x="395" y="233"/>
                    </a:lnTo>
                    <a:close/>
                    <a:moveTo>
                      <a:pt x="395" y="253"/>
                    </a:moveTo>
                    <a:lnTo>
                      <a:pt x="405" y="253"/>
                    </a:lnTo>
                    <a:lnTo>
                      <a:pt x="405" y="262"/>
                    </a:lnTo>
                    <a:lnTo>
                      <a:pt x="395" y="262"/>
                    </a:lnTo>
                    <a:lnTo>
                      <a:pt x="395" y="253"/>
                    </a:lnTo>
                    <a:close/>
                    <a:moveTo>
                      <a:pt x="395" y="273"/>
                    </a:moveTo>
                    <a:lnTo>
                      <a:pt x="405" y="273"/>
                    </a:lnTo>
                    <a:lnTo>
                      <a:pt x="405" y="283"/>
                    </a:lnTo>
                    <a:lnTo>
                      <a:pt x="395" y="283"/>
                    </a:lnTo>
                    <a:lnTo>
                      <a:pt x="395" y="273"/>
                    </a:lnTo>
                    <a:close/>
                    <a:moveTo>
                      <a:pt x="395" y="294"/>
                    </a:moveTo>
                    <a:lnTo>
                      <a:pt x="405" y="294"/>
                    </a:lnTo>
                    <a:lnTo>
                      <a:pt x="405" y="303"/>
                    </a:lnTo>
                    <a:lnTo>
                      <a:pt x="395" y="303"/>
                    </a:lnTo>
                    <a:lnTo>
                      <a:pt x="395" y="294"/>
                    </a:lnTo>
                    <a:close/>
                    <a:moveTo>
                      <a:pt x="395" y="314"/>
                    </a:moveTo>
                    <a:lnTo>
                      <a:pt x="405" y="314"/>
                    </a:lnTo>
                    <a:lnTo>
                      <a:pt x="405" y="324"/>
                    </a:lnTo>
                    <a:lnTo>
                      <a:pt x="395" y="324"/>
                    </a:lnTo>
                    <a:lnTo>
                      <a:pt x="395" y="314"/>
                    </a:lnTo>
                    <a:close/>
                    <a:moveTo>
                      <a:pt x="395" y="333"/>
                    </a:moveTo>
                    <a:lnTo>
                      <a:pt x="405" y="333"/>
                    </a:lnTo>
                    <a:lnTo>
                      <a:pt x="405" y="343"/>
                    </a:lnTo>
                    <a:lnTo>
                      <a:pt x="395" y="343"/>
                    </a:lnTo>
                    <a:lnTo>
                      <a:pt x="395" y="333"/>
                    </a:lnTo>
                    <a:close/>
                    <a:moveTo>
                      <a:pt x="395" y="354"/>
                    </a:moveTo>
                    <a:lnTo>
                      <a:pt x="405" y="354"/>
                    </a:lnTo>
                    <a:lnTo>
                      <a:pt x="405" y="364"/>
                    </a:lnTo>
                    <a:lnTo>
                      <a:pt x="395" y="364"/>
                    </a:lnTo>
                    <a:lnTo>
                      <a:pt x="395" y="354"/>
                    </a:lnTo>
                    <a:close/>
                    <a:moveTo>
                      <a:pt x="395" y="375"/>
                    </a:moveTo>
                    <a:lnTo>
                      <a:pt x="405" y="375"/>
                    </a:lnTo>
                    <a:lnTo>
                      <a:pt x="405" y="384"/>
                    </a:lnTo>
                    <a:lnTo>
                      <a:pt x="395" y="384"/>
                    </a:lnTo>
                    <a:lnTo>
                      <a:pt x="395" y="375"/>
                    </a:lnTo>
                    <a:close/>
                    <a:moveTo>
                      <a:pt x="395" y="395"/>
                    </a:moveTo>
                    <a:lnTo>
                      <a:pt x="405" y="395"/>
                    </a:lnTo>
                    <a:lnTo>
                      <a:pt x="405" y="405"/>
                    </a:lnTo>
                    <a:lnTo>
                      <a:pt x="395" y="405"/>
                    </a:lnTo>
                    <a:lnTo>
                      <a:pt x="395" y="395"/>
                    </a:lnTo>
                    <a:close/>
                    <a:moveTo>
                      <a:pt x="395" y="414"/>
                    </a:moveTo>
                    <a:lnTo>
                      <a:pt x="405" y="414"/>
                    </a:lnTo>
                    <a:lnTo>
                      <a:pt x="405" y="424"/>
                    </a:lnTo>
                    <a:lnTo>
                      <a:pt x="395" y="424"/>
                    </a:lnTo>
                    <a:lnTo>
                      <a:pt x="395" y="414"/>
                    </a:lnTo>
                    <a:close/>
                    <a:moveTo>
                      <a:pt x="395" y="435"/>
                    </a:moveTo>
                    <a:lnTo>
                      <a:pt x="405" y="435"/>
                    </a:lnTo>
                    <a:lnTo>
                      <a:pt x="405" y="444"/>
                    </a:lnTo>
                    <a:lnTo>
                      <a:pt x="395" y="444"/>
                    </a:lnTo>
                    <a:lnTo>
                      <a:pt x="395" y="435"/>
                    </a:lnTo>
                    <a:close/>
                    <a:moveTo>
                      <a:pt x="405" y="455"/>
                    </a:moveTo>
                    <a:lnTo>
                      <a:pt x="405" y="465"/>
                    </a:lnTo>
                    <a:lnTo>
                      <a:pt x="395" y="465"/>
                    </a:lnTo>
                    <a:lnTo>
                      <a:pt x="395" y="455"/>
                    </a:lnTo>
                    <a:lnTo>
                      <a:pt x="405" y="455"/>
                    </a:lnTo>
                    <a:close/>
                    <a:moveTo>
                      <a:pt x="374" y="30"/>
                    </a:moveTo>
                    <a:lnTo>
                      <a:pt x="384" y="30"/>
                    </a:lnTo>
                    <a:lnTo>
                      <a:pt x="384" y="40"/>
                    </a:lnTo>
                    <a:lnTo>
                      <a:pt x="374" y="40"/>
                    </a:lnTo>
                    <a:lnTo>
                      <a:pt x="374" y="30"/>
                    </a:lnTo>
                    <a:close/>
                    <a:moveTo>
                      <a:pt x="374" y="51"/>
                    </a:moveTo>
                    <a:lnTo>
                      <a:pt x="384" y="51"/>
                    </a:lnTo>
                    <a:lnTo>
                      <a:pt x="384" y="61"/>
                    </a:lnTo>
                    <a:lnTo>
                      <a:pt x="374" y="61"/>
                    </a:lnTo>
                    <a:lnTo>
                      <a:pt x="374" y="51"/>
                    </a:lnTo>
                    <a:close/>
                    <a:moveTo>
                      <a:pt x="374" y="72"/>
                    </a:moveTo>
                    <a:lnTo>
                      <a:pt x="384" y="72"/>
                    </a:lnTo>
                    <a:lnTo>
                      <a:pt x="384" y="81"/>
                    </a:lnTo>
                    <a:lnTo>
                      <a:pt x="374" y="81"/>
                    </a:lnTo>
                    <a:lnTo>
                      <a:pt x="374" y="72"/>
                    </a:lnTo>
                    <a:close/>
                    <a:moveTo>
                      <a:pt x="374" y="91"/>
                    </a:moveTo>
                    <a:lnTo>
                      <a:pt x="384" y="91"/>
                    </a:lnTo>
                    <a:lnTo>
                      <a:pt x="384" y="100"/>
                    </a:lnTo>
                    <a:lnTo>
                      <a:pt x="374" y="100"/>
                    </a:lnTo>
                    <a:lnTo>
                      <a:pt x="374" y="91"/>
                    </a:lnTo>
                    <a:close/>
                    <a:moveTo>
                      <a:pt x="374" y="111"/>
                    </a:moveTo>
                    <a:lnTo>
                      <a:pt x="384" y="111"/>
                    </a:lnTo>
                    <a:lnTo>
                      <a:pt x="384" y="121"/>
                    </a:lnTo>
                    <a:lnTo>
                      <a:pt x="374" y="121"/>
                    </a:lnTo>
                    <a:lnTo>
                      <a:pt x="374" y="111"/>
                    </a:lnTo>
                    <a:close/>
                    <a:moveTo>
                      <a:pt x="374" y="132"/>
                    </a:moveTo>
                    <a:lnTo>
                      <a:pt x="384" y="132"/>
                    </a:lnTo>
                    <a:lnTo>
                      <a:pt x="384" y="142"/>
                    </a:lnTo>
                    <a:lnTo>
                      <a:pt x="374" y="142"/>
                    </a:lnTo>
                    <a:lnTo>
                      <a:pt x="374" y="132"/>
                    </a:lnTo>
                    <a:close/>
                    <a:moveTo>
                      <a:pt x="374" y="152"/>
                    </a:moveTo>
                    <a:lnTo>
                      <a:pt x="384" y="152"/>
                    </a:lnTo>
                    <a:lnTo>
                      <a:pt x="384" y="162"/>
                    </a:lnTo>
                    <a:lnTo>
                      <a:pt x="374" y="162"/>
                    </a:lnTo>
                    <a:lnTo>
                      <a:pt x="374" y="152"/>
                    </a:lnTo>
                    <a:close/>
                    <a:moveTo>
                      <a:pt x="374" y="172"/>
                    </a:moveTo>
                    <a:lnTo>
                      <a:pt x="384" y="172"/>
                    </a:lnTo>
                    <a:lnTo>
                      <a:pt x="384" y="181"/>
                    </a:lnTo>
                    <a:lnTo>
                      <a:pt x="374" y="181"/>
                    </a:lnTo>
                    <a:lnTo>
                      <a:pt x="374" y="172"/>
                    </a:lnTo>
                    <a:close/>
                    <a:moveTo>
                      <a:pt x="374" y="192"/>
                    </a:moveTo>
                    <a:lnTo>
                      <a:pt x="384" y="192"/>
                    </a:lnTo>
                    <a:lnTo>
                      <a:pt x="384" y="202"/>
                    </a:lnTo>
                    <a:lnTo>
                      <a:pt x="374" y="202"/>
                    </a:lnTo>
                    <a:lnTo>
                      <a:pt x="374" y="192"/>
                    </a:lnTo>
                    <a:close/>
                    <a:moveTo>
                      <a:pt x="374" y="213"/>
                    </a:moveTo>
                    <a:lnTo>
                      <a:pt x="384" y="213"/>
                    </a:lnTo>
                    <a:lnTo>
                      <a:pt x="384" y="222"/>
                    </a:lnTo>
                    <a:lnTo>
                      <a:pt x="374" y="222"/>
                    </a:lnTo>
                    <a:lnTo>
                      <a:pt x="374" y="213"/>
                    </a:lnTo>
                    <a:close/>
                    <a:moveTo>
                      <a:pt x="374" y="233"/>
                    </a:moveTo>
                    <a:lnTo>
                      <a:pt x="384" y="233"/>
                    </a:lnTo>
                    <a:lnTo>
                      <a:pt x="384" y="243"/>
                    </a:lnTo>
                    <a:lnTo>
                      <a:pt x="374" y="243"/>
                    </a:lnTo>
                    <a:lnTo>
                      <a:pt x="374" y="233"/>
                    </a:lnTo>
                    <a:close/>
                    <a:moveTo>
                      <a:pt x="374" y="253"/>
                    </a:moveTo>
                    <a:lnTo>
                      <a:pt x="384" y="253"/>
                    </a:lnTo>
                    <a:lnTo>
                      <a:pt x="384" y="262"/>
                    </a:lnTo>
                    <a:lnTo>
                      <a:pt x="374" y="262"/>
                    </a:lnTo>
                    <a:lnTo>
                      <a:pt x="374" y="253"/>
                    </a:lnTo>
                    <a:close/>
                    <a:moveTo>
                      <a:pt x="374" y="273"/>
                    </a:moveTo>
                    <a:lnTo>
                      <a:pt x="384" y="273"/>
                    </a:lnTo>
                    <a:lnTo>
                      <a:pt x="384" y="283"/>
                    </a:lnTo>
                    <a:lnTo>
                      <a:pt x="374" y="283"/>
                    </a:lnTo>
                    <a:lnTo>
                      <a:pt x="374" y="273"/>
                    </a:lnTo>
                    <a:close/>
                    <a:moveTo>
                      <a:pt x="374" y="294"/>
                    </a:moveTo>
                    <a:lnTo>
                      <a:pt x="384" y="294"/>
                    </a:lnTo>
                    <a:lnTo>
                      <a:pt x="384" y="303"/>
                    </a:lnTo>
                    <a:lnTo>
                      <a:pt x="374" y="303"/>
                    </a:lnTo>
                    <a:lnTo>
                      <a:pt x="374" y="294"/>
                    </a:lnTo>
                    <a:close/>
                    <a:moveTo>
                      <a:pt x="374" y="314"/>
                    </a:moveTo>
                    <a:lnTo>
                      <a:pt x="384" y="314"/>
                    </a:lnTo>
                    <a:lnTo>
                      <a:pt x="384" y="324"/>
                    </a:lnTo>
                    <a:lnTo>
                      <a:pt x="374" y="324"/>
                    </a:lnTo>
                    <a:lnTo>
                      <a:pt x="374" y="314"/>
                    </a:lnTo>
                    <a:close/>
                    <a:moveTo>
                      <a:pt x="374" y="333"/>
                    </a:moveTo>
                    <a:lnTo>
                      <a:pt x="384" y="333"/>
                    </a:lnTo>
                    <a:lnTo>
                      <a:pt x="384" y="343"/>
                    </a:lnTo>
                    <a:lnTo>
                      <a:pt x="374" y="343"/>
                    </a:lnTo>
                    <a:lnTo>
                      <a:pt x="374" y="333"/>
                    </a:lnTo>
                    <a:close/>
                    <a:moveTo>
                      <a:pt x="374" y="354"/>
                    </a:moveTo>
                    <a:lnTo>
                      <a:pt x="384" y="354"/>
                    </a:lnTo>
                    <a:lnTo>
                      <a:pt x="384" y="364"/>
                    </a:lnTo>
                    <a:lnTo>
                      <a:pt x="374" y="364"/>
                    </a:lnTo>
                    <a:lnTo>
                      <a:pt x="374" y="354"/>
                    </a:lnTo>
                    <a:close/>
                    <a:moveTo>
                      <a:pt x="374" y="375"/>
                    </a:moveTo>
                    <a:lnTo>
                      <a:pt x="384" y="375"/>
                    </a:lnTo>
                    <a:lnTo>
                      <a:pt x="384" y="384"/>
                    </a:lnTo>
                    <a:lnTo>
                      <a:pt x="374" y="384"/>
                    </a:lnTo>
                    <a:lnTo>
                      <a:pt x="374" y="375"/>
                    </a:lnTo>
                    <a:close/>
                    <a:moveTo>
                      <a:pt x="374" y="395"/>
                    </a:moveTo>
                    <a:lnTo>
                      <a:pt x="384" y="395"/>
                    </a:lnTo>
                    <a:lnTo>
                      <a:pt x="384" y="405"/>
                    </a:lnTo>
                    <a:lnTo>
                      <a:pt x="374" y="405"/>
                    </a:lnTo>
                    <a:lnTo>
                      <a:pt x="374" y="395"/>
                    </a:lnTo>
                    <a:close/>
                    <a:moveTo>
                      <a:pt x="374" y="414"/>
                    </a:moveTo>
                    <a:lnTo>
                      <a:pt x="384" y="414"/>
                    </a:lnTo>
                    <a:lnTo>
                      <a:pt x="384" y="424"/>
                    </a:lnTo>
                    <a:lnTo>
                      <a:pt x="374" y="424"/>
                    </a:lnTo>
                    <a:lnTo>
                      <a:pt x="374" y="414"/>
                    </a:lnTo>
                    <a:close/>
                    <a:moveTo>
                      <a:pt x="374" y="435"/>
                    </a:moveTo>
                    <a:lnTo>
                      <a:pt x="384" y="435"/>
                    </a:lnTo>
                    <a:lnTo>
                      <a:pt x="384" y="444"/>
                    </a:lnTo>
                    <a:lnTo>
                      <a:pt x="374" y="444"/>
                    </a:lnTo>
                    <a:lnTo>
                      <a:pt x="374" y="435"/>
                    </a:lnTo>
                    <a:close/>
                    <a:moveTo>
                      <a:pt x="384" y="455"/>
                    </a:moveTo>
                    <a:lnTo>
                      <a:pt x="384" y="465"/>
                    </a:lnTo>
                    <a:lnTo>
                      <a:pt x="374" y="465"/>
                    </a:lnTo>
                    <a:lnTo>
                      <a:pt x="374" y="455"/>
                    </a:lnTo>
                    <a:lnTo>
                      <a:pt x="384" y="455"/>
                    </a:lnTo>
                    <a:close/>
                    <a:moveTo>
                      <a:pt x="355" y="30"/>
                    </a:moveTo>
                    <a:lnTo>
                      <a:pt x="365" y="30"/>
                    </a:lnTo>
                    <a:lnTo>
                      <a:pt x="365" y="40"/>
                    </a:lnTo>
                    <a:lnTo>
                      <a:pt x="355" y="40"/>
                    </a:lnTo>
                    <a:lnTo>
                      <a:pt x="355" y="30"/>
                    </a:lnTo>
                    <a:close/>
                    <a:moveTo>
                      <a:pt x="355" y="51"/>
                    </a:moveTo>
                    <a:lnTo>
                      <a:pt x="365" y="51"/>
                    </a:lnTo>
                    <a:lnTo>
                      <a:pt x="365" y="61"/>
                    </a:lnTo>
                    <a:lnTo>
                      <a:pt x="355" y="61"/>
                    </a:lnTo>
                    <a:lnTo>
                      <a:pt x="355" y="51"/>
                    </a:lnTo>
                    <a:close/>
                    <a:moveTo>
                      <a:pt x="355" y="72"/>
                    </a:moveTo>
                    <a:lnTo>
                      <a:pt x="365" y="72"/>
                    </a:lnTo>
                    <a:lnTo>
                      <a:pt x="365" y="81"/>
                    </a:lnTo>
                    <a:lnTo>
                      <a:pt x="355" y="81"/>
                    </a:lnTo>
                    <a:lnTo>
                      <a:pt x="355" y="72"/>
                    </a:lnTo>
                    <a:close/>
                    <a:moveTo>
                      <a:pt x="355" y="91"/>
                    </a:moveTo>
                    <a:lnTo>
                      <a:pt x="365" y="91"/>
                    </a:lnTo>
                    <a:lnTo>
                      <a:pt x="365" y="100"/>
                    </a:lnTo>
                    <a:lnTo>
                      <a:pt x="355" y="100"/>
                    </a:lnTo>
                    <a:lnTo>
                      <a:pt x="355" y="91"/>
                    </a:lnTo>
                    <a:close/>
                    <a:moveTo>
                      <a:pt x="355" y="111"/>
                    </a:moveTo>
                    <a:lnTo>
                      <a:pt x="365" y="111"/>
                    </a:lnTo>
                    <a:lnTo>
                      <a:pt x="365" y="121"/>
                    </a:lnTo>
                    <a:lnTo>
                      <a:pt x="355" y="121"/>
                    </a:lnTo>
                    <a:lnTo>
                      <a:pt x="355" y="111"/>
                    </a:lnTo>
                    <a:close/>
                    <a:moveTo>
                      <a:pt x="355" y="132"/>
                    </a:moveTo>
                    <a:lnTo>
                      <a:pt x="365" y="132"/>
                    </a:lnTo>
                    <a:lnTo>
                      <a:pt x="365" y="142"/>
                    </a:lnTo>
                    <a:lnTo>
                      <a:pt x="355" y="142"/>
                    </a:lnTo>
                    <a:lnTo>
                      <a:pt x="355" y="132"/>
                    </a:lnTo>
                    <a:close/>
                    <a:moveTo>
                      <a:pt x="355" y="152"/>
                    </a:moveTo>
                    <a:lnTo>
                      <a:pt x="365" y="152"/>
                    </a:lnTo>
                    <a:lnTo>
                      <a:pt x="365" y="162"/>
                    </a:lnTo>
                    <a:lnTo>
                      <a:pt x="355" y="162"/>
                    </a:lnTo>
                    <a:lnTo>
                      <a:pt x="355" y="152"/>
                    </a:lnTo>
                    <a:close/>
                    <a:moveTo>
                      <a:pt x="355" y="172"/>
                    </a:moveTo>
                    <a:lnTo>
                      <a:pt x="365" y="172"/>
                    </a:lnTo>
                    <a:lnTo>
                      <a:pt x="365" y="181"/>
                    </a:lnTo>
                    <a:lnTo>
                      <a:pt x="355" y="181"/>
                    </a:lnTo>
                    <a:lnTo>
                      <a:pt x="355" y="172"/>
                    </a:lnTo>
                    <a:close/>
                    <a:moveTo>
                      <a:pt x="355" y="192"/>
                    </a:moveTo>
                    <a:lnTo>
                      <a:pt x="365" y="192"/>
                    </a:lnTo>
                    <a:lnTo>
                      <a:pt x="365" y="202"/>
                    </a:lnTo>
                    <a:lnTo>
                      <a:pt x="355" y="202"/>
                    </a:lnTo>
                    <a:lnTo>
                      <a:pt x="355" y="192"/>
                    </a:lnTo>
                    <a:close/>
                    <a:moveTo>
                      <a:pt x="355" y="213"/>
                    </a:moveTo>
                    <a:lnTo>
                      <a:pt x="365" y="213"/>
                    </a:lnTo>
                    <a:lnTo>
                      <a:pt x="365" y="222"/>
                    </a:lnTo>
                    <a:lnTo>
                      <a:pt x="355" y="222"/>
                    </a:lnTo>
                    <a:lnTo>
                      <a:pt x="355" y="213"/>
                    </a:lnTo>
                    <a:close/>
                    <a:moveTo>
                      <a:pt x="355" y="233"/>
                    </a:moveTo>
                    <a:lnTo>
                      <a:pt x="365" y="233"/>
                    </a:lnTo>
                    <a:lnTo>
                      <a:pt x="365" y="243"/>
                    </a:lnTo>
                    <a:lnTo>
                      <a:pt x="355" y="243"/>
                    </a:lnTo>
                    <a:lnTo>
                      <a:pt x="355" y="233"/>
                    </a:lnTo>
                    <a:close/>
                    <a:moveTo>
                      <a:pt x="355" y="253"/>
                    </a:moveTo>
                    <a:lnTo>
                      <a:pt x="365" y="253"/>
                    </a:lnTo>
                    <a:lnTo>
                      <a:pt x="365" y="262"/>
                    </a:lnTo>
                    <a:lnTo>
                      <a:pt x="355" y="262"/>
                    </a:lnTo>
                    <a:lnTo>
                      <a:pt x="355" y="253"/>
                    </a:lnTo>
                    <a:close/>
                    <a:moveTo>
                      <a:pt x="355" y="273"/>
                    </a:moveTo>
                    <a:lnTo>
                      <a:pt x="365" y="273"/>
                    </a:lnTo>
                    <a:lnTo>
                      <a:pt x="365" y="283"/>
                    </a:lnTo>
                    <a:lnTo>
                      <a:pt x="355" y="283"/>
                    </a:lnTo>
                    <a:lnTo>
                      <a:pt x="355" y="273"/>
                    </a:lnTo>
                    <a:close/>
                    <a:moveTo>
                      <a:pt x="355" y="294"/>
                    </a:moveTo>
                    <a:lnTo>
                      <a:pt x="365" y="294"/>
                    </a:lnTo>
                    <a:lnTo>
                      <a:pt x="365" y="303"/>
                    </a:lnTo>
                    <a:lnTo>
                      <a:pt x="355" y="303"/>
                    </a:lnTo>
                    <a:lnTo>
                      <a:pt x="355" y="294"/>
                    </a:lnTo>
                    <a:close/>
                    <a:moveTo>
                      <a:pt x="355" y="314"/>
                    </a:moveTo>
                    <a:lnTo>
                      <a:pt x="365" y="314"/>
                    </a:lnTo>
                    <a:lnTo>
                      <a:pt x="365" y="324"/>
                    </a:lnTo>
                    <a:lnTo>
                      <a:pt x="355" y="324"/>
                    </a:lnTo>
                    <a:lnTo>
                      <a:pt x="355" y="314"/>
                    </a:lnTo>
                    <a:close/>
                    <a:moveTo>
                      <a:pt x="355" y="333"/>
                    </a:moveTo>
                    <a:lnTo>
                      <a:pt x="365" y="333"/>
                    </a:lnTo>
                    <a:lnTo>
                      <a:pt x="365" y="343"/>
                    </a:lnTo>
                    <a:lnTo>
                      <a:pt x="355" y="343"/>
                    </a:lnTo>
                    <a:lnTo>
                      <a:pt x="355" y="333"/>
                    </a:lnTo>
                    <a:close/>
                    <a:moveTo>
                      <a:pt x="355" y="354"/>
                    </a:moveTo>
                    <a:lnTo>
                      <a:pt x="365" y="354"/>
                    </a:lnTo>
                    <a:lnTo>
                      <a:pt x="365" y="364"/>
                    </a:lnTo>
                    <a:lnTo>
                      <a:pt x="355" y="364"/>
                    </a:lnTo>
                    <a:lnTo>
                      <a:pt x="355" y="354"/>
                    </a:lnTo>
                    <a:close/>
                    <a:moveTo>
                      <a:pt x="355" y="375"/>
                    </a:moveTo>
                    <a:lnTo>
                      <a:pt x="365" y="375"/>
                    </a:lnTo>
                    <a:lnTo>
                      <a:pt x="365" y="384"/>
                    </a:lnTo>
                    <a:lnTo>
                      <a:pt x="355" y="384"/>
                    </a:lnTo>
                    <a:lnTo>
                      <a:pt x="355" y="375"/>
                    </a:lnTo>
                    <a:close/>
                    <a:moveTo>
                      <a:pt x="355" y="395"/>
                    </a:moveTo>
                    <a:lnTo>
                      <a:pt x="365" y="395"/>
                    </a:lnTo>
                    <a:lnTo>
                      <a:pt x="365" y="405"/>
                    </a:lnTo>
                    <a:lnTo>
                      <a:pt x="355" y="405"/>
                    </a:lnTo>
                    <a:lnTo>
                      <a:pt x="355" y="395"/>
                    </a:lnTo>
                    <a:close/>
                    <a:moveTo>
                      <a:pt x="355" y="414"/>
                    </a:moveTo>
                    <a:lnTo>
                      <a:pt x="365" y="414"/>
                    </a:lnTo>
                    <a:lnTo>
                      <a:pt x="365" y="424"/>
                    </a:lnTo>
                    <a:lnTo>
                      <a:pt x="355" y="424"/>
                    </a:lnTo>
                    <a:lnTo>
                      <a:pt x="355" y="414"/>
                    </a:lnTo>
                    <a:close/>
                    <a:moveTo>
                      <a:pt x="355" y="435"/>
                    </a:moveTo>
                    <a:lnTo>
                      <a:pt x="365" y="435"/>
                    </a:lnTo>
                    <a:lnTo>
                      <a:pt x="365" y="444"/>
                    </a:lnTo>
                    <a:lnTo>
                      <a:pt x="355" y="444"/>
                    </a:lnTo>
                    <a:lnTo>
                      <a:pt x="355" y="435"/>
                    </a:lnTo>
                    <a:close/>
                    <a:moveTo>
                      <a:pt x="365" y="455"/>
                    </a:moveTo>
                    <a:lnTo>
                      <a:pt x="365" y="465"/>
                    </a:lnTo>
                    <a:lnTo>
                      <a:pt x="355" y="465"/>
                    </a:lnTo>
                    <a:lnTo>
                      <a:pt x="355" y="455"/>
                    </a:lnTo>
                    <a:lnTo>
                      <a:pt x="365" y="455"/>
                    </a:lnTo>
                    <a:close/>
                    <a:moveTo>
                      <a:pt x="335" y="30"/>
                    </a:moveTo>
                    <a:lnTo>
                      <a:pt x="344" y="30"/>
                    </a:lnTo>
                    <a:lnTo>
                      <a:pt x="344" y="40"/>
                    </a:lnTo>
                    <a:lnTo>
                      <a:pt x="335" y="40"/>
                    </a:lnTo>
                    <a:lnTo>
                      <a:pt x="335" y="30"/>
                    </a:lnTo>
                    <a:close/>
                    <a:moveTo>
                      <a:pt x="335" y="51"/>
                    </a:moveTo>
                    <a:lnTo>
                      <a:pt x="344" y="51"/>
                    </a:lnTo>
                    <a:lnTo>
                      <a:pt x="344" y="61"/>
                    </a:lnTo>
                    <a:lnTo>
                      <a:pt x="335" y="61"/>
                    </a:lnTo>
                    <a:lnTo>
                      <a:pt x="335" y="51"/>
                    </a:lnTo>
                    <a:close/>
                    <a:moveTo>
                      <a:pt x="335" y="72"/>
                    </a:moveTo>
                    <a:lnTo>
                      <a:pt x="344" y="72"/>
                    </a:lnTo>
                    <a:lnTo>
                      <a:pt x="344" y="81"/>
                    </a:lnTo>
                    <a:lnTo>
                      <a:pt x="335" y="81"/>
                    </a:lnTo>
                    <a:lnTo>
                      <a:pt x="335" y="72"/>
                    </a:lnTo>
                    <a:close/>
                    <a:moveTo>
                      <a:pt x="335" y="91"/>
                    </a:moveTo>
                    <a:lnTo>
                      <a:pt x="344" y="91"/>
                    </a:lnTo>
                    <a:lnTo>
                      <a:pt x="344" y="100"/>
                    </a:lnTo>
                    <a:lnTo>
                      <a:pt x="335" y="100"/>
                    </a:lnTo>
                    <a:lnTo>
                      <a:pt x="335" y="91"/>
                    </a:lnTo>
                    <a:close/>
                    <a:moveTo>
                      <a:pt x="335" y="111"/>
                    </a:moveTo>
                    <a:lnTo>
                      <a:pt x="344" y="111"/>
                    </a:lnTo>
                    <a:lnTo>
                      <a:pt x="344" y="121"/>
                    </a:lnTo>
                    <a:lnTo>
                      <a:pt x="335" y="121"/>
                    </a:lnTo>
                    <a:lnTo>
                      <a:pt x="335" y="111"/>
                    </a:lnTo>
                    <a:close/>
                    <a:moveTo>
                      <a:pt x="335" y="132"/>
                    </a:moveTo>
                    <a:lnTo>
                      <a:pt x="344" y="132"/>
                    </a:lnTo>
                    <a:lnTo>
                      <a:pt x="344" y="142"/>
                    </a:lnTo>
                    <a:lnTo>
                      <a:pt x="335" y="142"/>
                    </a:lnTo>
                    <a:lnTo>
                      <a:pt x="335" y="132"/>
                    </a:lnTo>
                    <a:close/>
                    <a:moveTo>
                      <a:pt x="335" y="152"/>
                    </a:moveTo>
                    <a:lnTo>
                      <a:pt x="344" y="152"/>
                    </a:lnTo>
                    <a:lnTo>
                      <a:pt x="344" y="162"/>
                    </a:lnTo>
                    <a:lnTo>
                      <a:pt x="335" y="162"/>
                    </a:lnTo>
                    <a:lnTo>
                      <a:pt x="335" y="152"/>
                    </a:lnTo>
                    <a:close/>
                    <a:moveTo>
                      <a:pt x="335" y="172"/>
                    </a:moveTo>
                    <a:lnTo>
                      <a:pt x="344" y="172"/>
                    </a:lnTo>
                    <a:lnTo>
                      <a:pt x="344" y="181"/>
                    </a:lnTo>
                    <a:lnTo>
                      <a:pt x="335" y="181"/>
                    </a:lnTo>
                    <a:lnTo>
                      <a:pt x="335" y="172"/>
                    </a:lnTo>
                    <a:close/>
                    <a:moveTo>
                      <a:pt x="335" y="192"/>
                    </a:moveTo>
                    <a:lnTo>
                      <a:pt x="344" y="192"/>
                    </a:lnTo>
                    <a:lnTo>
                      <a:pt x="344" y="202"/>
                    </a:lnTo>
                    <a:lnTo>
                      <a:pt x="335" y="202"/>
                    </a:lnTo>
                    <a:lnTo>
                      <a:pt x="335" y="192"/>
                    </a:lnTo>
                    <a:close/>
                    <a:moveTo>
                      <a:pt x="335" y="213"/>
                    </a:moveTo>
                    <a:lnTo>
                      <a:pt x="344" y="213"/>
                    </a:lnTo>
                    <a:lnTo>
                      <a:pt x="344" y="222"/>
                    </a:lnTo>
                    <a:lnTo>
                      <a:pt x="335" y="222"/>
                    </a:lnTo>
                    <a:lnTo>
                      <a:pt x="335" y="213"/>
                    </a:lnTo>
                    <a:close/>
                    <a:moveTo>
                      <a:pt x="335" y="233"/>
                    </a:moveTo>
                    <a:lnTo>
                      <a:pt x="344" y="233"/>
                    </a:lnTo>
                    <a:lnTo>
                      <a:pt x="344" y="243"/>
                    </a:lnTo>
                    <a:lnTo>
                      <a:pt x="335" y="243"/>
                    </a:lnTo>
                    <a:lnTo>
                      <a:pt x="335" y="233"/>
                    </a:lnTo>
                    <a:close/>
                    <a:moveTo>
                      <a:pt x="335" y="253"/>
                    </a:moveTo>
                    <a:lnTo>
                      <a:pt x="344" y="253"/>
                    </a:lnTo>
                    <a:lnTo>
                      <a:pt x="344" y="262"/>
                    </a:lnTo>
                    <a:lnTo>
                      <a:pt x="335" y="262"/>
                    </a:lnTo>
                    <a:lnTo>
                      <a:pt x="335" y="253"/>
                    </a:lnTo>
                    <a:close/>
                    <a:moveTo>
                      <a:pt x="335" y="273"/>
                    </a:moveTo>
                    <a:lnTo>
                      <a:pt x="344" y="273"/>
                    </a:lnTo>
                    <a:lnTo>
                      <a:pt x="344" y="283"/>
                    </a:lnTo>
                    <a:lnTo>
                      <a:pt x="335" y="283"/>
                    </a:lnTo>
                    <a:lnTo>
                      <a:pt x="335" y="273"/>
                    </a:lnTo>
                    <a:close/>
                    <a:moveTo>
                      <a:pt x="335" y="294"/>
                    </a:moveTo>
                    <a:lnTo>
                      <a:pt x="344" y="294"/>
                    </a:lnTo>
                    <a:lnTo>
                      <a:pt x="344" y="303"/>
                    </a:lnTo>
                    <a:lnTo>
                      <a:pt x="335" y="303"/>
                    </a:lnTo>
                    <a:lnTo>
                      <a:pt x="335" y="294"/>
                    </a:lnTo>
                    <a:close/>
                    <a:moveTo>
                      <a:pt x="335" y="314"/>
                    </a:moveTo>
                    <a:lnTo>
                      <a:pt x="344" y="314"/>
                    </a:lnTo>
                    <a:lnTo>
                      <a:pt x="344" y="324"/>
                    </a:lnTo>
                    <a:lnTo>
                      <a:pt x="335" y="324"/>
                    </a:lnTo>
                    <a:lnTo>
                      <a:pt x="335" y="314"/>
                    </a:lnTo>
                    <a:close/>
                    <a:moveTo>
                      <a:pt x="335" y="333"/>
                    </a:moveTo>
                    <a:lnTo>
                      <a:pt x="344" y="333"/>
                    </a:lnTo>
                    <a:lnTo>
                      <a:pt x="344" y="343"/>
                    </a:lnTo>
                    <a:lnTo>
                      <a:pt x="335" y="343"/>
                    </a:lnTo>
                    <a:lnTo>
                      <a:pt x="335" y="333"/>
                    </a:lnTo>
                    <a:close/>
                    <a:moveTo>
                      <a:pt x="335" y="354"/>
                    </a:moveTo>
                    <a:lnTo>
                      <a:pt x="344" y="354"/>
                    </a:lnTo>
                    <a:lnTo>
                      <a:pt x="344" y="364"/>
                    </a:lnTo>
                    <a:lnTo>
                      <a:pt x="335" y="364"/>
                    </a:lnTo>
                    <a:lnTo>
                      <a:pt x="335" y="354"/>
                    </a:lnTo>
                    <a:close/>
                    <a:moveTo>
                      <a:pt x="335" y="375"/>
                    </a:moveTo>
                    <a:lnTo>
                      <a:pt x="344" y="375"/>
                    </a:lnTo>
                    <a:lnTo>
                      <a:pt x="344" y="384"/>
                    </a:lnTo>
                    <a:lnTo>
                      <a:pt x="335" y="384"/>
                    </a:lnTo>
                    <a:lnTo>
                      <a:pt x="335" y="375"/>
                    </a:lnTo>
                    <a:close/>
                    <a:moveTo>
                      <a:pt x="335" y="395"/>
                    </a:moveTo>
                    <a:lnTo>
                      <a:pt x="344" y="395"/>
                    </a:lnTo>
                    <a:lnTo>
                      <a:pt x="344" y="405"/>
                    </a:lnTo>
                    <a:lnTo>
                      <a:pt x="335" y="405"/>
                    </a:lnTo>
                    <a:lnTo>
                      <a:pt x="335" y="395"/>
                    </a:lnTo>
                    <a:close/>
                    <a:moveTo>
                      <a:pt x="335" y="414"/>
                    </a:moveTo>
                    <a:lnTo>
                      <a:pt x="344" y="414"/>
                    </a:lnTo>
                    <a:lnTo>
                      <a:pt x="344" y="424"/>
                    </a:lnTo>
                    <a:lnTo>
                      <a:pt x="335" y="424"/>
                    </a:lnTo>
                    <a:lnTo>
                      <a:pt x="335" y="414"/>
                    </a:lnTo>
                    <a:close/>
                    <a:moveTo>
                      <a:pt x="335" y="435"/>
                    </a:moveTo>
                    <a:lnTo>
                      <a:pt x="344" y="435"/>
                    </a:lnTo>
                    <a:lnTo>
                      <a:pt x="344" y="444"/>
                    </a:lnTo>
                    <a:lnTo>
                      <a:pt x="335" y="444"/>
                    </a:lnTo>
                    <a:lnTo>
                      <a:pt x="335" y="435"/>
                    </a:lnTo>
                    <a:close/>
                    <a:moveTo>
                      <a:pt x="344" y="455"/>
                    </a:moveTo>
                    <a:lnTo>
                      <a:pt x="344" y="465"/>
                    </a:lnTo>
                    <a:lnTo>
                      <a:pt x="335" y="465"/>
                    </a:lnTo>
                    <a:lnTo>
                      <a:pt x="335" y="455"/>
                    </a:lnTo>
                    <a:lnTo>
                      <a:pt x="344" y="455"/>
                    </a:lnTo>
                    <a:close/>
                    <a:moveTo>
                      <a:pt x="314" y="30"/>
                    </a:moveTo>
                    <a:lnTo>
                      <a:pt x="324" y="30"/>
                    </a:lnTo>
                    <a:lnTo>
                      <a:pt x="324" y="40"/>
                    </a:lnTo>
                    <a:lnTo>
                      <a:pt x="314" y="40"/>
                    </a:lnTo>
                    <a:lnTo>
                      <a:pt x="314" y="30"/>
                    </a:lnTo>
                    <a:close/>
                    <a:moveTo>
                      <a:pt x="314" y="51"/>
                    </a:moveTo>
                    <a:lnTo>
                      <a:pt x="324" y="51"/>
                    </a:lnTo>
                    <a:lnTo>
                      <a:pt x="324" y="61"/>
                    </a:lnTo>
                    <a:lnTo>
                      <a:pt x="314" y="61"/>
                    </a:lnTo>
                    <a:lnTo>
                      <a:pt x="314" y="51"/>
                    </a:lnTo>
                    <a:close/>
                    <a:moveTo>
                      <a:pt x="314" y="72"/>
                    </a:moveTo>
                    <a:lnTo>
                      <a:pt x="324" y="72"/>
                    </a:lnTo>
                    <a:lnTo>
                      <a:pt x="324" y="81"/>
                    </a:lnTo>
                    <a:lnTo>
                      <a:pt x="314" y="81"/>
                    </a:lnTo>
                    <a:lnTo>
                      <a:pt x="314" y="72"/>
                    </a:lnTo>
                    <a:close/>
                    <a:moveTo>
                      <a:pt x="314" y="91"/>
                    </a:moveTo>
                    <a:lnTo>
                      <a:pt x="324" y="91"/>
                    </a:lnTo>
                    <a:lnTo>
                      <a:pt x="324" y="100"/>
                    </a:lnTo>
                    <a:lnTo>
                      <a:pt x="314" y="100"/>
                    </a:lnTo>
                    <a:lnTo>
                      <a:pt x="314" y="91"/>
                    </a:lnTo>
                    <a:close/>
                    <a:moveTo>
                      <a:pt x="314" y="111"/>
                    </a:moveTo>
                    <a:lnTo>
                      <a:pt x="324" y="111"/>
                    </a:lnTo>
                    <a:lnTo>
                      <a:pt x="324" y="121"/>
                    </a:lnTo>
                    <a:lnTo>
                      <a:pt x="314" y="121"/>
                    </a:lnTo>
                    <a:lnTo>
                      <a:pt x="314" y="111"/>
                    </a:lnTo>
                    <a:close/>
                    <a:moveTo>
                      <a:pt x="314" y="132"/>
                    </a:moveTo>
                    <a:lnTo>
                      <a:pt x="324" y="132"/>
                    </a:lnTo>
                    <a:lnTo>
                      <a:pt x="324" y="142"/>
                    </a:lnTo>
                    <a:lnTo>
                      <a:pt x="314" y="142"/>
                    </a:lnTo>
                    <a:lnTo>
                      <a:pt x="314" y="132"/>
                    </a:lnTo>
                    <a:close/>
                    <a:moveTo>
                      <a:pt x="314" y="152"/>
                    </a:moveTo>
                    <a:lnTo>
                      <a:pt x="324" y="152"/>
                    </a:lnTo>
                    <a:lnTo>
                      <a:pt x="324" y="162"/>
                    </a:lnTo>
                    <a:lnTo>
                      <a:pt x="314" y="162"/>
                    </a:lnTo>
                    <a:lnTo>
                      <a:pt x="314" y="152"/>
                    </a:lnTo>
                    <a:close/>
                    <a:moveTo>
                      <a:pt x="314" y="172"/>
                    </a:moveTo>
                    <a:lnTo>
                      <a:pt x="324" y="172"/>
                    </a:lnTo>
                    <a:lnTo>
                      <a:pt x="324" y="181"/>
                    </a:lnTo>
                    <a:lnTo>
                      <a:pt x="314" y="181"/>
                    </a:lnTo>
                    <a:lnTo>
                      <a:pt x="314" y="172"/>
                    </a:lnTo>
                    <a:close/>
                    <a:moveTo>
                      <a:pt x="314" y="192"/>
                    </a:moveTo>
                    <a:lnTo>
                      <a:pt x="324" y="192"/>
                    </a:lnTo>
                    <a:lnTo>
                      <a:pt x="324" y="202"/>
                    </a:lnTo>
                    <a:lnTo>
                      <a:pt x="314" y="202"/>
                    </a:lnTo>
                    <a:lnTo>
                      <a:pt x="314" y="192"/>
                    </a:lnTo>
                    <a:close/>
                    <a:moveTo>
                      <a:pt x="314" y="213"/>
                    </a:moveTo>
                    <a:lnTo>
                      <a:pt x="324" y="213"/>
                    </a:lnTo>
                    <a:lnTo>
                      <a:pt x="324" y="222"/>
                    </a:lnTo>
                    <a:lnTo>
                      <a:pt x="314" y="222"/>
                    </a:lnTo>
                    <a:lnTo>
                      <a:pt x="314" y="213"/>
                    </a:lnTo>
                    <a:close/>
                    <a:moveTo>
                      <a:pt x="314" y="233"/>
                    </a:moveTo>
                    <a:lnTo>
                      <a:pt x="324" y="233"/>
                    </a:lnTo>
                    <a:lnTo>
                      <a:pt x="324" y="243"/>
                    </a:lnTo>
                    <a:lnTo>
                      <a:pt x="314" y="243"/>
                    </a:lnTo>
                    <a:lnTo>
                      <a:pt x="314" y="233"/>
                    </a:lnTo>
                    <a:close/>
                    <a:moveTo>
                      <a:pt x="314" y="253"/>
                    </a:moveTo>
                    <a:lnTo>
                      <a:pt x="324" y="253"/>
                    </a:lnTo>
                    <a:lnTo>
                      <a:pt x="324" y="262"/>
                    </a:lnTo>
                    <a:lnTo>
                      <a:pt x="314" y="262"/>
                    </a:lnTo>
                    <a:lnTo>
                      <a:pt x="314" y="253"/>
                    </a:lnTo>
                    <a:close/>
                    <a:moveTo>
                      <a:pt x="314" y="273"/>
                    </a:moveTo>
                    <a:lnTo>
                      <a:pt x="324" y="273"/>
                    </a:lnTo>
                    <a:lnTo>
                      <a:pt x="324" y="283"/>
                    </a:lnTo>
                    <a:lnTo>
                      <a:pt x="314" y="283"/>
                    </a:lnTo>
                    <a:lnTo>
                      <a:pt x="314" y="273"/>
                    </a:lnTo>
                    <a:close/>
                    <a:moveTo>
                      <a:pt x="314" y="294"/>
                    </a:moveTo>
                    <a:lnTo>
                      <a:pt x="324" y="294"/>
                    </a:lnTo>
                    <a:lnTo>
                      <a:pt x="324" y="303"/>
                    </a:lnTo>
                    <a:lnTo>
                      <a:pt x="314" y="303"/>
                    </a:lnTo>
                    <a:lnTo>
                      <a:pt x="314" y="294"/>
                    </a:lnTo>
                    <a:close/>
                    <a:moveTo>
                      <a:pt x="314" y="314"/>
                    </a:moveTo>
                    <a:lnTo>
                      <a:pt x="324" y="314"/>
                    </a:lnTo>
                    <a:lnTo>
                      <a:pt x="324" y="324"/>
                    </a:lnTo>
                    <a:lnTo>
                      <a:pt x="314" y="324"/>
                    </a:lnTo>
                    <a:lnTo>
                      <a:pt x="314" y="314"/>
                    </a:lnTo>
                    <a:close/>
                    <a:moveTo>
                      <a:pt x="314" y="333"/>
                    </a:moveTo>
                    <a:lnTo>
                      <a:pt x="324" y="333"/>
                    </a:lnTo>
                    <a:lnTo>
                      <a:pt x="324" y="343"/>
                    </a:lnTo>
                    <a:lnTo>
                      <a:pt x="314" y="343"/>
                    </a:lnTo>
                    <a:lnTo>
                      <a:pt x="314" y="333"/>
                    </a:lnTo>
                    <a:close/>
                    <a:moveTo>
                      <a:pt x="314" y="354"/>
                    </a:moveTo>
                    <a:lnTo>
                      <a:pt x="324" y="354"/>
                    </a:lnTo>
                    <a:lnTo>
                      <a:pt x="324" y="364"/>
                    </a:lnTo>
                    <a:lnTo>
                      <a:pt x="314" y="364"/>
                    </a:lnTo>
                    <a:lnTo>
                      <a:pt x="314" y="354"/>
                    </a:lnTo>
                    <a:close/>
                    <a:moveTo>
                      <a:pt x="314" y="375"/>
                    </a:moveTo>
                    <a:lnTo>
                      <a:pt x="324" y="375"/>
                    </a:lnTo>
                    <a:lnTo>
                      <a:pt x="324" y="384"/>
                    </a:lnTo>
                    <a:lnTo>
                      <a:pt x="314" y="384"/>
                    </a:lnTo>
                    <a:lnTo>
                      <a:pt x="314" y="375"/>
                    </a:lnTo>
                    <a:close/>
                    <a:moveTo>
                      <a:pt x="314" y="395"/>
                    </a:moveTo>
                    <a:lnTo>
                      <a:pt x="324" y="395"/>
                    </a:lnTo>
                    <a:lnTo>
                      <a:pt x="324" y="405"/>
                    </a:lnTo>
                    <a:lnTo>
                      <a:pt x="314" y="405"/>
                    </a:lnTo>
                    <a:lnTo>
                      <a:pt x="314" y="395"/>
                    </a:lnTo>
                    <a:close/>
                    <a:moveTo>
                      <a:pt x="314" y="414"/>
                    </a:moveTo>
                    <a:lnTo>
                      <a:pt x="324" y="414"/>
                    </a:lnTo>
                    <a:lnTo>
                      <a:pt x="324" y="424"/>
                    </a:lnTo>
                    <a:lnTo>
                      <a:pt x="314" y="424"/>
                    </a:lnTo>
                    <a:lnTo>
                      <a:pt x="314" y="414"/>
                    </a:lnTo>
                    <a:close/>
                    <a:moveTo>
                      <a:pt x="314" y="435"/>
                    </a:moveTo>
                    <a:lnTo>
                      <a:pt x="324" y="435"/>
                    </a:lnTo>
                    <a:lnTo>
                      <a:pt x="324" y="444"/>
                    </a:lnTo>
                    <a:lnTo>
                      <a:pt x="314" y="444"/>
                    </a:lnTo>
                    <a:lnTo>
                      <a:pt x="314" y="435"/>
                    </a:lnTo>
                    <a:close/>
                    <a:moveTo>
                      <a:pt x="324" y="455"/>
                    </a:moveTo>
                    <a:lnTo>
                      <a:pt x="324" y="465"/>
                    </a:lnTo>
                    <a:lnTo>
                      <a:pt x="314" y="465"/>
                    </a:lnTo>
                    <a:lnTo>
                      <a:pt x="314" y="455"/>
                    </a:lnTo>
                    <a:lnTo>
                      <a:pt x="324" y="455"/>
                    </a:lnTo>
                    <a:close/>
                    <a:moveTo>
                      <a:pt x="293" y="30"/>
                    </a:moveTo>
                    <a:lnTo>
                      <a:pt x="303" y="30"/>
                    </a:lnTo>
                    <a:lnTo>
                      <a:pt x="303" y="40"/>
                    </a:lnTo>
                    <a:lnTo>
                      <a:pt x="293" y="40"/>
                    </a:lnTo>
                    <a:lnTo>
                      <a:pt x="293" y="30"/>
                    </a:lnTo>
                    <a:close/>
                    <a:moveTo>
                      <a:pt x="293" y="51"/>
                    </a:moveTo>
                    <a:lnTo>
                      <a:pt x="303" y="51"/>
                    </a:lnTo>
                    <a:lnTo>
                      <a:pt x="303" y="61"/>
                    </a:lnTo>
                    <a:lnTo>
                      <a:pt x="293" y="61"/>
                    </a:lnTo>
                    <a:lnTo>
                      <a:pt x="293" y="51"/>
                    </a:lnTo>
                    <a:close/>
                    <a:moveTo>
                      <a:pt x="293" y="72"/>
                    </a:moveTo>
                    <a:lnTo>
                      <a:pt x="303" y="72"/>
                    </a:lnTo>
                    <a:lnTo>
                      <a:pt x="303" y="81"/>
                    </a:lnTo>
                    <a:lnTo>
                      <a:pt x="293" y="81"/>
                    </a:lnTo>
                    <a:lnTo>
                      <a:pt x="293" y="72"/>
                    </a:lnTo>
                    <a:close/>
                    <a:moveTo>
                      <a:pt x="293" y="91"/>
                    </a:moveTo>
                    <a:lnTo>
                      <a:pt x="303" y="91"/>
                    </a:lnTo>
                    <a:lnTo>
                      <a:pt x="303" y="100"/>
                    </a:lnTo>
                    <a:lnTo>
                      <a:pt x="293" y="100"/>
                    </a:lnTo>
                    <a:lnTo>
                      <a:pt x="293" y="91"/>
                    </a:lnTo>
                    <a:close/>
                    <a:moveTo>
                      <a:pt x="293" y="111"/>
                    </a:moveTo>
                    <a:lnTo>
                      <a:pt x="303" y="111"/>
                    </a:lnTo>
                    <a:lnTo>
                      <a:pt x="303" y="121"/>
                    </a:lnTo>
                    <a:lnTo>
                      <a:pt x="293" y="121"/>
                    </a:lnTo>
                    <a:lnTo>
                      <a:pt x="293" y="111"/>
                    </a:lnTo>
                    <a:close/>
                    <a:moveTo>
                      <a:pt x="293" y="132"/>
                    </a:moveTo>
                    <a:lnTo>
                      <a:pt x="303" y="132"/>
                    </a:lnTo>
                    <a:lnTo>
                      <a:pt x="303" y="142"/>
                    </a:lnTo>
                    <a:lnTo>
                      <a:pt x="293" y="142"/>
                    </a:lnTo>
                    <a:lnTo>
                      <a:pt x="293" y="132"/>
                    </a:lnTo>
                    <a:close/>
                    <a:moveTo>
                      <a:pt x="293" y="152"/>
                    </a:moveTo>
                    <a:lnTo>
                      <a:pt x="303" y="152"/>
                    </a:lnTo>
                    <a:lnTo>
                      <a:pt x="303" y="162"/>
                    </a:lnTo>
                    <a:lnTo>
                      <a:pt x="293" y="162"/>
                    </a:lnTo>
                    <a:lnTo>
                      <a:pt x="293" y="152"/>
                    </a:lnTo>
                    <a:close/>
                    <a:moveTo>
                      <a:pt x="293" y="172"/>
                    </a:moveTo>
                    <a:lnTo>
                      <a:pt x="303" y="172"/>
                    </a:lnTo>
                    <a:lnTo>
                      <a:pt x="303" y="181"/>
                    </a:lnTo>
                    <a:lnTo>
                      <a:pt x="293" y="181"/>
                    </a:lnTo>
                    <a:lnTo>
                      <a:pt x="293" y="172"/>
                    </a:lnTo>
                    <a:close/>
                    <a:moveTo>
                      <a:pt x="293" y="192"/>
                    </a:moveTo>
                    <a:lnTo>
                      <a:pt x="303" y="192"/>
                    </a:lnTo>
                    <a:lnTo>
                      <a:pt x="303" y="202"/>
                    </a:lnTo>
                    <a:lnTo>
                      <a:pt x="293" y="202"/>
                    </a:lnTo>
                    <a:lnTo>
                      <a:pt x="293" y="192"/>
                    </a:lnTo>
                    <a:close/>
                    <a:moveTo>
                      <a:pt x="293" y="213"/>
                    </a:moveTo>
                    <a:lnTo>
                      <a:pt x="303" y="213"/>
                    </a:lnTo>
                    <a:lnTo>
                      <a:pt x="303" y="222"/>
                    </a:lnTo>
                    <a:lnTo>
                      <a:pt x="293" y="222"/>
                    </a:lnTo>
                    <a:lnTo>
                      <a:pt x="293" y="213"/>
                    </a:lnTo>
                    <a:close/>
                    <a:moveTo>
                      <a:pt x="293" y="233"/>
                    </a:moveTo>
                    <a:lnTo>
                      <a:pt x="303" y="233"/>
                    </a:lnTo>
                    <a:lnTo>
                      <a:pt x="303" y="243"/>
                    </a:lnTo>
                    <a:lnTo>
                      <a:pt x="293" y="243"/>
                    </a:lnTo>
                    <a:lnTo>
                      <a:pt x="293" y="233"/>
                    </a:lnTo>
                    <a:close/>
                    <a:moveTo>
                      <a:pt x="293" y="253"/>
                    </a:moveTo>
                    <a:lnTo>
                      <a:pt x="303" y="253"/>
                    </a:lnTo>
                    <a:lnTo>
                      <a:pt x="303" y="262"/>
                    </a:lnTo>
                    <a:lnTo>
                      <a:pt x="293" y="262"/>
                    </a:lnTo>
                    <a:lnTo>
                      <a:pt x="293" y="253"/>
                    </a:lnTo>
                    <a:close/>
                    <a:moveTo>
                      <a:pt x="293" y="273"/>
                    </a:moveTo>
                    <a:lnTo>
                      <a:pt x="303" y="273"/>
                    </a:lnTo>
                    <a:lnTo>
                      <a:pt x="303" y="283"/>
                    </a:lnTo>
                    <a:lnTo>
                      <a:pt x="293" y="283"/>
                    </a:lnTo>
                    <a:lnTo>
                      <a:pt x="293" y="273"/>
                    </a:lnTo>
                    <a:close/>
                    <a:moveTo>
                      <a:pt x="293" y="294"/>
                    </a:moveTo>
                    <a:lnTo>
                      <a:pt x="303" y="294"/>
                    </a:lnTo>
                    <a:lnTo>
                      <a:pt x="303" y="303"/>
                    </a:lnTo>
                    <a:lnTo>
                      <a:pt x="293" y="303"/>
                    </a:lnTo>
                    <a:lnTo>
                      <a:pt x="293" y="294"/>
                    </a:lnTo>
                    <a:close/>
                    <a:moveTo>
                      <a:pt x="293" y="314"/>
                    </a:moveTo>
                    <a:lnTo>
                      <a:pt x="303" y="314"/>
                    </a:lnTo>
                    <a:lnTo>
                      <a:pt x="303" y="324"/>
                    </a:lnTo>
                    <a:lnTo>
                      <a:pt x="293" y="324"/>
                    </a:lnTo>
                    <a:lnTo>
                      <a:pt x="293" y="314"/>
                    </a:lnTo>
                    <a:close/>
                    <a:moveTo>
                      <a:pt x="293" y="333"/>
                    </a:moveTo>
                    <a:lnTo>
                      <a:pt x="303" y="333"/>
                    </a:lnTo>
                    <a:lnTo>
                      <a:pt x="303" y="343"/>
                    </a:lnTo>
                    <a:lnTo>
                      <a:pt x="293" y="343"/>
                    </a:lnTo>
                    <a:lnTo>
                      <a:pt x="293" y="333"/>
                    </a:lnTo>
                    <a:close/>
                    <a:moveTo>
                      <a:pt x="293" y="354"/>
                    </a:moveTo>
                    <a:lnTo>
                      <a:pt x="303" y="354"/>
                    </a:lnTo>
                    <a:lnTo>
                      <a:pt x="303" y="364"/>
                    </a:lnTo>
                    <a:lnTo>
                      <a:pt x="293" y="364"/>
                    </a:lnTo>
                    <a:lnTo>
                      <a:pt x="293" y="354"/>
                    </a:lnTo>
                    <a:close/>
                    <a:moveTo>
                      <a:pt x="293" y="375"/>
                    </a:moveTo>
                    <a:lnTo>
                      <a:pt x="303" y="375"/>
                    </a:lnTo>
                    <a:lnTo>
                      <a:pt x="303" y="384"/>
                    </a:lnTo>
                    <a:lnTo>
                      <a:pt x="293" y="384"/>
                    </a:lnTo>
                    <a:lnTo>
                      <a:pt x="293" y="375"/>
                    </a:lnTo>
                    <a:close/>
                    <a:moveTo>
                      <a:pt x="293" y="395"/>
                    </a:moveTo>
                    <a:lnTo>
                      <a:pt x="303" y="395"/>
                    </a:lnTo>
                    <a:lnTo>
                      <a:pt x="303" y="405"/>
                    </a:lnTo>
                    <a:lnTo>
                      <a:pt x="293" y="405"/>
                    </a:lnTo>
                    <a:lnTo>
                      <a:pt x="293" y="395"/>
                    </a:lnTo>
                    <a:close/>
                    <a:moveTo>
                      <a:pt x="293" y="414"/>
                    </a:moveTo>
                    <a:lnTo>
                      <a:pt x="303" y="414"/>
                    </a:lnTo>
                    <a:lnTo>
                      <a:pt x="303" y="424"/>
                    </a:lnTo>
                    <a:lnTo>
                      <a:pt x="293" y="424"/>
                    </a:lnTo>
                    <a:lnTo>
                      <a:pt x="293" y="414"/>
                    </a:lnTo>
                    <a:close/>
                    <a:moveTo>
                      <a:pt x="293" y="435"/>
                    </a:moveTo>
                    <a:lnTo>
                      <a:pt x="303" y="435"/>
                    </a:lnTo>
                    <a:lnTo>
                      <a:pt x="303" y="444"/>
                    </a:lnTo>
                    <a:lnTo>
                      <a:pt x="293" y="444"/>
                    </a:lnTo>
                    <a:lnTo>
                      <a:pt x="293" y="435"/>
                    </a:lnTo>
                    <a:close/>
                    <a:moveTo>
                      <a:pt x="303" y="455"/>
                    </a:moveTo>
                    <a:lnTo>
                      <a:pt x="303" y="465"/>
                    </a:lnTo>
                    <a:lnTo>
                      <a:pt x="293" y="465"/>
                    </a:lnTo>
                    <a:lnTo>
                      <a:pt x="293" y="455"/>
                    </a:lnTo>
                    <a:lnTo>
                      <a:pt x="303" y="455"/>
                    </a:lnTo>
                    <a:close/>
                    <a:moveTo>
                      <a:pt x="274" y="30"/>
                    </a:moveTo>
                    <a:lnTo>
                      <a:pt x="284" y="30"/>
                    </a:lnTo>
                    <a:lnTo>
                      <a:pt x="284" y="40"/>
                    </a:lnTo>
                    <a:lnTo>
                      <a:pt x="274" y="40"/>
                    </a:lnTo>
                    <a:lnTo>
                      <a:pt x="274" y="30"/>
                    </a:lnTo>
                    <a:close/>
                    <a:moveTo>
                      <a:pt x="274" y="51"/>
                    </a:moveTo>
                    <a:lnTo>
                      <a:pt x="284" y="51"/>
                    </a:lnTo>
                    <a:lnTo>
                      <a:pt x="284" y="61"/>
                    </a:lnTo>
                    <a:lnTo>
                      <a:pt x="274" y="61"/>
                    </a:lnTo>
                    <a:lnTo>
                      <a:pt x="274" y="51"/>
                    </a:lnTo>
                    <a:close/>
                    <a:moveTo>
                      <a:pt x="274" y="72"/>
                    </a:moveTo>
                    <a:lnTo>
                      <a:pt x="284" y="72"/>
                    </a:lnTo>
                    <a:lnTo>
                      <a:pt x="284" y="81"/>
                    </a:lnTo>
                    <a:lnTo>
                      <a:pt x="274" y="81"/>
                    </a:lnTo>
                    <a:lnTo>
                      <a:pt x="274" y="72"/>
                    </a:lnTo>
                    <a:close/>
                    <a:moveTo>
                      <a:pt x="274" y="91"/>
                    </a:moveTo>
                    <a:lnTo>
                      <a:pt x="284" y="91"/>
                    </a:lnTo>
                    <a:lnTo>
                      <a:pt x="284" y="100"/>
                    </a:lnTo>
                    <a:lnTo>
                      <a:pt x="274" y="100"/>
                    </a:lnTo>
                    <a:lnTo>
                      <a:pt x="274" y="91"/>
                    </a:lnTo>
                    <a:close/>
                    <a:moveTo>
                      <a:pt x="274" y="111"/>
                    </a:moveTo>
                    <a:lnTo>
                      <a:pt x="284" y="111"/>
                    </a:lnTo>
                    <a:lnTo>
                      <a:pt x="284" y="121"/>
                    </a:lnTo>
                    <a:lnTo>
                      <a:pt x="274" y="121"/>
                    </a:lnTo>
                    <a:lnTo>
                      <a:pt x="274" y="111"/>
                    </a:lnTo>
                    <a:close/>
                    <a:moveTo>
                      <a:pt x="274" y="132"/>
                    </a:moveTo>
                    <a:lnTo>
                      <a:pt x="284" y="132"/>
                    </a:lnTo>
                    <a:lnTo>
                      <a:pt x="284" y="142"/>
                    </a:lnTo>
                    <a:lnTo>
                      <a:pt x="274" y="142"/>
                    </a:lnTo>
                    <a:lnTo>
                      <a:pt x="274" y="132"/>
                    </a:lnTo>
                    <a:close/>
                    <a:moveTo>
                      <a:pt x="274" y="152"/>
                    </a:moveTo>
                    <a:lnTo>
                      <a:pt x="284" y="152"/>
                    </a:lnTo>
                    <a:lnTo>
                      <a:pt x="284" y="162"/>
                    </a:lnTo>
                    <a:lnTo>
                      <a:pt x="274" y="162"/>
                    </a:lnTo>
                    <a:lnTo>
                      <a:pt x="274" y="152"/>
                    </a:lnTo>
                    <a:close/>
                    <a:moveTo>
                      <a:pt x="274" y="172"/>
                    </a:moveTo>
                    <a:lnTo>
                      <a:pt x="284" y="172"/>
                    </a:lnTo>
                    <a:lnTo>
                      <a:pt x="284" y="181"/>
                    </a:lnTo>
                    <a:lnTo>
                      <a:pt x="274" y="181"/>
                    </a:lnTo>
                    <a:lnTo>
                      <a:pt x="274" y="172"/>
                    </a:lnTo>
                    <a:close/>
                    <a:moveTo>
                      <a:pt x="274" y="192"/>
                    </a:moveTo>
                    <a:lnTo>
                      <a:pt x="284" y="192"/>
                    </a:lnTo>
                    <a:lnTo>
                      <a:pt x="284" y="202"/>
                    </a:lnTo>
                    <a:lnTo>
                      <a:pt x="274" y="202"/>
                    </a:lnTo>
                    <a:lnTo>
                      <a:pt x="274" y="192"/>
                    </a:lnTo>
                    <a:close/>
                    <a:moveTo>
                      <a:pt x="274" y="213"/>
                    </a:moveTo>
                    <a:lnTo>
                      <a:pt x="284" y="213"/>
                    </a:lnTo>
                    <a:lnTo>
                      <a:pt x="284" y="222"/>
                    </a:lnTo>
                    <a:lnTo>
                      <a:pt x="274" y="222"/>
                    </a:lnTo>
                    <a:lnTo>
                      <a:pt x="274" y="213"/>
                    </a:lnTo>
                    <a:close/>
                    <a:moveTo>
                      <a:pt x="274" y="233"/>
                    </a:moveTo>
                    <a:lnTo>
                      <a:pt x="284" y="233"/>
                    </a:lnTo>
                    <a:lnTo>
                      <a:pt x="284" y="243"/>
                    </a:lnTo>
                    <a:lnTo>
                      <a:pt x="274" y="243"/>
                    </a:lnTo>
                    <a:lnTo>
                      <a:pt x="274" y="233"/>
                    </a:lnTo>
                    <a:close/>
                    <a:moveTo>
                      <a:pt x="274" y="253"/>
                    </a:moveTo>
                    <a:lnTo>
                      <a:pt x="284" y="253"/>
                    </a:lnTo>
                    <a:lnTo>
                      <a:pt x="284" y="262"/>
                    </a:lnTo>
                    <a:lnTo>
                      <a:pt x="274" y="262"/>
                    </a:lnTo>
                    <a:lnTo>
                      <a:pt x="274" y="253"/>
                    </a:lnTo>
                    <a:close/>
                    <a:moveTo>
                      <a:pt x="274" y="273"/>
                    </a:moveTo>
                    <a:lnTo>
                      <a:pt x="284" y="273"/>
                    </a:lnTo>
                    <a:lnTo>
                      <a:pt x="284" y="283"/>
                    </a:lnTo>
                    <a:lnTo>
                      <a:pt x="274" y="283"/>
                    </a:lnTo>
                    <a:lnTo>
                      <a:pt x="274" y="273"/>
                    </a:lnTo>
                    <a:close/>
                    <a:moveTo>
                      <a:pt x="274" y="294"/>
                    </a:moveTo>
                    <a:lnTo>
                      <a:pt x="284" y="294"/>
                    </a:lnTo>
                    <a:lnTo>
                      <a:pt x="284" y="303"/>
                    </a:lnTo>
                    <a:lnTo>
                      <a:pt x="274" y="303"/>
                    </a:lnTo>
                    <a:lnTo>
                      <a:pt x="274" y="294"/>
                    </a:lnTo>
                    <a:close/>
                    <a:moveTo>
                      <a:pt x="274" y="314"/>
                    </a:moveTo>
                    <a:lnTo>
                      <a:pt x="284" y="314"/>
                    </a:lnTo>
                    <a:lnTo>
                      <a:pt x="284" y="324"/>
                    </a:lnTo>
                    <a:lnTo>
                      <a:pt x="274" y="324"/>
                    </a:lnTo>
                    <a:lnTo>
                      <a:pt x="274" y="314"/>
                    </a:lnTo>
                    <a:close/>
                    <a:moveTo>
                      <a:pt x="274" y="333"/>
                    </a:moveTo>
                    <a:lnTo>
                      <a:pt x="284" y="333"/>
                    </a:lnTo>
                    <a:lnTo>
                      <a:pt x="284" y="343"/>
                    </a:lnTo>
                    <a:lnTo>
                      <a:pt x="274" y="343"/>
                    </a:lnTo>
                    <a:lnTo>
                      <a:pt x="274" y="333"/>
                    </a:lnTo>
                    <a:close/>
                    <a:moveTo>
                      <a:pt x="274" y="354"/>
                    </a:moveTo>
                    <a:lnTo>
                      <a:pt x="284" y="354"/>
                    </a:lnTo>
                    <a:lnTo>
                      <a:pt x="284" y="364"/>
                    </a:lnTo>
                    <a:lnTo>
                      <a:pt x="274" y="364"/>
                    </a:lnTo>
                    <a:lnTo>
                      <a:pt x="274" y="354"/>
                    </a:lnTo>
                    <a:close/>
                    <a:moveTo>
                      <a:pt x="274" y="375"/>
                    </a:moveTo>
                    <a:lnTo>
                      <a:pt x="284" y="375"/>
                    </a:lnTo>
                    <a:lnTo>
                      <a:pt x="284" y="384"/>
                    </a:lnTo>
                    <a:lnTo>
                      <a:pt x="274" y="384"/>
                    </a:lnTo>
                    <a:lnTo>
                      <a:pt x="274" y="375"/>
                    </a:lnTo>
                    <a:close/>
                    <a:moveTo>
                      <a:pt x="274" y="395"/>
                    </a:moveTo>
                    <a:lnTo>
                      <a:pt x="284" y="395"/>
                    </a:lnTo>
                    <a:lnTo>
                      <a:pt x="284" y="405"/>
                    </a:lnTo>
                    <a:lnTo>
                      <a:pt x="274" y="405"/>
                    </a:lnTo>
                    <a:lnTo>
                      <a:pt x="274" y="395"/>
                    </a:lnTo>
                    <a:close/>
                    <a:moveTo>
                      <a:pt x="274" y="414"/>
                    </a:moveTo>
                    <a:lnTo>
                      <a:pt x="284" y="414"/>
                    </a:lnTo>
                    <a:lnTo>
                      <a:pt x="284" y="424"/>
                    </a:lnTo>
                    <a:lnTo>
                      <a:pt x="274" y="424"/>
                    </a:lnTo>
                    <a:lnTo>
                      <a:pt x="274" y="414"/>
                    </a:lnTo>
                    <a:close/>
                    <a:moveTo>
                      <a:pt x="274" y="435"/>
                    </a:moveTo>
                    <a:lnTo>
                      <a:pt x="284" y="435"/>
                    </a:lnTo>
                    <a:lnTo>
                      <a:pt x="284" y="444"/>
                    </a:lnTo>
                    <a:lnTo>
                      <a:pt x="274" y="444"/>
                    </a:lnTo>
                    <a:lnTo>
                      <a:pt x="274" y="435"/>
                    </a:lnTo>
                    <a:close/>
                    <a:moveTo>
                      <a:pt x="284" y="455"/>
                    </a:moveTo>
                    <a:lnTo>
                      <a:pt x="284" y="465"/>
                    </a:lnTo>
                    <a:lnTo>
                      <a:pt x="274" y="465"/>
                    </a:lnTo>
                    <a:lnTo>
                      <a:pt x="274" y="455"/>
                    </a:lnTo>
                    <a:lnTo>
                      <a:pt x="284" y="455"/>
                    </a:lnTo>
                    <a:close/>
                    <a:moveTo>
                      <a:pt x="254" y="30"/>
                    </a:moveTo>
                    <a:lnTo>
                      <a:pt x="263" y="30"/>
                    </a:lnTo>
                    <a:lnTo>
                      <a:pt x="263" y="40"/>
                    </a:lnTo>
                    <a:lnTo>
                      <a:pt x="254" y="40"/>
                    </a:lnTo>
                    <a:lnTo>
                      <a:pt x="254" y="30"/>
                    </a:lnTo>
                    <a:close/>
                    <a:moveTo>
                      <a:pt x="254" y="51"/>
                    </a:moveTo>
                    <a:lnTo>
                      <a:pt x="263" y="51"/>
                    </a:lnTo>
                    <a:lnTo>
                      <a:pt x="263" y="61"/>
                    </a:lnTo>
                    <a:lnTo>
                      <a:pt x="254" y="61"/>
                    </a:lnTo>
                    <a:lnTo>
                      <a:pt x="254" y="51"/>
                    </a:lnTo>
                    <a:close/>
                    <a:moveTo>
                      <a:pt x="254" y="72"/>
                    </a:moveTo>
                    <a:lnTo>
                      <a:pt x="263" y="72"/>
                    </a:lnTo>
                    <a:lnTo>
                      <a:pt x="263" y="81"/>
                    </a:lnTo>
                    <a:lnTo>
                      <a:pt x="254" y="81"/>
                    </a:lnTo>
                    <a:lnTo>
                      <a:pt x="254" y="72"/>
                    </a:lnTo>
                    <a:close/>
                    <a:moveTo>
                      <a:pt x="254" y="91"/>
                    </a:moveTo>
                    <a:lnTo>
                      <a:pt x="263" y="91"/>
                    </a:lnTo>
                    <a:lnTo>
                      <a:pt x="263" y="100"/>
                    </a:lnTo>
                    <a:lnTo>
                      <a:pt x="254" y="100"/>
                    </a:lnTo>
                    <a:lnTo>
                      <a:pt x="254" y="91"/>
                    </a:lnTo>
                    <a:close/>
                    <a:moveTo>
                      <a:pt x="254" y="111"/>
                    </a:moveTo>
                    <a:lnTo>
                      <a:pt x="263" y="111"/>
                    </a:lnTo>
                    <a:lnTo>
                      <a:pt x="263" y="121"/>
                    </a:lnTo>
                    <a:lnTo>
                      <a:pt x="254" y="121"/>
                    </a:lnTo>
                    <a:lnTo>
                      <a:pt x="254" y="111"/>
                    </a:lnTo>
                    <a:close/>
                    <a:moveTo>
                      <a:pt x="254" y="132"/>
                    </a:moveTo>
                    <a:lnTo>
                      <a:pt x="263" y="132"/>
                    </a:lnTo>
                    <a:lnTo>
                      <a:pt x="263" y="142"/>
                    </a:lnTo>
                    <a:lnTo>
                      <a:pt x="254" y="142"/>
                    </a:lnTo>
                    <a:lnTo>
                      <a:pt x="254" y="132"/>
                    </a:lnTo>
                    <a:close/>
                    <a:moveTo>
                      <a:pt x="254" y="152"/>
                    </a:moveTo>
                    <a:lnTo>
                      <a:pt x="263" y="152"/>
                    </a:lnTo>
                    <a:lnTo>
                      <a:pt x="263" y="162"/>
                    </a:lnTo>
                    <a:lnTo>
                      <a:pt x="254" y="162"/>
                    </a:lnTo>
                    <a:lnTo>
                      <a:pt x="254" y="152"/>
                    </a:lnTo>
                    <a:close/>
                    <a:moveTo>
                      <a:pt x="254" y="172"/>
                    </a:moveTo>
                    <a:lnTo>
                      <a:pt x="263" y="172"/>
                    </a:lnTo>
                    <a:lnTo>
                      <a:pt x="263" y="181"/>
                    </a:lnTo>
                    <a:lnTo>
                      <a:pt x="254" y="181"/>
                    </a:lnTo>
                    <a:lnTo>
                      <a:pt x="254" y="172"/>
                    </a:lnTo>
                    <a:close/>
                    <a:moveTo>
                      <a:pt x="254" y="192"/>
                    </a:moveTo>
                    <a:lnTo>
                      <a:pt x="263" y="192"/>
                    </a:lnTo>
                    <a:lnTo>
                      <a:pt x="263" y="202"/>
                    </a:lnTo>
                    <a:lnTo>
                      <a:pt x="254" y="202"/>
                    </a:lnTo>
                    <a:lnTo>
                      <a:pt x="254" y="192"/>
                    </a:lnTo>
                    <a:close/>
                    <a:moveTo>
                      <a:pt x="254" y="213"/>
                    </a:moveTo>
                    <a:lnTo>
                      <a:pt x="263" y="213"/>
                    </a:lnTo>
                    <a:lnTo>
                      <a:pt x="263" y="222"/>
                    </a:lnTo>
                    <a:lnTo>
                      <a:pt x="254" y="222"/>
                    </a:lnTo>
                    <a:lnTo>
                      <a:pt x="254" y="213"/>
                    </a:lnTo>
                    <a:close/>
                    <a:moveTo>
                      <a:pt x="254" y="233"/>
                    </a:moveTo>
                    <a:lnTo>
                      <a:pt x="263" y="233"/>
                    </a:lnTo>
                    <a:lnTo>
                      <a:pt x="263" y="243"/>
                    </a:lnTo>
                    <a:lnTo>
                      <a:pt x="254" y="243"/>
                    </a:lnTo>
                    <a:lnTo>
                      <a:pt x="254" y="233"/>
                    </a:lnTo>
                    <a:close/>
                    <a:moveTo>
                      <a:pt x="254" y="253"/>
                    </a:moveTo>
                    <a:lnTo>
                      <a:pt x="263" y="253"/>
                    </a:lnTo>
                    <a:lnTo>
                      <a:pt x="263" y="262"/>
                    </a:lnTo>
                    <a:lnTo>
                      <a:pt x="254" y="262"/>
                    </a:lnTo>
                    <a:lnTo>
                      <a:pt x="254" y="253"/>
                    </a:lnTo>
                    <a:close/>
                    <a:moveTo>
                      <a:pt x="254" y="273"/>
                    </a:moveTo>
                    <a:lnTo>
                      <a:pt x="263" y="273"/>
                    </a:lnTo>
                    <a:lnTo>
                      <a:pt x="263" y="283"/>
                    </a:lnTo>
                    <a:lnTo>
                      <a:pt x="254" y="283"/>
                    </a:lnTo>
                    <a:lnTo>
                      <a:pt x="254" y="273"/>
                    </a:lnTo>
                    <a:close/>
                    <a:moveTo>
                      <a:pt x="254" y="294"/>
                    </a:moveTo>
                    <a:lnTo>
                      <a:pt x="263" y="294"/>
                    </a:lnTo>
                    <a:lnTo>
                      <a:pt x="263" y="303"/>
                    </a:lnTo>
                    <a:lnTo>
                      <a:pt x="254" y="303"/>
                    </a:lnTo>
                    <a:lnTo>
                      <a:pt x="254" y="294"/>
                    </a:lnTo>
                    <a:close/>
                    <a:moveTo>
                      <a:pt x="254" y="314"/>
                    </a:moveTo>
                    <a:lnTo>
                      <a:pt x="263" y="314"/>
                    </a:lnTo>
                    <a:lnTo>
                      <a:pt x="263" y="324"/>
                    </a:lnTo>
                    <a:lnTo>
                      <a:pt x="254" y="324"/>
                    </a:lnTo>
                    <a:lnTo>
                      <a:pt x="254" y="314"/>
                    </a:lnTo>
                    <a:close/>
                    <a:moveTo>
                      <a:pt x="254" y="333"/>
                    </a:moveTo>
                    <a:lnTo>
                      <a:pt x="263" y="333"/>
                    </a:lnTo>
                    <a:lnTo>
                      <a:pt x="263" y="343"/>
                    </a:lnTo>
                    <a:lnTo>
                      <a:pt x="254" y="343"/>
                    </a:lnTo>
                    <a:lnTo>
                      <a:pt x="254" y="333"/>
                    </a:lnTo>
                    <a:close/>
                    <a:moveTo>
                      <a:pt x="254" y="354"/>
                    </a:moveTo>
                    <a:lnTo>
                      <a:pt x="263" y="354"/>
                    </a:lnTo>
                    <a:lnTo>
                      <a:pt x="263" y="364"/>
                    </a:lnTo>
                    <a:lnTo>
                      <a:pt x="254" y="364"/>
                    </a:lnTo>
                    <a:lnTo>
                      <a:pt x="254" y="354"/>
                    </a:lnTo>
                    <a:close/>
                    <a:moveTo>
                      <a:pt x="254" y="375"/>
                    </a:moveTo>
                    <a:lnTo>
                      <a:pt x="263" y="375"/>
                    </a:lnTo>
                    <a:lnTo>
                      <a:pt x="263" y="384"/>
                    </a:lnTo>
                    <a:lnTo>
                      <a:pt x="254" y="384"/>
                    </a:lnTo>
                    <a:lnTo>
                      <a:pt x="254" y="375"/>
                    </a:lnTo>
                    <a:close/>
                    <a:moveTo>
                      <a:pt x="254" y="395"/>
                    </a:moveTo>
                    <a:lnTo>
                      <a:pt x="263" y="395"/>
                    </a:lnTo>
                    <a:lnTo>
                      <a:pt x="263" y="405"/>
                    </a:lnTo>
                    <a:lnTo>
                      <a:pt x="254" y="405"/>
                    </a:lnTo>
                    <a:lnTo>
                      <a:pt x="254" y="395"/>
                    </a:lnTo>
                    <a:close/>
                    <a:moveTo>
                      <a:pt x="254" y="414"/>
                    </a:moveTo>
                    <a:lnTo>
                      <a:pt x="263" y="414"/>
                    </a:lnTo>
                    <a:lnTo>
                      <a:pt x="263" y="424"/>
                    </a:lnTo>
                    <a:lnTo>
                      <a:pt x="254" y="424"/>
                    </a:lnTo>
                    <a:lnTo>
                      <a:pt x="254" y="414"/>
                    </a:lnTo>
                    <a:close/>
                    <a:moveTo>
                      <a:pt x="254" y="435"/>
                    </a:moveTo>
                    <a:lnTo>
                      <a:pt x="263" y="435"/>
                    </a:lnTo>
                    <a:lnTo>
                      <a:pt x="263" y="444"/>
                    </a:lnTo>
                    <a:lnTo>
                      <a:pt x="254" y="444"/>
                    </a:lnTo>
                    <a:lnTo>
                      <a:pt x="254" y="435"/>
                    </a:lnTo>
                    <a:close/>
                    <a:moveTo>
                      <a:pt x="263" y="455"/>
                    </a:moveTo>
                    <a:lnTo>
                      <a:pt x="263" y="465"/>
                    </a:lnTo>
                    <a:lnTo>
                      <a:pt x="254" y="465"/>
                    </a:lnTo>
                    <a:lnTo>
                      <a:pt x="254" y="455"/>
                    </a:lnTo>
                    <a:lnTo>
                      <a:pt x="263" y="455"/>
                    </a:lnTo>
                    <a:close/>
                    <a:moveTo>
                      <a:pt x="233" y="30"/>
                    </a:moveTo>
                    <a:lnTo>
                      <a:pt x="243" y="30"/>
                    </a:lnTo>
                    <a:lnTo>
                      <a:pt x="243" y="40"/>
                    </a:lnTo>
                    <a:lnTo>
                      <a:pt x="233" y="40"/>
                    </a:lnTo>
                    <a:lnTo>
                      <a:pt x="233" y="30"/>
                    </a:lnTo>
                    <a:close/>
                    <a:moveTo>
                      <a:pt x="233" y="51"/>
                    </a:moveTo>
                    <a:lnTo>
                      <a:pt x="243" y="51"/>
                    </a:lnTo>
                    <a:lnTo>
                      <a:pt x="243" y="61"/>
                    </a:lnTo>
                    <a:lnTo>
                      <a:pt x="233" y="61"/>
                    </a:lnTo>
                    <a:lnTo>
                      <a:pt x="233" y="51"/>
                    </a:lnTo>
                    <a:close/>
                    <a:moveTo>
                      <a:pt x="233" y="72"/>
                    </a:moveTo>
                    <a:lnTo>
                      <a:pt x="243" y="72"/>
                    </a:lnTo>
                    <a:lnTo>
                      <a:pt x="243" y="81"/>
                    </a:lnTo>
                    <a:lnTo>
                      <a:pt x="233" y="81"/>
                    </a:lnTo>
                    <a:lnTo>
                      <a:pt x="233" y="72"/>
                    </a:lnTo>
                    <a:close/>
                    <a:moveTo>
                      <a:pt x="233" y="91"/>
                    </a:moveTo>
                    <a:lnTo>
                      <a:pt x="243" y="91"/>
                    </a:lnTo>
                    <a:lnTo>
                      <a:pt x="243" y="100"/>
                    </a:lnTo>
                    <a:lnTo>
                      <a:pt x="233" y="100"/>
                    </a:lnTo>
                    <a:lnTo>
                      <a:pt x="233" y="91"/>
                    </a:lnTo>
                    <a:close/>
                    <a:moveTo>
                      <a:pt x="233" y="111"/>
                    </a:moveTo>
                    <a:lnTo>
                      <a:pt x="243" y="111"/>
                    </a:lnTo>
                    <a:lnTo>
                      <a:pt x="243" y="121"/>
                    </a:lnTo>
                    <a:lnTo>
                      <a:pt x="233" y="121"/>
                    </a:lnTo>
                    <a:lnTo>
                      <a:pt x="233" y="111"/>
                    </a:lnTo>
                    <a:close/>
                    <a:moveTo>
                      <a:pt x="233" y="132"/>
                    </a:moveTo>
                    <a:lnTo>
                      <a:pt x="243" y="132"/>
                    </a:lnTo>
                    <a:lnTo>
                      <a:pt x="243" y="142"/>
                    </a:lnTo>
                    <a:lnTo>
                      <a:pt x="233" y="142"/>
                    </a:lnTo>
                    <a:lnTo>
                      <a:pt x="233" y="132"/>
                    </a:lnTo>
                    <a:close/>
                    <a:moveTo>
                      <a:pt x="233" y="152"/>
                    </a:moveTo>
                    <a:lnTo>
                      <a:pt x="243" y="152"/>
                    </a:lnTo>
                    <a:lnTo>
                      <a:pt x="243" y="162"/>
                    </a:lnTo>
                    <a:lnTo>
                      <a:pt x="233" y="162"/>
                    </a:lnTo>
                    <a:lnTo>
                      <a:pt x="233" y="152"/>
                    </a:lnTo>
                    <a:close/>
                    <a:moveTo>
                      <a:pt x="233" y="172"/>
                    </a:moveTo>
                    <a:lnTo>
                      <a:pt x="243" y="172"/>
                    </a:lnTo>
                    <a:lnTo>
                      <a:pt x="243" y="181"/>
                    </a:lnTo>
                    <a:lnTo>
                      <a:pt x="233" y="181"/>
                    </a:lnTo>
                    <a:lnTo>
                      <a:pt x="233" y="172"/>
                    </a:lnTo>
                    <a:close/>
                    <a:moveTo>
                      <a:pt x="233" y="192"/>
                    </a:moveTo>
                    <a:lnTo>
                      <a:pt x="243" y="192"/>
                    </a:lnTo>
                    <a:lnTo>
                      <a:pt x="243" y="202"/>
                    </a:lnTo>
                    <a:lnTo>
                      <a:pt x="233" y="202"/>
                    </a:lnTo>
                    <a:lnTo>
                      <a:pt x="233" y="192"/>
                    </a:lnTo>
                    <a:close/>
                    <a:moveTo>
                      <a:pt x="233" y="213"/>
                    </a:moveTo>
                    <a:lnTo>
                      <a:pt x="243" y="213"/>
                    </a:lnTo>
                    <a:lnTo>
                      <a:pt x="243" y="222"/>
                    </a:lnTo>
                    <a:lnTo>
                      <a:pt x="233" y="222"/>
                    </a:lnTo>
                    <a:lnTo>
                      <a:pt x="233" y="213"/>
                    </a:lnTo>
                    <a:close/>
                    <a:moveTo>
                      <a:pt x="233" y="233"/>
                    </a:moveTo>
                    <a:lnTo>
                      <a:pt x="243" y="233"/>
                    </a:lnTo>
                    <a:lnTo>
                      <a:pt x="243" y="243"/>
                    </a:lnTo>
                    <a:lnTo>
                      <a:pt x="233" y="243"/>
                    </a:lnTo>
                    <a:lnTo>
                      <a:pt x="233" y="233"/>
                    </a:lnTo>
                    <a:close/>
                    <a:moveTo>
                      <a:pt x="233" y="253"/>
                    </a:moveTo>
                    <a:lnTo>
                      <a:pt x="243" y="253"/>
                    </a:lnTo>
                    <a:lnTo>
                      <a:pt x="243" y="262"/>
                    </a:lnTo>
                    <a:lnTo>
                      <a:pt x="233" y="262"/>
                    </a:lnTo>
                    <a:lnTo>
                      <a:pt x="233" y="253"/>
                    </a:lnTo>
                    <a:close/>
                    <a:moveTo>
                      <a:pt x="233" y="273"/>
                    </a:moveTo>
                    <a:lnTo>
                      <a:pt x="243" y="273"/>
                    </a:lnTo>
                    <a:lnTo>
                      <a:pt x="243" y="283"/>
                    </a:lnTo>
                    <a:lnTo>
                      <a:pt x="233" y="283"/>
                    </a:lnTo>
                    <a:lnTo>
                      <a:pt x="233" y="273"/>
                    </a:lnTo>
                    <a:close/>
                    <a:moveTo>
                      <a:pt x="233" y="294"/>
                    </a:moveTo>
                    <a:lnTo>
                      <a:pt x="243" y="294"/>
                    </a:lnTo>
                    <a:lnTo>
                      <a:pt x="243" y="303"/>
                    </a:lnTo>
                    <a:lnTo>
                      <a:pt x="233" y="303"/>
                    </a:lnTo>
                    <a:lnTo>
                      <a:pt x="233" y="294"/>
                    </a:lnTo>
                    <a:close/>
                    <a:moveTo>
                      <a:pt x="233" y="314"/>
                    </a:moveTo>
                    <a:lnTo>
                      <a:pt x="243" y="314"/>
                    </a:lnTo>
                    <a:lnTo>
                      <a:pt x="243" y="324"/>
                    </a:lnTo>
                    <a:lnTo>
                      <a:pt x="233" y="324"/>
                    </a:lnTo>
                    <a:lnTo>
                      <a:pt x="233" y="314"/>
                    </a:lnTo>
                    <a:close/>
                    <a:moveTo>
                      <a:pt x="233" y="333"/>
                    </a:moveTo>
                    <a:lnTo>
                      <a:pt x="243" y="333"/>
                    </a:lnTo>
                    <a:lnTo>
                      <a:pt x="243" y="343"/>
                    </a:lnTo>
                    <a:lnTo>
                      <a:pt x="233" y="343"/>
                    </a:lnTo>
                    <a:lnTo>
                      <a:pt x="233" y="333"/>
                    </a:lnTo>
                    <a:close/>
                    <a:moveTo>
                      <a:pt x="233" y="354"/>
                    </a:moveTo>
                    <a:lnTo>
                      <a:pt x="243" y="354"/>
                    </a:lnTo>
                    <a:lnTo>
                      <a:pt x="243" y="364"/>
                    </a:lnTo>
                    <a:lnTo>
                      <a:pt x="233" y="364"/>
                    </a:lnTo>
                    <a:lnTo>
                      <a:pt x="233" y="354"/>
                    </a:lnTo>
                    <a:close/>
                    <a:moveTo>
                      <a:pt x="233" y="375"/>
                    </a:moveTo>
                    <a:lnTo>
                      <a:pt x="243" y="375"/>
                    </a:lnTo>
                    <a:lnTo>
                      <a:pt x="243" y="384"/>
                    </a:lnTo>
                    <a:lnTo>
                      <a:pt x="233" y="384"/>
                    </a:lnTo>
                    <a:lnTo>
                      <a:pt x="233" y="375"/>
                    </a:lnTo>
                    <a:close/>
                    <a:moveTo>
                      <a:pt x="233" y="395"/>
                    </a:moveTo>
                    <a:lnTo>
                      <a:pt x="243" y="395"/>
                    </a:lnTo>
                    <a:lnTo>
                      <a:pt x="243" y="405"/>
                    </a:lnTo>
                    <a:lnTo>
                      <a:pt x="233" y="405"/>
                    </a:lnTo>
                    <a:lnTo>
                      <a:pt x="233" y="395"/>
                    </a:lnTo>
                    <a:close/>
                    <a:moveTo>
                      <a:pt x="233" y="414"/>
                    </a:moveTo>
                    <a:lnTo>
                      <a:pt x="243" y="414"/>
                    </a:lnTo>
                    <a:lnTo>
                      <a:pt x="243" y="424"/>
                    </a:lnTo>
                    <a:lnTo>
                      <a:pt x="233" y="424"/>
                    </a:lnTo>
                    <a:lnTo>
                      <a:pt x="233" y="414"/>
                    </a:lnTo>
                    <a:close/>
                    <a:moveTo>
                      <a:pt x="233" y="435"/>
                    </a:moveTo>
                    <a:lnTo>
                      <a:pt x="243" y="435"/>
                    </a:lnTo>
                    <a:lnTo>
                      <a:pt x="243" y="444"/>
                    </a:lnTo>
                    <a:lnTo>
                      <a:pt x="233" y="444"/>
                    </a:lnTo>
                    <a:lnTo>
                      <a:pt x="233" y="435"/>
                    </a:lnTo>
                    <a:close/>
                    <a:moveTo>
                      <a:pt x="243" y="455"/>
                    </a:moveTo>
                    <a:lnTo>
                      <a:pt x="243" y="465"/>
                    </a:lnTo>
                    <a:lnTo>
                      <a:pt x="233" y="465"/>
                    </a:lnTo>
                    <a:lnTo>
                      <a:pt x="233" y="455"/>
                    </a:lnTo>
                    <a:lnTo>
                      <a:pt x="243" y="455"/>
                    </a:lnTo>
                    <a:close/>
                    <a:moveTo>
                      <a:pt x="213" y="30"/>
                    </a:moveTo>
                    <a:lnTo>
                      <a:pt x="222" y="30"/>
                    </a:lnTo>
                    <a:lnTo>
                      <a:pt x="222" y="40"/>
                    </a:lnTo>
                    <a:lnTo>
                      <a:pt x="213" y="40"/>
                    </a:lnTo>
                    <a:lnTo>
                      <a:pt x="213" y="30"/>
                    </a:lnTo>
                    <a:close/>
                    <a:moveTo>
                      <a:pt x="213" y="51"/>
                    </a:moveTo>
                    <a:lnTo>
                      <a:pt x="222" y="51"/>
                    </a:lnTo>
                    <a:lnTo>
                      <a:pt x="222" y="61"/>
                    </a:lnTo>
                    <a:lnTo>
                      <a:pt x="213" y="61"/>
                    </a:lnTo>
                    <a:lnTo>
                      <a:pt x="213" y="51"/>
                    </a:lnTo>
                    <a:close/>
                    <a:moveTo>
                      <a:pt x="213" y="72"/>
                    </a:moveTo>
                    <a:lnTo>
                      <a:pt x="222" y="72"/>
                    </a:lnTo>
                    <a:lnTo>
                      <a:pt x="222" y="81"/>
                    </a:lnTo>
                    <a:lnTo>
                      <a:pt x="213" y="81"/>
                    </a:lnTo>
                    <a:lnTo>
                      <a:pt x="213" y="72"/>
                    </a:lnTo>
                    <a:close/>
                    <a:moveTo>
                      <a:pt x="213" y="91"/>
                    </a:moveTo>
                    <a:lnTo>
                      <a:pt x="222" y="91"/>
                    </a:lnTo>
                    <a:lnTo>
                      <a:pt x="222" y="100"/>
                    </a:lnTo>
                    <a:lnTo>
                      <a:pt x="213" y="100"/>
                    </a:lnTo>
                    <a:lnTo>
                      <a:pt x="213" y="91"/>
                    </a:lnTo>
                    <a:close/>
                    <a:moveTo>
                      <a:pt x="213" y="111"/>
                    </a:moveTo>
                    <a:lnTo>
                      <a:pt x="222" y="111"/>
                    </a:lnTo>
                    <a:lnTo>
                      <a:pt x="222" y="121"/>
                    </a:lnTo>
                    <a:lnTo>
                      <a:pt x="213" y="121"/>
                    </a:lnTo>
                    <a:lnTo>
                      <a:pt x="213" y="111"/>
                    </a:lnTo>
                    <a:close/>
                    <a:moveTo>
                      <a:pt x="213" y="132"/>
                    </a:moveTo>
                    <a:lnTo>
                      <a:pt x="222" y="132"/>
                    </a:lnTo>
                    <a:lnTo>
                      <a:pt x="222" y="142"/>
                    </a:lnTo>
                    <a:lnTo>
                      <a:pt x="213" y="142"/>
                    </a:lnTo>
                    <a:lnTo>
                      <a:pt x="213" y="132"/>
                    </a:lnTo>
                    <a:close/>
                    <a:moveTo>
                      <a:pt x="213" y="152"/>
                    </a:moveTo>
                    <a:lnTo>
                      <a:pt x="222" y="152"/>
                    </a:lnTo>
                    <a:lnTo>
                      <a:pt x="222" y="162"/>
                    </a:lnTo>
                    <a:lnTo>
                      <a:pt x="213" y="162"/>
                    </a:lnTo>
                    <a:lnTo>
                      <a:pt x="213" y="152"/>
                    </a:lnTo>
                    <a:close/>
                    <a:moveTo>
                      <a:pt x="213" y="172"/>
                    </a:moveTo>
                    <a:lnTo>
                      <a:pt x="222" y="172"/>
                    </a:lnTo>
                    <a:lnTo>
                      <a:pt x="222" y="181"/>
                    </a:lnTo>
                    <a:lnTo>
                      <a:pt x="213" y="181"/>
                    </a:lnTo>
                    <a:lnTo>
                      <a:pt x="213" y="172"/>
                    </a:lnTo>
                    <a:close/>
                    <a:moveTo>
                      <a:pt x="213" y="192"/>
                    </a:moveTo>
                    <a:lnTo>
                      <a:pt x="222" y="192"/>
                    </a:lnTo>
                    <a:lnTo>
                      <a:pt x="222" y="202"/>
                    </a:lnTo>
                    <a:lnTo>
                      <a:pt x="213" y="202"/>
                    </a:lnTo>
                    <a:lnTo>
                      <a:pt x="213" y="192"/>
                    </a:lnTo>
                    <a:close/>
                    <a:moveTo>
                      <a:pt x="213" y="213"/>
                    </a:moveTo>
                    <a:lnTo>
                      <a:pt x="222" y="213"/>
                    </a:lnTo>
                    <a:lnTo>
                      <a:pt x="222" y="222"/>
                    </a:lnTo>
                    <a:lnTo>
                      <a:pt x="213" y="222"/>
                    </a:lnTo>
                    <a:lnTo>
                      <a:pt x="213" y="213"/>
                    </a:lnTo>
                    <a:close/>
                    <a:moveTo>
                      <a:pt x="213" y="233"/>
                    </a:moveTo>
                    <a:lnTo>
                      <a:pt x="222" y="233"/>
                    </a:lnTo>
                    <a:lnTo>
                      <a:pt x="222" y="243"/>
                    </a:lnTo>
                    <a:lnTo>
                      <a:pt x="213" y="243"/>
                    </a:lnTo>
                    <a:lnTo>
                      <a:pt x="213" y="233"/>
                    </a:lnTo>
                    <a:close/>
                    <a:moveTo>
                      <a:pt x="213" y="253"/>
                    </a:moveTo>
                    <a:lnTo>
                      <a:pt x="222" y="253"/>
                    </a:lnTo>
                    <a:lnTo>
                      <a:pt x="222" y="262"/>
                    </a:lnTo>
                    <a:lnTo>
                      <a:pt x="213" y="262"/>
                    </a:lnTo>
                    <a:lnTo>
                      <a:pt x="213" y="253"/>
                    </a:lnTo>
                    <a:close/>
                    <a:moveTo>
                      <a:pt x="213" y="273"/>
                    </a:moveTo>
                    <a:lnTo>
                      <a:pt x="222" y="273"/>
                    </a:lnTo>
                    <a:lnTo>
                      <a:pt x="222" y="283"/>
                    </a:lnTo>
                    <a:lnTo>
                      <a:pt x="213" y="283"/>
                    </a:lnTo>
                    <a:lnTo>
                      <a:pt x="213" y="273"/>
                    </a:lnTo>
                    <a:close/>
                    <a:moveTo>
                      <a:pt x="213" y="294"/>
                    </a:moveTo>
                    <a:lnTo>
                      <a:pt x="222" y="294"/>
                    </a:lnTo>
                    <a:lnTo>
                      <a:pt x="222" y="303"/>
                    </a:lnTo>
                    <a:lnTo>
                      <a:pt x="213" y="303"/>
                    </a:lnTo>
                    <a:lnTo>
                      <a:pt x="213" y="294"/>
                    </a:lnTo>
                    <a:close/>
                    <a:moveTo>
                      <a:pt x="213" y="314"/>
                    </a:moveTo>
                    <a:lnTo>
                      <a:pt x="222" y="314"/>
                    </a:lnTo>
                    <a:lnTo>
                      <a:pt x="222" y="324"/>
                    </a:lnTo>
                    <a:lnTo>
                      <a:pt x="213" y="324"/>
                    </a:lnTo>
                    <a:lnTo>
                      <a:pt x="213" y="314"/>
                    </a:lnTo>
                    <a:close/>
                    <a:moveTo>
                      <a:pt x="213" y="333"/>
                    </a:moveTo>
                    <a:lnTo>
                      <a:pt x="222" y="333"/>
                    </a:lnTo>
                    <a:lnTo>
                      <a:pt x="222" y="343"/>
                    </a:lnTo>
                    <a:lnTo>
                      <a:pt x="213" y="343"/>
                    </a:lnTo>
                    <a:lnTo>
                      <a:pt x="213" y="333"/>
                    </a:lnTo>
                    <a:close/>
                    <a:moveTo>
                      <a:pt x="213" y="354"/>
                    </a:moveTo>
                    <a:lnTo>
                      <a:pt x="222" y="354"/>
                    </a:lnTo>
                    <a:lnTo>
                      <a:pt x="222" y="364"/>
                    </a:lnTo>
                    <a:lnTo>
                      <a:pt x="213" y="364"/>
                    </a:lnTo>
                    <a:lnTo>
                      <a:pt x="213" y="354"/>
                    </a:lnTo>
                    <a:close/>
                    <a:moveTo>
                      <a:pt x="213" y="375"/>
                    </a:moveTo>
                    <a:lnTo>
                      <a:pt x="222" y="375"/>
                    </a:lnTo>
                    <a:lnTo>
                      <a:pt x="222" y="384"/>
                    </a:lnTo>
                    <a:lnTo>
                      <a:pt x="213" y="384"/>
                    </a:lnTo>
                    <a:lnTo>
                      <a:pt x="213" y="375"/>
                    </a:lnTo>
                    <a:close/>
                    <a:moveTo>
                      <a:pt x="213" y="395"/>
                    </a:moveTo>
                    <a:lnTo>
                      <a:pt x="222" y="395"/>
                    </a:lnTo>
                    <a:lnTo>
                      <a:pt x="222" y="405"/>
                    </a:lnTo>
                    <a:lnTo>
                      <a:pt x="213" y="405"/>
                    </a:lnTo>
                    <a:lnTo>
                      <a:pt x="213" y="395"/>
                    </a:lnTo>
                    <a:close/>
                    <a:moveTo>
                      <a:pt x="213" y="414"/>
                    </a:moveTo>
                    <a:lnTo>
                      <a:pt x="222" y="414"/>
                    </a:lnTo>
                    <a:lnTo>
                      <a:pt x="222" y="424"/>
                    </a:lnTo>
                    <a:lnTo>
                      <a:pt x="213" y="424"/>
                    </a:lnTo>
                    <a:lnTo>
                      <a:pt x="213" y="414"/>
                    </a:lnTo>
                    <a:close/>
                    <a:moveTo>
                      <a:pt x="213" y="435"/>
                    </a:moveTo>
                    <a:lnTo>
                      <a:pt x="222" y="435"/>
                    </a:lnTo>
                    <a:lnTo>
                      <a:pt x="222" y="444"/>
                    </a:lnTo>
                    <a:lnTo>
                      <a:pt x="213" y="444"/>
                    </a:lnTo>
                    <a:lnTo>
                      <a:pt x="213" y="435"/>
                    </a:lnTo>
                    <a:close/>
                    <a:moveTo>
                      <a:pt x="222" y="455"/>
                    </a:moveTo>
                    <a:lnTo>
                      <a:pt x="222" y="465"/>
                    </a:lnTo>
                    <a:lnTo>
                      <a:pt x="213" y="465"/>
                    </a:lnTo>
                    <a:lnTo>
                      <a:pt x="213" y="455"/>
                    </a:lnTo>
                    <a:lnTo>
                      <a:pt x="222" y="455"/>
                    </a:lnTo>
                    <a:close/>
                    <a:moveTo>
                      <a:pt x="193" y="30"/>
                    </a:moveTo>
                    <a:lnTo>
                      <a:pt x="203" y="30"/>
                    </a:lnTo>
                    <a:lnTo>
                      <a:pt x="203" y="40"/>
                    </a:lnTo>
                    <a:lnTo>
                      <a:pt x="193" y="40"/>
                    </a:lnTo>
                    <a:lnTo>
                      <a:pt x="193" y="30"/>
                    </a:lnTo>
                    <a:close/>
                    <a:moveTo>
                      <a:pt x="193" y="51"/>
                    </a:moveTo>
                    <a:lnTo>
                      <a:pt x="203" y="51"/>
                    </a:lnTo>
                    <a:lnTo>
                      <a:pt x="203" y="61"/>
                    </a:lnTo>
                    <a:lnTo>
                      <a:pt x="193" y="61"/>
                    </a:lnTo>
                    <a:lnTo>
                      <a:pt x="193" y="51"/>
                    </a:lnTo>
                    <a:close/>
                    <a:moveTo>
                      <a:pt x="193" y="72"/>
                    </a:moveTo>
                    <a:lnTo>
                      <a:pt x="203" y="72"/>
                    </a:lnTo>
                    <a:lnTo>
                      <a:pt x="203" y="81"/>
                    </a:lnTo>
                    <a:lnTo>
                      <a:pt x="193" y="81"/>
                    </a:lnTo>
                    <a:lnTo>
                      <a:pt x="193" y="72"/>
                    </a:lnTo>
                    <a:close/>
                    <a:moveTo>
                      <a:pt x="193" y="91"/>
                    </a:moveTo>
                    <a:lnTo>
                      <a:pt x="203" y="91"/>
                    </a:lnTo>
                    <a:lnTo>
                      <a:pt x="203" y="100"/>
                    </a:lnTo>
                    <a:lnTo>
                      <a:pt x="193" y="100"/>
                    </a:lnTo>
                    <a:lnTo>
                      <a:pt x="193" y="91"/>
                    </a:lnTo>
                    <a:close/>
                    <a:moveTo>
                      <a:pt x="193" y="111"/>
                    </a:moveTo>
                    <a:lnTo>
                      <a:pt x="203" y="111"/>
                    </a:lnTo>
                    <a:lnTo>
                      <a:pt x="203" y="121"/>
                    </a:lnTo>
                    <a:lnTo>
                      <a:pt x="193" y="121"/>
                    </a:lnTo>
                    <a:lnTo>
                      <a:pt x="193" y="111"/>
                    </a:lnTo>
                    <a:close/>
                    <a:moveTo>
                      <a:pt x="193" y="132"/>
                    </a:moveTo>
                    <a:lnTo>
                      <a:pt x="203" y="132"/>
                    </a:lnTo>
                    <a:lnTo>
                      <a:pt x="203" y="142"/>
                    </a:lnTo>
                    <a:lnTo>
                      <a:pt x="193" y="142"/>
                    </a:lnTo>
                    <a:lnTo>
                      <a:pt x="193" y="132"/>
                    </a:lnTo>
                    <a:close/>
                    <a:moveTo>
                      <a:pt x="193" y="152"/>
                    </a:moveTo>
                    <a:lnTo>
                      <a:pt x="203" y="152"/>
                    </a:lnTo>
                    <a:lnTo>
                      <a:pt x="203" y="162"/>
                    </a:lnTo>
                    <a:lnTo>
                      <a:pt x="193" y="162"/>
                    </a:lnTo>
                    <a:lnTo>
                      <a:pt x="193" y="152"/>
                    </a:lnTo>
                    <a:close/>
                    <a:moveTo>
                      <a:pt x="193" y="172"/>
                    </a:moveTo>
                    <a:lnTo>
                      <a:pt x="203" y="172"/>
                    </a:lnTo>
                    <a:lnTo>
                      <a:pt x="203" y="181"/>
                    </a:lnTo>
                    <a:lnTo>
                      <a:pt x="193" y="181"/>
                    </a:lnTo>
                    <a:lnTo>
                      <a:pt x="193" y="172"/>
                    </a:lnTo>
                    <a:close/>
                    <a:moveTo>
                      <a:pt x="193" y="192"/>
                    </a:moveTo>
                    <a:lnTo>
                      <a:pt x="203" y="192"/>
                    </a:lnTo>
                    <a:lnTo>
                      <a:pt x="203" y="202"/>
                    </a:lnTo>
                    <a:lnTo>
                      <a:pt x="193" y="202"/>
                    </a:lnTo>
                    <a:lnTo>
                      <a:pt x="193" y="192"/>
                    </a:lnTo>
                    <a:close/>
                    <a:moveTo>
                      <a:pt x="193" y="213"/>
                    </a:moveTo>
                    <a:lnTo>
                      <a:pt x="203" y="213"/>
                    </a:lnTo>
                    <a:lnTo>
                      <a:pt x="203" y="222"/>
                    </a:lnTo>
                    <a:lnTo>
                      <a:pt x="193" y="222"/>
                    </a:lnTo>
                    <a:lnTo>
                      <a:pt x="193" y="213"/>
                    </a:lnTo>
                    <a:close/>
                    <a:moveTo>
                      <a:pt x="193" y="233"/>
                    </a:moveTo>
                    <a:lnTo>
                      <a:pt x="203" y="233"/>
                    </a:lnTo>
                    <a:lnTo>
                      <a:pt x="203" y="243"/>
                    </a:lnTo>
                    <a:lnTo>
                      <a:pt x="193" y="243"/>
                    </a:lnTo>
                    <a:lnTo>
                      <a:pt x="193" y="233"/>
                    </a:lnTo>
                    <a:close/>
                    <a:moveTo>
                      <a:pt x="193" y="253"/>
                    </a:moveTo>
                    <a:lnTo>
                      <a:pt x="203" y="253"/>
                    </a:lnTo>
                    <a:lnTo>
                      <a:pt x="203" y="262"/>
                    </a:lnTo>
                    <a:lnTo>
                      <a:pt x="193" y="262"/>
                    </a:lnTo>
                    <a:lnTo>
                      <a:pt x="193" y="253"/>
                    </a:lnTo>
                    <a:close/>
                    <a:moveTo>
                      <a:pt x="193" y="273"/>
                    </a:moveTo>
                    <a:lnTo>
                      <a:pt x="203" y="273"/>
                    </a:lnTo>
                    <a:lnTo>
                      <a:pt x="203" y="283"/>
                    </a:lnTo>
                    <a:lnTo>
                      <a:pt x="193" y="283"/>
                    </a:lnTo>
                    <a:lnTo>
                      <a:pt x="193" y="273"/>
                    </a:lnTo>
                    <a:close/>
                    <a:moveTo>
                      <a:pt x="193" y="294"/>
                    </a:moveTo>
                    <a:lnTo>
                      <a:pt x="203" y="294"/>
                    </a:lnTo>
                    <a:lnTo>
                      <a:pt x="203" y="303"/>
                    </a:lnTo>
                    <a:lnTo>
                      <a:pt x="193" y="303"/>
                    </a:lnTo>
                    <a:lnTo>
                      <a:pt x="193" y="294"/>
                    </a:lnTo>
                    <a:close/>
                    <a:moveTo>
                      <a:pt x="193" y="314"/>
                    </a:moveTo>
                    <a:lnTo>
                      <a:pt x="203" y="314"/>
                    </a:lnTo>
                    <a:lnTo>
                      <a:pt x="203" y="324"/>
                    </a:lnTo>
                    <a:lnTo>
                      <a:pt x="193" y="324"/>
                    </a:lnTo>
                    <a:lnTo>
                      <a:pt x="193" y="314"/>
                    </a:lnTo>
                    <a:close/>
                    <a:moveTo>
                      <a:pt x="193" y="333"/>
                    </a:moveTo>
                    <a:lnTo>
                      <a:pt x="203" y="333"/>
                    </a:lnTo>
                    <a:lnTo>
                      <a:pt x="203" y="343"/>
                    </a:lnTo>
                    <a:lnTo>
                      <a:pt x="193" y="343"/>
                    </a:lnTo>
                    <a:lnTo>
                      <a:pt x="193" y="333"/>
                    </a:lnTo>
                    <a:close/>
                    <a:moveTo>
                      <a:pt x="193" y="354"/>
                    </a:moveTo>
                    <a:lnTo>
                      <a:pt x="203" y="354"/>
                    </a:lnTo>
                    <a:lnTo>
                      <a:pt x="203" y="364"/>
                    </a:lnTo>
                    <a:lnTo>
                      <a:pt x="193" y="364"/>
                    </a:lnTo>
                    <a:lnTo>
                      <a:pt x="193" y="354"/>
                    </a:lnTo>
                    <a:close/>
                    <a:moveTo>
                      <a:pt x="193" y="375"/>
                    </a:moveTo>
                    <a:lnTo>
                      <a:pt x="203" y="375"/>
                    </a:lnTo>
                    <a:lnTo>
                      <a:pt x="203" y="384"/>
                    </a:lnTo>
                    <a:lnTo>
                      <a:pt x="193" y="384"/>
                    </a:lnTo>
                    <a:lnTo>
                      <a:pt x="193" y="375"/>
                    </a:lnTo>
                    <a:close/>
                    <a:moveTo>
                      <a:pt x="193" y="395"/>
                    </a:moveTo>
                    <a:lnTo>
                      <a:pt x="203" y="395"/>
                    </a:lnTo>
                    <a:lnTo>
                      <a:pt x="203" y="405"/>
                    </a:lnTo>
                    <a:lnTo>
                      <a:pt x="193" y="405"/>
                    </a:lnTo>
                    <a:lnTo>
                      <a:pt x="193" y="395"/>
                    </a:lnTo>
                    <a:close/>
                    <a:moveTo>
                      <a:pt x="193" y="414"/>
                    </a:moveTo>
                    <a:lnTo>
                      <a:pt x="203" y="414"/>
                    </a:lnTo>
                    <a:lnTo>
                      <a:pt x="203" y="424"/>
                    </a:lnTo>
                    <a:lnTo>
                      <a:pt x="193" y="424"/>
                    </a:lnTo>
                    <a:lnTo>
                      <a:pt x="193" y="414"/>
                    </a:lnTo>
                    <a:close/>
                    <a:moveTo>
                      <a:pt x="193" y="435"/>
                    </a:moveTo>
                    <a:lnTo>
                      <a:pt x="203" y="435"/>
                    </a:lnTo>
                    <a:lnTo>
                      <a:pt x="203" y="444"/>
                    </a:lnTo>
                    <a:lnTo>
                      <a:pt x="193" y="444"/>
                    </a:lnTo>
                    <a:lnTo>
                      <a:pt x="193" y="435"/>
                    </a:lnTo>
                    <a:close/>
                    <a:moveTo>
                      <a:pt x="203" y="455"/>
                    </a:moveTo>
                    <a:lnTo>
                      <a:pt x="203" y="465"/>
                    </a:lnTo>
                    <a:lnTo>
                      <a:pt x="193" y="465"/>
                    </a:lnTo>
                    <a:lnTo>
                      <a:pt x="193" y="455"/>
                    </a:lnTo>
                    <a:lnTo>
                      <a:pt x="203" y="455"/>
                    </a:lnTo>
                    <a:close/>
                    <a:moveTo>
                      <a:pt x="173" y="30"/>
                    </a:moveTo>
                    <a:lnTo>
                      <a:pt x="182" y="30"/>
                    </a:lnTo>
                    <a:lnTo>
                      <a:pt x="182" y="40"/>
                    </a:lnTo>
                    <a:lnTo>
                      <a:pt x="173" y="40"/>
                    </a:lnTo>
                    <a:lnTo>
                      <a:pt x="173" y="30"/>
                    </a:lnTo>
                    <a:close/>
                    <a:moveTo>
                      <a:pt x="173" y="51"/>
                    </a:moveTo>
                    <a:lnTo>
                      <a:pt x="182" y="51"/>
                    </a:lnTo>
                    <a:lnTo>
                      <a:pt x="182" y="61"/>
                    </a:lnTo>
                    <a:lnTo>
                      <a:pt x="173" y="61"/>
                    </a:lnTo>
                    <a:lnTo>
                      <a:pt x="173" y="51"/>
                    </a:lnTo>
                    <a:close/>
                    <a:moveTo>
                      <a:pt x="173" y="72"/>
                    </a:moveTo>
                    <a:lnTo>
                      <a:pt x="182" y="72"/>
                    </a:lnTo>
                    <a:lnTo>
                      <a:pt x="182" y="81"/>
                    </a:lnTo>
                    <a:lnTo>
                      <a:pt x="173" y="81"/>
                    </a:lnTo>
                    <a:lnTo>
                      <a:pt x="173" y="72"/>
                    </a:lnTo>
                    <a:close/>
                    <a:moveTo>
                      <a:pt x="173" y="91"/>
                    </a:moveTo>
                    <a:lnTo>
                      <a:pt x="182" y="91"/>
                    </a:lnTo>
                    <a:lnTo>
                      <a:pt x="182" y="100"/>
                    </a:lnTo>
                    <a:lnTo>
                      <a:pt x="173" y="100"/>
                    </a:lnTo>
                    <a:lnTo>
                      <a:pt x="173" y="91"/>
                    </a:lnTo>
                    <a:close/>
                    <a:moveTo>
                      <a:pt x="173" y="111"/>
                    </a:moveTo>
                    <a:lnTo>
                      <a:pt x="182" y="111"/>
                    </a:lnTo>
                    <a:lnTo>
                      <a:pt x="182" y="121"/>
                    </a:lnTo>
                    <a:lnTo>
                      <a:pt x="173" y="121"/>
                    </a:lnTo>
                    <a:lnTo>
                      <a:pt x="173" y="111"/>
                    </a:lnTo>
                    <a:close/>
                    <a:moveTo>
                      <a:pt x="173" y="132"/>
                    </a:moveTo>
                    <a:lnTo>
                      <a:pt x="182" y="132"/>
                    </a:lnTo>
                    <a:lnTo>
                      <a:pt x="182" y="142"/>
                    </a:lnTo>
                    <a:lnTo>
                      <a:pt x="173" y="142"/>
                    </a:lnTo>
                    <a:lnTo>
                      <a:pt x="173" y="132"/>
                    </a:lnTo>
                    <a:close/>
                    <a:moveTo>
                      <a:pt x="173" y="152"/>
                    </a:moveTo>
                    <a:lnTo>
                      <a:pt x="182" y="152"/>
                    </a:lnTo>
                    <a:lnTo>
                      <a:pt x="182" y="162"/>
                    </a:lnTo>
                    <a:lnTo>
                      <a:pt x="173" y="162"/>
                    </a:lnTo>
                    <a:lnTo>
                      <a:pt x="173" y="152"/>
                    </a:lnTo>
                    <a:close/>
                    <a:moveTo>
                      <a:pt x="173" y="172"/>
                    </a:moveTo>
                    <a:lnTo>
                      <a:pt x="182" y="172"/>
                    </a:lnTo>
                    <a:lnTo>
                      <a:pt x="182" y="181"/>
                    </a:lnTo>
                    <a:lnTo>
                      <a:pt x="173" y="181"/>
                    </a:lnTo>
                    <a:lnTo>
                      <a:pt x="173" y="172"/>
                    </a:lnTo>
                    <a:close/>
                    <a:moveTo>
                      <a:pt x="173" y="192"/>
                    </a:moveTo>
                    <a:lnTo>
                      <a:pt x="182" y="192"/>
                    </a:lnTo>
                    <a:lnTo>
                      <a:pt x="182" y="202"/>
                    </a:lnTo>
                    <a:lnTo>
                      <a:pt x="173" y="202"/>
                    </a:lnTo>
                    <a:lnTo>
                      <a:pt x="173" y="192"/>
                    </a:lnTo>
                    <a:close/>
                    <a:moveTo>
                      <a:pt x="173" y="213"/>
                    </a:moveTo>
                    <a:lnTo>
                      <a:pt x="182" y="213"/>
                    </a:lnTo>
                    <a:lnTo>
                      <a:pt x="182" y="222"/>
                    </a:lnTo>
                    <a:lnTo>
                      <a:pt x="173" y="222"/>
                    </a:lnTo>
                    <a:lnTo>
                      <a:pt x="173" y="213"/>
                    </a:lnTo>
                    <a:close/>
                    <a:moveTo>
                      <a:pt x="173" y="233"/>
                    </a:moveTo>
                    <a:lnTo>
                      <a:pt x="182" y="233"/>
                    </a:lnTo>
                    <a:lnTo>
                      <a:pt x="182" y="243"/>
                    </a:lnTo>
                    <a:lnTo>
                      <a:pt x="173" y="243"/>
                    </a:lnTo>
                    <a:lnTo>
                      <a:pt x="173" y="233"/>
                    </a:lnTo>
                    <a:close/>
                    <a:moveTo>
                      <a:pt x="173" y="253"/>
                    </a:moveTo>
                    <a:lnTo>
                      <a:pt x="182" y="253"/>
                    </a:lnTo>
                    <a:lnTo>
                      <a:pt x="182" y="262"/>
                    </a:lnTo>
                    <a:lnTo>
                      <a:pt x="173" y="262"/>
                    </a:lnTo>
                    <a:lnTo>
                      <a:pt x="173" y="253"/>
                    </a:lnTo>
                    <a:close/>
                    <a:moveTo>
                      <a:pt x="173" y="273"/>
                    </a:moveTo>
                    <a:lnTo>
                      <a:pt x="182" y="273"/>
                    </a:lnTo>
                    <a:lnTo>
                      <a:pt x="182" y="283"/>
                    </a:lnTo>
                    <a:lnTo>
                      <a:pt x="173" y="283"/>
                    </a:lnTo>
                    <a:lnTo>
                      <a:pt x="173" y="273"/>
                    </a:lnTo>
                    <a:close/>
                    <a:moveTo>
                      <a:pt x="173" y="294"/>
                    </a:moveTo>
                    <a:lnTo>
                      <a:pt x="182" y="294"/>
                    </a:lnTo>
                    <a:lnTo>
                      <a:pt x="182" y="303"/>
                    </a:lnTo>
                    <a:lnTo>
                      <a:pt x="173" y="303"/>
                    </a:lnTo>
                    <a:lnTo>
                      <a:pt x="173" y="294"/>
                    </a:lnTo>
                    <a:close/>
                    <a:moveTo>
                      <a:pt x="173" y="314"/>
                    </a:moveTo>
                    <a:lnTo>
                      <a:pt x="182" y="314"/>
                    </a:lnTo>
                    <a:lnTo>
                      <a:pt x="182" y="324"/>
                    </a:lnTo>
                    <a:lnTo>
                      <a:pt x="173" y="324"/>
                    </a:lnTo>
                    <a:lnTo>
                      <a:pt x="173" y="314"/>
                    </a:lnTo>
                    <a:close/>
                    <a:moveTo>
                      <a:pt x="173" y="333"/>
                    </a:moveTo>
                    <a:lnTo>
                      <a:pt x="182" y="333"/>
                    </a:lnTo>
                    <a:lnTo>
                      <a:pt x="182" y="343"/>
                    </a:lnTo>
                    <a:lnTo>
                      <a:pt x="173" y="343"/>
                    </a:lnTo>
                    <a:lnTo>
                      <a:pt x="173" y="333"/>
                    </a:lnTo>
                    <a:close/>
                    <a:moveTo>
                      <a:pt x="173" y="354"/>
                    </a:moveTo>
                    <a:lnTo>
                      <a:pt x="182" y="354"/>
                    </a:lnTo>
                    <a:lnTo>
                      <a:pt x="182" y="364"/>
                    </a:lnTo>
                    <a:lnTo>
                      <a:pt x="173" y="364"/>
                    </a:lnTo>
                    <a:lnTo>
                      <a:pt x="173" y="354"/>
                    </a:lnTo>
                    <a:close/>
                    <a:moveTo>
                      <a:pt x="173" y="375"/>
                    </a:moveTo>
                    <a:lnTo>
                      <a:pt x="182" y="375"/>
                    </a:lnTo>
                    <a:lnTo>
                      <a:pt x="182" y="384"/>
                    </a:lnTo>
                    <a:lnTo>
                      <a:pt x="173" y="384"/>
                    </a:lnTo>
                    <a:lnTo>
                      <a:pt x="173" y="375"/>
                    </a:lnTo>
                    <a:close/>
                    <a:moveTo>
                      <a:pt x="173" y="395"/>
                    </a:moveTo>
                    <a:lnTo>
                      <a:pt x="182" y="395"/>
                    </a:lnTo>
                    <a:lnTo>
                      <a:pt x="182" y="405"/>
                    </a:lnTo>
                    <a:lnTo>
                      <a:pt x="173" y="405"/>
                    </a:lnTo>
                    <a:lnTo>
                      <a:pt x="173" y="395"/>
                    </a:lnTo>
                    <a:close/>
                    <a:moveTo>
                      <a:pt x="173" y="414"/>
                    </a:moveTo>
                    <a:lnTo>
                      <a:pt x="182" y="414"/>
                    </a:lnTo>
                    <a:lnTo>
                      <a:pt x="182" y="424"/>
                    </a:lnTo>
                    <a:lnTo>
                      <a:pt x="173" y="424"/>
                    </a:lnTo>
                    <a:lnTo>
                      <a:pt x="173" y="414"/>
                    </a:lnTo>
                    <a:close/>
                    <a:moveTo>
                      <a:pt x="173" y="435"/>
                    </a:moveTo>
                    <a:lnTo>
                      <a:pt x="182" y="435"/>
                    </a:lnTo>
                    <a:lnTo>
                      <a:pt x="182" y="444"/>
                    </a:lnTo>
                    <a:lnTo>
                      <a:pt x="173" y="444"/>
                    </a:lnTo>
                    <a:lnTo>
                      <a:pt x="173" y="435"/>
                    </a:lnTo>
                    <a:close/>
                    <a:moveTo>
                      <a:pt x="182" y="455"/>
                    </a:moveTo>
                    <a:lnTo>
                      <a:pt x="182" y="465"/>
                    </a:lnTo>
                    <a:lnTo>
                      <a:pt x="173" y="465"/>
                    </a:lnTo>
                    <a:lnTo>
                      <a:pt x="173" y="455"/>
                    </a:lnTo>
                    <a:lnTo>
                      <a:pt x="182" y="455"/>
                    </a:lnTo>
                    <a:close/>
                    <a:moveTo>
                      <a:pt x="152" y="30"/>
                    </a:moveTo>
                    <a:lnTo>
                      <a:pt x="162" y="30"/>
                    </a:lnTo>
                    <a:lnTo>
                      <a:pt x="162" y="40"/>
                    </a:lnTo>
                    <a:lnTo>
                      <a:pt x="152" y="40"/>
                    </a:lnTo>
                    <a:lnTo>
                      <a:pt x="152" y="30"/>
                    </a:lnTo>
                    <a:close/>
                    <a:moveTo>
                      <a:pt x="152" y="51"/>
                    </a:moveTo>
                    <a:lnTo>
                      <a:pt x="162" y="51"/>
                    </a:lnTo>
                    <a:lnTo>
                      <a:pt x="162" y="61"/>
                    </a:lnTo>
                    <a:lnTo>
                      <a:pt x="152" y="61"/>
                    </a:lnTo>
                    <a:lnTo>
                      <a:pt x="152" y="51"/>
                    </a:lnTo>
                    <a:close/>
                    <a:moveTo>
                      <a:pt x="152" y="72"/>
                    </a:moveTo>
                    <a:lnTo>
                      <a:pt x="162" y="72"/>
                    </a:lnTo>
                    <a:lnTo>
                      <a:pt x="162" y="81"/>
                    </a:lnTo>
                    <a:lnTo>
                      <a:pt x="152" y="81"/>
                    </a:lnTo>
                    <a:lnTo>
                      <a:pt x="152" y="72"/>
                    </a:lnTo>
                    <a:close/>
                    <a:moveTo>
                      <a:pt x="152" y="91"/>
                    </a:moveTo>
                    <a:lnTo>
                      <a:pt x="162" y="91"/>
                    </a:lnTo>
                    <a:lnTo>
                      <a:pt x="162" y="100"/>
                    </a:lnTo>
                    <a:lnTo>
                      <a:pt x="152" y="100"/>
                    </a:lnTo>
                    <a:lnTo>
                      <a:pt x="152" y="91"/>
                    </a:lnTo>
                    <a:close/>
                    <a:moveTo>
                      <a:pt x="152" y="111"/>
                    </a:moveTo>
                    <a:lnTo>
                      <a:pt x="162" y="111"/>
                    </a:lnTo>
                    <a:lnTo>
                      <a:pt x="162" y="121"/>
                    </a:lnTo>
                    <a:lnTo>
                      <a:pt x="152" y="121"/>
                    </a:lnTo>
                    <a:lnTo>
                      <a:pt x="152" y="111"/>
                    </a:lnTo>
                    <a:close/>
                    <a:moveTo>
                      <a:pt x="152" y="132"/>
                    </a:moveTo>
                    <a:lnTo>
                      <a:pt x="162" y="132"/>
                    </a:lnTo>
                    <a:lnTo>
                      <a:pt x="162" y="142"/>
                    </a:lnTo>
                    <a:lnTo>
                      <a:pt x="152" y="142"/>
                    </a:lnTo>
                    <a:lnTo>
                      <a:pt x="152" y="132"/>
                    </a:lnTo>
                    <a:close/>
                    <a:moveTo>
                      <a:pt x="152" y="152"/>
                    </a:moveTo>
                    <a:lnTo>
                      <a:pt x="162" y="152"/>
                    </a:lnTo>
                    <a:lnTo>
                      <a:pt x="162" y="162"/>
                    </a:lnTo>
                    <a:lnTo>
                      <a:pt x="152" y="162"/>
                    </a:lnTo>
                    <a:lnTo>
                      <a:pt x="152" y="152"/>
                    </a:lnTo>
                    <a:close/>
                    <a:moveTo>
                      <a:pt x="152" y="172"/>
                    </a:moveTo>
                    <a:lnTo>
                      <a:pt x="162" y="172"/>
                    </a:lnTo>
                    <a:lnTo>
                      <a:pt x="162" y="181"/>
                    </a:lnTo>
                    <a:lnTo>
                      <a:pt x="152" y="181"/>
                    </a:lnTo>
                    <a:lnTo>
                      <a:pt x="152" y="172"/>
                    </a:lnTo>
                    <a:close/>
                    <a:moveTo>
                      <a:pt x="152" y="192"/>
                    </a:moveTo>
                    <a:lnTo>
                      <a:pt x="162" y="192"/>
                    </a:lnTo>
                    <a:lnTo>
                      <a:pt x="162" y="202"/>
                    </a:lnTo>
                    <a:lnTo>
                      <a:pt x="152" y="202"/>
                    </a:lnTo>
                    <a:lnTo>
                      <a:pt x="152" y="192"/>
                    </a:lnTo>
                    <a:close/>
                    <a:moveTo>
                      <a:pt x="152" y="213"/>
                    </a:moveTo>
                    <a:lnTo>
                      <a:pt x="162" y="213"/>
                    </a:lnTo>
                    <a:lnTo>
                      <a:pt x="162" y="222"/>
                    </a:lnTo>
                    <a:lnTo>
                      <a:pt x="152" y="222"/>
                    </a:lnTo>
                    <a:lnTo>
                      <a:pt x="152" y="213"/>
                    </a:lnTo>
                    <a:close/>
                    <a:moveTo>
                      <a:pt x="152" y="233"/>
                    </a:moveTo>
                    <a:lnTo>
                      <a:pt x="162" y="233"/>
                    </a:lnTo>
                    <a:lnTo>
                      <a:pt x="162" y="243"/>
                    </a:lnTo>
                    <a:lnTo>
                      <a:pt x="152" y="243"/>
                    </a:lnTo>
                    <a:lnTo>
                      <a:pt x="152" y="233"/>
                    </a:lnTo>
                    <a:close/>
                    <a:moveTo>
                      <a:pt x="152" y="253"/>
                    </a:moveTo>
                    <a:lnTo>
                      <a:pt x="162" y="253"/>
                    </a:lnTo>
                    <a:lnTo>
                      <a:pt x="162" y="262"/>
                    </a:lnTo>
                    <a:lnTo>
                      <a:pt x="152" y="262"/>
                    </a:lnTo>
                    <a:lnTo>
                      <a:pt x="152" y="253"/>
                    </a:lnTo>
                    <a:close/>
                    <a:moveTo>
                      <a:pt x="152" y="273"/>
                    </a:moveTo>
                    <a:lnTo>
                      <a:pt x="162" y="273"/>
                    </a:lnTo>
                    <a:lnTo>
                      <a:pt x="162" y="283"/>
                    </a:lnTo>
                    <a:lnTo>
                      <a:pt x="152" y="283"/>
                    </a:lnTo>
                    <a:lnTo>
                      <a:pt x="152" y="273"/>
                    </a:lnTo>
                    <a:close/>
                    <a:moveTo>
                      <a:pt x="152" y="294"/>
                    </a:moveTo>
                    <a:lnTo>
                      <a:pt x="162" y="294"/>
                    </a:lnTo>
                    <a:lnTo>
                      <a:pt x="162" y="303"/>
                    </a:lnTo>
                    <a:lnTo>
                      <a:pt x="152" y="303"/>
                    </a:lnTo>
                    <a:lnTo>
                      <a:pt x="152" y="294"/>
                    </a:lnTo>
                    <a:close/>
                    <a:moveTo>
                      <a:pt x="152" y="314"/>
                    </a:moveTo>
                    <a:lnTo>
                      <a:pt x="162" y="314"/>
                    </a:lnTo>
                    <a:lnTo>
                      <a:pt x="162" y="324"/>
                    </a:lnTo>
                    <a:lnTo>
                      <a:pt x="152" y="324"/>
                    </a:lnTo>
                    <a:lnTo>
                      <a:pt x="152" y="314"/>
                    </a:lnTo>
                    <a:close/>
                    <a:moveTo>
                      <a:pt x="152" y="333"/>
                    </a:moveTo>
                    <a:lnTo>
                      <a:pt x="162" y="333"/>
                    </a:lnTo>
                    <a:lnTo>
                      <a:pt x="162" y="343"/>
                    </a:lnTo>
                    <a:lnTo>
                      <a:pt x="152" y="343"/>
                    </a:lnTo>
                    <a:lnTo>
                      <a:pt x="152" y="333"/>
                    </a:lnTo>
                    <a:close/>
                    <a:moveTo>
                      <a:pt x="152" y="354"/>
                    </a:moveTo>
                    <a:lnTo>
                      <a:pt x="162" y="354"/>
                    </a:lnTo>
                    <a:lnTo>
                      <a:pt x="162" y="364"/>
                    </a:lnTo>
                    <a:lnTo>
                      <a:pt x="152" y="364"/>
                    </a:lnTo>
                    <a:lnTo>
                      <a:pt x="152" y="354"/>
                    </a:lnTo>
                    <a:close/>
                    <a:moveTo>
                      <a:pt x="152" y="375"/>
                    </a:moveTo>
                    <a:lnTo>
                      <a:pt x="162" y="375"/>
                    </a:lnTo>
                    <a:lnTo>
                      <a:pt x="162" y="384"/>
                    </a:lnTo>
                    <a:lnTo>
                      <a:pt x="152" y="384"/>
                    </a:lnTo>
                    <a:lnTo>
                      <a:pt x="152" y="375"/>
                    </a:lnTo>
                    <a:close/>
                    <a:moveTo>
                      <a:pt x="152" y="395"/>
                    </a:moveTo>
                    <a:lnTo>
                      <a:pt x="162" y="395"/>
                    </a:lnTo>
                    <a:lnTo>
                      <a:pt x="162" y="405"/>
                    </a:lnTo>
                    <a:lnTo>
                      <a:pt x="152" y="405"/>
                    </a:lnTo>
                    <a:lnTo>
                      <a:pt x="152" y="395"/>
                    </a:lnTo>
                    <a:close/>
                    <a:moveTo>
                      <a:pt x="152" y="414"/>
                    </a:moveTo>
                    <a:lnTo>
                      <a:pt x="162" y="414"/>
                    </a:lnTo>
                    <a:lnTo>
                      <a:pt x="162" y="424"/>
                    </a:lnTo>
                    <a:lnTo>
                      <a:pt x="152" y="424"/>
                    </a:lnTo>
                    <a:lnTo>
                      <a:pt x="152" y="414"/>
                    </a:lnTo>
                    <a:close/>
                    <a:moveTo>
                      <a:pt x="152" y="435"/>
                    </a:moveTo>
                    <a:lnTo>
                      <a:pt x="162" y="435"/>
                    </a:lnTo>
                    <a:lnTo>
                      <a:pt x="162" y="444"/>
                    </a:lnTo>
                    <a:lnTo>
                      <a:pt x="152" y="444"/>
                    </a:lnTo>
                    <a:lnTo>
                      <a:pt x="152" y="435"/>
                    </a:lnTo>
                    <a:close/>
                    <a:moveTo>
                      <a:pt x="162" y="455"/>
                    </a:moveTo>
                    <a:lnTo>
                      <a:pt x="162" y="465"/>
                    </a:lnTo>
                    <a:lnTo>
                      <a:pt x="152" y="465"/>
                    </a:lnTo>
                    <a:lnTo>
                      <a:pt x="152" y="455"/>
                    </a:lnTo>
                    <a:lnTo>
                      <a:pt x="162" y="455"/>
                    </a:lnTo>
                    <a:close/>
                    <a:moveTo>
                      <a:pt x="132" y="30"/>
                    </a:moveTo>
                    <a:lnTo>
                      <a:pt x="141" y="30"/>
                    </a:lnTo>
                    <a:lnTo>
                      <a:pt x="141" y="40"/>
                    </a:lnTo>
                    <a:lnTo>
                      <a:pt x="132" y="40"/>
                    </a:lnTo>
                    <a:lnTo>
                      <a:pt x="132" y="30"/>
                    </a:lnTo>
                    <a:close/>
                    <a:moveTo>
                      <a:pt x="132" y="51"/>
                    </a:moveTo>
                    <a:lnTo>
                      <a:pt x="141" y="51"/>
                    </a:lnTo>
                    <a:lnTo>
                      <a:pt x="141" y="61"/>
                    </a:lnTo>
                    <a:lnTo>
                      <a:pt x="132" y="61"/>
                    </a:lnTo>
                    <a:lnTo>
                      <a:pt x="132" y="51"/>
                    </a:lnTo>
                    <a:close/>
                    <a:moveTo>
                      <a:pt x="132" y="72"/>
                    </a:moveTo>
                    <a:lnTo>
                      <a:pt x="141" y="72"/>
                    </a:lnTo>
                    <a:lnTo>
                      <a:pt x="141" y="81"/>
                    </a:lnTo>
                    <a:lnTo>
                      <a:pt x="132" y="81"/>
                    </a:lnTo>
                    <a:lnTo>
                      <a:pt x="132" y="72"/>
                    </a:lnTo>
                    <a:close/>
                    <a:moveTo>
                      <a:pt x="132" y="91"/>
                    </a:moveTo>
                    <a:lnTo>
                      <a:pt x="141" y="91"/>
                    </a:lnTo>
                    <a:lnTo>
                      <a:pt x="141" y="100"/>
                    </a:lnTo>
                    <a:lnTo>
                      <a:pt x="132" y="100"/>
                    </a:lnTo>
                    <a:lnTo>
                      <a:pt x="132" y="91"/>
                    </a:lnTo>
                    <a:close/>
                    <a:moveTo>
                      <a:pt x="132" y="111"/>
                    </a:moveTo>
                    <a:lnTo>
                      <a:pt x="141" y="111"/>
                    </a:lnTo>
                    <a:lnTo>
                      <a:pt x="141" y="121"/>
                    </a:lnTo>
                    <a:lnTo>
                      <a:pt x="132" y="121"/>
                    </a:lnTo>
                    <a:lnTo>
                      <a:pt x="132" y="111"/>
                    </a:lnTo>
                    <a:close/>
                    <a:moveTo>
                      <a:pt x="132" y="132"/>
                    </a:moveTo>
                    <a:lnTo>
                      <a:pt x="141" y="132"/>
                    </a:lnTo>
                    <a:lnTo>
                      <a:pt x="141" y="142"/>
                    </a:lnTo>
                    <a:lnTo>
                      <a:pt x="132" y="142"/>
                    </a:lnTo>
                    <a:lnTo>
                      <a:pt x="132" y="132"/>
                    </a:lnTo>
                    <a:close/>
                    <a:moveTo>
                      <a:pt x="132" y="152"/>
                    </a:moveTo>
                    <a:lnTo>
                      <a:pt x="141" y="152"/>
                    </a:lnTo>
                    <a:lnTo>
                      <a:pt x="141" y="162"/>
                    </a:lnTo>
                    <a:lnTo>
                      <a:pt x="132" y="162"/>
                    </a:lnTo>
                    <a:lnTo>
                      <a:pt x="132" y="152"/>
                    </a:lnTo>
                    <a:close/>
                    <a:moveTo>
                      <a:pt x="132" y="172"/>
                    </a:moveTo>
                    <a:lnTo>
                      <a:pt x="141" y="172"/>
                    </a:lnTo>
                    <a:lnTo>
                      <a:pt x="141" y="181"/>
                    </a:lnTo>
                    <a:lnTo>
                      <a:pt x="132" y="181"/>
                    </a:lnTo>
                    <a:lnTo>
                      <a:pt x="132" y="172"/>
                    </a:lnTo>
                    <a:close/>
                    <a:moveTo>
                      <a:pt x="132" y="192"/>
                    </a:moveTo>
                    <a:lnTo>
                      <a:pt x="141" y="192"/>
                    </a:lnTo>
                    <a:lnTo>
                      <a:pt x="141" y="202"/>
                    </a:lnTo>
                    <a:lnTo>
                      <a:pt x="132" y="202"/>
                    </a:lnTo>
                    <a:lnTo>
                      <a:pt x="132" y="192"/>
                    </a:lnTo>
                    <a:close/>
                    <a:moveTo>
                      <a:pt x="132" y="213"/>
                    </a:moveTo>
                    <a:lnTo>
                      <a:pt x="141" y="213"/>
                    </a:lnTo>
                    <a:lnTo>
                      <a:pt x="141" y="222"/>
                    </a:lnTo>
                    <a:lnTo>
                      <a:pt x="132" y="222"/>
                    </a:lnTo>
                    <a:lnTo>
                      <a:pt x="132" y="213"/>
                    </a:lnTo>
                    <a:close/>
                    <a:moveTo>
                      <a:pt x="132" y="233"/>
                    </a:moveTo>
                    <a:lnTo>
                      <a:pt x="141" y="233"/>
                    </a:lnTo>
                    <a:lnTo>
                      <a:pt x="141" y="243"/>
                    </a:lnTo>
                    <a:lnTo>
                      <a:pt x="132" y="243"/>
                    </a:lnTo>
                    <a:lnTo>
                      <a:pt x="132" y="233"/>
                    </a:lnTo>
                    <a:close/>
                    <a:moveTo>
                      <a:pt x="132" y="253"/>
                    </a:moveTo>
                    <a:lnTo>
                      <a:pt x="141" y="253"/>
                    </a:lnTo>
                    <a:lnTo>
                      <a:pt x="141" y="262"/>
                    </a:lnTo>
                    <a:lnTo>
                      <a:pt x="132" y="262"/>
                    </a:lnTo>
                    <a:lnTo>
                      <a:pt x="132" y="253"/>
                    </a:lnTo>
                    <a:close/>
                    <a:moveTo>
                      <a:pt x="132" y="273"/>
                    </a:moveTo>
                    <a:lnTo>
                      <a:pt x="141" y="273"/>
                    </a:lnTo>
                    <a:lnTo>
                      <a:pt x="141" y="283"/>
                    </a:lnTo>
                    <a:lnTo>
                      <a:pt x="132" y="283"/>
                    </a:lnTo>
                    <a:lnTo>
                      <a:pt x="132" y="273"/>
                    </a:lnTo>
                    <a:close/>
                    <a:moveTo>
                      <a:pt x="132" y="294"/>
                    </a:moveTo>
                    <a:lnTo>
                      <a:pt x="141" y="294"/>
                    </a:lnTo>
                    <a:lnTo>
                      <a:pt x="141" y="303"/>
                    </a:lnTo>
                    <a:lnTo>
                      <a:pt x="132" y="303"/>
                    </a:lnTo>
                    <a:lnTo>
                      <a:pt x="132" y="294"/>
                    </a:lnTo>
                    <a:close/>
                    <a:moveTo>
                      <a:pt x="132" y="314"/>
                    </a:moveTo>
                    <a:lnTo>
                      <a:pt x="141" y="314"/>
                    </a:lnTo>
                    <a:lnTo>
                      <a:pt x="141" y="324"/>
                    </a:lnTo>
                    <a:lnTo>
                      <a:pt x="132" y="324"/>
                    </a:lnTo>
                    <a:lnTo>
                      <a:pt x="132" y="314"/>
                    </a:lnTo>
                    <a:close/>
                    <a:moveTo>
                      <a:pt x="132" y="333"/>
                    </a:moveTo>
                    <a:lnTo>
                      <a:pt x="141" y="333"/>
                    </a:lnTo>
                    <a:lnTo>
                      <a:pt x="141" y="343"/>
                    </a:lnTo>
                    <a:lnTo>
                      <a:pt x="132" y="343"/>
                    </a:lnTo>
                    <a:lnTo>
                      <a:pt x="132" y="333"/>
                    </a:lnTo>
                    <a:close/>
                    <a:moveTo>
                      <a:pt x="132" y="354"/>
                    </a:moveTo>
                    <a:lnTo>
                      <a:pt x="141" y="354"/>
                    </a:lnTo>
                    <a:lnTo>
                      <a:pt x="141" y="364"/>
                    </a:lnTo>
                    <a:lnTo>
                      <a:pt x="132" y="364"/>
                    </a:lnTo>
                    <a:lnTo>
                      <a:pt x="132" y="354"/>
                    </a:lnTo>
                    <a:close/>
                    <a:moveTo>
                      <a:pt x="132" y="375"/>
                    </a:moveTo>
                    <a:lnTo>
                      <a:pt x="141" y="375"/>
                    </a:lnTo>
                    <a:lnTo>
                      <a:pt x="141" y="384"/>
                    </a:lnTo>
                    <a:lnTo>
                      <a:pt x="132" y="384"/>
                    </a:lnTo>
                    <a:lnTo>
                      <a:pt x="132" y="375"/>
                    </a:lnTo>
                    <a:close/>
                    <a:moveTo>
                      <a:pt x="132" y="395"/>
                    </a:moveTo>
                    <a:lnTo>
                      <a:pt x="141" y="395"/>
                    </a:lnTo>
                    <a:lnTo>
                      <a:pt x="141" y="405"/>
                    </a:lnTo>
                    <a:lnTo>
                      <a:pt x="132" y="405"/>
                    </a:lnTo>
                    <a:lnTo>
                      <a:pt x="132" y="395"/>
                    </a:lnTo>
                    <a:close/>
                    <a:moveTo>
                      <a:pt x="132" y="414"/>
                    </a:moveTo>
                    <a:lnTo>
                      <a:pt x="141" y="414"/>
                    </a:lnTo>
                    <a:lnTo>
                      <a:pt x="141" y="424"/>
                    </a:lnTo>
                    <a:lnTo>
                      <a:pt x="132" y="424"/>
                    </a:lnTo>
                    <a:lnTo>
                      <a:pt x="132" y="414"/>
                    </a:lnTo>
                    <a:close/>
                    <a:moveTo>
                      <a:pt x="132" y="435"/>
                    </a:moveTo>
                    <a:lnTo>
                      <a:pt x="141" y="435"/>
                    </a:lnTo>
                    <a:lnTo>
                      <a:pt x="141" y="444"/>
                    </a:lnTo>
                    <a:lnTo>
                      <a:pt x="132" y="444"/>
                    </a:lnTo>
                    <a:lnTo>
                      <a:pt x="132" y="435"/>
                    </a:lnTo>
                    <a:close/>
                    <a:moveTo>
                      <a:pt x="141" y="455"/>
                    </a:moveTo>
                    <a:lnTo>
                      <a:pt x="141" y="465"/>
                    </a:lnTo>
                    <a:lnTo>
                      <a:pt x="132" y="465"/>
                    </a:lnTo>
                    <a:lnTo>
                      <a:pt x="132" y="455"/>
                    </a:lnTo>
                    <a:lnTo>
                      <a:pt x="141" y="455"/>
                    </a:lnTo>
                    <a:close/>
                    <a:moveTo>
                      <a:pt x="112" y="30"/>
                    </a:moveTo>
                    <a:lnTo>
                      <a:pt x="122" y="30"/>
                    </a:lnTo>
                    <a:lnTo>
                      <a:pt x="122" y="40"/>
                    </a:lnTo>
                    <a:lnTo>
                      <a:pt x="112" y="40"/>
                    </a:lnTo>
                    <a:lnTo>
                      <a:pt x="112" y="30"/>
                    </a:lnTo>
                    <a:close/>
                    <a:moveTo>
                      <a:pt x="112" y="51"/>
                    </a:moveTo>
                    <a:lnTo>
                      <a:pt x="122" y="51"/>
                    </a:lnTo>
                    <a:lnTo>
                      <a:pt x="122" y="61"/>
                    </a:lnTo>
                    <a:lnTo>
                      <a:pt x="112" y="61"/>
                    </a:lnTo>
                    <a:lnTo>
                      <a:pt x="112" y="51"/>
                    </a:lnTo>
                    <a:close/>
                    <a:moveTo>
                      <a:pt x="112" y="72"/>
                    </a:moveTo>
                    <a:lnTo>
                      <a:pt x="122" y="72"/>
                    </a:lnTo>
                    <a:lnTo>
                      <a:pt x="122" y="81"/>
                    </a:lnTo>
                    <a:lnTo>
                      <a:pt x="112" y="81"/>
                    </a:lnTo>
                    <a:lnTo>
                      <a:pt x="112" y="72"/>
                    </a:lnTo>
                    <a:close/>
                    <a:moveTo>
                      <a:pt x="112" y="91"/>
                    </a:moveTo>
                    <a:lnTo>
                      <a:pt x="122" y="91"/>
                    </a:lnTo>
                    <a:lnTo>
                      <a:pt x="122" y="100"/>
                    </a:lnTo>
                    <a:lnTo>
                      <a:pt x="112" y="100"/>
                    </a:lnTo>
                    <a:lnTo>
                      <a:pt x="112" y="91"/>
                    </a:lnTo>
                    <a:close/>
                    <a:moveTo>
                      <a:pt x="112" y="111"/>
                    </a:moveTo>
                    <a:lnTo>
                      <a:pt x="122" y="111"/>
                    </a:lnTo>
                    <a:lnTo>
                      <a:pt x="122" y="121"/>
                    </a:lnTo>
                    <a:lnTo>
                      <a:pt x="112" y="121"/>
                    </a:lnTo>
                    <a:lnTo>
                      <a:pt x="112" y="111"/>
                    </a:lnTo>
                    <a:close/>
                    <a:moveTo>
                      <a:pt x="112" y="132"/>
                    </a:moveTo>
                    <a:lnTo>
                      <a:pt x="122" y="132"/>
                    </a:lnTo>
                    <a:lnTo>
                      <a:pt x="122" y="142"/>
                    </a:lnTo>
                    <a:lnTo>
                      <a:pt x="112" y="142"/>
                    </a:lnTo>
                    <a:lnTo>
                      <a:pt x="112" y="132"/>
                    </a:lnTo>
                    <a:close/>
                    <a:moveTo>
                      <a:pt x="112" y="152"/>
                    </a:moveTo>
                    <a:lnTo>
                      <a:pt x="122" y="152"/>
                    </a:lnTo>
                    <a:lnTo>
                      <a:pt x="122" y="162"/>
                    </a:lnTo>
                    <a:lnTo>
                      <a:pt x="112" y="162"/>
                    </a:lnTo>
                    <a:lnTo>
                      <a:pt x="112" y="152"/>
                    </a:lnTo>
                    <a:close/>
                    <a:moveTo>
                      <a:pt x="112" y="172"/>
                    </a:moveTo>
                    <a:lnTo>
                      <a:pt x="122" y="172"/>
                    </a:lnTo>
                    <a:lnTo>
                      <a:pt x="122" y="181"/>
                    </a:lnTo>
                    <a:lnTo>
                      <a:pt x="112" y="181"/>
                    </a:lnTo>
                    <a:lnTo>
                      <a:pt x="112" y="172"/>
                    </a:lnTo>
                    <a:close/>
                    <a:moveTo>
                      <a:pt x="112" y="192"/>
                    </a:moveTo>
                    <a:lnTo>
                      <a:pt x="122" y="192"/>
                    </a:lnTo>
                    <a:lnTo>
                      <a:pt x="122" y="202"/>
                    </a:lnTo>
                    <a:lnTo>
                      <a:pt x="112" y="202"/>
                    </a:lnTo>
                    <a:lnTo>
                      <a:pt x="112" y="192"/>
                    </a:lnTo>
                    <a:close/>
                    <a:moveTo>
                      <a:pt x="112" y="213"/>
                    </a:moveTo>
                    <a:lnTo>
                      <a:pt x="122" y="213"/>
                    </a:lnTo>
                    <a:lnTo>
                      <a:pt x="122" y="222"/>
                    </a:lnTo>
                    <a:lnTo>
                      <a:pt x="112" y="222"/>
                    </a:lnTo>
                    <a:lnTo>
                      <a:pt x="112" y="213"/>
                    </a:lnTo>
                    <a:close/>
                    <a:moveTo>
                      <a:pt x="112" y="233"/>
                    </a:moveTo>
                    <a:lnTo>
                      <a:pt x="122" y="233"/>
                    </a:lnTo>
                    <a:lnTo>
                      <a:pt x="122" y="243"/>
                    </a:lnTo>
                    <a:lnTo>
                      <a:pt x="112" y="243"/>
                    </a:lnTo>
                    <a:lnTo>
                      <a:pt x="112" y="233"/>
                    </a:lnTo>
                    <a:close/>
                    <a:moveTo>
                      <a:pt x="112" y="253"/>
                    </a:moveTo>
                    <a:lnTo>
                      <a:pt x="122" y="253"/>
                    </a:lnTo>
                    <a:lnTo>
                      <a:pt x="122" y="262"/>
                    </a:lnTo>
                    <a:lnTo>
                      <a:pt x="112" y="262"/>
                    </a:lnTo>
                    <a:lnTo>
                      <a:pt x="112" y="253"/>
                    </a:lnTo>
                    <a:close/>
                    <a:moveTo>
                      <a:pt x="112" y="273"/>
                    </a:moveTo>
                    <a:lnTo>
                      <a:pt x="122" y="273"/>
                    </a:lnTo>
                    <a:lnTo>
                      <a:pt x="122" y="283"/>
                    </a:lnTo>
                    <a:lnTo>
                      <a:pt x="112" y="283"/>
                    </a:lnTo>
                    <a:lnTo>
                      <a:pt x="112" y="273"/>
                    </a:lnTo>
                    <a:close/>
                    <a:moveTo>
                      <a:pt x="112" y="294"/>
                    </a:moveTo>
                    <a:lnTo>
                      <a:pt x="122" y="294"/>
                    </a:lnTo>
                    <a:lnTo>
                      <a:pt x="122" y="303"/>
                    </a:lnTo>
                    <a:lnTo>
                      <a:pt x="112" y="303"/>
                    </a:lnTo>
                    <a:lnTo>
                      <a:pt x="112" y="294"/>
                    </a:lnTo>
                    <a:close/>
                    <a:moveTo>
                      <a:pt x="112" y="314"/>
                    </a:moveTo>
                    <a:lnTo>
                      <a:pt x="122" y="314"/>
                    </a:lnTo>
                    <a:lnTo>
                      <a:pt x="122" y="324"/>
                    </a:lnTo>
                    <a:lnTo>
                      <a:pt x="112" y="324"/>
                    </a:lnTo>
                    <a:lnTo>
                      <a:pt x="112" y="314"/>
                    </a:lnTo>
                    <a:close/>
                    <a:moveTo>
                      <a:pt x="112" y="333"/>
                    </a:moveTo>
                    <a:lnTo>
                      <a:pt x="122" y="333"/>
                    </a:lnTo>
                    <a:lnTo>
                      <a:pt x="122" y="343"/>
                    </a:lnTo>
                    <a:lnTo>
                      <a:pt x="112" y="343"/>
                    </a:lnTo>
                    <a:lnTo>
                      <a:pt x="112" y="333"/>
                    </a:lnTo>
                    <a:close/>
                    <a:moveTo>
                      <a:pt x="112" y="354"/>
                    </a:moveTo>
                    <a:lnTo>
                      <a:pt x="122" y="354"/>
                    </a:lnTo>
                    <a:lnTo>
                      <a:pt x="122" y="364"/>
                    </a:lnTo>
                    <a:lnTo>
                      <a:pt x="112" y="364"/>
                    </a:lnTo>
                    <a:lnTo>
                      <a:pt x="112" y="354"/>
                    </a:lnTo>
                    <a:close/>
                    <a:moveTo>
                      <a:pt x="112" y="375"/>
                    </a:moveTo>
                    <a:lnTo>
                      <a:pt x="122" y="375"/>
                    </a:lnTo>
                    <a:lnTo>
                      <a:pt x="122" y="384"/>
                    </a:lnTo>
                    <a:lnTo>
                      <a:pt x="112" y="384"/>
                    </a:lnTo>
                    <a:lnTo>
                      <a:pt x="112" y="375"/>
                    </a:lnTo>
                    <a:close/>
                    <a:moveTo>
                      <a:pt x="112" y="395"/>
                    </a:moveTo>
                    <a:lnTo>
                      <a:pt x="122" y="395"/>
                    </a:lnTo>
                    <a:lnTo>
                      <a:pt x="122" y="405"/>
                    </a:lnTo>
                    <a:lnTo>
                      <a:pt x="112" y="405"/>
                    </a:lnTo>
                    <a:lnTo>
                      <a:pt x="112" y="395"/>
                    </a:lnTo>
                    <a:close/>
                    <a:moveTo>
                      <a:pt x="112" y="414"/>
                    </a:moveTo>
                    <a:lnTo>
                      <a:pt x="122" y="414"/>
                    </a:lnTo>
                    <a:lnTo>
                      <a:pt x="122" y="424"/>
                    </a:lnTo>
                    <a:lnTo>
                      <a:pt x="112" y="424"/>
                    </a:lnTo>
                    <a:lnTo>
                      <a:pt x="112" y="414"/>
                    </a:lnTo>
                    <a:close/>
                    <a:moveTo>
                      <a:pt x="112" y="435"/>
                    </a:moveTo>
                    <a:lnTo>
                      <a:pt x="122" y="435"/>
                    </a:lnTo>
                    <a:lnTo>
                      <a:pt x="122" y="444"/>
                    </a:lnTo>
                    <a:lnTo>
                      <a:pt x="112" y="444"/>
                    </a:lnTo>
                    <a:lnTo>
                      <a:pt x="112" y="435"/>
                    </a:lnTo>
                    <a:close/>
                    <a:moveTo>
                      <a:pt x="122" y="455"/>
                    </a:moveTo>
                    <a:lnTo>
                      <a:pt x="122" y="465"/>
                    </a:lnTo>
                    <a:lnTo>
                      <a:pt x="112" y="465"/>
                    </a:lnTo>
                    <a:lnTo>
                      <a:pt x="112" y="455"/>
                    </a:lnTo>
                    <a:lnTo>
                      <a:pt x="122" y="455"/>
                    </a:lnTo>
                    <a:close/>
                    <a:moveTo>
                      <a:pt x="92" y="30"/>
                    </a:moveTo>
                    <a:lnTo>
                      <a:pt x="101" y="30"/>
                    </a:lnTo>
                    <a:lnTo>
                      <a:pt x="101" y="40"/>
                    </a:lnTo>
                    <a:lnTo>
                      <a:pt x="92" y="40"/>
                    </a:lnTo>
                    <a:lnTo>
                      <a:pt x="92" y="30"/>
                    </a:lnTo>
                    <a:close/>
                    <a:moveTo>
                      <a:pt x="92" y="51"/>
                    </a:moveTo>
                    <a:lnTo>
                      <a:pt x="101" y="51"/>
                    </a:lnTo>
                    <a:lnTo>
                      <a:pt x="101" y="61"/>
                    </a:lnTo>
                    <a:lnTo>
                      <a:pt x="92" y="61"/>
                    </a:lnTo>
                    <a:lnTo>
                      <a:pt x="92" y="51"/>
                    </a:lnTo>
                    <a:close/>
                    <a:moveTo>
                      <a:pt x="92" y="72"/>
                    </a:moveTo>
                    <a:lnTo>
                      <a:pt x="101" y="72"/>
                    </a:lnTo>
                    <a:lnTo>
                      <a:pt x="101" y="81"/>
                    </a:lnTo>
                    <a:lnTo>
                      <a:pt x="92" y="81"/>
                    </a:lnTo>
                    <a:lnTo>
                      <a:pt x="92" y="72"/>
                    </a:lnTo>
                    <a:close/>
                    <a:moveTo>
                      <a:pt x="92" y="91"/>
                    </a:moveTo>
                    <a:lnTo>
                      <a:pt x="101" y="91"/>
                    </a:lnTo>
                    <a:lnTo>
                      <a:pt x="101" y="100"/>
                    </a:lnTo>
                    <a:lnTo>
                      <a:pt x="92" y="100"/>
                    </a:lnTo>
                    <a:lnTo>
                      <a:pt x="92" y="91"/>
                    </a:lnTo>
                    <a:close/>
                    <a:moveTo>
                      <a:pt x="92" y="111"/>
                    </a:moveTo>
                    <a:lnTo>
                      <a:pt x="101" y="111"/>
                    </a:lnTo>
                    <a:lnTo>
                      <a:pt x="101" y="121"/>
                    </a:lnTo>
                    <a:lnTo>
                      <a:pt x="92" y="121"/>
                    </a:lnTo>
                    <a:lnTo>
                      <a:pt x="92" y="111"/>
                    </a:lnTo>
                    <a:close/>
                    <a:moveTo>
                      <a:pt x="92" y="132"/>
                    </a:moveTo>
                    <a:lnTo>
                      <a:pt x="101" y="132"/>
                    </a:lnTo>
                    <a:lnTo>
                      <a:pt x="101" y="142"/>
                    </a:lnTo>
                    <a:lnTo>
                      <a:pt x="92" y="142"/>
                    </a:lnTo>
                    <a:lnTo>
                      <a:pt x="92" y="132"/>
                    </a:lnTo>
                    <a:close/>
                    <a:moveTo>
                      <a:pt x="92" y="152"/>
                    </a:moveTo>
                    <a:lnTo>
                      <a:pt x="101" y="152"/>
                    </a:lnTo>
                    <a:lnTo>
                      <a:pt x="101" y="162"/>
                    </a:lnTo>
                    <a:lnTo>
                      <a:pt x="92" y="162"/>
                    </a:lnTo>
                    <a:lnTo>
                      <a:pt x="92" y="152"/>
                    </a:lnTo>
                    <a:close/>
                    <a:moveTo>
                      <a:pt x="92" y="172"/>
                    </a:moveTo>
                    <a:lnTo>
                      <a:pt x="101" y="172"/>
                    </a:lnTo>
                    <a:lnTo>
                      <a:pt x="101" y="181"/>
                    </a:lnTo>
                    <a:lnTo>
                      <a:pt x="92" y="181"/>
                    </a:lnTo>
                    <a:lnTo>
                      <a:pt x="92" y="172"/>
                    </a:lnTo>
                    <a:close/>
                    <a:moveTo>
                      <a:pt x="92" y="192"/>
                    </a:moveTo>
                    <a:lnTo>
                      <a:pt x="101" y="192"/>
                    </a:lnTo>
                    <a:lnTo>
                      <a:pt x="101" y="202"/>
                    </a:lnTo>
                    <a:lnTo>
                      <a:pt x="92" y="202"/>
                    </a:lnTo>
                    <a:lnTo>
                      <a:pt x="92" y="192"/>
                    </a:lnTo>
                    <a:close/>
                    <a:moveTo>
                      <a:pt x="92" y="213"/>
                    </a:moveTo>
                    <a:lnTo>
                      <a:pt x="101" y="213"/>
                    </a:lnTo>
                    <a:lnTo>
                      <a:pt x="101" y="222"/>
                    </a:lnTo>
                    <a:lnTo>
                      <a:pt x="92" y="222"/>
                    </a:lnTo>
                    <a:lnTo>
                      <a:pt x="92" y="213"/>
                    </a:lnTo>
                    <a:close/>
                    <a:moveTo>
                      <a:pt x="92" y="233"/>
                    </a:moveTo>
                    <a:lnTo>
                      <a:pt x="101" y="233"/>
                    </a:lnTo>
                    <a:lnTo>
                      <a:pt x="101" y="243"/>
                    </a:lnTo>
                    <a:lnTo>
                      <a:pt x="92" y="243"/>
                    </a:lnTo>
                    <a:lnTo>
                      <a:pt x="92" y="233"/>
                    </a:lnTo>
                    <a:close/>
                    <a:moveTo>
                      <a:pt x="92" y="253"/>
                    </a:moveTo>
                    <a:lnTo>
                      <a:pt x="101" y="253"/>
                    </a:lnTo>
                    <a:lnTo>
                      <a:pt x="101" y="262"/>
                    </a:lnTo>
                    <a:lnTo>
                      <a:pt x="92" y="262"/>
                    </a:lnTo>
                    <a:lnTo>
                      <a:pt x="92" y="253"/>
                    </a:lnTo>
                    <a:close/>
                    <a:moveTo>
                      <a:pt x="92" y="273"/>
                    </a:moveTo>
                    <a:lnTo>
                      <a:pt x="101" y="273"/>
                    </a:lnTo>
                    <a:lnTo>
                      <a:pt x="101" y="283"/>
                    </a:lnTo>
                    <a:lnTo>
                      <a:pt x="92" y="283"/>
                    </a:lnTo>
                    <a:lnTo>
                      <a:pt x="92" y="273"/>
                    </a:lnTo>
                    <a:close/>
                    <a:moveTo>
                      <a:pt x="92" y="294"/>
                    </a:moveTo>
                    <a:lnTo>
                      <a:pt x="101" y="294"/>
                    </a:lnTo>
                    <a:lnTo>
                      <a:pt x="101" y="303"/>
                    </a:lnTo>
                    <a:lnTo>
                      <a:pt x="92" y="303"/>
                    </a:lnTo>
                    <a:lnTo>
                      <a:pt x="92" y="294"/>
                    </a:lnTo>
                    <a:close/>
                    <a:moveTo>
                      <a:pt x="92" y="314"/>
                    </a:moveTo>
                    <a:lnTo>
                      <a:pt x="101" y="314"/>
                    </a:lnTo>
                    <a:lnTo>
                      <a:pt x="101" y="324"/>
                    </a:lnTo>
                    <a:lnTo>
                      <a:pt x="92" y="324"/>
                    </a:lnTo>
                    <a:lnTo>
                      <a:pt x="92" y="314"/>
                    </a:lnTo>
                    <a:close/>
                    <a:moveTo>
                      <a:pt x="92" y="333"/>
                    </a:moveTo>
                    <a:lnTo>
                      <a:pt x="101" y="333"/>
                    </a:lnTo>
                    <a:lnTo>
                      <a:pt x="101" y="343"/>
                    </a:lnTo>
                    <a:lnTo>
                      <a:pt x="92" y="343"/>
                    </a:lnTo>
                    <a:lnTo>
                      <a:pt x="92" y="333"/>
                    </a:lnTo>
                    <a:close/>
                    <a:moveTo>
                      <a:pt x="92" y="354"/>
                    </a:moveTo>
                    <a:lnTo>
                      <a:pt x="101" y="354"/>
                    </a:lnTo>
                    <a:lnTo>
                      <a:pt x="101" y="364"/>
                    </a:lnTo>
                    <a:lnTo>
                      <a:pt x="92" y="364"/>
                    </a:lnTo>
                    <a:lnTo>
                      <a:pt x="92" y="354"/>
                    </a:lnTo>
                    <a:close/>
                    <a:moveTo>
                      <a:pt x="92" y="375"/>
                    </a:moveTo>
                    <a:lnTo>
                      <a:pt x="101" y="375"/>
                    </a:lnTo>
                    <a:lnTo>
                      <a:pt x="101" y="384"/>
                    </a:lnTo>
                    <a:lnTo>
                      <a:pt x="92" y="384"/>
                    </a:lnTo>
                    <a:lnTo>
                      <a:pt x="92" y="375"/>
                    </a:lnTo>
                    <a:close/>
                    <a:moveTo>
                      <a:pt x="92" y="395"/>
                    </a:moveTo>
                    <a:lnTo>
                      <a:pt x="101" y="395"/>
                    </a:lnTo>
                    <a:lnTo>
                      <a:pt x="101" y="405"/>
                    </a:lnTo>
                    <a:lnTo>
                      <a:pt x="92" y="405"/>
                    </a:lnTo>
                    <a:lnTo>
                      <a:pt x="92" y="395"/>
                    </a:lnTo>
                    <a:close/>
                    <a:moveTo>
                      <a:pt x="92" y="414"/>
                    </a:moveTo>
                    <a:lnTo>
                      <a:pt x="101" y="414"/>
                    </a:lnTo>
                    <a:lnTo>
                      <a:pt x="101" y="424"/>
                    </a:lnTo>
                    <a:lnTo>
                      <a:pt x="92" y="424"/>
                    </a:lnTo>
                    <a:lnTo>
                      <a:pt x="92" y="414"/>
                    </a:lnTo>
                    <a:close/>
                    <a:moveTo>
                      <a:pt x="92" y="435"/>
                    </a:moveTo>
                    <a:lnTo>
                      <a:pt x="101" y="435"/>
                    </a:lnTo>
                    <a:lnTo>
                      <a:pt x="101" y="444"/>
                    </a:lnTo>
                    <a:lnTo>
                      <a:pt x="92" y="444"/>
                    </a:lnTo>
                    <a:lnTo>
                      <a:pt x="92" y="435"/>
                    </a:lnTo>
                    <a:close/>
                    <a:moveTo>
                      <a:pt x="101" y="455"/>
                    </a:moveTo>
                    <a:lnTo>
                      <a:pt x="101" y="465"/>
                    </a:lnTo>
                    <a:lnTo>
                      <a:pt x="92" y="465"/>
                    </a:lnTo>
                    <a:lnTo>
                      <a:pt x="92" y="455"/>
                    </a:lnTo>
                    <a:lnTo>
                      <a:pt x="101" y="455"/>
                    </a:lnTo>
                    <a:close/>
                    <a:moveTo>
                      <a:pt x="71" y="30"/>
                    </a:moveTo>
                    <a:lnTo>
                      <a:pt x="81" y="30"/>
                    </a:lnTo>
                    <a:lnTo>
                      <a:pt x="81" y="40"/>
                    </a:lnTo>
                    <a:lnTo>
                      <a:pt x="71" y="40"/>
                    </a:lnTo>
                    <a:lnTo>
                      <a:pt x="71" y="30"/>
                    </a:lnTo>
                    <a:close/>
                    <a:moveTo>
                      <a:pt x="71" y="51"/>
                    </a:moveTo>
                    <a:lnTo>
                      <a:pt x="81" y="51"/>
                    </a:lnTo>
                    <a:lnTo>
                      <a:pt x="81" y="61"/>
                    </a:lnTo>
                    <a:lnTo>
                      <a:pt x="71" y="61"/>
                    </a:lnTo>
                    <a:lnTo>
                      <a:pt x="71" y="51"/>
                    </a:lnTo>
                    <a:close/>
                    <a:moveTo>
                      <a:pt x="71" y="72"/>
                    </a:moveTo>
                    <a:lnTo>
                      <a:pt x="81" y="72"/>
                    </a:lnTo>
                    <a:lnTo>
                      <a:pt x="81" y="81"/>
                    </a:lnTo>
                    <a:lnTo>
                      <a:pt x="71" y="81"/>
                    </a:lnTo>
                    <a:lnTo>
                      <a:pt x="71" y="72"/>
                    </a:lnTo>
                    <a:close/>
                    <a:moveTo>
                      <a:pt x="71" y="91"/>
                    </a:moveTo>
                    <a:lnTo>
                      <a:pt x="81" y="91"/>
                    </a:lnTo>
                    <a:lnTo>
                      <a:pt x="81" y="100"/>
                    </a:lnTo>
                    <a:lnTo>
                      <a:pt x="71" y="100"/>
                    </a:lnTo>
                    <a:lnTo>
                      <a:pt x="71" y="91"/>
                    </a:lnTo>
                    <a:close/>
                    <a:moveTo>
                      <a:pt x="71" y="111"/>
                    </a:moveTo>
                    <a:lnTo>
                      <a:pt x="81" y="111"/>
                    </a:lnTo>
                    <a:lnTo>
                      <a:pt x="81" y="121"/>
                    </a:lnTo>
                    <a:lnTo>
                      <a:pt x="71" y="121"/>
                    </a:lnTo>
                    <a:lnTo>
                      <a:pt x="71" y="111"/>
                    </a:lnTo>
                    <a:close/>
                    <a:moveTo>
                      <a:pt x="71" y="132"/>
                    </a:moveTo>
                    <a:lnTo>
                      <a:pt x="81" y="132"/>
                    </a:lnTo>
                    <a:lnTo>
                      <a:pt x="81" y="142"/>
                    </a:lnTo>
                    <a:lnTo>
                      <a:pt x="71" y="142"/>
                    </a:lnTo>
                    <a:lnTo>
                      <a:pt x="71" y="132"/>
                    </a:lnTo>
                    <a:close/>
                    <a:moveTo>
                      <a:pt x="71" y="152"/>
                    </a:moveTo>
                    <a:lnTo>
                      <a:pt x="81" y="152"/>
                    </a:lnTo>
                    <a:lnTo>
                      <a:pt x="81" y="162"/>
                    </a:lnTo>
                    <a:lnTo>
                      <a:pt x="71" y="162"/>
                    </a:lnTo>
                    <a:lnTo>
                      <a:pt x="71" y="152"/>
                    </a:lnTo>
                    <a:close/>
                    <a:moveTo>
                      <a:pt x="71" y="172"/>
                    </a:moveTo>
                    <a:lnTo>
                      <a:pt x="81" y="172"/>
                    </a:lnTo>
                    <a:lnTo>
                      <a:pt x="81" y="181"/>
                    </a:lnTo>
                    <a:lnTo>
                      <a:pt x="71" y="181"/>
                    </a:lnTo>
                    <a:lnTo>
                      <a:pt x="71" y="172"/>
                    </a:lnTo>
                    <a:close/>
                    <a:moveTo>
                      <a:pt x="71" y="192"/>
                    </a:moveTo>
                    <a:lnTo>
                      <a:pt x="81" y="192"/>
                    </a:lnTo>
                    <a:lnTo>
                      <a:pt x="81" y="202"/>
                    </a:lnTo>
                    <a:lnTo>
                      <a:pt x="71" y="202"/>
                    </a:lnTo>
                    <a:lnTo>
                      <a:pt x="71" y="192"/>
                    </a:lnTo>
                    <a:close/>
                    <a:moveTo>
                      <a:pt x="71" y="213"/>
                    </a:moveTo>
                    <a:lnTo>
                      <a:pt x="81" y="213"/>
                    </a:lnTo>
                    <a:lnTo>
                      <a:pt x="81" y="222"/>
                    </a:lnTo>
                    <a:lnTo>
                      <a:pt x="71" y="222"/>
                    </a:lnTo>
                    <a:lnTo>
                      <a:pt x="71" y="213"/>
                    </a:lnTo>
                    <a:close/>
                    <a:moveTo>
                      <a:pt x="71" y="233"/>
                    </a:moveTo>
                    <a:lnTo>
                      <a:pt x="81" y="233"/>
                    </a:lnTo>
                    <a:lnTo>
                      <a:pt x="81" y="243"/>
                    </a:lnTo>
                    <a:lnTo>
                      <a:pt x="71" y="243"/>
                    </a:lnTo>
                    <a:lnTo>
                      <a:pt x="71" y="233"/>
                    </a:lnTo>
                    <a:close/>
                    <a:moveTo>
                      <a:pt x="71" y="253"/>
                    </a:moveTo>
                    <a:lnTo>
                      <a:pt x="81" y="253"/>
                    </a:lnTo>
                    <a:lnTo>
                      <a:pt x="81" y="262"/>
                    </a:lnTo>
                    <a:lnTo>
                      <a:pt x="71" y="262"/>
                    </a:lnTo>
                    <a:lnTo>
                      <a:pt x="71" y="253"/>
                    </a:lnTo>
                    <a:close/>
                    <a:moveTo>
                      <a:pt x="71" y="273"/>
                    </a:moveTo>
                    <a:lnTo>
                      <a:pt x="81" y="273"/>
                    </a:lnTo>
                    <a:lnTo>
                      <a:pt x="81" y="283"/>
                    </a:lnTo>
                    <a:lnTo>
                      <a:pt x="71" y="283"/>
                    </a:lnTo>
                    <a:lnTo>
                      <a:pt x="71" y="273"/>
                    </a:lnTo>
                    <a:close/>
                    <a:moveTo>
                      <a:pt x="71" y="294"/>
                    </a:moveTo>
                    <a:lnTo>
                      <a:pt x="81" y="294"/>
                    </a:lnTo>
                    <a:lnTo>
                      <a:pt x="81" y="303"/>
                    </a:lnTo>
                    <a:lnTo>
                      <a:pt x="71" y="303"/>
                    </a:lnTo>
                    <a:lnTo>
                      <a:pt x="71" y="294"/>
                    </a:lnTo>
                    <a:close/>
                    <a:moveTo>
                      <a:pt x="71" y="314"/>
                    </a:moveTo>
                    <a:lnTo>
                      <a:pt x="81" y="314"/>
                    </a:lnTo>
                    <a:lnTo>
                      <a:pt x="81" y="324"/>
                    </a:lnTo>
                    <a:lnTo>
                      <a:pt x="71" y="324"/>
                    </a:lnTo>
                    <a:lnTo>
                      <a:pt x="71" y="314"/>
                    </a:lnTo>
                    <a:close/>
                    <a:moveTo>
                      <a:pt x="71" y="333"/>
                    </a:moveTo>
                    <a:lnTo>
                      <a:pt x="81" y="333"/>
                    </a:lnTo>
                    <a:lnTo>
                      <a:pt x="81" y="343"/>
                    </a:lnTo>
                    <a:lnTo>
                      <a:pt x="71" y="343"/>
                    </a:lnTo>
                    <a:lnTo>
                      <a:pt x="71" y="333"/>
                    </a:lnTo>
                    <a:close/>
                    <a:moveTo>
                      <a:pt x="71" y="354"/>
                    </a:moveTo>
                    <a:lnTo>
                      <a:pt x="81" y="354"/>
                    </a:lnTo>
                    <a:lnTo>
                      <a:pt x="81" y="364"/>
                    </a:lnTo>
                    <a:lnTo>
                      <a:pt x="71" y="364"/>
                    </a:lnTo>
                    <a:lnTo>
                      <a:pt x="71" y="354"/>
                    </a:lnTo>
                    <a:close/>
                    <a:moveTo>
                      <a:pt x="71" y="375"/>
                    </a:moveTo>
                    <a:lnTo>
                      <a:pt x="81" y="375"/>
                    </a:lnTo>
                    <a:lnTo>
                      <a:pt x="81" y="384"/>
                    </a:lnTo>
                    <a:lnTo>
                      <a:pt x="71" y="384"/>
                    </a:lnTo>
                    <a:lnTo>
                      <a:pt x="71" y="375"/>
                    </a:lnTo>
                    <a:close/>
                    <a:moveTo>
                      <a:pt x="71" y="395"/>
                    </a:moveTo>
                    <a:lnTo>
                      <a:pt x="81" y="395"/>
                    </a:lnTo>
                    <a:lnTo>
                      <a:pt x="81" y="405"/>
                    </a:lnTo>
                    <a:lnTo>
                      <a:pt x="71" y="405"/>
                    </a:lnTo>
                    <a:lnTo>
                      <a:pt x="71" y="395"/>
                    </a:lnTo>
                    <a:close/>
                    <a:moveTo>
                      <a:pt x="71" y="414"/>
                    </a:moveTo>
                    <a:lnTo>
                      <a:pt x="81" y="414"/>
                    </a:lnTo>
                    <a:lnTo>
                      <a:pt x="81" y="424"/>
                    </a:lnTo>
                    <a:lnTo>
                      <a:pt x="71" y="424"/>
                    </a:lnTo>
                    <a:lnTo>
                      <a:pt x="71" y="414"/>
                    </a:lnTo>
                    <a:close/>
                    <a:moveTo>
                      <a:pt x="71" y="435"/>
                    </a:moveTo>
                    <a:lnTo>
                      <a:pt x="81" y="435"/>
                    </a:lnTo>
                    <a:lnTo>
                      <a:pt x="81" y="444"/>
                    </a:lnTo>
                    <a:lnTo>
                      <a:pt x="71" y="444"/>
                    </a:lnTo>
                    <a:lnTo>
                      <a:pt x="71" y="435"/>
                    </a:lnTo>
                    <a:close/>
                    <a:moveTo>
                      <a:pt x="81" y="455"/>
                    </a:moveTo>
                    <a:lnTo>
                      <a:pt x="81" y="465"/>
                    </a:lnTo>
                    <a:lnTo>
                      <a:pt x="71" y="465"/>
                    </a:lnTo>
                    <a:lnTo>
                      <a:pt x="71" y="455"/>
                    </a:lnTo>
                    <a:lnTo>
                      <a:pt x="81" y="455"/>
                    </a:lnTo>
                    <a:close/>
                    <a:moveTo>
                      <a:pt x="51" y="30"/>
                    </a:moveTo>
                    <a:lnTo>
                      <a:pt x="60" y="30"/>
                    </a:lnTo>
                    <a:lnTo>
                      <a:pt x="60" y="40"/>
                    </a:lnTo>
                    <a:lnTo>
                      <a:pt x="51" y="40"/>
                    </a:lnTo>
                    <a:lnTo>
                      <a:pt x="51" y="30"/>
                    </a:lnTo>
                    <a:close/>
                    <a:moveTo>
                      <a:pt x="51" y="51"/>
                    </a:moveTo>
                    <a:lnTo>
                      <a:pt x="60" y="51"/>
                    </a:lnTo>
                    <a:lnTo>
                      <a:pt x="60" y="61"/>
                    </a:lnTo>
                    <a:lnTo>
                      <a:pt x="51" y="61"/>
                    </a:lnTo>
                    <a:lnTo>
                      <a:pt x="51" y="51"/>
                    </a:lnTo>
                    <a:close/>
                    <a:moveTo>
                      <a:pt x="51" y="72"/>
                    </a:moveTo>
                    <a:lnTo>
                      <a:pt x="60" y="72"/>
                    </a:lnTo>
                    <a:lnTo>
                      <a:pt x="60" y="81"/>
                    </a:lnTo>
                    <a:lnTo>
                      <a:pt x="51" y="81"/>
                    </a:lnTo>
                    <a:lnTo>
                      <a:pt x="51" y="72"/>
                    </a:lnTo>
                    <a:close/>
                    <a:moveTo>
                      <a:pt x="51" y="91"/>
                    </a:moveTo>
                    <a:lnTo>
                      <a:pt x="60" y="91"/>
                    </a:lnTo>
                    <a:lnTo>
                      <a:pt x="60" y="100"/>
                    </a:lnTo>
                    <a:lnTo>
                      <a:pt x="51" y="100"/>
                    </a:lnTo>
                    <a:lnTo>
                      <a:pt x="51" y="91"/>
                    </a:lnTo>
                    <a:close/>
                    <a:moveTo>
                      <a:pt x="51" y="111"/>
                    </a:moveTo>
                    <a:lnTo>
                      <a:pt x="60" y="111"/>
                    </a:lnTo>
                    <a:lnTo>
                      <a:pt x="60" y="121"/>
                    </a:lnTo>
                    <a:lnTo>
                      <a:pt x="51" y="121"/>
                    </a:lnTo>
                    <a:lnTo>
                      <a:pt x="51" y="111"/>
                    </a:lnTo>
                    <a:close/>
                    <a:moveTo>
                      <a:pt x="51" y="132"/>
                    </a:moveTo>
                    <a:lnTo>
                      <a:pt x="60" y="132"/>
                    </a:lnTo>
                    <a:lnTo>
                      <a:pt x="60" y="142"/>
                    </a:lnTo>
                    <a:lnTo>
                      <a:pt x="51" y="142"/>
                    </a:lnTo>
                    <a:lnTo>
                      <a:pt x="51" y="132"/>
                    </a:lnTo>
                    <a:close/>
                    <a:moveTo>
                      <a:pt x="51" y="152"/>
                    </a:moveTo>
                    <a:lnTo>
                      <a:pt x="60" y="152"/>
                    </a:lnTo>
                    <a:lnTo>
                      <a:pt x="60" y="162"/>
                    </a:lnTo>
                    <a:lnTo>
                      <a:pt x="51" y="162"/>
                    </a:lnTo>
                    <a:lnTo>
                      <a:pt x="51" y="152"/>
                    </a:lnTo>
                    <a:close/>
                    <a:moveTo>
                      <a:pt x="51" y="172"/>
                    </a:moveTo>
                    <a:lnTo>
                      <a:pt x="60" y="172"/>
                    </a:lnTo>
                    <a:lnTo>
                      <a:pt x="60" y="181"/>
                    </a:lnTo>
                    <a:lnTo>
                      <a:pt x="51" y="181"/>
                    </a:lnTo>
                    <a:lnTo>
                      <a:pt x="51" y="172"/>
                    </a:lnTo>
                    <a:close/>
                    <a:moveTo>
                      <a:pt x="51" y="192"/>
                    </a:moveTo>
                    <a:lnTo>
                      <a:pt x="60" y="192"/>
                    </a:lnTo>
                    <a:lnTo>
                      <a:pt x="60" y="202"/>
                    </a:lnTo>
                    <a:lnTo>
                      <a:pt x="51" y="202"/>
                    </a:lnTo>
                    <a:lnTo>
                      <a:pt x="51" y="192"/>
                    </a:lnTo>
                    <a:close/>
                    <a:moveTo>
                      <a:pt x="51" y="213"/>
                    </a:moveTo>
                    <a:lnTo>
                      <a:pt x="60" y="213"/>
                    </a:lnTo>
                    <a:lnTo>
                      <a:pt x="60" y="222"/>
                    </a:lnTo>
                    <a:lnTo>
                      <a:pt x="51" y="222"/>
                    </a:lnTo>
                    <a:lnTo>
                      <a:pt x="51" y="213"/>
                    </a:lnTo>
                    <a:close/>
                    <a:moveTo>
                      <a:pt x="51" y="233"/>
                    </a:moveTo>
                    <a:lnTo>
                      <a:pt x="60" y="233"/>
                    </a:lnTo>
                    <a:lnTo>
                      <a:pt x="60" y="243"/>
                    </a:lnTo>
                    <a:lnTo>
                      <a:pt x="51" y="243"/>
                    </a:lnTo>
                    <a:lnTo>
                      <a:pt x="51" y="233"/>
                    </a:lnTo>
                    <a:close/>
                    <a:moveTo>
                      <a:pt x="51" y="253"/>
                    </a:moveTo>
                    <a:lnTo>
                      <a:pt x="60" y="253"/>
                    </a:lnTo>
                    <a:lnTo>
                      <a:pt x="60" y="262"/>
                    </a:lnTo>
                    <a:lnTo>
                      <a:pt x="51" y="262"/>
                    </a:lnTo>
                    <a:lnTo>
                      <a:pt x="51" y="253"/>
                    </a:lnTo>
                    <a:close/>
                    <a:moveTo>
                      <a:pt x="51" y="273"/>
                    </a:moveTo>
                    <a:lnTo>
                      <a:pt x="60" y="273"/>
                    </a:lnTo>
                    <a:lnTo>
                      <a:pt x="60" y="283"/>
                    </a:lnTo>
                    <a:lnTo>
                      <a:pt x="51" y="283"/>
                    </a:lnTo>
                    <a:lnTo>
                      <a:pt x="51" y="273"/>
                    </a:lnTo>
                    <a:close/>
                    <a:moveTo>
                      <a:pt x="51" y="294"/>
                    </a:moveTo>
                    <a:lnTo>
                      <a:pt x="60" y="294"/>
                    </a:lnTo>
                    <a:lnTo>
                      <a:pt x="60" y="303"/>
                    </a:lnTo>
                    <a:lnTo>
                      <a:pt x="51" y="303"/>
                    </a:lnTo>
                    <a:lnTo>
                      <a:pt x="51" y="294"/>
                    </a:lnTo>
                    <a:close/>
                    <a:moveTo>
                      <a:pt x="51" y="314"/>
                    </a:moveTo>
                    <a:lnTo>
                      <a:pt x="60" y="314"/>
                    </a:lnTo>
                    <a:lnTo>
                      <a:pt x="60" y="324"/>
                    </a:lnTo>
                    <a:lnTo>
                      <a:pt x="51" y="324"/>
                    </a:lnTo>
                    <a:lnTo>
                      <a:pt x="51" y="314"/>
                    </a:lnTo>
                    <a:close/>
                    <a:moveTo>
                      <a:pt x="51" y="333"/>
                    </a:moveTo>
                    <a:lnTo>
                      <a:pt x="60" y="333"/>
                    </a:lnTo>
                    <a:lnTo>
                      <a:pt x="60" y="343"/>
                    </a:lnTo>
                    <a:lnTo>
                      <a:pt x="51" y="343"/>
                    </a:lnTo>
                    <a:lnTo>
                      <a:pt x="51" y="333"/>
                    </a:lnTo>
                    <a:close/>
                    <a:moveTo>
                      <a:pt x="51" y="354"/>
                    </a:moveTo>
                    <a:lnTo>
                      <a:pt x="60" y="354"/>
                    </a:lnTo>
                    <a:lnTo>
                      <a:pt x="60" y="364"/>
                    </a:lnTo>
                    <a:lnTo>
                      <a:pt x="51" y="364"/>
                    </a:lnTo>
                    <a:lnTo>
                      <a:pt x="51" y="354"/>
                    </a:lnTo>
                    <a:close/>
                    <a:moveTo>
                      <a:pt x="51" y="375"/>
                    </a:moveTo>
                    <a:lnTo>
                      <a:pt x="60" y="375"/>
                    </a:lnTo>
                    <a:lnTo>
                      <a:pt x="60" y="384"/>
                    </a:lnTo>
                    <a:lnTo>
                      <a:pt x="51" y="384"/>
                    </a:lnTo>
                    <a:lnTo>
                      <a:pt x="51" y="375"/>
                    </a:lnTo>
                    <a:close/>
                    <a:moveTo>
                      <a:pt x="51" y="395"/>
                    </a:moveTo>
                    <a:lnTo>
                      <a:pt x="60" y="395"/>
                    </a:lnTo>
                    <a:lnTo>
                      <a:pt x="60" y="405"/>
                    </a:lnTo>
                    <a:lnTo>
                      <a:pt x="51" y="405"/>
                    </a:lnTo>
                    <a:lnTo>
                      <a:pt x="51" y="395"/>
                    </a:lnTo>
                    <a:close/>
                    <a:moveTo>
                      <a:pt x="51" y="414"/>
                    </a:moveTo>
                    <a:lnTo>
                      <a:pt x="60" y="414"/>
                    </a:lnTo>
                    <a:lnTo>
                      <a:pt x="60" y="424"/>
                    </a:lnTo>
                    <a:lnTo>
                      <a:pt x="51" y="424"/>
                    </a:lnTo>
                    <a:lnTo>
                      <a:pt x="51" y="414"/>
                    </a:lnTo>
                    <a:close/>
                    <a:moveTo>
                      <a:pt x="51" y="435"/>
                    </a:moveTo>
                    <a:lnTo>
                      <a:pt x="60" y="435"/>
                    </a:lnTo>
                    <a:lnTo>
                      <a:pt x="60" y="444"/>
                    </a:lnTo>
                    <a:lnTo>
                      <a:pt x="51" y="444"/>
                    </a:lnTo>
                    <a:lnTo>
                      <a:pt x="51" y="435"/>
                    </a:lnTo>
                    <a:close/>
                    <a:moveTo>
                      <a:pt x="60" y="455"/>
                    </a:moveTo>
                    <a:lnTo>
                      <a:pt x="60" y="465"/>
                    </a:lnTo>
                    <a:lnTo>
                      <a:pt x="51" y="465"/>
                    </a:lnTo>
                    <a:lnTo>
                      <a:pt x="51" y="455"/>
                    </a:lnTo>
                    <a:lnTo>
                      <a:pt x="60" y="455"/>
                    </a:lnTo>
                    <a:close/>
                    <a:moveTo>
                      <a:pt x="31" y="30"/>
                    </a:moveTo>
                    <a:lnTo>
                      <a:pt x="41" y="30"/>
                    </a:lnTo>
                    <a:lnTo>
                      <a:pt x="41" y="40"/>
                    </a:lnTo>
                    <a:lnTo>
                      <a:pt x="31" y="40"/>
                    </a:lnTo>
                    <a:lnTo>
                      <a:pt x="31" y="30"/>
                    </a:lnTo>
                    <a:close/>
                    <a:moveTo>
                      <a:pt x="31" y="51"/>
                    </a:moveTo>
                    <a:lnTo>
                      <a:pt x="41" y="51"/>
                    </a:lnTo>
                    <a:lnTo>
                      <a:pt x="41" y="61"/>
                    </a:lnTo>
                    <a:lnTo>
                      <a:pt x="31" y="61"/>
                    </a:lnTo>
                    <a:lnTo>
                      <a:pt x="31" y="51"/>
                    </a:lnTo>
                    <a:close/>
                    <a:moveTo>
                      <a:pt x="31" y="72"/>
                    </a:moveTo>
                    <a:lnTo>
                      <a:pt x="41" y="72"/>
                    </a:lnTo>
                    <a:lnTo>
                      <a:pt x="41" y="81"/>
                    </a:lnTo>
                    <a:lnTo>
                      <a:pt x="31" y="81"/>
                    </a:lnTo>
                    <a:lnTo>
                      <a:pt x="31" y="72"/>
                    </a:lnTo>
                    <a:close/>
                    <a:moveTo>
                      <a:pt x="31" y="91"/>
                    </a:moveTo>
                    <a:lnTo>
                      <a:pt x="41" y="91"/>
                    </a:lnTo>
                    <a:lnTo>
                      <a:pt x="41" y="100"/>
                    </a:lnTo>
                    <a:lnTo>
                      <a:pt x="31" y="100"/>
                    </a:lnTo>
                    <a:lnTo>
                      <a:pt x="31" y="91"/>
                    </a:lnTo>
                    <a:close/>
                    <a:moveTo>
                      <a:pt x="31" y="111"/>
                    </a:moveTo>
                    <a:lnTo>
                      <a:pt x="41" y="111"/>
                    </a:lnTo>
                    <a:lnTo>
                      <a:pt x="41" y="121"/>
                    </a:lnTo>
                    <a:lnTo>
                      <a:pt x="31" y="121"/>
                    </a:lnTo>
                    <a:lnTo>
                      <a:pt x="31" y="111"/>
                    </a:lnTo>
                    <a:close/>
                    <a:moveTo>
                      <a:pt x="31" y="132"/>
                    </a:moveTo>
                    <a:lnTo>
                      <a:pt x="41" y="132"/>
                    </a:lnTo>
                    <a:lnTo>
                      <a:pt x="41" y="142"/>
                    </a:lnTo>
                    <a:lnTo>
                      <a:pt x="31" y="142"/>
                    </a:lnTo>
                    <a:lnTo>
                      <a:pt x="31" y="132"/>
                    </a:lnTo>
                    <a:close/>
                    <a:moveTo>
                      <a:pt x="31" y="152"/>
                    </a:moveTo>
                    <a:lnTo>
                      <a:pt x="41" y="152"/>
                    </a:lnTo>
                    <a:lnTo>
                      <a:pt x="41" y="162"/>
                    </a:lnTo>
                    <a:lnTo>
                      <a:pt x="31" y="162"/>
                    </a:lnTo>
                    <a:lnTo>
                      <a:pt x="31" y="152"/>
                    </a:lnTo>
                    <a:close/>
                    <a:moveTo>
                      <a:pt x="31" y="172"/>
                    </a:moveTo>
                    <a:lnTo>
                      <a:pt x="41" y="172"/>
                    </a:lnTo>
                    <a:lnTo>
                      <a:pt x="41" y="181"/>
                    </a:lnTo>
                    <a:lnTo>
                      <a:pt x="31" y="181"/>
                    </a:lnTo>
                    <a:lnTo>
                      <a:pt x="31" y="172"/>
                    </a:lnTo>
                    <a:close/>
                    <a:moveTo>
                      <a:pt x="31" y="192"/>
                    </a:moveTo>
                    <a:lnTo>
                      <a:pt x="41" y="192"/>
                    </a:lnTo>
                    <a:lnTo>
                      <a:pt x="41" y="202"/>
                    </a:lnTo>
                    <a:lnTo>
                      <a:pt x="31" y="202"/>
                    </a:lnTo>
                    <a:lnTo>
                      <a:pt x="31" y="192"/>
                    </a:lnTo>
                    <a:close/>
                    <a:moveTo>
                      <a:pt x="31" y="213"/>
                    </a:moveTo>
                    <a:lnTo>
                      <a:pt x="41" y="213"/>
                    </a:lnTo>
                    <a:lnTo>
                      <a:pt x="41" y="222"/>
                    </a:lnTo>
                    <a:lnTo>
                      <a:pt x="31" y="222"/>
                    </a:lnTo>
                    <a:lnTo>
                      <a:pt x="31" y="213"/>
                    </a:lnTo>
                    <a:close/>
                    <a:moveTo>
                      <a:pt x="31" y="233"/>
                    </a:moveTo>
                    <a:lnTo>
                      <a:pt x="41" y="233"/>
                    </a:lnTo>
                    <a:lnTo>
                      <a:pt x="41" y="243"/>
                    </a:lnTo>
                    <a:lnTo>
                      <a:pt x="31" y="243"/>
                    </a:lnTo>
                    <a:lnTo>
                      <a:pt x="31" y="233"/>
                    </a:lnTo>
                    <a:close/>
                    <a:moveTo>
                      <a:pt x="31" y="253"/>
                    </a:moveTo>
                    <a:lnTo>
                      <a:pt x="41" y="253"/>
                    </a:lnTo>
                    <a:lnTo>
                      <a:pt x="41" y="262"/>
                    </a:lnTo>
                    <a:lnTo>
                      <a:pt x="31" y="262"/>
                    </a:lnTo>
                    <a:lnTo>
                      <a:pt x="31" y="253"/>
                    </a:lnTo>
                    <a:close/>
                    <a:moveTo>
                      <a:pt x="31" y="273"/>
                    </a:moveTo>
                    <a:lnTo>
                      <a:pt x="41" y="273"/>
                    </a:lnTo>
                    <a:lnTo>
                      <a:pt x="41" y="283"/>
                    </a:lnTo>
                    <a:lnTo>
                      <a:pt x="31" y="283"/>
                    </a:lnTo>
                    <a:lnTo>
                      <a:pt x="31" y="273"/>
                    </a:lnTo>
                    <a:close/>
                    <a:moveTo>
                      <a:pt x="31" y="294"/>
                    </a:moveTo>
                    <a:lnTo>
                      <a:pt x="41" y="294"/>
                    </a:lnTo>
                    <a:lnTo>
                      <a:pt x="41" y="303"/>
                    </a:lnTo>
                    <a:lnTo>
                      <a:pt x="31" y="303"/>
                    </a:lnTo>
                    <a:lnTo>
                      <a:pt x="31" y="294"/>
                    </a:lnTo>
                    <a:close/>
                    <a:moveTo>
                      <a:pt x="31" y="314"/>
                    </a:moveTo>
                    <a:lnTo>
                      <a:pt x="41" y="314"/>
                    </a:lnTo>
                    <a:lnTo>
                      <a:pt x="41" y="324"/>
                    </a:lnTo>
                    <a:lnTo>
                      <a:pt x="31" y="324"/>
                    </a:lnTo>
                    <a:lnTo>
                      <a:pt x="31" y="314"/>
                    </a:lnTo>
                    <a:close/>
                    <a:moveTo>
                      <a:pt x="31" y="333"/>
                    </a:moveTo>
                    <a:lnTo>
                      <a:pt x="41" y="333"/>
                    </a:lnTo>
                    <a:lnTo>
                      <a:pt x="41" y="343"/>
                    </a:lnTo>
                    <a:lnTo>
                      <a:pt x="31" y="343"/>
                    </a:lnTo>
                    <a:lnTo>
                      <a:pt x="31" y="333"/>
                    </a:lnTo>
                    <a:close/>
                    <a:moveTo>
                      <a:pt x="31" y="354"/>
                    </a:moveTo>
                    <a:lnTo>
                      <a:pt x="41" y="354"/>
                    </a:lnTo>
                    <a:lnTo>
                      <a:pt x="41" y="364"/>
                    </a:lnTo>
                    <a:lnTo>
                      <a:pt x="31" y="364"/>
                    </a:lnTo>
                    <a:lnTo>
                      <a:pt x="31" y="354"/>
                    </a:lnTo>
                    <a:close/>
                    <a:moveTo>
                      <a:pt x="31" y="375"/>
                    </a:moveTo>
                    <a:lnTo>
                      <a:pt x="41" y="375"/>
                    </a:lnTo>
                    <a:lnTo>
                      <a:pt x="41" y="384"/>
                    </a:lnTo>
                    <a:lnTo>
                      <a:pt x="31" y="384"/>
                    </a:lnTo>
                    <a:lnTo>
                      <a:pt x="31" y="375"/>
                    </a:lnTo>
                    <a:close/>
                    <a:moveTo>
                      <a:pt x="31" y="395"/>
                    </a:moveTo>
                    <a:lnTo>
                      <a:pt x="41" y="395"/>
                    </a:lnTo>
                    <a:lnTo>
                      <a:pt x="41" y="405"/>
                    </a:lnTo>
                    <a:lnTo>
                      <a:pt x="31" y="405"/>
                    </a:lnTo>
                    <a:lnTo>
                      <a:pt x="31" y="395"/>
                    </a:lnTo>
                    <a:close/>
                    <a:moveTo>
                      <a:pt x="31" y="414"/>
                    </a:moveTo>
                    <a:lnTo>
                      <a:pt x="41" y="414"/>
                    </a:lnTo>
                    <a:lnTo>
                      <a:pt x="41" y="424"/>
                    </a:lnTo>
                    <a:lnTo>
                      <a:pt x="31" y="424"/>
                    </a:lnTo>
                    <a:lnTo>
                      <a:pt x="31" y="414"/>
                    </a:lnTo>
                    <a:close/>
                    <a:moveTo>
                      <a:pt x="31" y="435"/>
                    </a:moveTo>
                    <a:lnTo>
                      <a:pt x="41" y="435"/>
                    </a:lnTo>
                    <a:lnTo>
                      <a:pt x="41" y="444"/>
                    </a:lnTo>
                    <a:lnTo>
                      <a:pt x="31" y="444"/>
                    </a:lnTo>
                    <a:lnTo>
                      <a:pt x="31" y="435"/>
                    </a:lnTo>
                    <a:close/>
                    <a:moveTo>
                      <a:pt x="31" y="455"/>
                    </a:moveTo>
                    <a:lnTo>
                      <a:pt x="41" y="455"/>
                    </a:lnTo>
                    <a:lnTo>
                      <a:pt x="41" y="465"/>
                    </a:lnTo>
                    <a:lnTo>
                      <a:pt x="31" y="465"/>
                    </a:lnTo>
                    <a:lnTo>
                      <a:pt x="31" y="455"/>
                    </a:lnTo>
                    <a:close/>
                    <a:moveTo>
                      <a:pt x="31" y="476"/>
                    </a:moveTo>
                    <a:lnTo>
                      <a:pt x="41" y="476"/>
                    </a:lnTo>
                    <a:lnTo>
                      <a:pt x="41" y="486"/>
                    </a:lnTo>
                    <a:lnTo>
                      <a:pt x="31" y="486"/>
                    </a:lnTo>
                    <a:lnTo>
                      <a:pt x="31" y="476"/>
                    </a:lnTo>
                    <a:close/>
                    <a:moveTo>
                      <a:pt x="31" y="495"/>
                    </a:moveTo>
                    <a:lnTo>
                      <a:pt x="41" y="495"/>
                    </a:lnTo>
                    <a:lnTo>
                      <a:pt x="41" y="505"/>
                    </a:lnTo>
                    <a:lnTo>
                      <a:pt x="31" y="505"/>
                    </a:lnTo>
                    <a:lnTo>
                      <a:pt x="31" y="495"/>
                    </a:lnTo>
                    <a:close/>
                    <a:moveTo>
                      <a:pt x="31" y="516"/>
                    </a:moveTo>
                    <a:lnTo>
                      <a:pt x="41" y="516"/>
                    </a:lnTo>
                    <a:lnTo>
                      <a:pt x="41" y="525"/>
                    </a:lnTo>
                    <a:lnTo>
                      <a:pt x="31" y="525"/>
                    </a:lnTo>
                    <a:lnTo>
                      <a:pt x="31" y="516"/>
                    </a:lnTo>
                    <a:close/>
                    <a:moveTo>
                      <a:pt x="31" y="546"/>
                    </a:moveTo>
                    <a:lnTo>
                      <a:pt x="31" y="536"/>
                    </a:lnTo>
                    <a:lnTo>
                      <a:pt x="41" y="536"/>
                    </a:lnTo>
                    <a:lnTo>
                      <a:pt x="41" y="546"/>
                    </a:lnTo>
                    <a:lnTo>
                      <a:pt x="31" y="546"/>
                    </a:lnTo>
                    <a:close/>
                    <a:moveTo>
                      <a:pt x="51" y="546"/>
                    </a:moveTo>
                    <a:lnTo>
                      <a:pt x="51" y="536"/>
                    </a:lnTo>
                    <a:lnTo>
                      <a:pt x="60" y="536"/>
                    </a:lnTo>
                    <a:lnTo>
                      <a:pt x="60" y="546"/>
                    </a:lnTo>
                    <a:lnTo>
                      <a:pt x="51" y="546"/>
                    </a:lnTo>
                    <a:close/>
                    <a:moveTo>
                      <a:pt x="71" y="546"/>
                    </a:moveTo>
                    <a:lnTo>
                      <a:pt x="71" y="536"/>
                    </a:lnTo>
                    <a:lnTo>
                      <a:pt x="81" y="536"/>
                    </a:lnTo>
                    <a:lnTo>
                      <a:pt x="81" y="546"/>
                    </a:lnTo>
                    <a:lnTo>
                      <a:pt x="71" y="546"/>
                    </a:lnTo>
                    <a:close/>
                    <a:moveTo>
                      <a:pt x="92" y="546"/>
                    </a:moveTo>
                    <a:lnTo>
                      <a:pt x="92" y="536"/>
                    </a:lnTo>
                    <a:lnTo>
                      <a:pt x="101" y="536"/>
                    </a:lnTo>
                    <a:lnTo>
                      <a:pt x="101" y="546"/>
                    </a:lnTo>
                    <a:lnTo>
                      <a:pt x="92" y="546"/>
                    </a:lnTo>
                    <a:close/>
                    <a:moveTo>
                      <a:pt x="112" y="546"/>
                    </a:moveTo>
                    <a:lnTo>
                      <a:pt x="112" y="536"/>
                    </a:lnTo>
                    <a:lnTo>
                      <a:pt x="122" y="536"/>
                    </a:lnTo>
                    <a:lnTo>
                      <a:pt x="122" y="546"/>
                    </a:lnTo>
                    <a:lnTo>
                      <a:pt x="112" y="546"/>
                    </a:lnTo>
                    <a:close/>
                    <a:moveTo>
                      <a:pt x="132" y="546"/>
                    </a:moveTo>
                    <a:lnTo>
                      <a:pt x="132" y="536"/>
                    </a:lnTo>
                    <a:lnTo>
                      <a:pt x="141" y="536"/>
                    </a:lnTo>
                    <a:lnTo>
                      <a:pt x="141" y="546"/>
                    </a:lnTo>
                    <a:lnTo>
                      <a:pt x="132" y="546"/>
                    </a:lnTo>
                    <a:close/>
                    <a:moveTo>
                      <a:pt x="152" y="546"/>
                    </a:moveTo>
                    <a:lnTo>
                      <a:pt x="152" y="536"/>
                    </a:lnTo>
                    <a:lnTo>
                      <a:pt x="162" y="536"/>
                    </a:lnTo>
                    <a:lnTo>
                      <a:pt x="162" y="546"/>
                    </a:lnTo>
                    <a:lnTo>
                      <a:pt x="152" y="546"/>
                    </a:lnTo>
                    <a:close/>
                    <a:moveTo>
                      <a:pt x="173" y="546"/>
                    </a:moveTo>
                    <a:lnTo>
                      <a:pt x="173" y="536"/>
                    </a:lnTo>
                    <a:lnTo>
                      <a:pt x="182" y="536"/>
                    </a:lnTo>
                    <a:lnTo>
                      <a:pt x="182" y="546"/>
                    </a:lnTo>
                    <a:lnTo>
                      <a:pt x="173" y="546"/>
                    </a:lnTo>
                    <a:close/>
                    <a:moveTo>
                      <a:pt x="193" y="546"/>
                    </a:moveTo>
                    <a:lnTo>
                      <a:pt x="193" y="536"/>
                    </a:lnTo>
                    <a:lnTo>
                      <a:pt x="203" y="536"/>
                    </a:lnTo>
                    <a:lnTo>
                      <a:pt x="203" y="546"/>
                    </a:lnTo>
                    <a:lnTo>
                      <a:pt x="193" y="546"/>
                    </a:lnTo>
                    <a:close/>
                    <a:moveTo>
                      <a:pt x="213" y="546"/>
                    </a:moveTo>
                    <a:lnTo>
                      <a:pt x="213" y="536"/>
                    </a:lnTo>
                    <a:lnTo>
                      <a:pt x="222" y="536"/>
                    </a:lnTo>
                    <a:lnTo>
                      <a:pt x="222" y="546"/>
                    </a:lnTo>
                    <a:lnTo>
                      <a:pt x="213" y="546"/>
                    </a:lnTo>
                    <a:close/>
                    <a:moveTo>
                      <a:pt x="233" y="546"/>
                    </a:moveTo>
                    <a:lnTo>
                      <a:pt x="233" y="536"/>
                    </a:lnTo>
                    <a:lnTo>
                      <a:pt x="243" y="536"/>
                    </a:lnTo>
                    <a:lnTo>
                      <a:pt x="243" y="546"/>
                    </a:lnTo>
                    <a:lnTo>
                      <a:pt x="233" y="546"/>
                    </a:lnTo>
                    <a:close/>
                    <a:moveTo>
                      <a:pt x="254" y="546"/>
                    </a:moveTo>
                    <a:lnTo>
                      <a:pt x="254" y="536"/>
                    </a:lnTo>
                    <a:lnTo>
                      <a:pt x="263" y="536"/>
                    </a:lnTo>
                    <a:lnTo>
                      <a:pt x="263" y="546"/>
                    </a:lnTo>
                    <a:lnTo>
                      <a:pt x="254" y="546"/>
                    </a:lnTo>
                    <a:close/>
                    <a:moveTo>
                      <a:pt x="274" y="546"/>
                    </a:moveTo>
                    <a:lnTo>
                      <a:pt x="274" y="536"/>
                    </a:lnTo>
                    <a:lnTo>
                      <a:pt x="284" y="536"/>
                    </a:lnTo>
                    <a:lnTo>
                      <a:pt x="284" y="546"/>
                    </a:lnTo>
                    <a:lnTo>
                      <a:pt x="274" y="546"/>
                    </a:lnTo>
                    <a:close/>
                    <a:moveTo>
                      <a:pt x="293" y="546"/>
                    </a:moveTo>
                    <a:lnTo>
                      <a:pt x="293" y="536"/>
                    </a:lnTo>
                    <a:lnTo>
                      <a:pt x="303" y="536"/>
                    </a:lnTo>
                    <a:lnTo>
                      <a:pt x="303" y="546"/>
                    </a:lnTo>
                    <a:lnTo>
                      <a:pt x="293" y="546"/>
                    </a:lnTo>
                    <a:close/>
                    <a:moveTo>
                      <a:pt x="314" y="546"/>
                    </a:moveTo>
                    <a:lnTo>
                      <a:pt x="314" y="536"/>
                    </a:lnTo>
                    <a:lnTo>
                      <a:pt x="324" y="536"/>
                    </a:lnTo>
                    <a:lnTo>
                      <a:pt x="324" y="546"/>
                    </a:lnTo>
                    <a:lnTo>
                      <a:pt x="314" y="546"/>
                    </a:lnTo>
                    <a:close/>
                    <a:moveTo>
                      <a:pt x="335" y="546"/>
                    </a:moveTo>
                    <a:lnTo>
                      <a:pt x="335" y="536"/>
                    </a:lnTo>
                    <a:lnTo>
                      <a:pt x="344" y="536"/>
                    </a:lnTo>
                    <a:lnTo>
                      <a:pt x="344" y="546"/>
                    </a:lnTo>
                    <a:lnTo>
                      <a:pt x="335" y="546"/>
                    </a:lnTo>
                    <a:close/>
                    <a:moveTo>
                      <a:pt x="355" y="546"/>
                    </a:moveTo>
                    <a:lnTo>
                      <a:pt x="355" y="536"/>
                    </a:lnTo>
                    <a:lnTo>
                      <a:pt x="365" y="536"/>
                    </a:lnTo>
                    <a:lnTo>
                      <a:pt x="365" y="546"/>
                    </a:lnTo>
                    <a:lnTo>
                      <a:pt x="355" y="546"/>
                    </a:lnTo>
                    <a:close/>
                    <a:moveTo>
                      <a:pt x="374" y="546"/>
                    </a:moveTo>
                    <a:lnTo>
                      <a:pt x="374" y="536"/>
                    </a:lnTo>
                    <a:lnTo>
                      <a:pt x="384" y="536"/>
                    </a:lnTo>
                    <a:lnTo>
                      <a:pt x="384" y="546"/>
                    </a:lnTo>
                    <a:lnTo>
                      <a:pt x="374" y="546"/>
                    </a:lnTo>
                    <a:close/>
                    <a:moveTo>
                      <a:pt x="395" y="546"/>
                    </a:moveTo>
                    <a:lnTo>
                      <a:pt x="395" y="536"/>
                    </a:lnTo>
                    <a:lnTo>
                      <a:pt x="405" y="536"/>
                    </a:lnTo>
                    <a:lnTo>
                      <a:pt x="405" y="546"/>
                    </a:lnTo>
                    <a:lnTo>
                      <a:pt x="395" y="546"/>
                    </a:lnTo>
                    <a:close/>
                    <a:moveTo>
                      <a:pt x="416" y="546"/>
                    </a:moveTo>
                    <a:lnTo>
                      <a:pt x="416" y="536"/>
                    </a:lnTo>
                    <a:lnTo>
                      <a:pt x="425" y="536"/>
                    </a:lnTo>
                    <a:lnTo>
                      <a:pt x="425" y="546"/>
                    </a:lnTo>
                    <a:lnTo>
                      <a:pt x="416" y="546"/>
                    </a:lnTo>
                    <a:close/>
                    <a:moveTo>
                      <a:pt x="436" y="546"/>
                    </a:moveTo>
                    <a:lnTo>
                      <a:pt x="436" y="536"/>
                    </a:lnTo>
                    <a:lnTo>
                      <a:pt x="446" y="536"/>
                    </a:lnTo>
                    <a:lnTo>
                      <a:pt x="446" y="546"/>
                    </a:lnTo>
                    <a:lnTo>
                      <a:pt x="436" y="546"/>
                    </a:lnTo>
                    <a:close/>
                    <a:moveTo>
                      <a:pt x="455" y="546"/>
                    </a:moveTo>
                    <a:lnTo>
                      <a:pt x="455" y="536"/>
                    </a:lnTo>
                    <a:lnTo>
                      <a:pt x="465" y="536"/>
                    </a:lnTo>
                    <a:lnTo>
                      <a:pt x="465" y="546"/>
                    </a:lnTo>
                    <a:lnTo>
                      <a:pt x="455" y="546"/>
                    </a:lnTo>
                    <a:close/>
                    <a:moveTo>
                      <a:pt x="476" y="546"/>
                    </a:moveTo>
                    <a:lnTo>
                      <a:pt x="476" y="536"/>
                    </a:lnTo>
                    <a:lnTo>
                      <a:pt x="486" y="536"/>
                    </a:lnTo>
                    <a:lnTo>
                      <a:pt x="486" y="546"/>
                    </a:lnTo>
                    <a:lnTo>
                      <a:pt x="476" y="546"/>
                    </a:lnTo>
                    <a:close/>
                    <a:moveTo>
                      <a:pt x="496" y="546"/>
                    </a:moveTo>
                    <a:lnTo>
                      <a:pt x="496" y="536"/>
                    </a:lnTo>
                    <a:lnTo>
                      <a:pt x="506" y="536"/>
                    </a:lnTo>
                    <a:lnTo>
                      <a:pt x="506" y="546"/>
                    </a:lnTo>
                    <a:lnTo>
                      <a:pt x="496" y="546"/>
                    </a:lnTo>
                    <a:close/>
                    <a:moveTo>
                      <a:pt x="517" y="546"/>
                    </a:moveTo>
                    <a:lnTo>
                      <a:pt x="517" y="536"/>
                    </a:lnTo>
                    <a:lnTo>
                      <a:pt x="527" y="536"/>
                    </a:lnTo>
                    <a:lnTo>
                      <a:pt x="527" y="546"/>
                    </a:lnTo>
                    <a:lnTo>
                      <a:pt x="517" y="546"/>
                    </a:lnTo>
                    <a:close/>
                    <a:moveTo>
                      <a:pt x="546" y="546"/>
                    </a:moveTo>
                    <a:lnTo>
                      <a:pt x="536" y="546"/>
                    </a:lnTo>
                    <a:lnTo>
                      <a:pt x="536" y="536"/>
                    </a:lnTo>
                    <a:lnTo>
                      <a:pt x="546" y="536"/>
                    </a:lnTo>
                    <a:lnTo>
                      <a:pt x="546" y="546"/>
                    </a:lnTo>
                    <a:close/>
                    <a:moveTo>
                      <a:pt x="546" y="525"/>
                    </a:moveTo>
                    <a:lnTo>
                      <a:pt x="536" y="525"/>
                    </a:lnTo>
                    <a:lnTo>
                      <a:pt x="536" y="516"/>
                    </a:lnTo>
                    <a:lnTo>
                      <a:pt x="546" y="516"/>
                    </a:lnTo>
                    <a:lnTo>
                      <a:pt x="546" y="525"/>
                    </a:lnTo>
                    <a:close/>
                    <a:moveTo>
                      <a:pt x="546" y="505"/>
                    </a:moveTo>
                    <a:lnTo>
                      <a:pt x="536" y="505"/>
                    </a:lnTo>
                    <a:lnTo>
                      <a:pt x="536" y="495"/>
                    </a:lnTo>
                    <a:lnTo>
                      <a:pt x="546" y="495"/>
                    </a:lnTo>
                    <a:lnTo>
                      <a:pt x="546" y="505"/>
                    </a:lnTo>
                    <a:close/>
                    <a:moveTo>
                      <a:pt x="546" y="486"/>
                    </a:moveTo>
                    <a:lnTo>
                      <a:pt x="536" y="486"/>
                    </a:lnTo>
                    <a:lnTo>
                      <a:pt x="536" y="476"/>
                    </a:lnTo>
                    <a:lnTo>
                      <a:pt x="546" y="476"/>
                    </a:lnTo>
                    <a:lnTo>
                      <a:pt x="546" y="486"/>
                    </a:lnTo>
                    <a:close/>
                    <a:moveTo>
                      <a:pt x="536" y="465"/>
                    </a:moveTo>
                    <a:lnTo>
                      <a:pt x="536" y="455"/>
                    </a:lnTo>
                    <a:lnTo>
                      <a:pt x="546" y="455"/>
                    </a:lnTo>
                    <a:lnTo>
                      <a:pt x="546" y="465"/>
                    </a:lnTo>
                    <a:lnTo>
                      <a:pt x="536" y="46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7" name="ïślïḍé"/>
              <p:cNvSpPr/>
              <p:nvPr/>
            </p:nvSpPr>
            <p:spPr bwMode="auto">
              <a:xfrm>
                <a:off x="3724" y="2909"/>
                <a:ext cx="692" cy="399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8" name="îsľïḍé"/>
              <p:cNvSpPr/>
              <p:nvPr/>
            </p:nvSpPr>
            <p:spPr bwMode="auto">
              <a:xfrm>
                <a:off x="3636" y="3237"/>
                <a:ext cx="869" cy="71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9" name="işļîḑè"/>
              <p:cNvSpPr/>
              <p:nvPr/>
            </p:nvSpPr>
            <p:spPr bwMode="auto">
              <a:xfrm>
                <a:off x="2882" y="1373"/>
                <a:ext cx="2377" cy="1589"/>
              </a:xfrm>
              <a:custGeom>
                <a:avLst/>
                <a:gdLst>
                  <a:gd name="T0" fmla="*/ 1733 w 1733"/>
                  <a:gd name="T1" fmla="*/ 1109 h 1160"/>
                  <a:gd name="T2" fmla="*/ 1681 w 1733"/>
                  <a:gd name="T3" fmla="*/ 1160 h 1160"/>
                  <a:gd name="T4" fmla="*/ 51 w 1733"/>
                  <a:gd name="T5" fmla="*/ 1160 h 1160"/>
                  <a:gd name="T6" fmla="*/ 0 w 1733"/>
                  <a:gd name="T7" fmla="*/ 1109 h 1160"/>
                  <a:gd name="T8" fmla="*/ 0 w 1733"/>
                  <a:gd name="T9" fmla="*/ 51 h 1160"/>
                  <a:gd name="T10" fmla="*/ 51 w 1733"/>
                  <a:gd name="T11" fmla="*/ 0 h 1160"/>
                  <a:gd name="T12" fmla="*/ 1681 w 1733"/>
                  <a:gd name="T13" fmla="*/ 0 h 1160"/>
                  <a:gd name="T14" fmla="*/ 1733 w 1733"/>
                  <a:gd name="T15" fmla="*/ 51 h 1160"/>
                  <a:gd name="T16" fmla="*/ 1733 w 1733"/>
                  <a:gd name="T17" fmla="*/ 1109 h 1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33" h="1160">
                    <a:moveTo>
                      <a:pt x="1733" y="1109"/>
                    </a:moveTo>
                    <a:cubicBezTo>
                      <a:pt x="1733" y="1137"/>
                      <a:pt x="1710" y="1160"/>
                      <a:pt x="1681" y="1160"/>
                    </a:cubicBezTo>
                    <a:cubicBezTo>
                      <a:pt x="51" y="1160"/>
                      <a:pt x="51" y="1160"/>
                      <a:pt x="51" y="1160"/>
                    </a:cubicBezTo>
                    <a:cubicBezTo>
                      <a:pt x="23" y="1160"/>
                      <a:pt x="0" y="1137"/>
                      <a:pt x="0" y="1109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1681" y="0"/>
                      <a:pt x="1681" y="0"/>
                      <a:pt x="1681" y="0"/>
                    </a:cubicBezTo>
                    <a:cubicBezTo>
                      <a:pt x="1710" y="0"/>
                      <a:pt x="1733" y="23"/>
                      <a:pt x="1733" y="51"/>
                    </a:cubicBezTo>
                    <a:cubicBezTo>
                      <a:pt x="1733" y="1109"/>
                      <a:pt x="1733" y="1109"/>
                      <a:pt x="1733" y="1109"/>
                    </a:cubicBezTo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0" name="íṩļiḑe"/>
              <p:cNvSpPr/>
              <p:nvPr/>
            </p:nvSpPr>
            <p:spPr bwMode="auto">
              <a:xfrm>
                <a:off x="2882" y="1373"/>
                <a:ext cx="2377" cy="1507"/>
              </a:xfrm>
              <a:custGeom>
                <a:avLst/>
                <a:gdLst>
                  <a:gd name="T0" fmla="*/ 1733 w 1733"/>
                  <a:gd name="T1" fmla="*/ 1100 h 1100"/>
                  <a:gd name="T2" fmla="*/ 1733 w 1733"/>
                  <a:gd name="T3" fmla="*/ 51 h 1100"/>
                  <a:gd name="T4" fmla="*/ 1681 w 1733"/>
                  <a:gd name="T5" fmla="*/ 0 h 1100"/>
                  <a:gd name="T6" fmla="*/ 51 w 1733"/>
                  <a:gd name="T7" fmla="*/ 0 h 1100"/>
                  <a:gd name="T8" fmla="*/ 0 w 1733"/>
                  <a:gd name="T9" fmla="*/ 51 h 1100"/>
                  <a:gd name="T10" fmla="*/ 0 w 1733"/>
                  <a:gd name="T11" fmla="*/ 1100 h 1100"/>
                  <a:gd name="T12" fmla="*/ 1733 w 1733"/>
                  <a:gd name="T13" fmla="*/ 110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3" h="1100">
                    <a:moveTo>
                      <a:pt x="1733" y="1100"/>
                    </a:moveTo>
                    <a:cubicBezTo>
                      <a:pt x="1733" y="51"/>
                      <a:pt x="1733" y="51"/>
                      <a:pt x="1733" y="51"/>
                    </a:cubicBezTo>
                    <a:cubicBezTo>
                      <a:pt x="1733" y="23"/>
                      <a:pt x="1710" y="0"/>
                      <a:pt x="168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1100"/>
                      <a:pt x="0" y="1100"/>
                      <a:pt x="0" y="1100"/>
                    </a:cubicBezTo>
                    <a:cubicBezTo>
                      <a:pt x="1733" y="1100"/>
                      <a:pt x="1733" y="1100"/>
                      <a:pt x="1733" y="1100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1" name="iṣliḓè"/>
              <p:cNvSpPr/>
              <p:nvPr/>
            </p:nvSpPr>
            <p:spPr bwMode="auto">
              <a:xfrm>
                <a:off x="2982" y="1473"/>
                <a:ext cx="2176" cy="1347"/>
              </a:xfrm>
              <a:custGeom>
                <a:avLst/>
                <a:gdLst>
                  <a:gd name="T0" fmla="*/ 0 w 2176"/>
                  <a:gd name="T1" fmla="*/ 0 h 1347"/>
                  <a:gd name="T2" fmla="*/ 0 w 2176"/>
                  <a:gd name="T3" fmla="*/ 112 h 1347"/>
                  <a:gd name="T4" fmla="*/ 0 w 2176"/>
                  <a:gd name="T5" fmla="*/ 1347 h 1347"/>
                  <a:gd name="T6" fmla="*/ 226 w 2176"/>
                  <a:gd name="T7" fmla="*/ 1347 h 1347"/>
                  <a:gd name="T8" fmla="*/ 1951 w 2176"/>
                  <a:gd name="T9" fmla="*/ 1347 h 1347"/>
                  <a:gd name="T10" fmla="*/ 2176 w 2176"/>
                  <a:gd name="T11" fmla="*/ 1347 h 1347"/>
                  <a:gd name="T12" fmla="*/ 2176 w 2176"/>
                  <a:gd name="T13" fmla="*/ 112 h 1347"/>
                  <a:gd name="T14" fmla="*/ 2176 w 2176"/>
                  <a:gd name="T15" fmla="*/ 0 h 1347"/>
                  <a:gd name="T16" fmla="*/ 0 w 2176"/>
                  <a:gd name="T17" fmla="*/ 0 h 1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6" h="1347">
                    <a:moveTo>
                      <a:pt x="0" y="0"/>
                    </a:moveTo>
                    <a:lnTo>
                      <a:pt x="0" y="112"/>
                    </a:lnTo>
                    <a:lnTo>
                      <a:pt x="0" y="1347"/>
                    </a:lnTo>
                    <a:lnTo>
                      <a:pt x="226" y="1347"/>
                    </a:lnTo>
                    <a:lnTo>
                      <a:pt x="1951" y="1347"/>
                    </a:lnTo>
                    <a:lnTo>
                      <a:pt x="2176" y="1347"/>
                    </a:lnTo>
                    <a:lnTo>
                      <a:pt x="2176" y="112"/>
                    </a:lnTo>
                    <a:lnTo>
                      <a:pt x="217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2" name="ïṧļîḋé"/>
              <p:cNvSpPr/>
              <p:nvPr/>
            </p:nvSpPr>
            <p:spPr bwMode="auto">
              <a:xfrm>
                <a:off x="2982" y="1473"/>
                <a:ext cx="2176" cy="1347"/>
              </a:xfrm>
              <a:custGeom>
                <a:avLst/>
                <a:gdLst>
                  <a:gd name="T0" fmla="*/ 0 w 2176"/>
                  <a:gd name="T1" fmla="*/ 0 h 1347"/>
                  <a:gd name="T2" fmla="*/ 0 w 2176"/>
                  <a:gd name="T3" fmla="*/ 112 h 1347"/>
                  <a:gd name="T4" fmla="*/ 0 w 2176"/>
                  <a:gd name="T5" fmla="*/ 1347 h 1347"/>
                  <a:gd name="T6" fmla="*/ 226 w 2176"/>
                  <a:gd name="T7" fmla="*/ 1347 h 1347"/>
                  <a:gd name="T8" fmla="*/ 1951 w 2176"/>
                  <a:gd name="T9" fmla="*/ 1347 h 1347"/>
                  <a:gd name="T10" fmla="*/ 2176 w 2176"/>
                  <a:gd name="T11" fmla="*/ 1347 h 1347"/>
                  <a:gd name="T12" fmla="*/ 2176 w 2176"/>
                  <a:gd name="T13" fmla="*/ 112 h 1347"/>
                  <a:gd name="T14" fmla="*/ 2176 w 2176"/>
                  <a:gd name="T15" fmla="*/ 0 h 1347"/>
                  <a:gd name="T16" fmla="*/ 0 w 2176"/>
                  <a:gd name="T17" fmla="*/ 0 h 1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6" h="1347">
                    <a:moveTo>
                      <a:pt x="0" y="0"/>
                    </a:moveTo>
                    <a:lnTo>
                      <a:pt x="0" y="112"/>
                    </a:lnTo>
                    <a:lnTo>
                      <a:pt x="0" y="1347"/>
                    </a:lnTo>
                    <a:lnTo>
                      <a:pt x="226" y="1347"/>
                    </a:lnTo>
                    <a:lnTo>
                      <a:pt x="1951" y="1347"/>
                    </a:lnTo>
                    <a:lnTo>
                      <a:pt x="2176" y="1347"/>
                    </a:lnTo>
                    <a:lnTo>
                      <a:pt x="2176" y="112"/>
                    </a:lnTo>
                    <a:lnTo>
                      <a:pt x="217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3" name="íSḷîḍé"/>
              <p:cNvSpPr/>
              <p:nvPr/>
            </p:nvSpPr>
            <p:spPr bwMode="auto">
              <a:xfrm>
                <a:off x="5169" y="2935"/>
                <a:ext cx="13" cy="27"/>
              </a:xfrm>
              <a:prstGeom prst="rect">
                <a:avLst/>
              </a:prstGeom>
              <a:solidFill>
                <a:srgbClr val="C0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4" name="ïṣ1ídé"/>
              <p:cNvSpPr/>
              <p:nvPr/>
            </p:nvSpPr>
            <p:spPr bwMode="auto">
              <a:xfrm>
                <a:off x="5145" y="2935"/>
                <a:ext cx="13" cy="27"/>
              </a:xfrm>
              <a:prstGeom prst="rect">
                <a:avLst/>
              </a:prstGeom>
              <a:solidFill>
                <a:srgbClr val="8BC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5" name="ïšḻíḑê"/>
              <p:cNvSpPr/>
              <p:nvPr/>
            </p:nvSpPr>
            <p:spPr bwMode="auto">
              <a:xfrm>
                <a:off x="5121" y="2935"/>
                <a:ext cx="12" cy="27"/>
              </a:xfrm>
              <a:prstGeom prst="rect">
                <a:avLst/>
              </a:prstGeom>
              <a:solidFill>
                <a:srgbClr val="FBE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6" name="ïšḷiḓê"/>
              <p:cNvSpPr/>
              <p:nvPr/>
            </p:nvSpPr>
            <p:spPr bwMode="auto">
              <a:xfrm>
                <a:off x="5096" y="2935"/>
                <a:ext cx="12" cy="2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7" name="îṡľiďé"/>
              <p:cNvSpPr/>
              <p:nvPr/>
            </p:nvSpPr>
            <p:spPr bwMode="auto">
              <a:xfrm>
                <a:off x="3096" y="1618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8" name="ïṣḷïḍé"/>
              <p:cNvSpPr/>
              <p:nvPr/>
            </p:nvSpPr>
            <p:spPr bwMode="auto">
              <a:xfrm>
                <a:off x="3096" y="1618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9" name="îṧ1ïḋê"/>
              <p:cNvSpPr/>
              <p:nvPr/>
            </p:nvSpPr>
            <p:spPr bwMode="auto">
              <a:xfrm>
                <a:off x="3096" y="1795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0" name="iŝļíḋê"/>
              <p:cNvSpPr/>
              <p:nvPr/>
            </p:nvSpPr>
            <p:spPr bwMode="auto">
              <a:xfrm>
                <a:off x="3096" y="1795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1" name="íṡlîḑè"/>
              <p:cNvSpPr/>
              <p:nvPr/>
            </p:nvSpPr>
            <p:spPr bwMode="auto">
              <a:xfrm>
                <a:off x="3096" y="1973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2" name="îslïḋe"/>
              <p:cNvSpPr/>
              <p:nvPr/>
            </p:nvSpPr>
            <p:spPr bwMode="auto">
              <a:xfrm>
                <a:off x="3096" y="1973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3" name="iṧļíḍè"/>
              <p:cNvSpPr/>
              <p:nvPr/>
            </p:nvSpPr>
            <p:spPr bwMode="auto">
              <a:xfrm>
                <a:off x="3096" y="2151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4" name="iSľíďê"/>
              <p:cNvSpPr/>
              <p:nvPr/>
            </p:nvSpPr>
            <p:spPr bwMode="auto">
              <a:xfrm>
                <a:off x="3096" y="2151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5" name="ïSļïḋê"/>
              <p:cNvSpPr/>
              <p:nvPr/>
            </p:nvSpPr>
            <p:spPr bwMode="auto">
              <a:xfrm>
                <a:off x="3096" y="2328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6" name="íS1íḑé"/>
              <p:cNvSpPr/>
              <p:nvPr/>
            </p:nvSpPr>
            <p:spPr bwMode="auto">
              <a:xfrm>
                <a:off x="3096" y="2328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7" name="í$1íḋè"/>
              <p:cNvSpPr/>
              <p:nvPr/>
            </p:nvSpPr>
            <p:spPr bwMode="auto">
              <a:xfrm>
                <a:off x="3096" y="2506"/>
                <a:ext cx="1938" cy="4"/>
              </a:xfrm>
              <a:prstGeom prst="rect">
                <a:avLst/>
              </a:pr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8" name="íŝļïḑè"/>
              <p:cNvSpPr/>
              <p:nvPr/>
            </p:nvSpPr>
            <p:spPr bwMode="auto">
              <a:xfrm>
                <a:off x="3096" y="2506"/>
                <a:ext cx="1938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9" name="iṥliḍe"/>
              <p:cNvSpPr/>
              <p:nvPr/>
            </p:nvSpPr>
            <p:spPr bwMode="auto">
              <a:xfrm>
                <a:off x="3056" y="1584"/>
                <a:ext cx="2017" cy="1125"/>
              </a:xfrm>
              <a:custGeom>
                <a:avLst/>
                <a:gdLst>
                  <a:gd name="T0" fmla="*/ 66 w 2017"/>
                  <a:gd name="T1" fmla="*/ 1054 h 1125"/>
                  <a:gd name="T2" fmla="*/ 40 w 2017"/>
                  <a:gd name="T3" fmla="*/ 0 h 1125"/>
                  <a:gd name="T4" fmla="*/ 0 w 2017"/>
                  <a:gd name="T5" fmla="*/ 27 h 1125"/>
                  <a:gd name="T6" fmla="*/ 40 w 2017"/>
                  <a:gd name="T7" fmla="*/ 45 h 1125"/>
                  <a:gd name="T8" fmla="*/ 0 w 2017"/>
                  <a:gd name="T9" fmla="*/ 204 h 1125"/>
                  <a:gd name="T10" fmla="*/ 40 w 2017"/>
                  <a:gd name="T11" fmla="*/ 223 h 1125"/>
                  <a:gd name="T12" fmla="*/ 0 w 2017"/>
                  <a:gd name="T13" fmla="*/ 382 h 1125"/>
                  <a:gd name="T14" fmla="*/ 40 w 2017"/>
                  <a:gd name="T15" fmla="*/ 400 h 1125"/>
                  <a:gd name="T16" fmla="*/ 0 w 2017"/>
                  <a:gd name="T17" fmla="*/ 559 h 1125"/>
                  <a:gd name="T18" fmla="*/ 40 w 2017"/>
                  <a:gd name="T19" fmla="*/ 578 h 1125"/>
                  <a:gd name="T20" fmla="*/ 0 w 2017"/>
                  <a:gd name="T21" fmla="*/ 737 h 1125"/>
                  <a:gd name="T22" fmla="*/ 40 w 2017"/>
                  <a:gd name="T23" fmla="*/ 755 h 1125"/>
                  <a:gd name="T24" fmla="*/ 0 w 2017"/>
                  <a:gd name="T25" fmla="*/ 915 h 1125"/>
                  <a:gd name="T26" fmla="*/ 40 w 2017"/>
                  <a:gd name="T27" fmla="*/ 933 h 1125"/>
                  <a:gd name="T28" fmla="*/ 40 w 2017"/>
                  <a:gd name="T29" fmla="*/ 1080 h 1125"/>
                  <a:gd name="T30" fmla="*/ 192 w 2017"/>
                  <a:gd name="T31" fmla="*/ 1080 h 1125"/>
                  <a:gd name="T32" fmla="*/ 210 w 2017"/>
                  <a:gd name="T33" fmla="*/ 1125 h 1125"/>
                  <a:gd name="T34" fmla="*/ 369 w 2017"/>
                  <a:gd name="T35" fmla="*/ 1080 h 1125"/>
                  <a:gd name="T36" fmla="*/ 387 w 2017"/>
                  <a:gd name="T37" fmla="*/ 1125 h 1125"/>
                  <a:gd name="T38" fmla="*/ 547 w 2017"/>
                  <a:gd name="T39" fmla="*/ 1080 h 1125"/>
                  <a:gd name="T40" fmla="*/ 565 w 2017"/>
                  <a:gd name="T41" fmla="*/ 1125 h 1125"/>
                  <a:gd name="T42" fmla="*/ 724 w 2017"/>
                  <a:gd name="T43" fmla="*/ 1080 h 1125"/>
                  <a:gd name="T44" fmla="*/ 744 w 2017"/>
                  <a:gd name="T45" fmla="*/ 1125 h 1125"/>
                  <a:gd name="T46" fmla="*/ 903 w 2017"/>
                  <a:gd name="T47" fmla="*/ 1080 h 1125"/>
                  <a:gd name="T48" fmla="*/ 921 w 2017"/>
                  <a:gd name="T49" fmla="*/ 1125 h 1125"/>
                  <a:gd name="T50" fmla="*/ 1081 w 2017"/>
                  <a:gd name="T51" fmla="*/ 1080 h 1125"/>
                  <a:gd name="T52" fmla="*/ 1099 w 2017"/>
                  <a:gd name="T53" fmla="*/ 1125 h 1125"/>
                  <a:gd name="T54" fmla="*/ 1258 w 2017"/>
                  <a:gd name="T55" fmla="*/ 1080 h 1125"/>
                  <a:gd name="T56" fmla="*/ 1276 w 2017"/>
                  <a:gd name="T57" fmla="*/ 1125 h 1125"/>
                  <a:gd name="T58" fmla="*/ 1436 w 2017"/>
                  <a:gd name="T59" fmla="*/ 1080 h 1125"/>
                  <a:gd name="T60" fmla="*/ 1454 w 2017"/>
                  <a:gd name="T61" fmla="*/ 1125 h 1125"/>
                  <a:gd name="T62" fmla="*/ 1613 w 2017"/>
                  <a:gd name="T63" fmla="*/ 1080 h 1125"/>
                  <a:gd name="T64" fmla="*/ 1633 w 2017"/>
                  <a:gd name="T65" fmla="*/ 1125 h 1125"/>
                  <a:gd name="T66" fmla="*/ 1792 w 2017"/>
                  <a:gd name="T67" fmla="*/ 1080 h 1125"/>
                  <a:gd name="T68" fmla="*/ 1809 w 2017"/>
                  <a:gd name="T69" fmla="*/ 1125 h 1125"/>
                  <a:gd name="T70" fmla="*/ 1969 w 2017"/>
                  <a:gd name="T71" fmla="*/ 1080 h 1125"/>
                  <a:gd name="T72" fmla="*/ 1988 w 2017"/>
                  <a:gd name="T73" fmla="*/ 1125 h 1125"/>
                  <a:gd name="T74" fmla="*/ 2017 w 2017"/>
                  <a:gd name="T75" fmla="*/ 1080 h 1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17" h="1125">
                    <a:moveTo>
                      <a:pt x="2017" y="1054"/>
                    </a:moveTo>
                    <a:lnTo>
                      <a:pt x="66" y="1054"/>
                    </a:lnTo>
                    <a:lnTo>
                      <a:pt x="66" y="0"/>
                    </a:ln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45"/>
                    </a:lnTo>
                    <a:lnTo>
                      <a:pt x="40" y="45"/>
                    </a:lnTo>
                    <a:lnTo>
                      <a:pt x="40" y="204"/>
                    </a:lnTo>
                    <a:lnTo>
                      <a:pt x="0" y="204"/>
                    </a:lnTo>
                    <a:lnTo>
                      <a:pt x="0" y="223"/>
                    </a:lnTo>
                    <a:lnTo>
                      <a:pt x="40" y="223"/>
                    </a:lnTo>
                    <a:lnTo>
                      <a:pt x="40" y="382"/>
                    </a:lnTo>
                    <a:lnTo>
                      <a:pt x="0" y="382"/>
                    </a:lnTo>
                    <a:lnTo>
                      <a:pt x="0" y="400"/>
                    </a:lnTo>
                    <a:lnTo>
                      <a:pt x="40" y="400"/>
                    </a:lnTo>
                    <a:lnTo>
                      <a:pt x="40" y="559"/>
                    </a:lnTo>
                    <a:lnTo>
                      <a:pt x="0" y="559"/>
                    </a:lnTo>
                    <a:lnTo>
                      <a:pt x="0" y="578"/>
                    </a:lnTo>
                    <a:lnTo>
                      <a:pt x="40" y="578"/>
                    </a:lnTo>
                    <a:lnTo>
                      <a:pt x="40" y="737"/>
                    </a:lnTo>
                    <a:lnTo>
                      <a:pt x="0" y="737"/>
                    </a:lnTo>
                    <a:lnTo>
                      <a:pt x="0" y="755"/>
                    </a:lnTo>
                    <a:lnTo>
                      <a:pt x="40" y="755"/>
                    </a:lnTo>
                    <a:lnTo>
                      <a:pt x="40" y="915"/>
                    </a:lnTo>
                    <a:lnTo>
                      <a:pt x="0" y="915"/>
                    </a:lnTo>
                    <a:lnTo>
                      <a:pt x="0" y="933"/>
                    </a:lnTo>
                    <a:lnTo>
                      <a:pt x="40" y="933"/>
                    </a:lnTo>
                    <a:lnTo>
                      <a:pt x="40" y="1054"/>
                    </a:lnTo>
                    <a:lnTo>
                      <a:pt x="40" y="1080"/>
                    </a:lnTo>
                    <a:lnTo>
                      <a:pt x="66" y="1080"/>
                    </a:lnTo>
                    <a:lnTo>
                      <a:pt x="192" y="1080"/>
                    </a:lnTo>
                    <a:lnTo>
                      <a:pt x="192" y="1125"/>
                    </a:lnTo>
                    <a:lnTo>
                      <a:pt x="210" y="1125"/>
                    </a:lnTo>
                    <a:lnTo>
                      <a:pt x="210" y="1080"/>
                    </a:lnTo>
                    <a:lnTo>
                      <a:pt x="369" y="1080"/>
                    </a:lnTo>
                    <a:lnTo>
                      <a:pt x="369" y="1125"/>
                    </a:lnTo>
                    <a:lnTo>
                      <a:pt x="387" y="1125"/>
                    </a:lnTo>
                    <a:lnTo>
                      <a:pt x="387" y="1080"/>
                    </a:lnTo>
                    <a:lnTo>
                      <a:pt x="547" y="1080"/>
                    </a:lnTo>
                    <a:lnTo>
                      <a:pt x="547" y="1125"/>
                    </a:lnTo>
                    <a:lnTo>
                      <a:pt x="565" y="1125"/>
                    </a:lnTo>
                    <a:lnTo>
                      <a:pt x="565" y="1080"/>
                    </a:lnTo>
                    <a:lnTo>
                      <a:pt x="724" y="1080"/>
                    </a:lnTo>
                    <a:lnTo>
                      <a:pt x="724" y="1125"/>
                    </a:lnTo>
                    <a:lnTo>
                      <a:pt x="744" y="1125"/>
                    </a:lnTo>
                    <a:lnTo>
                      <a:pt x="744" y="1080"/>
                    </a:lnTo>
                    <a:lnTo>
                      <a:pt x="903" y="1080"/>
                    </a:lnTo>
                    <a:lnTo>
                      <a:pt x="903" y="1125"/>
                    </a:lnTo>
                    <a:lnTo>
                      <a:pt x="921" y="1125"/>
                    </a:lnTo>
                    <a:lnTo>
                      <a:pt x="921" y="1080"/>
                    </a:lnTo>
                    <a:lnTo>
                      <a:pt x="1081" y="1080"/>
                    </a:lnTo>
                    <a:lnTo>
                      <a:pt x="1081" y="1125"/>
                    </a:lnTo>
                    <a:lnTo>
                      <a:pt x="1099" y="1125"/>
                    </a:lnTo>
                    <a:lnTo>
                      <a:pt x="1099" y="1080"/>
                    </a:lnTo>
                    <a:lnTo>
                      <a:pt x="1258" y="1080"/>
                    </a:lnTo>
                    <a:lnTo>
                      <a:pt x="1258" y="1125"/>
                    </a:lnTo>
                    <a:lnTo>
                      <a:pt x="1276" y="1125"/>
                    </a:lnTo>
                    <a:lnTo>
                      <a:pt x="1276" y="1080"/>
                    </a:lnTo>
                    <a:lnTo>
                      <a:pt x="1436" y="1080"/>
                    </a:lnTo>
                    <a:lnTo>
                      <a:pt x="1436" y="1125"/>
                    </a:lnTo>
                    <a:lnTo>
                      <a:pt x="1454" y="1125"/>
                    </a:lnTo>
                    <a:lnTo>
                      <a:pt x="1454" y="1080"/>
                    </a:lnTo>
                    <a:lnTo>
                      <a:pt x="1613" y="1080"/>
                    </a:lnTo>
                    <a:lnTo>
                      <a:pt x="1613" y="1125"/>
                    </a:lnTo>
                    <a:lnTo>
                      <a:pt x="1633" y="1125"/>
                    </a:lnTo>
                    <a:lnTo>
                      <a:pt x="1633" y="1080"/>
                    </a:lnTo>
                    <a:lnTo>
                      <a:pt x="1792" y="1080"/>
                    </a:lnTo>
                    <a:lnTo>
                      <a:pt x="1792" y="1125"/>
                    </a:lnTo>
                    <a:lnTo>
                      <a:pt x="1809" y="1125"/>
                    </a:lnTo>
                    <a:lnTo>
                      <a:pt x="1809" y="1080"/>
                    </a:lnTo>
                    <a:lnTo>
                      <a:pt x="1969" y="1080"/>
                    </a:lnTo>
                    <a:lnTo>
                      <a:pt x="1969" y="1125"/>
                    </a:lnTo>
                    <a:lnTo>
                      <a:pt x="1988" y="1125"/>
                    </a:lnTo>
                    <a:lnTo>
                      <a:pt x="1988" y="1080"/>
                    </a:lnTo>
                    <a:lnTo>
                      <a:pt x="2017" y="1080"/>
                    </a:lnTo>
                    <a:lnTo>
                      <a:pt x="2017" y="1054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0" name="í$ľíḓé"/>
              <p:cNvSpPr/>
              <p:nvPr/>
            </p:nvSpPr>
            <p:spPr bwMode="auto">
              <a:xfrm>
                <a:off x="3056" y="1584"/>
                <a:ext cx="2017" cy="1125"/>
              </a:xfrm>
              <a:custGeom>
                <a:avLst/>
                <a:gdLst>
                  <a:gd name="T0" fmla="*/ 66 w 2017"/>
                  <a:gd name="T1" fmla="*/ 1054 h 1125"/>
                  <a:gd name="T2" fmla="*/ 40 w 2017"/>
                  <a:gd name="T3" fmla="*/ 0 h 1125"/>
                  <a:gd name="T4" fmla="*/ 0 w 2017"/>
                  <a:gd name="T5" fmla="*/ 27 h 1125"/>
                  <a:gd name="T6" fmla="*/ 40 w 2017"/>
                  <a:gd name="T7" fmla="*/ 45 h 1125"/>
                  <a:gd name="T8" fmla="*/ 0 w 2017"/>
                  <a:gd name="T9" fmla="*/ 204 h 1125"/>
                  <a:gd name="T10" fmla="*/ 40 w 2017"/>
                  <a:gd name="T11" fmla="*/ 223 h 1125"/>
                  <a:gd name="T12" fmla="*/ 0 w 2017"/>
                  <a:gd name="T13" fmla="*/ 382 h 1125"/>
                  <a:gd name="T14" fmla="*/ 40 w 2017"/>
                  <a:gd name="T15" fmla="*/ 400 h 1125"/>
                  <a:gd name="T16" fmla="*/ 0 w 2017"/>
                  <a:gd name="T17" fmla="*/ 559 h 1125"/>
                  <a:gd name="T18" fmla="*/ 40 w 2017"/>
                  <a:gd name="T19" fmla="*/ 578 h 1125"/>
                  <a:gd name="T20" fmla="*/ 0 w 2017"/>
                  <a:gd name="T21" fmla="*/ 737 h 1125"/>
                  <a:gd name="T22" fmla="*/ 40 w 2017"/>
                  <a:gd name="T23" fmla="*/ 755 h 1125"/>
                  <a:gd name="T24" fmla="*/ 0 w 2017"/>
                  <a:gd name="T25" fmla="*/ 915 h 1125"/>
                  <a:gd name="T26" fmla="*/ 40 w 2017"/>
                  <a:gd name="T27" fmla="*/ 933 h 1125"/>
                  <a:gd name="T28" fmla="*/ 40 w 2017"/>
                  <a:gd name="T29" fmla="*/ 1080 h 1125"/>
                  <a:gd name="T30" fmla="*/ 192 w 2017"/>
                  <a:gd name="T31" fmla="*/ 1080 h 1125"/>
                  <a:gd name="T32" fmla="*/ 210 w 2017"/>
                  <a:gd name="T33" fmla="*/ 1125 h 1125"/>
                  <a:gd name="T34" fmla="*/ 369 w 2017"/>
                  <a:gd name="T35" fmla="*/ 1080 h 1125"/>
                  <a:gd name="T36" fmla="*/ 387 w 2017"/>
                  <a:gd name="T37" fmla="*/ 1125 h 1125"/>
                  <a:gd name="T38" fmla="*/ 547 w 2017"/>
                  <a:gd name="T39" fmla="*/ 1080 h 1125"/>
                  <a:gd name="T40" fmla="*/ 565 w 2017"/>
                  <a:gd name="T41" fmla="*/ 1125 h 1125"/>
                  <a:gd name="T42" fmla="*/ 724 w 2017"/>
                  <a:gd name="T43" fmla="*/ 1080 h 1125"/>
                  <a:gd name="T44" fmla="*/ 744 w 2017"/>
                  <a:gd name="T45" fmla="*/ 1125 h 1125"/>
                  <a:gd name="T46" fmla="*/ 903 w 2017"/>
                  <a:gd name="T47" fmla="*/ 1080 h 1125"/>
                  <a:gd name="T48" fmla="*/ 921 w 2017"/>
                  <a:gd name="T49" fmla="*/ 1125 h 1125"/>
                  <a:gd name="T50" fmla="*/ 1081 w 2017"/>
                  <a:gd name="T51" fmla="*/ 1080 h 1125"/>
                  <a:gd name="T52" fmla="*/ 1099 w 2017"/>
                  <a:gd name="T53" fmla="*/ 1125 h 1125"/>
                  <a:gd name="T54" fmla="*/ 1258 w 2017"/>
                  <a:gd name="T55" fmla="*/ 1080 h 1125"/>
                  <a:gd name="T56" fmla="*/ 1276 w 2017"/>
                  <a:gd name="T57" fmla="*/ 1125 h 1125"/>
                  <a:gd name="T58" fmla="*/ 1436 w 2017"/>
                  <a:gd name="T59" fmla="*/ 1080 h 1125"/>
                  <a:gd name="T60" fmla="*/ 1454 w 2017"/>
                  <a:gd name="T61" fmla="*/ 1125 h 1125"/>
                  <a:gd name="T62" fmla="*/ 1613 w 2017"/>
                  <a:gd name="T63" fmla="*/ 1080 h 1125"/>
                  <a:gd name="T64" fmla="*/ 1633 w 2017"/>
                  <a:gd name="T65" fmla="*/ 1125 h 1125"/>
                  <a:gd name="T66" fmla="*/ 1792 w 2017"/>
                  <a:gd name="T67" fmla="*/ 1080 h 1125"/>
                  <a:gd name="T68" fmla="*/ 1809 w 2017"/>
                  <a:gd name="T69" fmla="*/ 1125 h 1125"/>
                  <a:gd name="T70" fmla="*/ 1969 w 2017"/>
                  <a:gd name="T71" fmla="*/ 1080 h 1125"/>
                  <a:gd name="T72" fmla="*/ 1988 w 2017"/>
                  <a:gd name="T73" fmla="*/ 1125 h 1125"/>
                  <a:gd name="T74" fmla="*/ 2017 w 2017"/>
                  <a:gd name="T75" fmla="*/ 1080 h 1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17" h="1125">
                    <a:moveTo>
                      <a:pt x="2017" y="1054"/>
                    </a:moveTo>
                    <a:lnTo>
                      <a:pt x="66" y="1054"/>
                    </a:lnTo>
                    <a:lnTo>
                      <a:pt x="66" y="0"/>
                    </a:ln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45"/>
                    </a:lnTo>
                    <a:lnTo>
                      <a:pt x="40" y="45"/>
                    </a:lnTo>
                    <a:lnTo>
                      <a:pt x="40" y="204"/>
                    </a:lnTo>
                    <a:lnTo>
                      <a:pt x="0" y="204"/>
                    </a:lnTo>
                    <a:lnTo>
                      <a:pt x="0" y="223"/>
                    </a:lnTo>
                    <a:lnTo>
                      <a:pt x="40" y="223"/>
                    </a:lnTo>
                    <a:lnTo>
                      <a:pt x="40" y="382"/>
                    </a:lnTo>
                    <a:lnTo>
                      <a:pt x="0" y="382"/>
                    </a:lnTo>
                    <a:lnTo>
                      <a:pt x="0" y="400"/>
                    </a:lnTo>
                    <a:lnTo>
                      <a:pt x="40" y="400"/>
                    </a:lnTo>
                    <a:lnTo>
                      <a:pt x="40" y="559"/>
                    </a:lnTo>
                    <a:lnTo>
                      <a:pt x="0" y="559"/>
                    </a:lnTo>
                    <a:lnTo>
                      <a:pt x="0" y="578"/>
                    </a:lnTo>
                    <a:lnTo>
                      <a:pt x="40" y="578"/>
                    </a:lnTo>
                    <a:lnTo>
                      <a:pt x="40" y="737"/>
                    </a:lnTo>
                    <a:lnTo>
                      <a:pt x="0" y="737"/>
                    </a:lnTo>
                    <a:lnTo>
                      <a:pt x="0" y="755"/>
                    </a:lnTo>
                    <a:lnTo>
                      <a:pt x="40" y="755"/>
                    </a:lnTo>
                    <a:lnTo>
                      <a:pt x="40" y="915"/>
                    </a:lnTo>
                    <a:lnTo>
                      <a:pt x="0" y="915"/>
                    </a:lnTo>
                    <a:lnTo>
                      <a:pt x="0" y="933"/>
                    </a:lnTo>
                    <a:lnTo>
                      <a:pt x="40" y="933"/>
                    </a:lnTo>
                    <a:lnTo>
                      <a:pt x="40" y="1054"/>
                    </a:lnTo>
                    <a:lnTo>
                      <a:pt x="40" y="1080"/>
                    </a:lnTo>
                    <a:lnTo>
                      <a:pt x="66" y="1080"/>
                    </a:lnTo>
                    <a:lnTo>
                      <a:pt x="192" y="1080"/>
                    </a:lnTo>
                    <a:lnTo>
                      <a:pt x="192" y="1125"/>
                    </a:lnTo>
                    <a:lnTo>
                      <a:pt x="210" y="1125"/>
                    </a:lnTo>
                    <a:lnTo>
                      <a:pt x="210" y="1080"/>
                    </a:lnTo>
                    <a:lnTo>
                      <a:pt x="369" y="1080"/>
                    </a:lnTo>
                    <a:lnTo>
                      <a:pt x="369" y="1125"/>
                    </a:lnTo>
                    <a:lnTo>
                      <a:pt x="387" y="1125"/>
                    </a:lnTo>
                    <a:lnTo>
                      <a:pt x="387" y="1080"/>
                    </a:lnTo>
                    <a:lnTo>
                      <a:pt x="547" y="1080"/>
                    </a:lnTo>
                    <a:lnTo>
                      <a:pt x="547" y="1125"/>
                    </a:lnTo>
                    <a:lnTo>
                      <a:pt x="565" y="1125"/>
                    </a:lnTo>
                    <a:lnTo>
                      <a:pt x="565" y="1080"/>
                    </a:lnTo>
                    <a:lnTo>
                      <a:pt x="724" y="1080"/>
                    </a:lnTo>
                    <a:lnTo>
                      <a:pt x="724" y="1125"/>
                    </a:lnTo>
                    <a:lnTo>
                      <a:pt x="744" y="1125"/>
                    </a:lnTo>
                    <a:lnTo>
                      <a:pt x="744" y="1080"/>
                    </a:lnTo>
                    <a:lnTo>
                      <a:pt x="903" y="1080"/>
                    </a:lnTo>
                    <a:lnTo>
                      <a:pt x="903" y="1125"/>
                    </a:lnTo>
                    <a:lnTo>
                      <a:pt x="921" y="1125"/>
                    </a:lnTo>
                    <a:lnTo>
                      <a:pt x="921" y="1080"/>
                    </a:lnTo>
                    <a:lnTo>
                      <a:pt x="1081" y="1080"/>
                    </a:lnTo>
                    <a:lnTo>
                      <a:pt x="1081" y="1125"/>
                    </a:lnTo>
                    <a:lnTo>
                      <a:pt x="1099" y="1125"/>
                    </a:lnTo>
                    <a:lnTo>
                      <a:pt x="1099" y="1080"/>
                    </a:lnTo>
                    <a:lnTo>
                      <a:pt x="1258" y="1080"/>
                    </a:lnTo>
                    <a:lnTo>
                      <a:pt x="1258" y="1125"/>
                    </a:lnTo>
                    <a:lnTo>
                      <a:pt x="1276" y="1125"/>
                    </a:lnTo>
                    <a:lnTo>
                      <a:pt x="1276" y="1080"/>
                    </a:lnTo>
                    <a:lnTo>
                      <a:pt x="1436" y="1080"/>
                    </a:lnTo>
                    <a:lnTo>
                      <a:pt x="1436" y="1125"/>
                    </a:lnTo>
                    <a:lnTo>
                      <a:pt x="1454" y="1125"/>
                    </a:lnTo>
                    <a:lnTo>
                      <a:pt x="1454" y="1080"/>
                    </a:lnTo>
                    <a:lnTo>
                      <a:pt x="1613" y="1080"/>
                    </a:lnTo>
                    <a:lnTo>
                      <a:pt x="1613" y="1125"/>
                    </a:lnTo>
                    <a:lnTo>
                      <a:pt x="1633" y="1125"/>
                    </a:lnTo>
                    <a:lnTo>
                      <a:pt x="1633" y="1080"/>
                    </a:lnTo>
                    <a:lnTo>
                      <a:pt x="1792" y="1080"/>
                    </a:lnTo>
                    <a:lnTo>
                      <a:pt x="1792" y="1125"/>
                    </a:lnTo>
                    <a:lnTo>
                      <a:pt x="1809" y="1125"/>
                    </a:lnTo>
                    <a:lnTo>
                      <a:pt x="1809" y="1080"/>
                    </a:lnTo>
                    <a:lnTo>
                      <a:pt x="1969" y="1080"/>
                    </a:lnTo>
                    <a:lnTo>
                      <a:pt x="1969" y="1125"/>
                    </a:lnTo>
                    <a:lnTo>
                      <a:pt x="1988" y="1125"/>
                    </a:lnTo>
                    <a:lnTo>
                      <a:pt x="1988" y="1080"/>
                    </a:lnTo>
                    <a:lnTo>
                      <a:pt x="2017" y="1080"/>
                    </a:lnTo>
                    <a:lnTo>
                      <a:pt x="2017" y="10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1" name="îšḻíḑe"/>
              <p:cNvSpPr/>
              <p:nvPr/>
            </p:nvSpPr>
            <p:spPr bwMode="auto">
              <a:xfrm>
                <a:off x="3110" y="1855"/>
                <a:ext cx="1432" cy="783"/>
              </a:xfrm>
              <a:custGeom>
                <a:avLst/>
                <a:gdLst>
                  <a:gd name="T0" fmla="*/ 59 w 1432"/>
                  <a:gd name="T1" fmla="*/ 783 h 783"/>
                  <a:gd name="T2" fmla="*/ 330 w 1432"/>
                  <a:gd name="T3" fmla="*/ 282 h 783"/>
                  <a:gd name="T4" fmla="*/ 454 w 1432"/>
                  <a:gd name="T5" fmla="*/ 584 h 783"/>
                  <a:gd name="T6" fmla="*/ 808 w 1432"/>
                  <a:gd name="T7" fmla="*/ 341 h 783"/>
                  <a:gd name="T8" fmla="*/ 1072 w 1432"/>
                  <a:gd name="T9" fmla="*/ 651 h 783"/>
                  <a:gd name="T10" fmla="*/ 1432 w 1432"/>
                  <a:gd name="T11" fmla="*/ 34 h 783"/>
                  <a:gd name="T12" fmla="*/ 1374 w 1432"/>
                  <a:gd name="T13" fmla="*/ 0 h 783"/>
                  <a:gd name="T14" fmla="*/ 1061 w 1432"/>
                  <a:gd name="T15" fmla="*/ 537 h 783"/>
                  <a:gd name="T16" fmla="*/ 819 w 1432"/>
                  <a:gd name="T17" fmla="*/ 254 h 783"/>
                  <a:gd name="T18" fmla="*/ 484 w 1432"/>
                  <a:gd name="T19" fmla="*/ 484 h 783"/>
                  <a:gd name="T20" fmla="*/ 340 w 1432"/>
                  <a:gd name="T21" fmla="*/ 129 h 783"/>
                  <a:gd name="T22" fmla="*/ 0 w 1432"/>
                  <a:gd name="T23" fmla="*/ 751 h 783"/>
                  <a:gd name="T24" fmla="*/ 59 w 1432"/>
                  <a:gd name="T25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2" h="783">
                    <a:moveTo>
                      <a:pt x="59" y="783"/>
                    </a:moveTo>
                    <a:lnTo>
                      <a:pt x="330" y="282"/>
                    </a:lnTo>
                    <a:lnTo>
                      <a:pt x="454" y="584"/>
                    </a:lnTo>
                    <a:lnTo>
                      <a:pt x="808" y="341"/>
                    </a:lnTo>
                    <a:lnTo>
                      <a:pt x="1072" y="651"/>
                    </a:lnTo>
                    <a:lnTo>
                      <a:pt x="1432" y="34"/>
                    </a:lnTo>
                    <a:lnTo>
                      <a:pt x="1374" y="0"/>
                    </a:lnTo>
                    <a:lnTo>
                      <a:pt x="1061" y="537"/>
                    </a:lnTo>
                    <a:lnTo>
                      <a:pt x="819" y="254"/>
                    </a:lnTo>
                    <a:lnTo>
                      <a:pt x="484" y="484"/>
                    </a:lnTo>
                    <a:lnTo>
                      <a:pt x="340" y="129"/>
                    </a:lnTo>
                    <a:lnTo>
                      <a:pt x="0" y="751"/>
                    </a:lnTo>
                    <a:lnTo>
                      <a:pt x="59" y="78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2" name="iṧlide"/>
              <p:cNvSpPr/>
              <p:nvPr/>
            </p:nvSpPr>
            <p:spPr bwMode="auto">
              <a:xfrm>
                <a:off x="3110" y="1855"/>
                <a:ext cx="1432" cy="783"/>
              </a:xfrm>
              <a:custGeom>
                <a:avLst/>
                <a:gdLst>
                  <a:gd name="T0" fmla="*/ 59 w 1432"/>
                  <a:gd name="T1" fmla="*/ 783 h 783"/>
                  <a:gd name="T2" fmla="*/ 330 w 1432"/>
                  <a:gd name="T3" fmla="*/ 282 h 783"/>
                  <a:gd name="T4" fmla="*/ 454 w 1432"/>
                  <a:gd name="T5" fmla="*/ 584 h 783"/>
                  <a:gd name="T6" fmla="*/ 808 w 1432"/>
                  <a:gd name="T7" fmla="*/ 341 h 783"/>
                  <a:gd name="T8" fmla="*/ 1072 w 1432"/>
                  <a:gd name="T9" fmla="*/ 651 h 783"/>
                  <a:gd name="T10" fmla="*/ 1432 w 1432"/>
                  <a:gd name="T11" fmla="*/ 34 h 783"/>
                  <a:gd name="T12" fmla="*/ 1374 w 1432"/>
                  <a:gd name="T13" fmla="*/ 0 h 783"/>
                  <a:gd name="T14" fmla="*/ 1061 w 1432"/>
                  <a:gd name="T15" fmla="*/ 537 h 783"/>
                  <a:gd name="T16" fmla="*/ 819 w 1432"/>
                  <a:gd name="T17" fmla="*/ 254 h 783"/>
                  <a:gd name="T18" fmla="*/ 484 w 1432"/>
                  <a:gd name="T19" fmla="*/ 484 h 783"/>
                  <a:gd name="T20" fmla="*/ 340 w 1432"/>
                  <a:gd name="T21" fmla="*/ 129 h 783"/>
                  <a:gd name="T22" fmla="*/ 0 w 1432"/>
                  <a:gd name="T23" fmla="*/ 751 h 783"/>
                  <a:gd name="T24" fmla="*/ 59 w 1432"/>
                  <a:gd name="T25" fmla="*/ 783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2" h="783">
                    <a:moveTo>
                      <a:pt x="59" y="783"/>
                    </a:moveTo>
                    <a:lnTo>
                      <a:pt x="330" y="282"/>
                    </a:lnTo>
                    <a:lnTo>
                      <a:pt x="454" y="584"/>
                    </a:lnTo>
                    <a:lnTo>
                      <a:pt x="808" y="341"/>
                    </a:lnTo>
                    <a:lnTo>
                      <a:pt x="1072" y="651"/>
                    </a:lnTo>
                    <a:lnTo>
                      <a:pt x="1432" y="34"/>
                    </a:lnTo>
                    <a:lnTo>
                      <a:pt x="1374" y="0"/>
                    </a:lnTo>
                    <a:lnTo>
                      <a:pt x="1061" y="537"/>
                    </a:lnTo>
                    <a:lnTo>
                      <a:pt x="819" y="254"/>
                    </a:lnTo>
                    <a:lnTo>
                      <a:pt x="484" y="484"/>
                    </a:lnTo>
                    <a:lnTo>
                      <a:pt x="340" y="129"/>
                    </a:lnTo>
                    <a:lnTo>
                      <a:pt x="0" y="751"/>
                    </a:lnTo>
                    <a:lnTo>
                      <a:pt x="59" y="7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3" name="íŝḷide"/>
              <p:cNvSpPr/>
              <p:nvPr/>
            </p:nvSpPr>
            <p:spPr bwMode="auto">
              <a:xfrm>
                <a:off x="4280" y="1847"/>
                <a:ext cx="120" cy="79"/>
              </a:xfrm>
              <a:custGeom>
                <a:avLst/>
                <a:gdLst>
                  <a:gd name="T0" fmla="*/ 0 w 88"/>
                  <a:gd name="T1" fmla="*/ 0 h 58"/>
                  <a:gd name="T2" fmla="*/ 0 w 88"/>
                  <a:gd name="T3" fmla="*/ 20 h 58"/>
                  <a:gd name="T4" fmla="*/ 0 w 88"/>
                  <a:gd name="T5" fmla="*/ 58 h 58"/>
                  <a:gd name="T6" fmla="*/ 46 w 88"/>
                  <a:gd name="T7" fmla="*/ 48 h 58"/>
                  <a:gd name="T8" fmla="*/ 40 w 88"/>
                  <a:gd name="T9" fmla="*/ 39 h 58"/>
                  <a:gd name="T10" fmla="*/ 47 w 88"/>
                  <a:gd name="T11" fmla="*/ 48 h 58"/>
                  <a:gd name="T12" fmla="*/ 80 w 88"/>
                  <a:gd name="T13" fmla="*/ 41 h 58"/>
                  <a:gd name="T14" fmla="*/ 88 w 88"/>
                  <a:gd name="T15" fmla="*/ 26 h 58"/>
                  <a:gd name="T16" fmla="*/ 73 w 88"/>
                  <a:gd name="T17" fmla="*/ 8 h 58"/>
                  <a:gd name="T18" fmla="*/ 42 w 88"/>
                  <a:gd name="T19" fmla="*/ 5 h 58"/>
                  <a:gd name="T20" fmla="*/ 42 w 88"/>
                  <a:gd name="T21" fmla="*/ 5 h 58"/>
                  <a:gd name="T22" fmla="*/ 37 w 88"/>
                  <a:gd name="T23" fmla="*/ 16 h 58"/>
                  <a:gd name="T24" fmla="*/ 40 w 88"/>
                  <a:gd name="T25" fmla="*/ 4 h 58"/>
                  <a:gd name="T26" fmla="*/ 0 w 88"/>
                  <a:gd name="T2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58">
                    <a:moveTo>
                      <a:pt x="0" y="0"/>
                    </a:moveTo>
                    <a:cubicBezTo>
                      <a:pt x="0" y="6"/>
                      <a:pt x="0" y="13"/>
                      <a:pt x="0" y="20"/>
                    </a:cubicBezTo>
                    <a:cubicBezTo>
                      <a:pt x="0" y="33"/>
                      <a:pt x="0" y="47"/>
                      <a:pt x="0" y="5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2" y="43"/>
                      <a:pt x="40" y="39"/>
                      <a:pt x="40" y="39"/>
                    </a:cubicBezTo>
                    <a:cubicBezTo>
                      <a:pt x="40" y="39"/>
                      <a:pt x="43" y="43"/>
                      <a:pt x="47" y="48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39" y="12"/>
                      <a:pt x="37" y="16"/>
                      <a:pt x="37" y="16"/>
                    </a:cubicBezTo>
                    <a:cubicBezTo>
                      <a:pt x="37" y="16"/>
                      <a:pt x="38" y="11"/>
                      <a:pt x="40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4" name="iSľiḑé"/>
              <p:cNvSpPr/>
              <p:nvPr/>
            </p:nvSpPr>
            <p:spPr bwMode="auto">
              <a:xfrm>
                <a:off x="3673" y="1473"/>
                <a:ext cx="719" cy="327"/>
              </a:xfrm>
              <a:custGeom>
                <a:avLst/>
                <a:gdLst>
                  <a:gd name="T0" fmla="*/ 524 w 524"/>
                  <a:gd name="T1" fmla="*/ 238 h 239"/>
                  <a:gd name="T2" fmla="*/ 523 w 524"/>
                  <a:gd name="T3" fmla="*/ 238 h 239"/>
                  <a:gd name="T4" fmla="*/ 524 w 524"/>
                  <a:gd name="T5" fmla="*/ 239 h 239"/>
                  <a:gd name="T6" fmla="*/ 524 w 524"/>
                  <a:gd name="T7" fmla="*/ 238 h 239"/>
                  <a:gd name="T8" fmla="*/ 268 w 524"/>
                  <a:gd name="T9" fmla="*/ 109 h 239"/>
                  <a:gd name="T10" fmla="*/ 239 w 524"/>
                  <a:gd name="T11" fmla="*/ 109 h 239"/>
                  <a:gd name="T12" fmla="*/ 258 w 524"/>
                  <a:gd name="T13" fmla="*/ 118 h 239"/>
                  <a:gd name="T14" fmla="*/ 268 w 524"/>
                  <a:gd name="T15" fmla="*/ 109 h 239"/>
                  <a:gd name="T16" fmla="*/ 477 w 524"/>
                  <a:gd name="T17" fmla="*/ 109 h 239"/>
                  <a:gd name="T18" fmla="*/ 271 w 524"/>
                  <a:gd name="T19" fmla="*/ 109 h 239"/>
                  <a:gd name="T20" fmla="*/ 259 w 524"/>
                  <a:gd name="T21" fmla="*/ 118 h 239"/>
                  <a:gd name="T22" fmla="*/ 375 w 524"/>
                  <a:gd name="T23" fmla="*/ 171 h 239"/>
                  <a:gd name="T24" fmla="*/ 380 w 524"/>
                  <a:gd name="T25" fmla="*/ 141 h 239"/>
                  <a:gd name="T26" fmla="*/ 383 w 524"/>
                  <a:gd name="T27" fmla="*/ 125 h 239"/>
                  <a:gd name="T28" fmla="*/ 382 w 524"/>
                  <a:gd name="T29" fmla="*/ 141 h 239"/>
                  <a:gd name="T30" fmla="*/ 379 w 524"/>
                  <a:gd name="T31" fmla="*/ 173 h 239"/>
                  <a:gd name="T32" fmla="*/ 414 w 524"/>
                  <a:gd name="T33" fmla="*/ 189 h 239"/>
                  <a:gd name="T34" fmla="*/ 419 w 524"/>
                  <a:gd name="T35" fmla="*/ 180 h 239"/>
                  <a:gd name="T36" fmla="*/ 424 w 524"/>
                  <a:gd name="T37" fmla="*/ 171 h 239"/>
                  <a:gd name="T38" fmla="*/ 421 w 524"/>
                  <a:gd name="T39" fmla="*/ 181 h 239"/>
                  <a:gd name="T40" fmla="*/ 417 w 524"/>
                  <a:gd name="T41" fmla="*/ 190 h 239"/>
                  <a:gd name="T42" fmla="*/ 501 w 524"/>
                  <a:gd name="T43" fmla="*/ 228 h 239"/>
                  <a:gd name="T44" fmla="*/ 502 w 524"/>
                  <a:gd name="T45" fmla="*/ 226 h 239"/>
                  <a:gd name="T46" fmla="*/ 508 w 524"/>
                  <a:gd name="T47" fmla="*/ 214 h 239"/>
                  <a:gd name="T48" fmla="*/ 504 w 524"/>
                  <a:gd name="T49" fmla="*/ 226 h 239"/>
                  <a:gd name="T50" fmla="*/ 503 w 524"/>
                  <a:gd name="T51" fmla="*/ 229 h 239"/>
                  <a:gd name="T52" fmla="*/ 516 w 524"/>
                  <a:gd name="T53" fmla="*/ 235 h 239"/>
                  <a:gd name="T54" fmla="*/ 524 w 524"/>
                  <a:gd name="T55" fmla="*/ 235 h 239"/>
                  <a:gd name="T56" fmla="*/ 524 w 524"/>
                  <a:gd name="T57" fmla="*/ 206 h 239"/>
                  <a:gd name="T58" fmla="*/ 512 w 524"/>
                  <a:gd name="T59" fmla="*/ 183 h 239"/>
                  <a:gd name="T60" fmla="*/ 510 w 524"/>
                  <a:gd name="T61" fmla="*/ 200 h 239"/>
                  <a:gd name="T62" fmla="*/ 508 w 524"/>
                  <a:gd name="T63" fmla="*/ 211 h 239"/>
                  <a:gd name="T64" fmla="*/ 508 w 524"/>
                  <a:gd name="T65" fmla="*/ 200 h 239"/>
                  <a:gd name="T66" fmla="*/ 509 w 524"/>
                  <a:gd name="T67" fmla="*/ 176 h 239"/>
                  <a:gd name="T68" fmla="*/ 477 w 524"/>
                  <a:gd name="T69" fmla="*/ 109 h 239"/>
                  <a:gd name="T70" fmla="*/ 425 w 524"/>
                  <a:gd name="T71" fmla="*/ 0 h 239"/>
                  <a:gd name="T72" fmla="*/ 0 w 524"/>
                  <a:gd name="T73" fmla="*/ 0 h 239"/>
                  <a:gd name="T74" fmla="*/ 232 w 524"/>
                  <a:gd name="T75" fmla="*/ 106 h 239"/>
                  <a:gd name="T76" fmla="*/ 271 w 524"/>
                  <a:gd name="T77" fmla="*/ 106 h 239"/>
                  <a:gd name="T78" fmla="*/ 272 w 524"/>
                  <a:gd name="T79" fmla="*/ 105 h 239"/>
                  <a:gd name="T80" fmla="*/ 293 w 524"/>
                  <a:gd name="T81" fmla="*/ 87 h 239"/>
                  <a:gd name="T82" fmla="*/ 316 w 524"/>
                  <a:gd name="T83" fmla="*/ 66 h 239"/>
                  <a:gd name="T84" fmla="*/ 341 w 524"/>
                  <a:gd name="T85" fmla="*/ 46 h 239"/>
                  <a:gd name="T86" fmla="*/ 362 w 524"/>
                  <a:gd name="T87" fmla="*/ 28 h 239"/>
                  <a:gd name="T88" fmla="*/ 383 w 524"/>
                  <a:gd name="T89" fmla="*/ 12 h 239"/>
                  <a:gd name="T90" fmla="*/ 363 w 524"/>
                  <a:gd name="T91" fmla="*/ 30 h 239"/>
                  <a:gd name="T92" fmla="*/ 343 w 524"/>
                  <a:gd name="T93" fmla="*/ 48 h 239"/>
                  <a:gd name="T94" fmla="*/ 319 w 524"/>
                  <a:gd name="T95" fmla="*/ 69 h 239"/>
                  <a:gd name="T96" fmla="*/ 295 w 524"/>
                  <a:gd name="T97" fmla="*/ 89 h 239"/>
                  <a:gd name="T98" fmla="*/ 275 w 524"/>
                  <a:gd name="T99" fmla="*/ 106 h 239"/>
                  <a:gd name="T100" fmla="*/ 475 w 524"/>
                  <a:gd name="T101" fmla="*/ 106 h 239"/>
                  <a:gd name="T102" fmla="*/ 472 w 524"/>
                  <a:gd name="T103" fmla="*/ 98 h 239"/>
                  <a:gd name="T104" fmla="*/ 459 w 524"/>
                  <a:gd name="T105" fmla="*/ 100 h 239"/>
                  <a:gd name="T106" fmla="*/ 450 w 524"/>
                  <a:gd name="T107" fmla="*/ 101 h 239"/>
                  <a:gd name="T108" fmla="*/ 459 w 524"/>
                  <a:gd name="T109" fmla="*/ 98 h 239"/>
                  <a:gd name="T110" fmla="*/ 470 w 524"/>
                  <a:gd name="T111" fmla="*/ 95 h 239"/>
                  <a:gd name="T112" fmla="*/ 425 w 524"/>
                  <a:gd name="T113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24" h="239">
                    <a:moveTo>
                      <a:pt x="524" y="238"/>
                    </a:moveTo>
                    <a:cubicBezTo>
                      <a:pt x="523" y="238"/>
                      <a:pt x="523" y="238"/>
                      <a:pt x="523" y="238"/>
                    </a:cubicBezTo>
                    <a:cubicBezTo>
                      <a:pt x="524" y="239"/>
                      <a:pt x="524" y="239"/>
                      <a:pt x="524" y="239"/>
                    </a:cubicBezTo>
                    <a:cubicBezTo>
                      <a:pt x="524" y="238"/>
                      <a:pt x="524" y="238"/>
                      <a:pt x="524" y="238"/>
                    </a:cubicBezTo>
                    <a:moveTo>
                      <a:pt x="268" y="109"/>
                    </a:moveTo>
                    <a:cubicBezTo>
                      <a:pt x="239" y="109"/>
                      <a:pt x="239" y="109"/>
                      <a:pt x="239" y="109"/>
                    </a:cubicBezTo>
                    <a:cubicBezTo>
                      <a:pt x="258" y="118"/>
                      <a:pt x="258" y="118"/>
                      <a:pt x="258" y="118"/>
                    </a:cubicBezTo>
                    <a:cubicBezTo>
                      <a:pt x="261" y="115"/>
                      <a:pt x="264" y="112"/>
                      <a:pt x="268" y="109"/>
                    </a:cubicBezTo>
                    <a:moveTo>
                      <a:pt x="477" y="109"/>
                    </a:moveTo>
                    <a:cubicBezTo>
                      <a:pt x="271" y="109"/>
                      <a:pt x="271" y="109"/>
                      <a:pt x="271" y="109"/>
                    </a:cubicBezTo>
                    <a:cubicBezTo>
                      <a:pt x="266" y="113"/>
                      <a:pt x="262" y="116"/>
                      <a:pt x="259" y="118"/>
                    </a:cubicBezTo>
                    <a:cubicBezTo>
                      <a:pt x="375" y="171"/>
                      <a:pt x="375" y="171"/>
                      <a:pt x="375" y="171"/>
                    </a:cubicBezTo>
                    <a:cubicBezTo>
                      <a:pt x="377" y="160"/>
                      <a:pt x="379" y="149"/>
                      <a:pt x="380" y="141"/>
                    </a:cubicBezTo>
                    <a:cubicBezTo>
                      <a:pt x="382" y="131"/>
                      <a:pt x="383" y="125"/>
                      <a:pt x="383" y="125"/>
                    </a:cubicBezTo>
                    <a:cubicBezTo>
                      <a:pt x="383" y="125"/>
                      <a:pt x="383" y="132"/>
                      <a:pt x="382" y="141"/>
                    </a:cubicBezTo>
                    <a:cubicBezTo>
                      <a:pt x="382" y="150"/>
                      <a:pt x="380" y="161"/>
                      <a:pt x="379" y="173"/>
                    </a:cubicBezTo>
                    <a:cubicBezTo>
                      <a:pt x="414" y="189"/>
                      <a:pt x="414" y="189"/>
                      <a:pt x="414" y="189"/>
                    </a:cubicBezTo>
                    <a:cubicBezTo>
                      <a:pt x="416" y="186"/>
                      <a:pt x="418" y="182"/>
                      <a:pt x="419" y="180"/>
                    </a:cubicBezTo>
                    <a:cubicBezTo>
                      <a:pt x="422" y="175"/>
                      <a:pt x="424" y="171"/>
                      <a:pt x="424" y="171"/>
                    </a:cubicBezTo>
                    <a:cubicBezTo>
                      <a:pt x="424" y="171"/>
                      <a:pt x="423" y="175"/>
                      <a:pt x="421" y="181"/>
                    </a:cubicBezTo>
                    <a:cubicBezTo>
                      <a:pt x="420" y="184"/>
                      <a:pt x="419" y="187"/>
                      <a:pt x="417" y="190"/>
                    </a:cubicBezTo>
                    <a:cubicBezTo>
                      <a:pt x="501" y="228"/>
                      <a:pt x="501" y="228"/>
                      <a:pt x="501" y="228"/>
                    </a:cubicBezTo>
                    <a:cubicBezTo>
                      <a:pt x="501" y="227"/>
                      <a:pt x="502" y="226"/>
                      <a:pt x="502" y="226"/>
                    </a:cubicBezTo>
                    <a:cubicBezTo>
                      <a:pt x="505" y="219"/>
                      <a:pt x="508" y="214"/>
                      <a:pt x="508" y="214"/>
                    </a:cubicBezTo>
                    <a:cubicBezTo>
                      <a:pt x="508" y="214"/>
                      <a:pt x="507" y="219"/>
                      <a:pt x="504" y="226"/>
                    </a:cubicBezTo>
                    <a:cubicBezTo>
                      <a:pt x="504" y="227"/>
                      <a:pt x="504" y="228"/>
                      <a:pt x="503" y="229"/>
                    </a:cubicBezTo>
                    <a:cubicBezTo>
                      <a:pt x="516" y="235"/>
                      <a:pt x="516" y="235"/>
                      <a:pt x="516" y="235"/>
                    </a:cubicBezTo>
                    <a:cubicBezTo>
                      <a:pt x="524" y="235"/>
                      <a:pt x="524" y="235"/>
                      <a:pt x="524" y="235"/>
                    </a:cubicBezTo>
                    <a:cubicBezTo>
                      <a:pt x="524" y="206"/>
                      <a:pt x="524" y="206"/>
                      <a:pt x="524" y="206"/>
                    </a:cubicBezTo>
                    <a:cubicBezTo>
                      <a:pt x="512" y="183"/>
                      <a:pt x="512" y="183"/>
                      <a:pt x="512" y="183"/>
                    </a:cubicBezTo>
                    <a:cubicBezTo>
                      <a:pt x="512" y="189"/>
                      <a:pt x="511" y="195"/>
                      <a:pt x="510" y="200"/>
                    </a:cubicBezTo>
                    <a:cubicBezTo>
                      <a:pt x="509" y="206"/>
                      <a:pt x="508" y="211"/>
                      <a:pt x="508" y="211"/>
                    </a:cubicBezTo>
                    <a:cubicBezTo>
                      <a:pt x="508" y="211"/>
                      <a:pt x="508" y="206"/>
                      <a:pt x="508" y="200"/>
                    </a:cubicBezTo>
                    <a:cubicBezTo>
                      <a:pt x="508" y="193"/>
                      <a:pt x="508" y="185"/>
                      <a:pt x="509" y="176"/>
                    </a:cubicBezTo>
                    <a:cubicBezTo>
                      <a:pt x="477" y="109"/>
                      <a:pt x="477" y="109"/>
                      <a:pt x="477" y="109"/>
                    </a:cubicBezTo>
                    <a:moveTo>
                      <a:pt x="42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72" y="105"/>
                      <a:pt x="272" y="105"/>
                      <a:pt x="272" y="105"/>
                    </a:cubicBezTo>
                    <a:cubicBezTo>
                      <a:pt x="278" y="100"/>
                      <a:pt x="285" y="93"/>
                      <a:pt x="293" y="87"/>
                    </a:cubicBezTo>
                    <a:cubicBezTo>
                      <a:pt x="300" y="80"/>
                      <a:pt x="308" y="73"/>
                      <a:pt x="316" y="66"/>
                    </a:cubicBezTo>
                    <a:cubicBezTo>
                      <a:pt x="325" y="59"/>
                      <a:pt x="333" y="52"/>
                      <a:pt x="341" y="46"/>
                    </a:cubicBezTo>
                    <a:cubicBezTo>
                      <a:pt x="348" y="39"/>
                      <a:pt x="356" y="33"/>
                      <a:pt x="362" y="28"/>
                    </a:cubicBezTo>
                    <a:cubicBezTo>
                      <a:pt x="374" y="18"/>
                      <a:pt x="383" y="12"/>
                      <a:pt x="383" y="12"/>
                    </a:cubicBezTo>
                    <a:cubicBezTo>
                      <a:pt x="383" y="12"/>
                      <a:pt x="375" y="19"/>
                      <a:pt x="363" y="30"/>
                    </a:cubicBezTo>
                    <a:cubicBezTo>
                      <a:pt x="357" y="35"/>
                      <a:pt x="350" y="42"/>
                      <a:pt x="343" y="48"/>
                    </a:cubicBezTo>
                    <a:cubicBezTo>
                      <a:pt x="335" y="55"/>
                      <a:pt x="327" y="62"/>
                      <a:pt x="319" y="69"/>
                    </a:cubicBezTo>
                    <a:cubicBezTo>
                      <a:pt x="311" y="76"/>
                      <a:pt x="302" y="83"/>
                      <a:pt x="295" y="89"/>
                    </a:cubicBezTo>
                    <a:cubicBezTo>
                      <a:pt x="288" y="95"/>
                      <a:pt x="281" y="101"/>
                      <a:pt x="275" y="106"/>
                    </a:cubicBezTo>
                    <a:cubicBezTo>
                      <a:pt x="475" y="106"/>
                      <a:pt x="475" y="106"/>
                      <a:pt x="475" y="106"/>
                    </a:cubicBezTo>
                    <a:cubicBezTo>
                      <a:pt x="472" y="98"/>
                      <a:pt x="472" y="98"/>
                      <a:pt x="472" y="98"/>
                    </a:cubicBezTo>
                    <a:cubicBezTo>
                      <a:pt x="467" y="99"/>
                      <a:pt x="463" y="100"/>
                      <a:pt x="459" y="100"/>
                    </a:cubicBezTo>
                    <a:cubicBezTo>
                      <a:pt x="453" y="101"/>
                      <a:pt x="450" y="101"/>
                      <a:pt x="450" y="101"/>
                    </a:cubicBezTo>
                    <a:cubicBezTo>
                      <a:pt x="450" y="101"/>
                      <a:pt x="453" y="99"/>
                      <a:pt x="459" y="98"/>
                    </a:cubicBezTo>
                    <a:cubicBezTo>
                      <a:pt x="462" y="97"/>
                      <a:pt x="466" y="96"/>
                      <a:pt x="470" y="95"/>
                    </a:cubicBezTo>
                    <a:cubicBezTo>
                      <a:pt x="425" y="0"/>
                      <a:pt x="425" y="0"/>
                      <a:pt x="425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5" name="îSļïdè"/>
              <p:cNvSpPr/>
              <p:nvPr/>
            </p:nvSpPr>
            <p:spPr bwMode="auto">
              <a:xfrm>
                <a:off x="3992" y="1618"/>
                <a:ext cx="336" cy="4"/>
              </a:xfrm>
              <a:custGeom>
                <a:avLst/>
                <a:gdLst>
                  <a:gd name="T0" fmla="*/ 39 w 245"/>
                  <a:gd name="T1" fmla="*/ 0 h 3"/>
                  <a:gd name="T2" fmla="*/ 0 w 245"/>
                  <a:gd name="T3" fmla="*/ 0 h 3"/>
                  <a:gd name="T4" fmla="*/ 7 w 245"/>
                  <a:gd name="T5" fmla="*/ 3 h 3"/>
                  <a:gd name="T6" fmla="*/ 36 w 245"/>
                  <a:gd name="T7" fmla="*/ 3 h 3"/>
                  <a:gd name="T8" fmla="*/ 39 w 245"/>
                  <a:gd name="T9" fmla="*/ 0 h 3"/>
                  <a:gd name="T10" fmla="*/ 243 w 245"/>
                  <a:gd name="T11" fmla="*/ 0 h 3"/>
                  <a:gd name="T12" fmla="*/ 43 w 245"/>
                  <a:gd name="T13" fmla="*/ 0 h 3"/>
                  <a:gd name="T14" fmla="*/ 41 w 245"/>
                  <a:gd name="T15" fmla="*/ 1 h 3"/>
                  <a:gd name="T16" fmla="*/ 39 w 245"/>
                  <a:gd name="T17" fmla="*/ 3 h 3"/>
                  <a:gd name="T18" fmla="*/ 245 w 245"/>
                  <a:gd name="T19" fmla="*/ 3 h 3"/>
                  <a:gd name="T20" fmla="*/ 243 w 24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5" h="3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7" y="2"/>
                      <a:pt x="38" y="1"/>
                      <a:pt x="39" y="0"/>
                    </a:cubicBezTo>
                    <a:moveTo>
                      <a:pt x="2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1"/>
                    </a:cubicBezTo>
                    <a:cubicBezTo>
                      <a:pt x="41" y="1"/>
                      <a:pt x="40" y="2"/>
                      <a:pt x="39" y="3"/>
                    </a:cubicBezTo>
                    <a:cubicBezTo>
                      <a:pt x="245" y="3"/>
                      <a:pt x="245" y="3"/>
                      <a:pt x="245" y="3"/>
                    </a:cubicBezTo>
                    <a:cubicBezTo>
                      <a:pt x="243" y="0"/>
                      <a:pt x="243" y="0"/>
                      <a:pt x="24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6" name="išľíḑè"/>
              <p:cNvSpPr/>
              <p:nvPr/>
            </p:nvSpPr>
            <p:spPr bwMode="auto">
              <a:xfrm>
                <a:off x="4381" y="1795"/>
                <a:ext cx="11" cy="4"/>
              </a:xfrm>
              <a:custGeom>
                <a:avLst/>
                <a:gdLst>
                  <a:gd name="T0" fmla="*/ 11 w 11"/>
                  <a:gd name="T1" fmla="*/ 0 h 4"/>
                  <a:gd name="T2" fmla="*/ 0 w 11"/>
                  <a:gd name="T3" fmla="*/ 0 h 4"/>
                  <a:gd name="T4" fmla="*/ 10 w 11"/>
                  <a:gd name="T5" fmla="*/ 4 h 4"/>
                  <a:gd name="T6" fmla="*/ 11 w 11"/>
                  <a:gd name="T7" fmla="*/ 4 h 4"/>
                  <a:gd name="T8" fmla="*/ 11 w 1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0" y="0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7" name="íş1íďê"/>
              <p:cNvSpPr/>
              <p:nvPr/>
            </p:nvSpPr>
            <p:spPr bwMode="auto">
              <a:xfrm>
                <a:off x="4381" y="1795"/>
                <a:ext cx="11" cy="4"/>
              </a:xfrm>
              <a:custGeom>
                <a:avLst/>
                <a:gdLst>
                  <a:gd name="T0" fmla="*/ 11 w 11"/>
                  <a:gd name="T1" fmla="*/ 0 h 4"/>
                  <a:gd name="T2" fmla="*/ 0 w 11"/>
                  <a:gd name="T3" fmla="*/ 0 h 4"/>
                  <a:gd name="T4" fmla="*/ 10 w 11"/>
                  <a:gd name="T5" fmla="*/ 4 h 4"/>
                  <a:gd name="T6" fmla="*/ 11 w 11"/>
                  <a:gd name="T7" fmla="*/ 4 h 4"/>
                  <a:gd name="T8" fmla="*/ 11 w 1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0" y="0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8" name="í$ľiḓé"/>
              <p:cNvSpPr/>
              <p:nvPr/>
            </p:nvSpPr>
            <p:spPr bwMode="auto">
              <a:xfrm>
                <a:off x="4341" y="1799"/>
                <a:ext cx="51" cy="49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0 h 36"/>
                  <a:gd name="T4" fmla="*/ 8 w 37"/>
                  <a:gd name="T5" fmla="*/ 14 h 36"/>
                  <a:gd name="T6" fmla="*/ 0 w 37"/>
                  <a:gd name="T7" fmla="*/ 33 h 36"/>
                  <a:gd name="T8" fmla="*/ 28 w 37"/>
                  <a:gd name="T9" fmla="*/ 36 h 36"/>
                  <a:gd name="T10" fmla="*/ 37 w 37"/>
                  <a:gd name="T11" fmla="*/ 16 h 36"/>
                  <a:gd name="T12" fmla="*/ 37 w 37"/>
                  <a:gd name="T13" fmla="*/ 9 h 36"/>
                  <a:gd name="T14" fmla="*/ 19 w 37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2" y="5"/>
                      <a:pt x="10" y="10"/>
                      <a:pt x="8" y="14"/>
                    </a:cubicBezTo>
                    <a:cubicBezTo>
                      <a:pt x="6" y="21"/>
                      <a:pt x="3" y="27"/>
                      <a:pt x="0" y="33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9" name="í$1íḋê"/>
              <p:cNvSpPr/>
              <p:nvPr/>
            </p:nvSpPr>
            <p:spPr bwMode="auto">
              <a:xfrm>
                <a:off x="4359" y="1796"/>
                <a:ext cx="8" cy="3"/>
              </a:xfrm>
              <a:custGeom>
                <a:avLst/>
                <a:gdLst>
                  <a:gd name="T0" fmla="*/ 1 w 6"/>
                  <a:gd name="T1" fmla="*/ 0 h 2"/>
                  <a:gd name="T2" fmla="*/ 0 w 6"/>
                  <a:gd name="T3" fmla="*/ 2 h 2"/>
                  <a:gd name="T4" fmla="*/ 6 w 6"/>
                  <a:gd name="T5" fmla="*/ 2 h 2"/>
                  <a:gd name="T6" fmla="*/ 1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0" name="iṥlíḑé"/>
              <p:cNvSpPr/>
              <p:nvPr/>
            </p:nvSpPr>
            <p:spPr bwMode="auto">
              <a:xfrm>
                <a:off x="4490" y="1978"/>
                <a:ext cx="126" cy="244"/>
              </a:xfrm>
              <a:custGeom>
                <a:avLst/>
                <a:gdLst>
                  <a:gd name="T0" fmla="*/ 78 w 92"/>
                  <a:gd name="T1" fmla="*/ 129 h 178"/>
                  <a:gd name="T2" fmla="*/ 3 w 92"/>
                  <a:gd name="T3" fmla="*/ 129 h 178"/>
                  <a:gd name="T4" fmla="*/ 0 w 92"/>
                  <a:gd name="T5" fmla="*/ 178 h 178"/>
                  <a:gd name="T6" fmla="*/ 69 w 92"/>
                  <a:gd name="T7" fmla="*/ 173 h 178"/>
                  <a:gd name="T8" fmla="*/ 92 w 92"/>
                  <a:gd name="T9" fmla="*/ 171 h 178"/>
                  <a:gd name="T10" fmla="*/ 78 w 92"/>
                  <a:gd name="T11" fmla="*/ 129 h 178"/>
                  <a:gd name="T12" fmla="*/ 10 w 92"/>
                  <a:gd name="T13" fmla="*/ 0 h 178"/>
                  <a:gd name="T14" fmla="*/ 7 w 92"/>
                  <a:gd name="T15" fmla="*/ 57 h 178"/>
                  <a:gd name="T16" fmla="*/ 16 w 92"/>
                  <a:gd name="T17" fmla="*/ 58 h 178"/>
                  <a:gd name="T18" fmla="*/ 28 w 92"/>
                  <a:gd name="T19" fmla="*/ 60 h 178"/>
                  <a:gd name="T20" fmla="*/ 16 w 92"/>
                  <a:gd name="T21" fmla="*/ 60 h 178"/>
                  <a:gd name="T22" fmla="*/ 12 w 92"/>
                  <a:gd name="T23" fmla="*/ 60 h 178"/>
                  <a:gd name="T24" fmla="*/ 6 w 92"/>
                  <a:gd name="T25" fmla="*/ 60 h 178"/>
                  <a:gd name="T26" fmla="*/ 5 w 92"/>
                  <a:gd name="T27" fmla="*/ 90 h 178"/>
                  <a:gd name="T28" fmla="*/ 17 w 92"/>
                  <a:gd name="T29" fmla="*/ 95 h 178"/>
                  <a:gd name="T30" fmla="*/ 28 w 92"/>
                  <a:gd name="T31" fmla="*/ 100 h 178"/>
                  <a:gd name="T32" fmla="*/ 16 w 92"/>
                  <a:gd name="T33" fmla="*/ 97 h 178"/>
                  <a:gd name="T34" fmla="*/ 5 w 92"/>
                  <a:gd name="T35" fmla="*/ 93 h 178"/>
                  <a:gd name="T36" fmla="*/ 3 w 92"/>
                  <a:gd name="T37" fmla="*/ 126 h 178"/>
                  <a:gd name="T38" fmla="*/ 77 w 92"/>
                  <a:gd name="T39" fmla="*/ 126 h 178"/>
                  <a:gd name="T40" fmla="*/ 48 w 92"/>
                  <a:gd name="T41" fmla="*/ 40 h 178"/>
                  <a:gd name="T42" fmla="*/ 42 w 92"/>
                  <a:gd name="T43" fmla="*/ 40 h 178"/>
                  <a:gd name="T44" fmla="*/ 42 w 92"/>
                  <a:gd name="T45" fmla="*/ 40 h 178"/>
                  <a:gd name="T46" fmla="*/ 47 w 92"/>
                  <a:gd name="T47" fmla="*/ 39 h 178"/>
                  <a:gd name="T48" fmla="*/ 37 w 92"/>
                  <a:gd name="T49" fmla="*/ 10 h 178"/>
                  <a:gd name="T50" fmla="*/ 10 w 92"/>
                  <a:gd name="T5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2" h="178">
                    <a:moveTo>
                      <a:pt x="78" y="129"/>
                    </a:moveTo>
                    <a:cubicBezTo>
                      <a:pt x="3" y="129"/>
                      <a:pt x="3" y="129"/>
                      <a:pt x="3" y="129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3" y="176"/>
                      <a:pt x="46" y="175"/>
                      <a:pt x="69" y="173"/>
                    </a:cubicBezTo>
                    <a:cubicBezTo>
                      <a:pt x="92" y="171"/>
                      <a:pt x="92" y="171"/>
                      <a:pt x="92" y="171"/>
                    </a:cubicBezTo>
                    <a:cubicBezTo>
                      <a:pt x="78" y="129"/>
                      <a:pt x="78" y="129"/>
                      <a:pt x="78" y="129"/>
                    </a:cubicBezTo>
                    <a:moveTo>
                      <a:pt x="10" y="0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10" y="57"/>
                      <a:pt x="13" y="57"/>
                      <a:pt x="16" y="58"/>
                    </a:cubicBezTo>
                    <a:cubicBezTo>
                      <a:pt x="23" y="59"/>
                      <a:pt x="28" y="60"/>
                      <a:pt x="28" y="60"/>
                    </a:cubicBezTo>
                    <a:cubicBezTo>
                      <a:pt x="28" y="60"/>
                      <a:pt x="23" y="60"/>
                      <a:pt x="16" y="60"/>
                    </a:cubicBezTo>
                    <a:cubicBezTo>
                      <a:pt x="15" y="60"/>
                      <a:pt x="13" y="60"/>
                      <a:pt x="12" y="60"/>
                    </a:cubicBezTo>
                    <a:cubicBezTo>
                      <a:pt x="11" y="60"/>
                      <a:pt x="9" y="60"/>
                      <a:pt x="6" y="60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9" y="92"/>
                      <a:pt x="14" y="93"/>
                      <a:pt x="17" y="95"/>
                    </a:cubicBezTo>
                    <a:cubicBezTo>
                      <a:pt x="24" y="98"/>
                      <a:pt x="28" y="100"/>
                      <a:pt x="28" y="100"/>
                    </a:cubicBezTo>
                    <a:cubicBezTo>
                      <a:pt x="28" y="100"/>
                      <a:pt x="23" y="99"/>
                      <a:pt x="16" y="97"/>
                    </a:cubicBezTo>
                    <a:cubicBezTo>
                      <a:pt x="13" y="96"/>
                      <a:pt x="9" y="95"/>
                      <a:pt x="5" y="93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77" y="126"/>
                      <a:pt x="77" y="126"/>
                      <a:pt x="77" y="126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5" y="40"/>
                      <a:pt x="43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4" y="39"/>
                      <a:pt x="47" y="3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1" name="îsḷïďe"/>
              <p:cNvSpPr/>
              <p:nvPr/>
            </p:nvSpPr>
            <p:spPr bwMode="auto">
              <a:xfrm>
                <a:off x="4494" y="2151"/>
                <a:ext cx="103" cy="4"/>
              </a:xfrm>
              <a:custGeom>
                <a:avLst/>
                <a:gdLst>
                  <a:gd name="T0" fmla="*/ 101 w 103"/>
                  <a:gd name="T1" fmla="*/ 0 h 4"/>
                  <a:gd name="T2" fmla="*/ 0 w 103"/>
                  <a:gd name="T3" fmla="*/ 0 h 4"/>
                  <a:gd name="T4" fmla="*/ 0 w 103"/>
                  <a:gd name="T5" fmla="*/ 4 h 4"/>
                  <a:gd name="T6" fmla="*/ 103 w 103"/>
                  <a:gd name="T7" fmla="*/ 4 h 4"/>
                  <a:gd name="T8" fmla="*/ 101 w 10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">
                    <a:moveTo>
                      <a:pt x="10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03" y="4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2" name="îş1íḓe"/>
              <p:cNvSpPr/>
              <p:nvPr/>
            </p:nvSpPr>
            <p:spPr bwMode="auto">
              <a:xfrm>
                <a:off x="4494" y="2151"/>
                <a:ext cx="103" cy="4"/>
              </a:xfrm>
              <a:custGeom>
                <a:avLst/>
                <a:gdLst>
                  <a:gd name="T0" fmla="*/ 101 w 103"/>
                  <a:gd name="T1" fmla="*/ 0 h 4"/>
                  <a:gd name="T2" fmla="*/ 0 w 103"/>
                  <a:gd name="T3" fmla="*/ 0 h 4"/>
                  <a:gd name="T4" fmla="*/ 0 w 103"/>
                  <a:gd name="T5" fmla="*/ 4 h 4"/>
                  <a:gd name="T6" fmla="*/ 103 w 103"/>
                  <a:gd name="T7" fmla="*/ 4 h 4"/>
                  <a:gd name="T8" fmla="*/ 101 w 10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">
                    <a:moveTo>
                      <a:pt x="101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03" y="4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3" name="iŝ1îďè"/>
              <p:cNvSpPr/>
              <p:nvPr/>
            </p:nvSpPr>
            <p:spPr bwMode="auto">
              <a:xfrm>
                <a:off x="4351" y="1914"/>
                <a:ext cx="78" cy="64"/>
              </a:xfrm>
              <a:custGeom>
                <a:avLst/>
                <a:gdLst>
                  <a:gd name="T0" fmla="*/ 33 w 57"/>
                  <a:gd name="T1" fmla="*/ 46 h 47"/>
                  <a:gd name="T2" fmla="*/ 31 w 57"/>
                  <a:gd name="T3" fmla="*/ 46 h 47"/>
                  <a:gd name="T4" fmla="*/ 32 w 57"/>
                  <a:gd name="T5" fmla="*/ 47 h 47"/>
                  <a:gd name="T6" fmla="*/ 33 w 57"/>
                  <a:gd name="T7" fmla="*/ 46 h 47"/>
                  <a:gd name="T8" fmla="*/ 30 w 57"/>
                  <a:gd name="T9" fmla="*/ 0 h 47"/>
                  <a:gd name="T10" fmla="*/ 0 w 57"/>
                  <a:gd name="T11" fmla="*/ 5 h 47"/>
                  <a:gd name="T12" fmla="*/ 22 w 57"/>
                  <a:gd name="T13" fmla="*/ 33 h 47"/>
                  <a:gd name="T14" fmla="*/ 29 w 57"/>
                  <a:gd name="T15" fmla="*/ 43 h 47"/>
                  <a:gd name="T16" fmla="*/ 36 w 57"/>
                  <a:gd name="T17" fmla="*/ 43 h 47"/>
                  <a:gd name="T18" fmla="*/ 57 w 57"/>
                  <a:gd name="T19" fmla="*/ 23 h 47"/>
                  <a:gd name="T20" fmla="*/ 55 w 57"/>
                  <a:gd name="T21" fmla="*/ 20 h 47"/>
                  <a:gd name="T22" fmla="*/ 30 w 57"/>
                  <a:gd name="T2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47">
                    <a:moveTo>
                      <a:pt x="33" y="46"/>
                    </a:move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7"/>
                      <a:pt x="32" y="47"/>
                    </a:cubicBezTo>
                    <a:cubicBezTo>
                      <a:pt x="33" y="46"/>
                      <a:pt x="33" y="46"/>
                      <a:pt x="33" y="46"/>
                    </a:cubicBezTo>
                    <a:moveTo>
                      <a:pt x="3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7" y="13"/>
                      <a:pt x="14" y="23"/>
                      <a:pt x="22" y="33"/>
                    </a:cubicBezTo>
                    <a:cubicBezTo>
                      <a:pt x="24" y="36"/>
                      <a:pt x="27" y="40"/>
                      <a:pt x="29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4" name="iṣlïḍê"/>
              <p:cNvSpPr/>
              <p:nvPr/>
            </p:nvSpPr>
            <p:spPr bwMode="auto">
              <a:xfrm>
                <a:off x="4391" y="1973"/>
                <a:ext cx="9" cy="4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0 h 3"/>
                  <a:gd name="T4" fmla="*/ 2 w 7"/>
                  <a:gd name="T5" fmla="*/ 3 h 3"/>
                  <a:gd name="T6" fmla="*/ 4 w 7"/>
                  <a:gd name="T7" fmla="*/ 3 h 3"/>
                  <a:gd name="T8" fmla="*/ 7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5" name="išļîḍe"/>
              <p:cNvSpPr/>
              <p:nvPr/>
            </p:nvSpPr>
            <p:spPr bwMode="auto">
              <a:xfrm>
                <a:off x="4564" y="2028"/>
                <a:ext cx="148" cy="185"/>
              </a:xfrm>
              <a:custGeom>
                <a:avLst/>
                <a:gdLst>
                  <a:gd name="T0" fmla="*/ 88 w 108"/>
                  <a:gd name="T1" fmla="*/ 93 h 135"/>
                  <a:gd name="T2" fmla="*/ 60 w 108"/>
                  <a:gd name="T3" fmla="*/ 93 h 135"/>
                  <a:gd name="T4" fmla="*/ 55 w 108"/>
                  <a:gd name="T5" fmla="*/ 102 h 135"/>
                  <a:gd name="T6" fmla="*/ 58 w 108"/>
                  <a:gd name="T7" fmla="*/ 93 h 135"/>
                  <a:gd name="T8" fmla="*/ 27 w 108"/>
                  <a:gd name="T9" fmla="*/ 93 h 135"/>
                  <a:gd name="T10" fmla="*/ 40 w 108"/>
                  <a:gd name="T11" fmla="*/ 135 h 135"/>
                  <a:gd name="T12" fmla="*/ 99 w 108"/>
                  <a:gd name="T13" fmla="*/ 131 h 135"/>
                  <a:gd name="T14" fmla="*/ 108 w 108"/>
                  <a:gd name="T15" fmla="*/ 127 h 135"/>
                  <a:gd name="T16" fmla="*/ 88 w 108"/>
                  <a:gd name="T17" fmla="*/ 93 h 135"/>
                  <a:gd name="T18" fmla="*/ 73 w 108"/>
                  <a:gd name="T19" fmla="*/ 66 h 135"/>
                  <a:gd name="T20" fmla="*/ 72 w 108"/>
                  <a:gd name="T21" fmla="*/ 69 h 135"/>
                  <a:gd name="T22" fmla="*/ 62 w 108"/>
                  <a:gd name="T23" fmla="*/ 90 h 135"/>
                  <a:gd name="T24" fmla="*/ 86 w 108"/>
                  <a:gd name="T25" fmla="*/ 90 h 135"/>
                  <a:gd name="T26" fmla="*/ 73 w 108"/>
                  <a:gd name="T27" fmla="*/ 66 h 135"/>
                  <a:gd name="T28" fmla="*/ 35 w 108"/>
                  <a:gd name="T29" fmla="*/ 0 h 135"/>
                  <a:gd name="T30" fmla="*/ 27 w 108"/>
                  <a:gd name="T31" fmla="*/ 1 h 135"/>
                  <a:gd name="T32" fmla="*/ 0 w 108"/>
                  <a:gd name="T33" fmla="*/ 4 h 135"/>
                  <a:gd name="T34" fmla="*/ 26 w 108"/>
                  <a:gd name="T35" fmla="*/ 90 h 135"/>
                  <a:gd name="T36" fmla="*/ 59 w 108"/>
                  <a:gd name="T37" fmla="*/ 90 h 135"/>
                  <a:gd name="T38" fmla="*/ 68 w 108"/>
                  <a:gd name="T39" fmla="*/ 67 h 135"/>
                  <a:gd name="T40" fmla="*/ 70 w 108"/>
                  <a:gd name="T41" fmla="*/ 62 h 135"/>
                  <a:gd name="T42" fmla="*/ 35 w 108"/>
                  <a:gd name="T4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" h="135">
                    <a:moveTo>
                      <a:pt x="88" y="93"/>
                    </a:moveTo>
                    <a:cubicBezTo>
                      <a:pt x="60" y="93"/>
                      <a:pt x="60" y="93"/>
                      <a:pt x="60" y="93"/>
                    </a:cubicBezTo>
                    <a:cubicBezTo>
                      <a:pt x="57" y="99"/>
                      <a:pt x="55" y="102"/>
                      <a:pt x="55" y="102"/>
                    </a:cubicBezTo>
                    <a:cubicBezTo>
                      <a:pt x="55" y="102"/>
                      <a:pt x="56" y="98"/>
                      <a:pt x="58" y="93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40" y="135"/>
                      <a:pt x="40" y="135"/>
                      <a:pt x="40" y="135"/>
                    </a:cubicBezTo>
                    <a:cubicBezTo>
                      <a:pt x="99" y="131"/>
                      <a:pt x="99" y="131"/>
                      <a:pt x="99" y="131"/>
                    </a:cubicBezTo>
                    <a:cubicBezTo>
                      <a:pt x="108" y="127"/>
                      <a:pt x="108" y="127"/>
                      <a:pt x="108" y="127"/>
                    </a:cubicBezTo>
                    <a:cubicBezTo>
                      <a:pt x="88" y="93"/>
                      <a:pt x="88" y="93"/>
                      <a:pt x="88" y="93"/>
                    </a:cubicBezTo>
                    <a:moveTo>
                      <a:pt x="73" y="66"/>
                    </a:moveTo>
                    <a:cubicBezTo>
                      <a:pt x="72" y="67"/>
                      <a:pt x="72" y="68"/>
                      <a:pt x="72" y="69"/>
                    </a:cubicBezTo>
                    <a:cubicBezTo>
                      <a:pt x="68" y="76"/>
                      <a:pt x="65" y="84"/>
                      <a:pt x="62" y="90"/>
                    </a:cubicBezTo>
                    <a:cubicBezTo>
                      <a:pt x="86" y="90"/>
                      <a:pt x="86" y="90"/>
                      <a:pt x="86" y="90"/>
                    </a:cubicBezTo>
                    <a:cubicBezTo>
                      <a:pt x="73" y="66"/>
                      <a:pt x="73" y="66"/>
                      <a:pt x="73" y="66"/>
                    </a:cubicBezTo>
                    <a:moveTo>
                      <a:pt x="35" y="0"/>
                    </a:moveTo>
                    <a:cubicBezTo>
                      <a:pt x="32" y="1"/>
                      <a:pt x="30" y="1"/>
                      <a:pt x="27" y="1"/>
                    </a:cubicBezTo>
                    <a:cubicBezTo>
                      <a:pt x="17" y="2"/>
                      <a:pt x="8" y="3"/>
                      <a:pt x="0" y="4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61" y="83"/>
                      <a:pt x="65" y="75"/>
                      <a:pt x="68" y="67"/>
                    </a:cubicBezTo>
                    <a:cubicBezTo>
                      <a:pt x="69" y="66"/>
                      <a:pt x="70" y="64"/>
                      <a:pt x="70" y="62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6" name="islîďê"/>
              <p:cNvSpPr/>
              <p:nvPr/>
            </p:nvSpPr>
            <p:spPr bwMode="auto">
              <a:xfrm>
                <a:off x="4599" y="2151"/>
                <a:ext cx="85" cy="4"/>
              </a:xfrm>
              <a:custGeom>
                <a:avLst/>
                <a:gdLst>
                  <a:gd name="T0" fmla="*/ 33 w 62"/>
                  <a:gd name="T1" fmla="*/ 0 h 3"/>
                  <a:gd name="T2" fmla="*/ 0 w 62"/>
                  <a:gd name="T3" fmla="*/ 0 h 3"/>
                  <a:gd name="T4" fmla="*/ 1 w 62"/>
                  <a:gd name="T5" fmla="*/ 3 h 3"/>
                  <a:gd name="T6" fmla="*/ 32 w 62"/>
                  <a:gd name="T7" fmla="*/ 3 h 3"/>
                  <a:gd name="T8" fmla="*/ 32 w 62"/>
                  <a:gd name="T9" fmla="*/ 1 h 3"/>
                  <a:gd name="T10" fmla="*/ 33 w 62"/>
                  <a:gd name="T11" fmla="*/ 0 h 3"/>
                  <a:gd name="T12" fmla="*/ 60 w 62"/>
                  <a:gd name="T13" fmla="*/ 0 h 3"/>
                  <a:gd name="T14" fmla="*/ 36 w 62"/>
                  <a:gd name="T15" fmla="*/ 0 h 3"/>
                  <a:gd name="T16" fmla="*/ 34 w 62"/>
                  <a:gd name="T17" fmla="*/ 2 h 3"/>
                  <a:gd name="T18" fmla="*/ 34 w 62"/>
                  <a:gd name="T19" fmla="*/ 3 h 3"/>
                  <a:gd name="T20" fmla="*/ 62 w 62"/>
                  <a:gd name="T21" fmla="*/ 3 h 3"/>
                  <a:gd name="T22" fmla="*/ 60 w 62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3">
                    <a:moveTo>
                      <a:pt x="3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1"/>
                    </a:cubicBezTo>
                    <a:cubicBezTo>
                      <a:pt x="33" y="1"/>
                      <a:pt x="33" y="0"/>
                      <a:pt x="33" y="0"/>
                    </a:cubicBezTo>
                    <a:moveTo>
                      <a:pt x="6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5" y="1"/>
                      <a:pt x="34" y="2"/>
                    </a:cubicBezTo>
                    <a:cubicBezTo>
                      <a:pt x="34" y="2"/>
                      <a:pt x="34" y="2"/>
                      <a:pt x="34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7" name="iṩľiḋê"/>
              <p:cNvSpPr/>
              <p:nvPr/>
            </p:nvSpPr>
            <p:spPr bwMode="auto">
              <a:xfrm>
                <a:off x="4509" y="1553"/>
                <a:ext cx="45" cy="170"/>
              </a:xfrm>
              <a:custGeom>
                <a:avLst/>
                <a:gdLst>
                  <a:gd name="T0" fmla="*/ 28 w 33"/>
                  <a:gd name="T1" fmla="*/ 50 h 124"/>
                  <a:gd name="T2" fmla="*/ 1 w 33"/>
                  <a:gd name="T3" fmla="*/ 50 h 124"/>
                  <a:gd name="T4" fmla="*/ 1 w 33"/>
                  <a:gd name="T5" fmla="*/ 68 h 124"/>
                  <a:gd name="T6" fmla="*/ 14 w 33"/>
                  <a:gd name="T7" fmla="*/ 69 h 124"/>
                  <a:gd name="T8" fmla="*/ 1 w 33"/>
                  <a:gd name="T9" fmla="*/ 70 h 124"/>
                  <a:gd name="T10" fmla="*/ 2 w 33"/>
                  <a:gd name="T11" fmla="*/ 121 h 124"/>
                  <a:gd name="T12" fmla="*/ 9 w 33"/>
                  <a:gd name="T13" fmla="*/ 122 h 124"/>
                  <a:gd name="T14" fmla="*/ 19 w 33"/>
                  <a:gd name="T15" fmla="*/ 124 h 124"/>
                  <a:gd name="T16" fmla="*/ 27 w 33"/>
                  <a:gd name="T17" fmla="*/ 61 h 124"/>
                  <a:gd name="T18" fmla="*/ 20 w 33"/>
                  <a:gd name="T19" fmla="*/ 57 h 124"/>
                  <a:gd name="T20" fmla="*/ 14 w 33"/>
                  <a:gd name="T21" fmla="*/ 51 h 124"/>
                  <a:gd name="T22" fmla="*/ 22 w 33"/>
                  <a:gd name="T23" fmla="*/ 55 h 124"/>
                  <a:gd name="T24" fmla="*/ 27 w 33"/>
                  <a:gd name="T25" fmla="*/ 58 h 124"/>
                  <a:gd name="T26" fmla="*/ 28 w 33"/>
                  <a:gd name="T27" fmla="*/ 50 h 124"/>
                  <a:gd name="T28" fmla="*/ 0 w 33"/>
                  <a:gd name="T29" fmla="*/ 0 h 124"/>
                  <a:gd name="T30" fmla="*/ 1 w 33"/>
                  <a:gd name="T31" fmla="*/ 47 h 124"/>
                  <a:gd name="T32" fmla="*/ 28 w 33"/>
                  <a:gd name="T33" fmla="*/ 47 h 124"/>
                  <a:gd name="T34" fmla="*/ 33 w 33"/>
                  <a:gd name="T35" fmla="*/ 10 h 124"/>
                  <a:gd name="T36" fmla="*/ 23 w 33"/>
                  <a:gd name="T37" fmla="*/ 8 h 124"/>
                  <a:gd name="T38" fmla="*/ 0 w 33"/>
                  <a:gd name="T3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124">
                    <a:moveTo>
                      <a:pt x="28" y="50"/>
                    </a:moveTo>
                    <a:cubicBezTo>
                      <a:pt x="1" y="50"/>
                      <a:pt x="1" y="50"/>
                      <a:pt x="1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9" y="69"/>
                      <a:pt x="14" y="69"/>
                      <a:pt x="14" y="69"/>
                    </a:cubicBezTo>
                    <a:cubicBezTo>
                      <a:pt x="14" y="69"/>
                      <a:pt x="9" y="70"/>
                      <a:pt x="1" y="70"/>
                    </a:cubicBezTo>
                    <a:cubicBezTo>
                      <a:pt x="2" y="121"/>
                      <a:pt x="2" y="121"/>
                      <a:pt x="2" y="121"/>
                    </a:cubicBezTo>
                    <a:cubicBezTo>
                      <a:pt x="4" y="122"/>
                      <a:pt x="7" y="122"/>
                      <a:pt x="9" y="122"/>
                    </a:cubicBezTo>
                    <a:cubicBezTo>
                      <a:pt x="13" y="123"/>
                      <a:pt x="17" y="123"/>
                      <a:pt x="19" y="124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4" y="60"/>
                      <a:pt x="22" y="58"/>
                      <a:pt x="20" y="57"/>
                    </a:cubicBezTo>
                    <a:cubicBezTo>
                      <a:pt x="16" y="53"/>
                      <a:pt x="14" y="51"/>
                      <a:pt x="14" y="51"/>
                    </a:cubicBezTo>
                    <a:cubicBezTo>
                      <a:pt x="14" y="51"/>
                      <a:pt x="17" y="52"/>
                      <a:pt x="22" y="55"/>
                    </a:cubicBezTo>
                    <a:cubicBezTo>
                      <a:pt x="23" y="56"/>
                      <a:pt x="25" y="57"/>
                      <a:pt x="27" y="58"/>
                    </a:cubicBezTo>
                    <a:cubicBezTo>
                      <a:pt x="28" y="50"/>
                      <a:pt x="28" y="50"/>
                      <a:pt x="28" y="50"/>
                    </a:cubicBezTo>
                    <a:moveTo>
                      <a:pt x="0" y="0"/>
                    </a:moveTo>
                    <a:cubicBezTo>
                      <a:pt x="1" y="47"/>
                      <a:pt x="1" y="47"/>
                      <a:pt x="1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0" y="9"/>
                      <a:pt x="27" y="9"/>
                      <a:pt x="23" y="8"/>
                    </a:cubicBezTo>
                    <a:cubicBezTo>
                      <a:pt x="15" y="5"/>
                      <a:pt x="7" y="2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8" name="îSľiḋé"/>
              <p:cNvSpPr/>
              <p:nvPr/>
            </p:nvSpPr>
            <p:spPr bwMode="auto">
              <a:xfrm>
                <a:off x="4510" y="1618"/>
                <a:ext cx="37" cy="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9" name="îṣļïdê"/>
              <p:cNvSpPr/>
              <p:nvPr/>
            </p:nvSpPr>
            <p:spPr bwMode="auto">
              <a:xfrm>
                <a:off x="4510" y="1618"/>
                <a:ext cx="37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0" name="iṣḷïḑê"/>
              <p:cNvSpPr/>
              <p:nvPr/>
            </p:nvSpPr>
            <p:spPr bwMode="auto">
              <a:xfrm>
                <a:off x="4631" y="1917"/>
                <a:ext cx="123" cy="94"/>
              </a:xfrm>
              <a:custGeom>
                <a:avLst/>
                <a:gdLst>
                  <a:gd name="T0" fmla="*/ 80 w 90"/>
                  <a:gd name="T1" fmla="*/ 44 h 69"/>
                  <a:gd name="T2" fmla="*/ 29 w 90"/>
                  <a:gd name="T3" fmla="*/ 44 h 69"/>
                  <a:gd name="T4" fmla="*/ 70 w 90"/>
                  <a:gd name="T5" fmla="*/ 69 h 69"/>
                  <a:gd name="T6" fmla="*/ 73 w 90"/>
                  <a:gd name="T7" fmla="*/ 60 h 69"/>
                  <a:gd name="T8" fmla="*/ 80 w 90"/>
                  <a:gd name="T9" fmla="*/ 44 h 69"/>
                  <a:gd name="T10" fmla="*/ 0 w 90"/>
                  <a:gd name="T11" fmla="*/ 0 h 69"/>
                  <a:gd name="T12" fmla="*/ 0 w 90"/>
                  <a:gd name="T13" fmla="*/ 26 h 69"/>
                  <a:gd name="T14" fmla="*/ 24 w 90"/>
                  <a:gd name="T15" fmla="*/ 41 h 69"/>
                  <a:gd name="T16" fmla="*/ 82 w 90"/>
                  <a:gd name="T17" fmla="*/ 41 h 69"/>
                  <a:gd name="T18" fmla="*/ 85 w 90"/>
                  <a:gd name="T19" fmla="*/ 34 h 69"/>
                  <a:gd name="T20" fmla="*/ 90 w 90"/>
                  <a:gd name="T21" fmla="*/ 25 h 69"/>
                  <a:gd name="T22" fmla="*/ 0 w 90"/>
                  <a:gd name="T2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69">
                    <a:moveTo>
                      <a:pt x="80" y="44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1" y="67"/>
                      <a:pt x="72" y="64"/>
                      <a:pt x="73" y="60"/>
                    </a:cubicBezTo>
                    <a:cubicBezTo>
                      <a:pt x="75" y="55"/>
                      <a:pt x="78" y="50"/>
                      <a:pt x="80" y="44"/>
                    </a:cubicBezTo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3" y="39"/>
                      <a:pt x="84" y="37"/>
                      <a:pt x="85" y="34"/>
                    </a:cubicBezTo>
                    <a:cubicBezTo>
                      <a:pt x="87" y="31"/>
                      <a:pt x="88" y="28"/>
                      <a:pt x="90" y="2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1" name="îSļiḋé"/>
              <p:cNvSpPr/>
              <p:nvPr/>
            </p:nvSpPr>
            <p:spPr bwMode="auto">
              <a:xfrm>
                <a:off x="4664" y="1973"/>
                <a:ext cx="79" cy="4"/>
              </a:xfrm>
              <a:custGeom>
                <a:avLst/>
                <a:gdLst>
                  <a:gd name="T0" fmla="*/ 58 w 58"/>
                  <a:gd name="T1" fmla="*/ 0 h 3"/>
                  <a:gd name="T2" fmla="*/ 0 w 58"/>
                  <a:gd name="T3" fmla="*/ 0 h 3"/>
                  <a:gd name="T4" fmla="*/ 5 w 58"/>
                  <a:gd name="T5" fmla="*/ 3 h 3"/>
                  <a:gd name="T6" fmla="*/ 56 w 58"/>
                  <a:gd name="T7" fmla="*/ 3 h 3"/>
                  <a:gd name="T8" fmla="*/ 58 w 5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">
                    <a:moveTo>
                      <a:pt x="5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7" y="2"/>
                      <a:pt x="57" y="1"/>
                      <a:pt x="5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2" name="ïṡḷíḋè"/>
              <p:cNvSpPr/>
              <p:nvPr/>
            </p:nvSpPr>
            <p:spPr bwMode="auto">
              <a:xfrm>
                <a:off x="4256" y="1473"/>
                <a:ext cx="206" cy="313"/>
              </a:xfrm>
              <a:custGeom>
                <a:avLst/>
                <a:gdLst>
                  <a:gd name="T0" fmla="*/ 117 w 150"/>
                  <a:gd name="T1" fmla="*/ 109 h 229"/>
                  <a:gd name="T2" fmla="*/ 56 w 150"/>
                  <a:gd name="T3" fmla="*/ 109 h 229"/>
                  <a:gd name="T4" fmla="*/ 85 w 150"/>
                  <a:gd name="T5" fmla="*/ 165 h 229"/>
                  <a:gd name="T6" fmla="*/ 87 w 150"/>
                  <a:gd name="T7" fmla="*/ 152 h 229"/>
                  <a:gd name="T8" fmla="*/ 89 w 150"/>
                  <a:gd name="T9" fmla="*/ 141 h 229"/>
                  <a:gd name="T10" fmla="*/ 89 w 150"/>
                  <a:gd name="T11" fmla="*/ 152 h 229"/>
                  <a:gd name="T12" fmla="*/ 88 w 150"/>
                  <a:gd name="T13" fmla="*/ 171 h 229"/>
                  <a:gd name="T14" fmla="*/ 105 w 150"/>
                  <a:gd name="T15" fmla="*/ 203 h 229"/>
                  <a:gd name="T16" fmla="*/ 150 w 150"/>
                  <a:gd name="T17" fmla="*/ 229 h 229"/>
                  <a:gd name="T18" fmla="*/ 136 w 150"/>
                  <a:gd name="T19" fmla="*/ 178 h 229"/>
                  <a:gd name="T20" fmla="*/ 135 w 150"/>
                  <a:gd name="T21" fmla="*/ 178 h 229"/>
                  <a:gd name="T22" fmla="*/ 121 w 150"/>
                  <a:gd name="T23" fmla="*/ 176 h 229"/>
                  <a:gd name="T24" fmla="*/ 126 w 150"/>
                  <a:gd name="T25" fmla="*/ 176 h 229"/>
                  <a:gd name="T26" fmla="*/ 135 w 150"/>
                  <a:gd name="T27" fmla="*/ 176 h 229"/>
                  <a:gd name="T28" fmla="*/ 135 w 150"/>
                  <a:gd name="T29" fmla="*/ 176 h 229"/>
                  <a:gd name="T30" fmla="*/ 122 w 150"/>
                  <a:gd name="T31" fmla="*/ 126 h 229"/>
                  <a:gd name="T32" fmla="*/ 116 w 150"/>
                  <a:gd name="T33" fmla="*/ 125 h 229"/>
                  <a:gd name="T34" fmla="*/ 100 w 150"/>
                  <a:gd name="T35" fmla="*/ 123 h 229"/>
                  <a:gd name="T36" fmla="*/ 115 w 150"/>
                  <a:gd name="T37" fmla="*/ 123 h 229"/>
                  <a:gd name="T38" fmla="*/ 116 w 150"/>
                  <a:gd name="T39" fmla="*/ 123 h 229"/>
                  <a:gd name="T40" fmla="*/ 121 w 150"/>
                  <a:gd name="T41" fmla="*/ 123 h 229"/>
                  <a:gd name="T42" fmla="*/ 117 w 150"/>
                  <a:gd name="T43" fmla="*/ 109 h 229"/>
                  <a:gd name="T44" fmla="*/ 88 w 150"/>
                  <a:gd name="T45" fmla="*/ 0 h 229"/>
                  <a:gd name="T46" fmla="*/ 0 w 150"/>
                  <a:gd name="T47" fmla="*/ 0 h 229"/>
                  <a:gd name="T48" fmla="*/ 49 w 150"/>
                  <a:gd name="T49" fmla="*/ 94 h 229"/>
                  <a:gd name="T50" fmla="*/ 53 w 150"/>
                  <a:gd name="T51" fmla="*/ 93 h 229"/>
                  <a:gd name="T52" fmla="*/ 74 w 150"/>
                  <a:gd name="T53" fmla="*/ 91 h 229"/>
                  <a:gd name="T54" fmla="*/ 83 w 150"/>
                  <a:gd name="T55" fmla="*/ 90 h 229"/>
                  <a:gd name="T56" fmla="*/ 74 w 150"/>
                  <a:gd name="T57" fmla="*/ 93 h 229"/>
                  <a:gd name="T58" fmla="*/ 54 w 150"/>
                  <a:gd name="T59" fmla="*/ 97 h 229"/>
                  <a:gd name="T60" fmla="*/ 50 w 150"/>
                  <a:gd name="T61" fmla="*/ 98 h 229"/>
                  <a:gd name="T62" fmla="*/ 54 w 150"/>
                  <a:gd name="T63" fmla="*/ 106 h 229"/>
                  <a:gd name="T64" fmla="*/ 116 w 150"/>
                  <a:gd name="T65" fmla="*/ 106 h 229"/>
                  <a:gd name="T66" fmla="*/ 88 w 150"/>
                  <a:gd name="T6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0" h="229">
                    <a:moveTo>
                      <a:pt x="117" y="109"/>
                    </a:moveTo>
                    <a:cubicBezTo>
                      <a:pt x="56" y="109"/>
                      <a:pt x="56" y="109"/>
                      <a:pt x="56" y="109"/>
                    </a:cubicBezTo>
                    <a:cubicBezTo>
                      <a:pt x="85" y="165"/>
                      <a:pt x="85" y="165"/>
                      <a:pt x="85" y="165"/>
                    </a:cubicBezTo>
                    <a:cubicBezTo>
                      <a:pt x="86" y="160"/>
                      <a:pt x="86" y="156"/>
                      <a:pt x="87" y="152"/>
                    </a:cubicBezTo>
                    <a:cubicBezTo>
                      <a:pt x="88" y="145"/>
                      <a:pt x="89" y="141"/>
                      <a:pt x="89" y="141"/>
                    </a:cubicBezTo>
                    <a:cubicBezTo>
                      <a:pt x="89" y="141"/>
                      <a:pt x="89" y="146"/>
                      <a:pt x="89" y="152"/>
                    </a:cubicBezTo>
                    <a:cubicBezTo>
                      <a:pt x="89" y="157"/>
                      <a:pt x="89" y="164"/>
                      <a:pt x="88" y="171"/>
                    </a:cubicBezTo>
                    <a:cubicBezTo>
                      <a:pt x="105" y="203"/>
                      <a:pt x="105" y="203"/>
                      <a:pt x="105" y="203"/>
                    </a:cubicBezTo>
                    <a:cubicBezTo>
                      <a:pt x="150" y="229"/>
                      <a:pt x="150" y="229"/>
                      <a:pt x="150" y="229"/>
                    </a:cubicBezTo>
                    <a:cubicBezTo>
                      <a:pt x="136" y="178"/>
                      <a:pt x="136" y="178"/>
                      <a:pt x="136" y="178"/>
                    </a:cubicBezTo>
                    <a:cubicBezTo>
                      <a:pt x="136" y="178"/>
                      <a:pt x="135" y="178"/>
                      <a:pt x="135" y="178"/>
                    </a:cubicBezTo>
                    <a:cubicBezTo>
                      <a:pt x="127" y="177"/>
                      <a:pt x="121" y="176"/>
                      <a:pt x="121" y="176"/>
                    </a:cubicBezTo>
                    <a:cubicBezTo>
                      <a:pt x="121" y="176"/>
                      <a:pt x="123" y="176"/>
                      <a:pt x="126" y="176"/>
                    </a:cubicBezTo>
                    <a:cubicBezTo>
                      <a:pt x="128" y="176"/>
                      <a:pt x="131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22" y="126"/>
                      <a:pt x="122" y="126"/>
                      <a:pt x="122" y="126"/>
                    </a:cubicBezTo>
                    <a:cubicBezTo>
                      <a:pt x="120" y="126"/>
                      <a:pt x="117" y="125"/>
                      <a:pt x="116" y="125"/>
                    </a:cubicBezTo>
                    <a:cubicBezTo>
                      <a:pt x="106" y="124"/>
                      <a:pt x="100" y="123"/>
                      <a:pt x="100" y="123"/>
                    </a:cubicBezTo>
                    <a:cubicBezTo>
                      <a:pt x="100" y="123"/>
                      <a:pt x="106" y="123"/>
                      <a:pt x="115" y="123"/>
                    </a:cubicBezTo>
                    <a:cubicBezTo>
                      <a:pt x="115" y="123"/>
                      <a:pt x="116" y="123"/>
                      <a:pt x="116" y="123"/>
                    </a:cubicBezTo>
                    <a:cubicBezTo>
                      <a:pt x="117" y="123"/>
                      <a:pt x="119" y="123"/>
                      <a:pt x="121" y="123"/>
                    </a:cubicBezTo>
                    <a:cubicBezTo>
                      <a:pt x="117" y="109"/>
                      <a:pt x="117" y="109"/>
                      <a:pt x="117" y="109"/>
                    </a:cubicBezTo>
                    <a:moveTo>
                      <a:pt x="8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9" y="94"/>
                      <a:pt x="49" y="94"/>
                      <a:pt x="49" y="94"/>
                    </a:cubicBezTo>
                    <a:cubicBezTo>
                      <a:pt x="50" y="94"/>
                      <a:pt x="52" y="94"/>
                      <a:pt x="53" y="93"/>
                    </a:cubicBezTo>
                    <a:cubicBezTo>
                      <a:pt x="61" y="92"/>
                      <a:pt x="68" y="91"/>
                      <a:pt x="74" y="91"/>
                    </a:cubicBezTo>
                    <a:cubicBezTo>
                      <a:pt x="79" y="90"/>
                      <a:pt x="83" y="90"/>
                      <a:pt x="83" y="90"/>
                    </a:cubicBezTo>
                    <a:cubicBezTo>
                      <a:pt x="83" y="90"/>
                      <a:pt x="79" y="91"/>
                      <a:pt x="74" y="93"/>
                    </a:cubicBezTo>
                    <a:cubicBezTo>
                      <a:pt x="69" y="94"/>
                      <a:pt x="61" y="96"/>
                      <a:pt x="54" y="97"/>
                    </a:cubicBezTo>
                    <a:cubicBezTo>
                      <a:pt x="53" y="98"/>
                      <a:pt x="52" y="98"/>
                      <a:pt x="50" y="98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116" y="106"/>
                      <a:pt x="116" y="106"/>
                      <a:pt x="116" y="106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3" name="işľíḋè"/>
              <p:cNvSpPr/>
              <p:nvPr/>
            </p:nvSpPr>
            <p:spPr bwMode="auto">
              <a:xfrm>
                <a:off x="4330" y="1618"/>
                <a:ext cx="87" cy="4"/>
              </a:xfrm>
              <a:custGeom>
                <a:avLst/>
                <a:gdLst>
                  <a:gd name="T0" fmla="*/ 86 w 87"/>
                  <a:gd name="T1" fmla="*/ 0 h 4"/>
                  <a:gd name="T2" fmla="*/ 0 w 87"/>
                  <a:gd name="T3" fmla="*/ 0 h 4"/>
                  <a:gd name="T4" fmla="*/ 3 w 87"/>
                  <a:gd name="T5" fmla="*/ 4 h 4"/>
                  <a:gd name="T6" fmla="*/ 87 w 87"/>
                  <a:gd name="T7" fmla="*/ 4 h 4"/>
                  <a:gd name="T8" fmla="*/ 86 w 8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4">
                    <a:moveTo>
                      <a:pt x="86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87" y="4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4" name="í$ļidé"/>
              <p:cNvSpPr/>
              <p:nvPr/>
            </p:nvSpPr>
            <p:spPr bwMode="auto">
              <a:xfrm>
                <a:off x="4330" y="1618"/>
                <a:ext cx="87" cy="4"/>
              </a:xfrm>
              <a:custGeom>
                <a:avLst/>
                <a:gdLst>
                  <a:gd name="T0" fmla="*/ 86 w 87"/>
                  <a:gd name="T1" fmla="*/ 0 h 4"/>
                  <a:gd name="T2" fmla="*/ 0 w 87"/>
                  <a:gd name="T3" fmla="*/ 0 h 4"/>
                  <a:gd name="T4" fmla="*/ 3 w 87"/>
                  <a:gd name="T5" fmla="*/ 4 h 4"/>
                  <a:gd name="T6" fmla="*/ 87 w 87"/>
                  <a:gd name="T7" fmla="*/ 4 h 4"/>
                  <a:gd name="T8" fmla="*/ 86 w 8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4">
                    <a:moveTo>
                      <a:pt x="86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87" y="4"/>
                    </a:lnTo>
                    <a:lnTo>
                      <a:pt x="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5" name="îṡḻíḍè"/>
              <p:cNvSpPr/>
              <p:nvPr/>
            </p:nvSpPr>
            <p:spPr bwMode="auto">
              <a:xfrm>
                <a:off x="4551" y="1956"/>
                <a:ext cx="58" cy="73"/>
              </a:xfrm>
              <a:custGeom>
                <a:avLst/>
                <a:gdLst>
                  <a:gd name="T0" fmla="*/ 22 w 42"/>
                  <a:gd name="T1" fmla="*/ 15 h 53"/>
                  <a:gd name="T2" fmla="*/ 5 w 42"/>
                  <a:gd name="T3" fmla="*/ 15 h 53"/>
                  <a:gd name="T4" fmla="*/ 0 w 42"/>
                  <a:gd name="T5" fmla="*/ 25 h 53"/>
                  <a:gd name="T6" fmla="*/ 9 w 42"/>
                  <a:gd name="T7" fmla="*/ 53 h 53"/>
                  <a:gd name="T8" fmla="*/ 9 w 42"/>
                  <a:gd name="T9" fmla="*/ 53 h 53"/>
                  <a:gd name="T10" fmla="*/ 35 w 42"/>
                  <a:gd name="T11" fmla="*/ 49 h 53"/>
                  <a:gd name="T12" fmla="*/ 42 w 42"/>
                  <a:gd name="T13" fmla="*/ 49 h 53"/>
                  <a:gd name="T14" fmla="*/ 22 w 42"/>
                  <a:gd name="T15" fmla="*/ 15 h 53"/>
                  <a:gd name="T16" fmla="*/ 13 w 42"/>
                  <a:gd name="T17" fmla="*/ 0 h 53"/>
                  <a:gd name="T18" fmla="*/ 7 w 42"/>
                  <a:gd name="T19" fmla="*/ 12 h 53"/>
                  <a:gd name="T20" fmla="*/ 20 w 42"/>
                  <a:gd name="T21" fmla="*/ 12 h 53"/>
                  <a:gd name="T22" fmla="*/ 13 w 42"/>
                  <a:gd name="T2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53">
                    <a:moveTo>
                      <a:pt x="22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6" y="52"/>
                      <a:pt x="26" y="51"/>
                      <a:pt x="35" y="49"/>
                    </a:cubicBezTo>
                    <a:cubicBezTo>
                      <a:pt x="38" y="49"/>
                      <a:pt x="40" y="49"/>
                      <a:pt x="42" y="49"/>
                    </a:cubicBezTo>
                    <a:cubicBezTo>
                      <a:pt x="22" y="15"/>
                      <a:pt x="22" y="15"/>
                      <a:pt x="22" y="15"/>
                    </a:cubicBezTo>
                    <a:moveTo>
                      <a:pt x="13" y="0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6" name="iṡḻíḑè"/>
              <p:cNvSpPr/>
              <p:nvPr/>
            </p:nvSpPr>
            <p:spPr bwMode="auto">
              <a:xfrm>
                <a:off x="4558" y="1973"/>
                <a:ext cx="24" cy="4"/>
              </a:xfrm>
              <a:custGeom>
                <a:avLst/>
                <a:gdLst>
                  <a:gd name="T0" fmla="*/ 21 w 24"/>
                  <a:gd name="T1" fmla="*/ 0 h 4"/>
                  <a:gd name="T2" fmla="*/ 3 w 24"/>
                  <a:gd name="T3" fmla="*/ 0 h 4"/>
                  <a:gd name="T4" fmla="*/ 0 w 24"/>
                  <a:gd name="T5" fmla="*/ 4 h 4"/>
                  <a:gd name="T6" fmla="*/ 24 w 24"/>
                  <a:gd name="T7" fmla="*/ 4 h 4"/>
                  <a:gd name="T8" fmla="*/ 21 w 2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">
                    <a:moveTo>
                      <a:pt x="21" y="0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24" y="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7" name="íṣḻïḋê"/>
              <p:cNvSpPr/>
              <p:nvPr/>
            </p:nvSpPr>
            <p:spPr bwMode="auto">
              <a:xfrm>
                <a:off x="4558" y="1973"/>
                <a:ext cx="24" cy="4"/>
              </a:xfrm>
              <a:custGeom>
                <a:avLst/>
                <a:gdLst>
                  <a:gd name="T0" fmla="*/ 21 w 24"/>
                  <a:gd name="T1" fmla="*/ 0 h 4"/>
                  <a:gd name="T2" fmla="*/ 3 w 24"/>
                  <a:gd name="T3" fmla="*/ 0 h 4"/>
                  <a:gd name="T4" fmla="*/ 0 w 24"/>
                  <a:gd name="T5" fmla="*/ 4 h 4"/>
                  <a:gd name="T6" fmla="*/ 24 w 24"/>
                  <a:gd name="T7" fmla="*/ 4 h 4"/>
                  <a:gd name="T8" fmla="*/ 21 w 2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">
                    <a:moveTo>
                      <a:pt x="21" y="0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24" y="4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8" name="ïṡliḓe"/>
              <p:cNvSpPr/>
              <p:nvPr/>
            </p:nvSpPr>
            <p:spPr bwMode="auto">
              <a:xfrm>
                <a:off x="4579" y="1951"/>
                <a:ext cx="310" cy="247"/>
              </a:xfrm>
              <a:custGeom>
                <a:avLst/>
                <a:gdLst>
                  <a:gd name="T0" fmla="*/ 168 w 226"/>
                  <a:gd name="T1" fmla="*/ 149 h 180"/>
                  <a:gd name="T2" fmla="*/ 84 w 226"/>
                  <a:gd name="T3" fmla="*/ 149 h 180"/>
                  <a:gd name="T4" fmla="*/ 102 w 226"/>
                  <a:gd name="T5" fmla="*/ 180 h 180"/>
                  <a:gd name="T6" fmla="*/ 168 w 226"/>
                  <a:gd name="T7" fmla="*/ 149 h 180"/>
                  <a:gd name="T8" fmla="*/ 54 w 226"/>
                  <a:gd name="T9" fmla="*/ 19 h 180"/>
                  <a:gd name="T10" fmla="*/ 11 w 226"/>
                  <a:gd name="T11" fmla="*/ 19 h 180"/>
                  <a:gd name="T12" fmla="*/ 29 w 226"/>
                  <a:gd name="T13" fmla="*/ 52 h 180"/>
                  <a:gd name="T14" fmla="*/ 42 w 226"/>
                  <a:gd name="T15" fmla="*/ 51 h 180"/>
                  <a:gd name="T16" fmla="*/ 54 w 226"/>
                  <a:gd name="T17" fmla="*/ 51 h 180"/>
                  <a:gd name="T18" fmla="*/ 55 w 226"/>
                  <a:gd name="T19" fmla="*/ 51 h 180"/>
                  <a:gd name="T20" fmla="*/ 43 w 226"/>
                  <a:gd name="T21" fmla="*/ 53 h 180"/>
                  <a:gd name="T22" fmla="*/ 31 w 226"/>
                  <a:gd name="T23" fmla="*/ 55 h 180"/>
                  <a:gd name="T24" fmla="*/ 63 w 226"/>
                  <a:gd name="T25" fmla="*/ 111 h 180"/>
                  <a:gd name="T26" fmla="*/ 68 w 226"/>
                  <a:gd name="T27" fmla="*/ 100 h 180"/>
                  <a:gd name="T28" fmla="*/ 74 w 226"/>
                  <a:gd name="T29" fmla="*/ 90 h 180"/>
                  <a:gd name="T30" fmla="*/ 70 w 226"/>
                  <a:gd name="T31" fmla="*/ 101 h 180"/>
                  <a:gd name="T32" fmla="*/ 65 w 226"/>
                  <a:gd name="T33" fmla="*/ 115 h 180"/>
                  <a:gd name="T34" fmla="*/ 82 w 226"/>
                  <a:gd name="T35" fmla="*/ 146 h 180"/>
                  <a:gd name="T36" fmla="*/ 175 w 226"/>
                  <a:gd name="T37" fmla="*/ 146 h 180"/>
                  <a:gd name="T38" fmla="*/ 226 w 226"/>
                  <a:gd name="T39" fmla="*/ 122 h 180"/>
                  <a:gd name="T40" fmla="*/ 153 w 226"/>
                  <a:gd name="T41" fmla="*/ 78 h 180"/>
                  <a:gd name="T42" fmla="*/ 147 w 226"/>
                  <a:gd name="T43" fmla="*/ 81 h 180"/>
                  <a:gd name="T44" fmla="*/ 126 w 226"/>
                  <a:gd name="T45" fmla="*/ 90 h 180"/>
                  <a:gd name="T46" fmla="*/ 116 w 226"/>
                  <a:gd name="T47" fmla="*/ 94 h 180"/>
                  <a:gd name="T48" fmla="*/ 125 w 226"/>
                  <a:gd name="T49" fmla="*/ 88 h 180"/>
                  <a:gd name="T50" fmla="*/ 145 w 226"/>
                  <a:gd name="T51" fmla="*/ 78 h 180"/>
                  <a:gd name="T52" fmla="*/ 149 w 226"/>
                  <a:gd name="T53" fmla="*/ 76 h 180"/>
                  <a:gd name="T54" fmla="*/ 54 w 226"/>
                  <a:gd name="T55" fmla="*/ 19 h 180"/>
                  <a:gd name="T56" fmla="*/ 0 w 226"/>
                  <a:gd name="T57" fmla="*/ 0 h 180"/>
                  <a:gd name="T58" fmla="*/ 9 w 226"/>
                  <a:gd name="T59" fmla="*/ 16 h 180"/>
                  <a:gd name="T60" fmla="*/ 49 w 226"/>
                  <a:gd name="T61" fmla="*/ 16 h 180"/>
                  <a:gd name="T62" fmla="*/ 24 w 226"/>
                  <a:gd name="T63" fmla="*/ 1 h 180"/>
                  <a:gd name="T64" fmla="*/ 0 w 226"/>
                  <a:gd name="T6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6" h="180">
                    <a:moveTo>
                      <a:pt x="168" y="149"/>
                    </a:moveTo>
                    <a:cubicBezTo>
                      <a:pt x="84" y="149"/>
                      <a:pt x="84" y="149"/>
                      <a:pt x="84" y="149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168" y="149"/>
                      <a:pt x="168" y="149"/>
                      <a:pt x="168" y="149"/>
                    </a:cubicBezTo>
                    <a:moveTo>
                      <a:pt x="54" y="19"/>
                    </a:moveTo>
                    <a:cubicBezTo>
                      <a:pt x="11" y="19"/>
                      <a:pt x="11" y="19"/>
                      <a:pt x="11" y="19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4" y="52"/>
                      <a:pt x="39" y="51"/>
                      <a:pt x="42" y="51"/>
                    </a:cubicBezTo>
                    <a:cubicBezTo>
                      <a:pt x="48" y="51"/>
                      <a:pt x="53" y="51"/>
                      <a:pt x="54" y="51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5" y="51"/>
                      <a:pt x="50" y="52"/>
                      <a:pt x="43" y="53"/>
                    </a:cubicBezTo>
                    <a:cubicBezTo>
                      <a:pt x="39" y="54"/>
                      <a:pt x="35" y="55"/>
                      <a:pt x="31" y="55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65" y="107"/>
                      <a:pt x="66" y="103"/>
                      <a:pt x="68" y="100"/>
                    </a:cubicBezTo>
                    <a:cubicBezTo>
                      <a:pt x="71" y="94"/>
                      <a:pt x="74" y="90"/>
                      <a:pt x="74" y="90"/>
                    </a:cubicBezTo>
                    <a:cubicBezTo>
                      <a:pt x="74" y="90"/>
                      <a:pt x="73" y="94"/>
                      <a:pt x="70" y="101"/>
                    </a:cubicBezTo>
                    <a:cubicBezTo>
                      <a:pt x="69" y="105"/>
                      <a:pt x="67" y="110"/>
                      <a:pt x="65" y="115"/>
                    </a:cubicBezTo>
                    <a:cubicBezTo>
                      <a:pt x="82" y="146"/>
                      <a:pt x="82" y="146"/>
                      <a:pt x="82" y="146"/>
                    </a:cubicBezTo>
                    <a:cubicBezTo>
                      <a:pt x="175" y="146"/>
                      <a:pt x="175" y="146"/>
                      <a:pt x="175" y="146"/>
                    </a:cubicBezTo>
                    <a:cubicBezTo>
                      <a:pt x="192" y="137"/>
                      <a:pt x="209" y="130"/>
                      <a:pt x="226" y="122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1" y="79"/>
                      <a:pt x="149" y="80"/>
                      <a:pt x="147" y="81"/>
                    </a:cubicBezTo>
                    <a:cubicBezTo>
                      <a:pt x="139" y="85"/>
                      <a:pt x="132" y="88"/>
                      <a:pt x="126" y="90"/>
                    </a:cubicBezTo>
                    <a:cubicBezTo>
                      <a:pt x="120" y="93"/>
                      <a:pt x="116" y="94"/>
                      <a:pt x="116" y="94"/>
                    </a:cubicBezTo>
                    <a:cubicBezTo>
                      <a:pt x="116" y="94"/>
                      <a:pt x="120" y="92"/>
                      <a:pt x="125" y="88"/>
                    </a:cubicBezTo>
                    <a:cubicBezTo>
                      <a:pt x="130" y="85"/>
                      <a:pt x="138" y="81"/>
                      <a:pt x="145" y="78"/>
                    </a:cubicBezTo>
                    <a:cubicBezTo>
                      <a:pt x="147" y="77"/>
                      <a:pt x="148" y="76"/>
                      <a:pt x="149" y="76"/>
                    </a:cubicBezTo>
                    <a:cubicBezTo>
                      <a:pt x="54" y="19"/>
                      <a:pt x="54" y="19"/>
                      <a:pt x="54" y="19"/>
                    </a:cubicBezTo>
                    <a:moveTo>
                      <a:pt x="0" y="0"/>
                    </a:moveTo>
                    <a:cubicBezTo>
                      <a:pt x="9" y="16"/>
                      <a:pt x="9" y="16"/>
                      <a:pt x="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9" name="îṧľíḍè"/>
              <p:cNvSpPr/>
              <p:nvPr/>
            </p:nvSpPr>
            <p:spPr bwMode="auto">
              <a:xfrm>
                <a:off x="4591" y="1973"/>
                <a:ext cx="62" cy="4"/>
              </a:xfrm>
              <a:custGeom>
                <a:avLst/>
                <a:gdLst>
                  <a:gd name="T0" fmla="*/ 55 w 62"/>
                  <a:gd name="T1" fmla="*/ 0 h 4"/>
                  <a:gd name="T2" fmla="*/ 0 w 62"/>
                  <a:gd name="T3" fmla="*/ 0 h 4"/>
                  <a:gd name="T4" fmla="*/ 3 w 62"/>
                  <a:gd name="T5" fmla="*/ 4 h 4"/>
                  <a:gd name="T6" fmla="*/ 62 w 62"/>
                  <a:gd name="T7" fmla="*/ 4 h 4"/>
                  <a:gd name="T8" fmla="*/ 55 w 6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">
                    <a:moveTo>
                      <a:pt x="55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62" y="4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0" name="íṣḻïḑê"/>
              <p:cNvSpPr/>
              <p:nvPr/>
            </p:nvSpPr>
            <p:spPr bwMode="auto">
              <a:xfrm>
                <a:off x="4591" y="1973"/>
                <a:ext cx="62" cy="4"/>
              </a:xfrm>
              <a:custGeom>
                <a:avLst/>
                <a:gdLst>
                  <a:gd name="T0" fmla="*/ 55 w 62"/>
                  <a:gd name="T1" fmla="*/ 0 h 4"/>
                  <a:gd name="T2" fmla="*/ 0 w 62"/>
                  <a:gd name="T3" fmla="*/ 0 h 4"/>
                  <a:gd name="T4" fmla="*/ 3 w 62"/>
                  <a:gd name="T5" fmla="*/ 4 h 4"/>
                  <a:gd name="T6" fmla="*/ 62 w 62"/>
                  <a:gd name="T7" fmla="*/ 4 h 4"/>
                  <a:gd name="T8" fmla="*/ 55 w 6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4">
                    <a:moveTo>
                      <a:pt x="55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62" y="4"/>
                    </a:lnTo>
                    <a:lnTo>
                      <a:pt x="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1" name="îṥḻíḋê"/>
              <p:cNvSpPr/>
              <p:nvPr/>
            </p:nvSpPr>
            <p:spPr bwMode="auto">
              <a:xfrm>
                <a:off x="4691" y="2151"/>
                <a:ext cx="128" cy="4"/>
              </a:xfrm>
              <a:custGeom>
                <a:avLst/>
                <a:gdLst>
                  <a:gd name="T0" fmla="*/ 93 w 93"/>
                  <a:gd name="T1" fmla="*/ 0 h 3"/>
                  <a:gd name="T2" fmla="*/ 0 w 93"/>
                  <a:gd name="T3" fmla="*/ 0 h 3"/>
                  <a:gd name="T4" fmla="*/ 2 w 93"/>
                  <a:gd name="T5" fmla="*/ 3 h 3"/>
                  <a:gd name="T6" fmla="*/ 86 w 93"/>
                  <a:gd name="T7" fmla="*/ 3 h 3"/>
                  <a:gd name="T8" fmla="*/ 90 w 93"/>
                  <a:gd name="T9" fmla="*/ 1 h 3"/>
                  <a:gd name="T10" fmla="*/ 93 w 9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3">
                    <a:moveTo>
                      <a:pt x="9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1" y="0"/>
                      <a:pt x="92" y="0"/>
                      <a:pt x="9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2" name="îṣľidé"/>
              <p:cNvSpPr/>
              <p:nvPr/>
            </p:nvSpPr>
            <p:spPr bwMode="auto">
              <a:xfrm>
                <a:off x="2982" y="1473"/>
                <a:ext cx="2176" cy="1347"/>
              </a:xfrm>
              <a:custGeom>
                <a:avLst/>
                <a:gdLst>
                  <a:gd name="T0" fmla="*/ 186 w 1586"/>
                  <a:gd name="T1" fmla="*/ 757 h 983"/>
                  <a:gd name="T2" fmla="*/ 1366 w 1586"/>
                  <a:gd name="T3" fmla="*/ 811 h 983"/>
                  <a:gd name="T4" fmla="*/ 1167 w 1586"/>
                  <a:gd name="T5" fmla="*/ 847 h 983"/>
                  <a:gd name="T6" fmla="*/ 1364 w 1586"/>
                  <a:gd name="T7" fmla="*/ 808 h 983"/>
                  <a:gd name="T8" fmla="*/ 133 w 1586"/>
                  <a:gd name="T9" fmla="*/ 754 h 983"/>
                  <a:gd name="T10" fmla="*/ 257 w 1586"/>
                  <a:gd name="T11" fmla="*/ 627 h 983"/>
                  <a:gd name="T12" fmla="*/ 767 w 1586"/>
                  <a:gd name="T13" fmla="*/ 627 h 983"/>
                  <a:gd name="T14" fmla="*/ 1012 w 1586"/>
                  <a:gd name="T15" fmla="*/ 743 h 983"/>
                  <a:gd name="T16" fmla="*/ 1263 w 1586"/>
                  <a:gd name="T17" fmla="*/ 535 h 983"/>
                  <a:gd name="T18" fmla="*/ 1192 w 1586"/>
                  <a:gd name="T19" fmla="*/ 543 h 983"/>
                  <a:gd name="T20" fmla="*/ 682 w 1586"/>
                  <a:gd name="T21" fmla="*/ 528 h 983"/>
                  <a:gd name="T22" fmla="*/ 102 w 1586"/>
                  <a:gd name="T23" fmla="*/ 624 h 983"/>
                  <a:gd name="T24" fmla="*/ 391 w 1586"/>
                  <a:gd name="T25" fmla="*/ 624 h 983"/>
                  <a:gd name="T26" fmla="*/ 1056 w 1586"/>
                  <a:gd name="T27" fmla="*/ 498 h 983"/>
                  <a:gd name="T28" fmla="*/ 1060 w 1586"/>
                  <a:gd name="T29" fmla="*/ 498 h 983"/>
                  <a:gd name="T30" fmla="*/ 1098 w 1586"/>
                  <a:gd name="T31" fmla="*/ 498 h 983"/>
                  <a:gd name="T32" fmla="*/ 329 w 1586"/>
                  <a:gd name="T33" fmla="*/ 495 h 983"/>
                  <a:gd name="T34" fmla="*/ 1057 w 1586"/>
                  <a:gd name="T35" fmla="*/ 489 h 983"/>
                  <a:gd name="T36" fmla="*/ 1431 w 1586"/>
                  <a:gd name="T37" fmla="*/ 495 h 983"/>
                  <a:gd name="T38" fmla="*/ 1099 w 1586"/>
                  <a:gd name="T39" fmla="*/ 461 h 983"/>
                  <a:gd name="T40" fmla="*/ 274 w 1586"/>
                  <a:gd name="T41" fmla="*/ 495 h 983"/>
                  <a:gd name="T42" fmla="*/ 542 w 1586"/>
                  <a:gd name="T43" fmla="*/ 405 h 983"/>
                  <a:gd name="T44" fmla="*/ 1379 w 1586"/>
                  <a:gd name="T45" fmla="*/ 368 h 983"/>
                  <a:gd name="T46" fmla="*/ 647 w 1586"/>
                  <a:gd name="T47" fmla="*/ 238 h 983"/>
                  <a:gd name="T48" fmla="*/ 475 w 1586"/>
                  <a:gd name="T49" fmla="*/ 256 h 983"/>
                  <a:gd name="T50" fmla="*/ 850 w 1586"/>
                  <a:gd name="T51" fmla="*/ 341 h 983"/>
                  <a:gd name="T52" fmla="*/ 943 w 1586"/>
                  <a:gd name="T53" fmla="*/ 331 h 983"/>
                  <a:gd name="T54" fmla="*/ 856 w 1586"/>
                  <a:gd name="T55" fmla="*/ 299 h 983"/>
                  <a:gd name="T56" fmla="*/ 740 w 1586"/>
                  <a:gd name="T57" fmla="*/ 268 h 983"/>
                  <a:gd name="T58" fmla="*/ 736 w 1586"/>
                  <a:gd name="T59" fmla="*/ 311 h 983"/>
                  <a:gd name="T60" fmla="*/ 678 w 1586"/>
                  <a:gd name="T61" fmla="*/ 238 h 983"/>
                  <a:gd name="T62" fmla="*/ 864 w 1586"/>
                  <a:gd name="T63" fmla="*/ 258 h 983"/>
                  <a:gd name="T64" fmla="*/ 476 w 1586"/>
                  <a:gd name="T65" fmla="*/ 219 h 983"/>
                  <a:gd name="T66" fmla="*/ 473 w 1586"/>
                  <a:gd name="T67" fmla="*/ 218 h 983"/>
                  <a:gd name="T68" fmla="*/ 472 w 1586"/>
                  <a:gd name="T69" fmla="*/ 163 h 983"/>
                  <a:gd name="T70" fmla="*/ 738 w 1586"/>
                  <a:gd name="T71" fmla="*/ 235 h 983"/>
                  <a:gd name="T72" fmla="*/ 879 w 1586"/>
                  <a:gd name="T73" fmla="*/ 177 h 983"/>
                  <a:gd name="T74" fmla="*/ 0 w 1586"/>
                  <a:gd name="T75" fmla="*/ 0 h 983"/>
                  <a:gd name="T76" fmla="*/ 1496 w 1586"/>
                  <a:gd name="T77" fmla="*/ 238 h 983"/>
                  <a:gd name="T78" fmla="*/ 1342 w 1586"/>
                  <a:gd name="T79" fmla="*/ 296 h 983"/>
                  <a:gd name="T80" fmla="*/ 1300 w 1586"/>
                  <a:gd name="T81" fmla="*/ 334 h 983"/>
                  <a:gd name="T82" fmla="*/ 1398 w 1586"/>
                  <a:gd name="T83" fmla="*/ 336 h 983"/>
                  <a:gd name="T84" fmla="*/ 1383 w 1586"/>
                  <a:gd name="T85" fmla="*/ 368 h 983"/>
                  <a:gd name="T86" fmla="*/ 1355 w 1586"/>
                  <a:gd name="T87" fmla="*/ 414 h 983"/>
                  <a:gd name="T88" fmla="*/ 1272 w 1586"/>
                  <a:gd name="T89" fmla="*/ 394 h 983"/>
                  <a:gd name="T90" fmla="*/ 1394 w 1586"/>
                  <a:gd name="T91" fmla="*/ 469 h 983"/>
                  <a:gd name="T92" fmla="*/ 1441 w 1586"/>
                  <a:gd name="T93" fmla="*/ 498 h 983"/>
                  <a:gd name="T94" fmla="*/ 1319 w 1586"/>
                  <a:gd name="T95" fmla="*/ 624 h 983"/>
                  <a:gd name="T96" fmla="*/ 1496 w 1586"/>
                  <a:gd name="T97" fmla="*/ 757 h 983"/>
                  <a:gd name="T98" fmla="*/ 1524 w 1586"/>
                  <a:gd name="T99" fmla="*/ 850 h 983"/>
                  <a:gd name="T100" fmla="*/ 1457 w 1586"/>
                  <a:gd name="T101" fmla="*/ 869 h 983"/>
                  <a:gd name="T102" fmla="*/ 1360 w 1586"/>
                  <a:gd name="T103" fmla="*/ 869 h 983"/>
                  <a:gd name="T104" fmla="*/ 1114 w 1586"/>
                  <a:gd name="T105" fmla="*/ 902 h 983"/>
                  <a:gd name="T106" fmla="*/ 971 w 1586"/>
                  <a:gd name="T107" fmla="*/ 869 h 983"/>
                  <a:gd name="T108" fmla="*/ 725 w 1586"/>
                  <a:gd name="T109" fmla="*/ 902 h 983"/>
                  <a:gd name="T110" fmla="*/ 582 w 1586"/>
                  <a:gd name="T111" fmla="*/ 869 h 983"/>
                  <a:gd name="T112" fmla="*/ 336 w 1586"/>
                  <a:gd name="T113" fmla="*/ 902 h 983"/>
                  <a:gd name="T114" fmla="*/ 194 w 1586"/>
                  <a:gd name="T115" fmla="*/ 869 h 983"/>
                  <a:gd name="T116" fmla="*/ 54 w 1586"/>
                  <a:gd name="T117" fmla="*/ 749 h 983"/>
                  <a:gd name="T118" fmla="*/ 83 w 1586"/>
                  <a:gd name="T119" fmla="*/ 503 h 983"/>
                  <a:gd name="T120" fmla="*/ 54 w 1586"/>
                  <a:gd name="T121" fmla="*/ 360 h 983"/>
                  <a:gd name="T122" fmla="*/ 83 w 1586"/>
                  <a:gd name="T123" fmla="*/ 114 h 983"/>
                  <a:gd name="T124" fmla="*/ 102 w 1586"/>
                  <a:gd name="T125" fmla="*/ 106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86" h="983">
                    <a:moveTo>
                      <a:pt x="132" y="757"/>
                    </a:moveTo>
                    <a:cubicBezTo>
                      <a:pt x="102" y="757"/>
                      <a:pt x="102" y="757"/>
                      <a:pt x="102" y="757"/>
                    </a:cubicBezTo>
                    <a:cubicBezTo>
                      <a:pt x="102" y="811"/>
                      <a:pt x="102" y="811"/>
                      <a:pt x="102" y="811"/>
                    </a:cubicBezTo>
                    <a:cubicBezTo>
                      <a:pt x="132" y="757"/>
                      <a:pt x="132" y="757"/>
                      <a:pt x="132" y="757"/>
                    </a:cubicBezTo>
                    <a:moveTo>
                      <a:pt x="1391" y="757"/>
                    </a:moveTo>
                    <a:cubicBezTo>
                      <a:pt x="186" y="757"/>
                      <a:pt x="186" y="757"/>
                      <a:pt x="186" y="757"/>
                    </a:cubicBezTo>
                    <a:cubicBezTo>
                      <a:pt x="136" y="850"/>
                      <a:pt x="136" y="850"/>
                      <a:pt x="136" y="850"/>
                    </a:cubicBezTo>
                    <a:cubicBezTo>
                      <a:pt x="102" y="831"/>
                      <a:pt x="102" y="831"/>
                      <a:pt x="102" y="831"/>
                    </a:cubicBezTo>
                    <a:cubicBezTo>
                      <a:pt x="102" y="850"/>
                      <a:pt x="102" y="850"/>
                      <a:pt x="102" y="850"/>
                    </a:cubicBezTo>
                    <a:cubicBezTo>
                      <a:pt x="1445" y="850"/>
                      <a:pt x="1445" y="850"/>
                      <a:pt x="1445" y="850"/>
                    </a:cubicBezTo>
                    <a:cubicBezTo>
                      <a:pt x="1407" y="785"/>
                      <a:pt x="1407" y="785"/>
                      <a:pt x="1407" y="785"/>
                    </a:cubicBezTo>
                    <a:cubicBezTo>
                      <a:pt x="1393" y="793"/>
                      <a:pt x="1379" y="802"/>
                      <a:pt x="1366" y="811"/>
                    </a:cubicBezTo>
                    <a:cubicBezTo>
                      <a:pt x="1304" y="848"/>
                      <a:pt x="1304" y="848"/>
                      <a:pt x="1304" y="848"/>
                    </a:cubicBezTo>
                    <a:cubicBezTo>
                      <a:pt x="1303" y="849"/>
                      <a:pt x="1303" y="849"/>
                      <a:pt x="1303" y="849"/>
                    </a:cubicBezTo>
                    <a:cubicBezTo>
                      <a:pt x="1302" y="848"/>
                      <a:pt x="1302" y="848"/>
                      <a:pt x="1302" y="848"/>
                    </a:cubicBezTo>
                    <a:cubicBezTo>
                      <a:pt x="1241" y="821"/>
                      <a:pt x="1241" y="821"/>
                      <a:pt x="1241" y="821"/>
                    </a:cubicBezTo>
                    <a:cubicBezTo>
                      <a:pt x="1204" y="834"/>
                      <a:pt x="1204" y="834"/>
                      <a:pt x="1204" y="834"/>
                    </a:cubicBezTo>
                    <a:cubicBezTo>
                      <a:pt x="1167" y="847"/>
                      <a:pt x="1167" y="847"/>
                      <a:pt x="1167" y="847"/>
                    </a:cubicBezTo>
                    <a:cubicBezTo>
                      <a:pt x="1203" y="832"/>
                      <a:pt x="1203" y="832"/>
                      <a:pt x="1203" y="832"/>
                    </a:cubicBezTo>
                    <a:cubicBezTo>
                      <a:pt x="1241" y="818"/>
                      <a:pt x="1241" y="818"/>
                      <a:pt x="1241" y="818"/>
                    </a:cubicBezTo>
                    <a:cubicBezTo>
                      <a:pt x="1241" y="817"/>
                      <a:pt x="1241" y="817"/>
                      <a:pt x="1241" y="817"/>
                    </a:cubicBezTo>
                    <a:cubicBezTo>
                      <a:pt x="1242" y="818"/>
                      <a:pt x="1242" y="818"/>
                      <a:pt x="1242" y="818"/>
                    </a:cubicBezTo>
                    <a:cubicBezTo>
                      <a:pt x="1303" y="844"/>
                      <a:pt x="1303" y="844"/>
                      <a:pt x="1303" y="844"/>
                    </a:cubicBezTo>
                    <a:cubicBezTo>
                      <a:pt x="1364" y="808"/>
                      <a:pt x="1364" y="808"/>
                      <a:pt x="1364" y="808"/>
                    </a:cubicBezTo>
                    <a:cubicBezTo>
                      <a:pt x="1378" y="800"/>
                      <a:pt x="1392" y="792"/>
                      <a:pt x="1406" y="784"/>
                    </a:cubicBezTo>
                    <a:cubicBezTo>
                      <a:pt x="1391" y="757"/>
                      <a:pt x="1391" y="757"/>
                      <a:pt x="1391" y="757"/>
                    </a:cubicBezTo>
                    <a:moveTo>
                      <a:pt x="202" y="627"/>
                    </a:moveTo>
                    <a:cubicBezTo>
                      <a:pt x="102" y="627"/>
                      <a:pt x="102" y="627"/>
                      <a:pt x="102" y="627"/>
                    </a:cubicBezTo>
                    <a:cubicBezTo>
                      <a:pt x="102" y="754"/>
                      <a:pt x="102" y="754"/>
                      <a:pt x="102" y="754"/>
                    </a:cubicBezTo>
                    <a:cubicBezTo>
                      <a:pt x="133" y="754"/>
                      <a:pt x="133" y="754"/>
                      <a:pt x="133" y="754"/>
                    </a:cubicBezTo>
                    <a:cubicBezTo>
                      <a:pt x="202" y="627"/>
                      <a:pt x="202" y="627"/>
                      <a:pt x="202" y="627"/>
                    </a:cubicBezTo>
                    <a:moveTo>
                      <a:pt x="767" y="627"/>
                    </a:moveTo>
                    <a:cubicBezTo>
                      <a:pt x="537" y="627"/>
                      <a:pt x="537" y="627"/>
                      <a:pt x="537" y="627"/>
                    </a:cubicBezTo>
                    <a:cubicBezTo>
                      <a:pt x="424" y="705"/>
                      <a:pt x="424" y="705"/>
                      <a:pt x="424" y="705"/>
                    </a:cubicBezTo>
                    <a:cubicBezTo>
                      <a:pt x="392" y="627"/>
                      <a:pt x="392" y="627"/>
                      <a:pt x="392" y="627"/>
                    </a:cubicBezTo>
                    <a:cubicBezTo>
                      <a:pt x="257" y="627"/>
                      <a:pt x="257" y="627"/>
                      <a:pt x="257" y="627"/>
                    </a:cubicBezTo>
                    <a:cubicBezTo>
                      <a:pt x="188" y="754"/>
                      <a:pt x="188" y="754"/>
                      <a:pt x="188" y="754"/>
                    </a:cubicBezTo>
                    <a:cubicBezTo>
                      <a:pt x="875" y="754"/>
                      <a:pt x="875" y="754"/>
                      <a:pt x="875" y="754"/>
                    </a:cubicBezTo>
                    <a:cubicBezTo>
                      <a:pt x="768" y="629"/>
                      <a:pt x="768" y="629"/>
                      <a:pt x="768" y="629"/>
                    </a:cubicBezTo>
                    <a:cubicBezTo>
                      <a:pt x="702" y="692"/>
                      <a:pt x="702" y="692"/>
                      <a:pt x="702" y="692"/>
                    </a:cubicBezTo>
                    <a:cubicBezTo>
                      <a:pt x="767" y="628"/>
                      <a:pt x="767" y="628"/>
                      <a:pt x="767" y="628"/>
                    </a:cubicBezTo>
                    <a:cubicBezTo>
                      <a:pt x="767" y="627"/>
                      <a:pt x="767" y="627"/>
                      <a:pt x="767" y="627"/>
                    </a:cubicBezTo>
                    <a:moveTo>
                      <a:pt x="1316" y="627"/>
                    </a:moveTo>
                    <a:cubicBezTo>
                      <a:pt x="1095" y="627"/>
                      <a:pt x="1095" y="627"/>
                      <a:pt x="1095" y="627"/>
                    </a:cubicBezTo>
                    <a:cubicBezTo>
                      <a:pt x="1094" y="638"/>
                      <a:pt x="1094" y="638"/>
                      <a:pt x="1094" y="638"/>
                    </a:cubicBezTo>
                    <a:cubicBezTo>
                      <a:pt x="1094" y="627"/>
                      <a:pt x="1094" y="627"/>
                      <a:pt x="1094" y="627"/>
                    </a:cubicBezTo>
                    <a:cubicBezTo>
                      <a:pt x="1035" y="627"/>
                      <a:pt x="1035" y="627"/>
                      <a:pt x="1035" y="627"/>
                    </a:cubicBezTo>
                    <a:cubicBezTo>
                      <a:pt x="1012" y="743"/>
                      <a:pt x="1012" y="743"/>
                      <a:pt x="1012" y="743"/>
                    </a:cubicBezTo>
                    <a:cubicBezTo>
                      <a:pt x="1032" y="627"/>
                      <a:pt x="1032" y="627"/>
                      <a:pt x="1032" y="627"/>
                    </a:cubicBezTo>
                    <a:cubicBezTo>
                      <a:pt x="948" y="627"/>
                      <a:pt x="948" y="627"/>
                      <a:pt x="948" y="627"/>
                    </a:cubicBezTo>
                    <a:cubicBezTo>
                      <a:pt x="875" y="754"/>
                      <a:pt x="875" y="754"/>
                      <a:pt x="875" y="754"/>
                    </a:cubicBezTo>
                    <a:cubicBezTo>
                      <a:pt x="1389" y="754"/>
                      <a:pt x="1389" y="754"/>
                      <a:pt x="1389" y="754"/>
                    </a:cubicBezTo>
                    <a:cubicBezTo>
                      <a:pt x="1316" y="627"/>
                      <a:pt x="1316" y="627"/>
                      <a:pt x="1316" y="627"/>
                    </a:cubicBezTo>
                    <a:moveTo>
                      <a:pt x="1263" y="535"/>
                    </a:moveTo>
                    <a:cubicBezTo>
                      <a:pt x="1254" y="540"/>
                      <a:pt x="1254" y="540"/>
                      <a:pt x="1254" y="540"/>
                    </a:cubicBezTo>
                    <a:cubicBezTo>
                      <a:pt x="1253" y="540"/>
                      <a:pt x="1253" y="540"/>
                      <a:pt x="1253" y="540"/>
                    </a:cubicBezTo>
                    <a:cubicBezTo>
                      <a:pt x="1253" y="540"/>
                      <a:pt x="1253" y="540"/>
                      <a:pt x="1253" y="540"/>
                    </a:cubicBezTo>
                    <a:cubicBezTo>
                      <a:pt x="1194" y="543"/>
                      <a:pt x="1194" y="543"/>
                      <a:pt x="1194" y="543"/>
                    </a:cubicBezTo>
                    <a:cubicBezTo>
                      <a:pt x="1208" y="589"/>
                      <a:pt x="1208" y="589"/>
                      <a:pt x="1208" y="589"/>
                    </a:cubicBezTo>
                    <a:cubicBezTo>
                      <a:pt x="1192" y="543"/>
                      <a:pt x="1192" y="543"/>
                      <a:pt x="1192" y="543"/>
                    </a:cubicBezTo>
                    <a:cubicBezTo>
                      <a:pt x="1168" y="545"/>
                      <a:pt x="1168" y="545"/>
                      <a:pt x="1168" y="545"/>
                    </a:cubicBezTo>
                    <a:cubicBezTo>
                      <a:pt x="1145" y="546"/>
                      <a:pt x="1122" y="547"/>
                      <a:pt x="1099" y="548"/>
                    </a:cubicBezTo>
                    <a:cubicBezTo>
                      <a:pt x="1095" y="624"/>
                      <a:pt x="1095" y="624"/>
                      <a:pt x="1095" y="624"/>
                    </a:cubicBezTo>
                    <a:cubicBezTo>
                      <a:pt x="1314" y="624"/>
                      <a:pt x="1314" y="624"/>
                      <a:pt x="1314" y="624"/>
                    </a:cubicBezTo>
                    <a:cubicBezTo>
                      <a:pt x="1263" y="535"/>
                      <a:pt x="1263" y="535"/>
                      <a:pt x="1263" y="535"/>
                    </a:cubicBezTo>
                    <a:moveTo>
                      <a:pt x="682" y="528"/>
                    </a:moveTo>
                    <a:cubicBezTo>
                      <a:pt x="542" y="624"/>
                      <a:pt x="542" y="624"/>
                      <a:pt x="542" y="624"/>
                    </a:cubicBezTo>
                    <a:cubicBezTo>
                      <a:pt x="764" y="624"/>
                      <a:pt x="764" y="624"/>
                      <a:pt x="764" y="624"/>
                    </a:cubicBezTo>
                    <a:cubicBezTo>
                      <a:pt x="682" y="528"/>
                      <a:pt x="682" y="528"/>
                      <a:pt x="682" y="528"/>
                    </a:cubicBezTo>
                    <a:moveTo>
                      <a:pt x="273" y="498"/>
                    </a:moveTo>
                    <a:cubicBezTo>
                      <a:pt x="102" y="498"/>
                      <a:pt x="102" y="498"/>
                      <a:pt x="102" y="498"/>
                    </a:cubicBezTo>
                    <a:cubicBezTo>
                      <a:pt x="102" y="624"/>
                      <a:pt x="102" y="624"/>
                      <a:pt x="102" y="624"/>
                    </a:cubicBezTo>
                    <a:cubicBezTo>
                      <a:pt x="204" y="624"/>
                      <a:pt x="204" y="624"/>
                      <a:pt x="204" y="624"/>
                    </a:cubicBezTo>
                    <a:cubicBezTo>
                      <a:pt x="273" y="498"/>
                      <a:pt x="273" y="498"/>
                      <a:pt x="273" y="498"/>
                    </a:cubicBezTo>
                    <a:moveTo>
                      <a:pt x="340" y="498"/>
                    </a:moveTo>
                    <a:cubicBezTo>
                      <a:pt x="327" y="498"/>
                      <a:pt x="327" y="498"/>
                      <a:pt x="327" y="498"/>
                    </a:cubicBezTo>
                    <a:cubicBezTo>
                      <a:pt x="258" y="624"/>
                      <a:pt x="258" y="624"/>
                      <a:pt x="258" y="624"/>
                    </a:cubicBezTo>
                    <a:cubicBezTo>
                      <a:pt x="391" y="624"/>
                      <a:pt x="391" y="624"/>
                      <a:pt x="391" y="624"/>
                    </a:cubicBezTo>
                    <a:cubicBezTo>
                      <a:pt x="340" y="498"/>
                      <a:pt x="340" y="498"/>
                      <a:pt x="340" y="498"/>
                    </a:cubicBezTo>
                    <a:moveTo>
                      <a:pt x="1056" y="498"/>
                    </a:moveTo>
                    <a:cubicBezTo>
                      <a:pt x="1024" y="498"/>
                      <a:pt x="1024" y="498"/>
                      <a:pt x="1024" y="498"/>
                    </a:cubicBezTo>
                    <a:cubicBezTo>
                      <a:pt x="950" y="624"/>
                      <a:pt x="950" y="624"/>
                      <a:pt x="950" y="624"/>
                    </a:cubicBezTo>
                    <a:cubicBezTo>
                      <a:pt x="1033" y="624"/>
                      <a:pt x="1033" y="624"/>
                      <a:pt x="1033" y="624"/>
                    </a:cubicBezTo>
                    <a:cubicBezTo>
                      <a:pt x="1056" y="498"/>
                      <a:pt x="1056" y="498"/>
                      <a:pt x="1056" y="498"/>
                    </a:cubicBezTo>
                    <a:moveTo>
                      <a:pt x="1098" y="498"/>
                    </a:moveTo>
                    <a:cubicBezTo>
                      <a:pt x="1077" y="498"/>
                      <a:pt x="1077" y="498"/>
                      <a:pt x="1077" y="498"/>
                    </a:cubicBezTo>
                    <a:cubicBezTo>
                      <a:pt x="1081" y="501"/>
                      <a:pt x="1083" y="503"/>
                      <a:pt x="1083" y="503"/>
                    </a:cubicBezTo>
                    <a:cubicBezTo>
                      <a:pt x="1083" y="503"/>
                      <a:pt x="1079" y="501"/>
                      <a:pt x="1074" y="498"/>
                    </a:cubicBezTo>
                    <a:cubicBezTo>
                      <a:pt x="1074" y="498"/>
                      <a:pt x="1073" y="498"/>
                      <a:pt x="1073" y="498"/>
                    </a:cubicBezTo>
                    <a:cubicBezTo>
                      <a:pt x="1060" y="498"/>
                      <a:pt x="1060" y="498"/>
                      <a:pt x="1060" y="498"/>
                    </a:cubicBezTo>
                    <a:cubicBezTo>
                      <a:pt x="1035" y="624"/>
                      <a:pt x="1035" y="624"/>
                      <a:pt x="1035" y="624"/>
                    </a:cubicBezTo>
                    <a:cubicBezTo>
                      <a:pt x="1094" y="624"/>
                      <a:pt x="1094" y="624"/>
                      <a:pt x="1094" y="624"/>
                    </a:cubicBezTo>
                    <a:cubicBezTo>
                      <a:pt x="1097" y="548"/>
                      <a:pt x="1097" y="548"/>
                      <a:pt x="1097" y="548"/>
                    </a:cubicBezTo>
                    <a:cubicBezTo>
                      <a:pt x="1092" y="548"/>
                      <a:pt x="1088" y="549"/>
                      <a:pt x="1083" y="549"/>
                    </a:cubicBezTo>
                    <a:cubicBezTo>
                      <a:pt x="1088" y="548"/>
                      <a:pt x="1092" y="548"/>
                      <a:pt x="1097" y="548"/>
                    </a:cubicBezTo>
                    <a:cubicBezTo>
                      <a:pt x="1098" y="498"/>
                      <a:pt x="1098" y="498"/>
                      <a:pt x="1098" y="498"/>
                    </a:cubicBezTo>
                    <a:moveTo>
                      <a:pt x="1062" y="491"/>
                    </a:moveTo>
                    <a:cubicBezTo>
                      <a:pt x="1061" y="495"/>
                      <a:pt x="1061" y="495"/>
                      <a:pt x="1061" y="495"/>
                    </a:cubicBezTo>
                    <a:cubicBezTo>
                      <a:pt x="1067" y="495"/>
                      <a:pt x="1067" y="495"/>
                      <a:pt x="1067" y="495"/>
                    </a:cubicBezTo>
                    <a:cubicBezTo>
                      <a:pt x="1065" y="494"/>
                      <a:pt x="1063" y="493"/>
                      <a:pt x="1062" y="491"/>
                    </a:cubicBezTo>
                    <a:moveTo>
                      <a:pt x="334" y="485"/>
                    </a:moveTo>
                    <a:cubicBezTo>
                      <a:pt x="329" y="495"/>
                      <a:pt x="329" y="495"/>
                      <a:pt x="329" y="495"/>
                    </a:cubicBezTo>
                    <a:cubicBezTo>
                      <a:pt x="338" y="495"/>
                      <a:pt x="338" y="495"/>
                      <a:pt x="338" y="495"/>
                    </a:cubicBezTo>
                    <a:cubicBezTo>
                      <a:pt x="334" y="485"/>
                      <a:pt x="334" y="485"/>
                      <a:pt x="334" y="485"/>
                    </a:cubicBezTo>
                    <a:moveTo>
                      <a:pt x="1037" y="475"/>
                    </a:moveTo>
                    <a:cubicBezTo>
                      <a:pt x="1026" y="495"/>
                      <a:pt x="1026" y="495"/>
                      <a:pt x="1026" y="495"/>
                    </a:cubicBezTo>
                    <a:cubicBezTo>
                      <a:pt x="1056" y="495"/>
                      <a:pt x="1056" y="495"/>
                      <a:pt x="1056" y="495"/>
                    </a:cubicBezTo>
                    <a:cubicBezTo>
                      <a:pt x="1057" y="489"/>
                      <a:pt x="1057" y="489"/>
                      <a:pt x="1057" y="489"/>
                    </a:cubicBezTo>
                    <a:cubicBezTo>
                      <a:pt x="1057" y="488"/>
                      <a:pt x="1056" y="488"/>
                      <a:pt x="1055" y="488"/>
                    </a:cubicBezTo>
                    <a:cubicBezTo>
                      <a:pt x="1049" y="483"/>
                      <a:pt x="1042" y="479"/>
                      <a:pt x="1037" y="475"/>
                    </a:cubicBezTo>
                    <a:cubicBezTo>
                      <a:pt x="1037" y="475"/>
                      <a:pt x="1037" y="475"/>
                      <a:pt x="1037" y="475"/>
                    </a:cubicBezTo>
                    <a:moveTo>
                      <a:pt x="1391" y="471"/>
                    </a:moveTo>
                    <a:cubicBezTo>
                      <a:pt x="1376" y="479"/>
                      <a:pt x="1361" y="487"/>
                      <a:pt x="1346" y="495"/>
                    </a:cubicBezTo>
                    <a:cubicBezTo>
                      <a:pt x="1431" y="495"/>
                      <a:pt x="1431" y="495"/>
                      <a:pt x="1431" y="495"/>
                    </a:cubicBezTo>
                    <a:cubicBezTo>
                      <a:pt x="1391" y="471"/>
                      <a:pt x="1391" y="471"/>
                      <a:pt x="1391" y="471"/>
                    </a:cubicBezTo>
                    <a:moveTo>
                      <a:pt x="1070" y="449"/>
                    </a:moveTo>
                    <a:cubicBezTo>
                      <a:pt x="1062" y="488"/>
                      <a:pt x="1062" y="488"/>
                      <a:pt x="1062" y="488"/>
                    </a:cubicBezTo>
                    <a:cubicBezTo>
                      <a:pt x="1066" y="490"/>
                      <a:pt x="1070" y="492"/>
                      <a:pt x="1073" y="495"/>
                    </a:cubicBezTo>
                    <a:cubicBezTo>
                      <a:pt x="1098" y="495"/>
                      <a:pt x="1098" y="495"/>
                      <a:pt x="1098" y="495"/>
                    </a:cubicBezTo>
                    <a:cubicBezTo>
                      <a:pt x="1099" y="461"/>
                      <a:pt x="1099" y="461"/>
                      <a:pt x="1099" y="461"/>
                    </a:cubicBezTo>
                    <a:cubicBezTo>
                      <a:pt x="1097" y="460"/>
                      <a:pt x="1094" y="459"/>
                      <a:pt x="1091" y="458"/>
                    </a:cubicBezTo>
                    <a:cubicBezTo>
                      <a:pt x="1083" y="455"/>
                      <a:pt x="1076" y="452"/>
                      <a:pt x="1070" y="449"/>
                    </a:cubicBezTo>
                    <a:moveTo>
                      <a:pt x="762" y="368"/>
                    </a:moveTo>
                    <a:cubicBezTo>
                      <a:pt x="102" y="368"/>
                      <a:pt x="102" y="368"/>
                      <a:pt x="102" y="368"/>
                    </a:cubicBezTo>
                    <a:cubicBezTo>
                      <a:pt x="102" y="495"/>
                      <a:pt x="102" y="495"/>
                      <a:pt x="102" y="495"/>
                    </a:cubicBezTo>
                    <a:cubicBezTo>
                      <a:pt x="274" y="495"/>
                      <a:pt x="274" y="495"/>
                      <a:pt x="274" y="495"/>
                    </a:cubicBezTo>
                    <a:cubicBezTo>
                      <a:pt x="341" y="373"/>
                      <a:pt x="341" y="373"/>
                      <a:pt x="341" y="373"/>
                    </a:cubicBezTo>
                    <a:cubicBezTo>
                      <a:pt x="371" y="448"/>
                      <a:pt x="371" y="448"/>
                      <a:pt x="371" y="448"/>
                    </a:cubicBezTo>
                    <a:cubicBezTo>
                      <a:pt x="541" y="413"/>
                      <a:pt x="541" y="413"/>
                      <a:pt x="541" y="413"/>
                    </a:cubicBezTo>
                    <a:cubicBezTo>
                      <a:pt x="541" y="410"/>
                      <a:pt x="540" y="408"/>
                      <a:pt x="539" y="405"/>
                    </a:cubicBezTo>
                    <a:cubicBezTo>
                      <a:pt x="537" y="394"/>
                      <a:pt x="536" y="387"/>
                      <a:pt x="536" y="387"/>
                    </a:cubicBezTo>
                    <a:cubicBezTo>
                      <a:pt x="536" y="387"/>
                      <a:pt x="538" y="394"/>
                      <a:pt x="542" y="405"/>
                    </a:cubicBezTo>
                    <a:cubicBezTo>
                      <a:pt x="542" y="407"/>
                      <a:pt x="543" y="410"/>
                      <a:pt x="544" y="413"/>
                    </a:cubicBezTo>
                    <a:cubicBezTo>
                      <a:pt x="762" y="368"/>
                      <a:pt x="762" y="368"/>
                      <a:pt x="762" y="368"/>
                    </a:cubicBezTo>
                    <a:moveTo>
                      <a:pt x="1379" y="368"/>
                    </a:moveTo>
                    <a:cubicBezTo>
                      <a:pt x="1372" y="368"/>
                      <a:pt x="1372" y="368"/>
                      <a:pt x="1372" y="368"/>
                    </a:cubicBezTo>
                    <a:cubicBezTo>
                      <a:pt x="1378" y="370"/>
                      <a:pt x="1378" y="370"/>
                      <a:pt x="1378" y="370"/>
                    </a:cubicBezTo>
                    <a:cubicBezTo>
                      <a:pt x="1378" y="369"/>
                      <a:pt x="1378" y="369"/>
                      <a:pt x="1379" y="368"/>
                    </a:cubicBezTo>
                    <a:moveTo>
                      <a:pt x="1295" y="350"/>
                    </a:moveTo>
                    <a:cubicBezTo>
                      <a:pt x="1294" y="353"/>
                      <a:pt x="1292" y="357"/>
                      <a:pt x="1291" y="360"/>
                    </a:cubicBezTo>
                    <a:cubicBezTo>
                      <a:pt x="1290" y="362"/>
                      <a:pt x="1289" y="363"/>
                      <a:pt x="1288" y="365"/>
                    </a:cubicBezTo>
                    <a:cubicBezTo>
                      <a:pt x="1347" y="365"/>
                      <a:pt x="1347" y="365"/>
                      <a:pt x="1347" y="365"/>
                    </a:cubicBezTo>
                    <a:cubicBezTo>
                      <a:pt x="1295" y="350"/>
                      <a:pt x="1295" y="350"/>
                      <a:pt x="1295" y="350"/>
                    </a:cubicBezTo>
                    <a:moveTo>
                      <a:pt x="647" y="238"/>
                    </a:moveTo>
                    <a:cubicBezTo>
                      <a:pt x="478" y="238"/>
                      <a:pt x="478" y="238"/>
                      <a:pt x="478" y="238"/>
                    </a:cubicBezTo>
                    <a:cubicBezTo>
                      <a:pt x="478" y="244"/>
                      <a:pt x="478" y="250"/>
                      <a:pt x="479" y="256"/>
                    </a:cubicBezTo>
                    <a:cubicBezTo>
                      <a:pt x="479" y="266"/>
                      <a:pt x="480" y="276"/>
                      <a:pt x="480" y="284"/>
                    </a:cubicBezTo>
                    <a:cubicBezTo>
                      <a:pt x="481" y="301"/>
                      <a:pt x="481" y="312"/>
                      <a:pt x="481" y="312"/>
                    </a:cubicBezTo>
                    <a:cubicBezTo>
                      <a:pt x="481" y="312"/>
                      <a:pt x="479" y="301"/>
                      <a:pt x="478" y="285"/>
                    </a:cubicBezTo>
                    <a:cubicBezTo>
                      <a:pt x="477" y="276"/>
                      <a:pt x="476" y="267"/>
                      <a:pt x="475" y="256"/>
                    </a:cubicBezTo>
                    <a:cubicBezTo>
                      <a:pt x="475" y="251"/>
                      <a:pt x="474" y="245"/>
                      <a:pt x="474" y="238"/>
                    </a:cubicBezTo>
                    <a:cubicBezTo>
                      <a:pt x="102" y="238"/>
                      <a:pt x="102" y="238"/>
                      <a:pt x="102" y="238"/>
                    </a:cubicBezTo>
                    <a:cubicBezTo>
                      <a:pt x="102" y="365"/>
                      <a:pt x="102" y="365"/>
                      <a:pt x="102" y="365"/>
                    </a:cubicBezTo>
                    <a:cubicBezTo>
                      <a:pt x="778" y="365"/>
                      <a:pt x="778" y="365"/>
                      <a:pt x="778" y="365"/>
                    </a:cubicBezTo>
                    <a:cubicBezTo>
                      <a:pt x="857" y="349"/>
                      <a:pt x="857" y="349"/>
                      <a:pt x="857" y="349"/>
                    </a:cubicBezTo>
                    <a:cubicBezTo>
                      <a:pt x="855" y="346"/>
                      <a:pt x="852" y="344"/>
                      <a:pt x="850" y="341"/>
                    </a:cubicBezTo>
                    <a:cubicBezTo>
                      <a:pt x="841" y="331"/>
                      <a:pt x="833" y="320"/>
                      <a:pt x="827" y="312"/>
                    </a:cubicBezTo>
                    <a:cubicBezTo>
                      <a:pt x="820" y="304"/>
                      <a:pt x="816" y="298"/>
                      <a:pt x="816" y="298"/>
                    </a:cubicBezTo>
                    <a:cubicBezTo>
                      <a:pt x="816" y="298"/>
                      <a:pt x="821" y="303"/>
                      <a:pt x="828" y="310"/>
                    </a:cubicBezTo>
                    <a:cubicBezTo>
                      <a:pt x="835" y="318"/>
                      <a:pt x="844" y="328"/>
                      <a:pt x="853" y="338"/>
                    </a:cubicBezTo>
                    <a:cubicBezTo>
                      <a:pt x="856" y="342"/>
                      <a:pt x="859" y="345"/>
                      <a:pt x="861" y="348"/>
                    </a:cubicBezTo>
                    <a:cubicBezTo>
                      <a:pt x="943" y="331"/>
                      <a:pt x="943" y="331"/>
                      <a:pt x="943" y="331"/>
                    </a:cubicBezTo>
                    <a:cubicBezTo>
                      <a:pt x="943" y="331"/>
                      <a:pt x="943" y="331"/>
                      <a:pt x="943" y="331"/>
                    </a:cubicBezTo>
                    <a:cubicBezTo>
                      <a:pt x="943" y="321"/>
                      <a:pt x="943" y="307"/>
                      <a:pt x="943" y="293"/>
                    </a:cubicBezTo>
                    <a:cubicBezTo>
                      <a:pt x="943" y="286"/>
                      <a:pt x="943" y="279"/>
                      <a:pt x="943" y="272"/>
                    </a:cubicBezTo>
                    <a:cubicBezTo>
                      <a:pt x="866" y="264"/>
                      <a:pt x="866" y="264"/>
                      <a:pt x="866" y="264"/>
                    </a:cubicBezTo>
                    <a:cubicBezTo>
                      <a:pt x="866" y="265"/>
                      <a:pt x="866" y="267"/>
                      <a:pt x="865" y="268"/>
                    </a:cubicBezTo>
                    <a:cubicBezTo>
                      <a:pt x="862" y="280"/>
                      <a:pt x="859" y="290"/>
                      <a:pt x="856" y="299"/>
                    </a:cubicBezTo>
                    <a:cubicBezTo>
                      <a:pt x="854" y="307"/>
                      <a:pt x="852" y="312"/>
                      <a:pt x="852" y="312"/>
                    </a:cubicBezTo>
                    <a:cubicBezTo>
                      <a:pt x="852" y="312"/>
                      <a:pt x="853" y="307"/>
                      <a:pt x="854" y="298"/>
                    </a:cubicBezTo>
                    <a:cubicBezTo>
                      <a:pt x="856" y="290"/>
                      <a:pt x="858" y="279"/>
                      <a:pt x="861" y="267"/>
                    </a:cubicBezTo>
                    <a:cubicBezTo>
                      <a:pt x="862" y="266"/>
                      <a:pt x="862" y="265"/>
                      <a:pt x="862" y="263"/>
                    </a:cubicBezTo>
                    <a:cubicBezTo>
                      <a:pt x="739" y="249"/>
                      <a:pt x="739" y="249"/>
                      <a:pt x="739" y="249"/>
                    </a:cubicBezTo>
                    <a:cubicBezTo>
                      <a:pt x="739" y="254"/>
                      <a:pt x="740" y="261"/>
                      <a:pt x="740" y="268"/>
                    </a:cubicBezTo>
                    <a:cubicBezTo>
                      <a:pt x="740" y="274"/>
                      <a:pt x="740" y="282"/>
                      <a:pt x="740" y="289"/>
                    </a:cubicBezTo>
                    <a:cubicBezTo>
                      <a:pt x="740" y="297"/>
                      <a:pt x="740" y="304"/>
                      <a:pt x="740" y="311"/>
                    </a:cubicBezTo>
                    <a:cubicBezTo>
                      <a:pt x="740" y="318"/>
                      <a:pt x="739" y="324"/>
                      <a:pt x="739" y="330"/>
                    </a:cubicBezTo>
                    <a:cubicBezTo>
                      <a:pt x="739" y="341"/>
                      <a:pt x="738" y="349"/>
                      <a:pt x="738" y="349"/>
                    </a:cubicBezTo>
                    <a:cubicBezTo>
                      <a:pt x="738" y="349"/>
                      <a:pt x="737" y="341"/>
                      <a:pt x="737" y="330"/>
                    </a:cubicBezTo>
                    <a:cubicBezTo>
                      <a:pt x="737" y="324"/>
                      <a:pt x="736" y="318"/>
                      <a:pt x="736" y="311"/>
                    </a:cubicBezTo>
                    <a:cubicBezTo>
                      <a:pt x="736" y="304"/>
                      <a:pt x="736" y="297"/>
                      <a:pt x="736" y="289"/>
                    </a:cubicBezTo>
                    <a:cubicBezTo>
                      <a:pt x="736" y="282"/>
                      <a:pt x="736" y="274"/>
                      <a:pt x="736" y="268"/>
                    </a:cubicBezTo>
                    <a:cubicBezTo>
                      <a:pt x="736" y="261"/>
                      <a:pt x="737" y="254"/>
                      <a:pt x="737" y="249"/>
                    </a:cubicBezTo>
                    <a:cubicBezTo>
                      <a:pt x="647" y="238"/>
                      <a:pt x="647" y="238"/>
                      <a:pt x="647" y="238"/>
                    </a:cubicBezTo>
                    <a:moveTo>
                      <a:pt x="737" y="238"/>
                    </a:moveTo>
                    <a:cubicBezTo>
                      <a:pt x="678" y="238"/>
                      <a:pt x="678" y="238"/>
                      <a:pt x="678" y="238"/>
                    </a:cubicBezTo>
                    <a:cubicBezTo>
                      <a:pt x="737" y="245"/>
                      <a:pt x="737" y="245"/>
                      <a:pt x="737" y="245"/>
                    </a:cubicBezTo>
                    <a:cubicBezTo>
                      <a:pt x="737" y="242"/>
                      <a:pt x="737" y="240"/>
                      <a:pt x="737" y="238"/>
                    </a:cubicBezTo>
                    <a:moveTo>
                      <a:pt x="870" y="238"/>
                    </a:moveTo>
                    <a:cubicBezTo>
                      <a:pt x="739" y="238"/>
                      <a:pt x="739" y="238"/>
                      <a:pt x="739" y="238"/>
                    </a:cubicBezTo>
                    <a:cubicBezTo>
                      <a:pt x="739" y="240"/>
                      <a:pt x="739" y="242"/>
                      <a:pt x="739" y="245"/>
                    </a:cubicBezTo>
                    <a:cubicBezTo>
                      <a:pt x="864" y="258"/>
                      <a:pt x="864" y="258"/>
                      <a:pt x="864" y="258"/>
                    </a:cubicBezTo>
                    <a:cubicBezTo>
                      <a:pt x="866" y="251"/>
                      <a:pt x="868" y="244"/>
                      <a:pt x="870" y="238"/>
                    </a:cubicBezTo>
                    <a:moveTo>
                      <a:pt x="476" y="219"/>
                    </a:moveTo>
                    <a:cubicBezTo>
                      <a:pt x="477" y="220"/>
                      <a:pt x="477" y="222"/>
                      <a:pt x="477" y="224"/>
                    </a:cubicBezTo>
                    <a:cubicBezTo>
                      <a:pt x="477" y="227"/>
                      <a:pt x="477" y="231"/>
                      <a:pt x="477" y="235"/>
                    </a:cubicBezTo>
                    <a:cubicBezTo>
                      <a:pt x="620" y="235"/>
                      <a:pt x="620" y="235"/>
                      <a:pt x="620" y="235"/>
                    </a:cubicBezTo>
                    <a:cubicBezTo>
                      <a:pt x="476" y="219"/>
                      <a:pt x="476" y="219"/>
                      <a:pt x="476" y="219"/>
                    </a:cubicBezTo>
                    <a:moveTo>
                      <a:pt x="735" y="109"/>
                    </a:move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235"/>
                      <a:pt x="102" y="235"/>
                      <a:pt x="102" y="235"/>
                    </a:cubicBezTo>
                    <a:cubicBezTo>
                      <a:pt x="474" y="235"/>
                      <a:pt x="474" y="235"/>
                      <a:pt x="474" y="235"/>
                    </a:cubicBezTo>
                    <a:cubicBezTo>
                      <a:pt x="473" y="231"/>
                      <a:pt x="473" y="228"/>
                      <a:pt x="473" y="224"/>
                    </a:cubicBezTo>
                    <a:cubicBezTo>
                      <a:pt x="473" y="222"/>
                      <a:pt x="473" y="220"/>
                      <a:pt x="473" y="218"/>
                    </a:cubicBezTo>
                    <a:cubicBezTo>
                      <a:pt x="374" y="207"/>
                      <a:pt x="374" y="207"/>
                      <a:pt x="374" y="207"/>
                    </a:cubicBezTo>
                    <a:cubicBezTo>
                      <a:pt x="472" y="217"/>
                      <a:pt x="472" y="217"/>
                      <a:pt x="472" y="217"/>
                    </a:cubicBezTo>
                    <a:cubicBezTo>
                      <a:pt x="472" y="208"/>
                      <a:pt x="471" y="200"/>
                      <a:pt x="471" y="191"/>
                    </a:cubicBezTo>
                    <a:cubicBezTo>
                      <a:pt x="470" y="181"/>
                      <a:pt x="470" y="171"/>
                      <a:pt x="470" y="163"/>
                    </a:cubicBezTo>
                    <a:cubicBezTo>
                      <a:pt x="469" y="146"/>
                      <a:pt x="469" y="135"/>
                      <a:pt x="469" y="135"/>
                    </a:cubicBezTo>
                    <a:cubicBezTo>
                      <a:pt x="469" y="135"/>
                      <a:pt x="470" y="146"/>
                      <a:pt x="472" y="163"/>
                    </a:cubicBezTo>
                    <a:cubicBezTo>
                      <a:pt x="473" y="171"/>
                      <a:pt x="473" y="181"/>
                      <a:pt x="474" y="191"/>
                    </a:cubicBezTo>
                    <a:cubicBezTo>
                      <a:pt x="475" y="200"/>
                      <a:pt x="476" y="209"/>
                      <a:pt x="476" y="218"/>
                    </a:cubicBezTo>
                    <a:cubicBezTo>
                      <a:pt x="648" y="235"/>
                      <a:pt x="648" y="235"/>
                      <a:pt x="648" y="235"/>
                    </a:cubicBezTo>
                    <a:cubicBezTo>
                      <a:pt x="738" y="235"/>
                      <a:pt x="738" y="235"/>
                      <a:pt x="738" y="235"/>
                    </a:cubicBezTo>
                    <a:cubicBezTo>
                      <a:pt x="738" y="232"/>
                      <a:pt x="738" y="230"/>
                      <a:pt x="738" y="230"/>
                    </a:cubicBezTo>
                    <a:cubicBezTo>
                      <a:pt x="738" y="230"/>
                      <a:pt x="738" y="232"/>
                      <a:pt x="738" y="235"/>
                    </a:cubicBezTo>
                    <a:cubicBezTo>
                      <a:pt x="871" y="235"/>
                      <a:pt x="871" y="235"/>
                      <a:pt x="871" y="235"/>
                    </a:cubicBezTo>
                    <a:cubicBezTo>
                      <a:pt x="873" y="228"/>
                      <a:pt x="875" y="224"/>
                      <a:pt x="875" y="224"/>
                    </a:cubicBezTo>
                    <a:cubicBezTo>
                      <a:pt x="875" y="224"/>
                      <a:pt x="875" y="224"/>
                      <a:pt x="875" y="224"/>
                    </a:cubicBezTo>
                    <a:cubicBezTo>
                      <a:pt x="875" y="224"/>
                      <a:pt x="875" y="224"/>
                      <a:pt x="875" y="224"/>
                    </a:cubicBezTo>
                    <a:cubicBezTo>
                      <a:pt x="875" y="224"/>
                      <a:pt x="875" y="217"/>
                      <a:pt x="876" y="208"/>
                    </a:cubicBezTo>
                    <a:cubicBezTo>
                      <a:pt x="876" y="199"/>
                      <a:pt x="877" y="188"/>
                      <a:pt x="879" y="177"/>
                    </a:cubicBezTo>
                    <a:cubicBezTo>
                      <a:pt x="760" y="121"/>
                      <a:pt x="760" y="121"/>
                      <a:pt x="760" y="121"/>
                    </a:cubicBezTo>
                    <a:cubicBezTo>
                      <a:pt x="758" y="122"/>
                      <a:pt x="756" y="123"/>
                      <a:pt x="756" y="123"/>
                    </a:cubicBezTo>
                    <a:cubicBezTo>
                      <a:pt x="756" y="123"/>
                      <a:pt x="757" y="122"/>
                      <a:pt x="759" y="120"/>
                    </a:cubicBezTo>
                    <a:cubicBezTo>
                      <a:pt x="735" y="109"/>
                      <a:pt x="735" y="109"/>
                      <a:pt x="735" y="109"/>
                    </a:cubicBezTo>
                    <a:moveTo>
                      <a:pt x="50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83"/>
                      <a:pt x="0" y="983"/>
                      <a:pt x="0" y="983"/>
                    </a:cubicBezTo>
                    <a:cubicBezTo>
                      <a:pt x="1586" y="983"/>
                      <a:pt x="1586" y="983"/>
                      <a:pt x="1586" y="983"/>
                    </a:cubicBezTo>
                    <a:cubicBezTo>
                      <a:pt x="1586" y="214"/>
                      <a:pt x="1586" y="214"/>
                      <a:pt x="1586" y="214"/>
                    </a:cubicBezTo>
                    <a:cubicBezTo>
                      <a:pt x="1472" y="235"/>
                      <a:pt x="1472" y="235"/>
                      <a:pt x="1472" y="235"/>
                    </a:cubicBezTo>
                    <a:cubicBezTo>
                      <a:pt x="1496" y="235"/>
                      <a:pt x="1496" y="235"/>
                      <a:pt x="1496" y="235"/>
                    </a:cubicBezTo>
                    <a:cubicBezTo>
                      <a:pt x="1496" y="238"/>
                      <a:pt x="1496" y="238"/>
                      <a:pt x="1496" y="238"/>
                    </a:cubicBezTo>
                    <a:cubicBezTo>
                      <a:pt x="1454" y="238"/>
                      <a:pt x="1454" y="238"/>
                      <a:pt x="1454" y="238"/>
                    </a:cubicBezTo>
                    <a:cubicBezTo>
                      <a:pt x="1331" y="261"/>
                      <a:pt x="1331" y="261"/>
                      <a:pt x="1331" y="261"/>
                    </a:cubicBezTo>
                    <a:cubicBezTo>
                      <a:pt x="1332" y="264"/>
                      <a:pt x="1334" y="267"/>
                      <a:pt x="1335" y="271"/>
                    </a:cubicBezTo>
                    <a:cubicBezTo>
                      <a:pt x="1338" y="279"/>
                      <a:pt x="1341" y="288"/>
                      <a:pt x="1344" y="295"/>
                    </a:cubicBezTo>
                    <a:cubicBezTo>
                      <a:pt x="1346" y="302"/>
                      <a:pt x="1347" y="306"/>
                      <a:pt x="1347" y="306"/>
                    </a:cubicBezTo>
                    <a:cubicBezTo>
                      <a:pt x="1347" y="306"/>
                      <a:pt x="1345" y="302"/>
                      <a:pt x="1342" y="296"/>
                    </a:cubicBezTo>
                    <a:cubicBezTo>
                      <a:pt x="1339" y="289"/>
                      <a:pt x="1335" y="281"/>
                      <a:pt x="1331" y="272"/>
                    </a:cubicBezTo>
                    <a:cubicBezTo>
                      <a:pt x="1330" y="269"/>
                      <a:pt x="1329" y="265"/>
                      <a:pt x="1327" y="262"/>
                    </a:cubicBezTo>
                    <a:cubicBezTo>
                      <a:pt x="1207" y="284"/>
                      <a:pt x="1207" y="284"/>
                      <a:pt x="1207" y="284"/>
                    </a:cubicBezTo>
                    <a:cubicBezTo>
                      <a:pt x="1202" y="316"/>
                      <a:pt x="1202" y="316"/>
                      <a:pt x="1202" y="316"/>
                    </a:cubicBezTo>
                    <a:cubicBezTo>
                      <a:pt x="1294" y="344"/>
                      <a:pt x="1294" y="344"/>
                      <a:pt x="1294" y="344"/>
                    </a:cubicBezTo>
                    <a:cubicBezTo>
                      <a:pt x="1296" y="340"/>
                      <a:pt x="1298" y="337"/>
                      <a:pt x="1300" y="334"/>
                    </a:cubicBezTo>
                    <a:cubicBezTo>
                      <a:pt x="1304" y="327"/>
                      <a:pt x="1307" y="323"/>
                      <a:pt x="1307" y="323"/>
                    </a:cubicBezTo>
                    <a:cubicBezTo>
                      <a:pt x="1307" y="323"/>
                      <a:pt x="1305" y="327"/>
                      <a:pt x="1302" y="334"/>
                    </a:cubicBezTo>
                    <a:cubicBezTo>
                      <a:pt x="1301" y="338"/>
                      <a:pt x="1299" y="341"/>
                      <a:pt x="1297" y="345"/>
                    </a:cubicBezTo>
                    <a:cubicBezTo>
                      <a:pt x="1362" y="365"/>
                      <a:pt x="1362" y="365"/>
                      <a:pt x="1362" y="365"/>
                    </a:cubicBezTo>
                    <a:cubicBezTo>
                      <a:pt x="1381" y="365"/>
                      <a:pt x="1381" y="365"/>
                      <a:pt x="1381" y="365"/>
                    </a:cubicBezTo>
                    <a:cubicBezTo>
                      <a:pt x="1387" y="354"/>
                      <a:pt x="1393" y="344"/>
                      <a:pt x="1398" y="336"/>
                    </a:cubicBezTo>
                    <a:cubicBezTo>
                      <a:pt x="1403" y="328"/>
                      <a:pt x="1407" y="323"/>
                      <a:pt x="1407" y="323"/>
                    </a:cubicBezTo>
                    <a:cubicBezTo>
                      <a:pt x="1407" y="323"/>
                      <a:pt x="1404" y="329"/>
                      <a:pt x="1400" y="337"/>
                    </a:cubicBezTo>
                    <a:cubicBezTo>
                      <a:pt x="1396" y="345"/>
                      <a:pt x="1391" y="355"/>
                      <a:pt x="1385" y="365"/>
                    </a:cubicBezTo>
                    <a:cubicBezTo>
                      <a:pt x="1496" y="365"/>
                      <a:pt x="1496" y="365"/>
                      <a:pt x="1496" y="365"/>
                    </a:cubicBezTo>
                    <a:cubicBezTo>
                      <a:pt x="1496" y="368"/>
                      <a:pt x="1496" y="368"/>
                      <a:pt x="1496" y="368"/>
                    </a:cubicBezTo>
                    <a:cubicBezTo>
                      <a:pt x="1383" y="368"/>
                      <a:pt x="1383" y="368"/>
                      <a:pt x="1383" y="368"/>
                    </a:cubicBezTo>
                    <a:cubicBezTo>
                      <a:pt x="1383" y="368"/>
                      <a:pt x="1383" y="369"/>
                      <a:pt x="1383" y="369"/>
                    </a:cubicBezTo>
                    <a:cubicBezTo>
                      <a:pt x="1382" y="370"/>
                      <a:pt x="1382" y="370"/>
                      <a:pt x="1382" y="371"/>
                    </a:cubicBezTo>
                    <a:cubicBezTo>
                      <a:pt x="1575" y="430"/>
                      <a:pt x="1575" y="430"/>
                      <a:pt x="1575" y="430"/>
                    </a:cubicBezTo>
                    <a:cubicBezTo>
                      <a:pt x="1380" y="374"/>
                      <a:pt x="1380" y="374"/>
                      <a:pt x="1380" y="374"/>
                    </a:cubicBezTo>
                    <a:cubicBezTo>
                      <a:pt x="1374" y="384"/>
                      <a:pt x="1368" y="393"/>
                      <a:pt x="1364" y="400"/>
                    </a:cubicBezTo>
                    <a:cubicBezTo>
                      <a:pt x="1359" y="409"/>
                      <a:pt x="1355" y="414"/>
                      <a:pt x="1355" y="414"/>
                    </a:cubicBezTo>
                    <a:cubicBezTo>
                      <a:pt x="1355" y="414"/>
                      <a:pt x="1357" y="408"/>
                      <a:pt x="1362" y="399"/>
                    </a:cubicBezTo>
                    <a:cubicBezTo>
                      <a:pt x="1366" y="392"/>
                      <a:pt x="1371" y="383"/>
                      <a:pt x="1376" y="373"/>
                    </a:cubicBezTo>
                    <a:cubicBezTo>
                      <a:pt x="1358" y="368"/>
                      <a:pt x="1358" y="368"/>
                      <a:pt x="1358" y="368"/>
                    </a:cubicBezTo>
                    <a:cubicBezTo>
                      <a:pt x="1287" y="368"/>
                      <a:pt x="1287" y="368"/>
                      <a:pt x="1287" y="368"/>
                    </a:cubicBezTo>
                    <a:cubicBezTo>
                      <a:pt x="1283" y="374"/>
                      <a:pt x="1280" y="380"/>
                      <a:pt x="1277" y="385"/>
                    </a:cubicBezTo>
                    <a:cubicBezTo>
                      <a:pt x="1275" y="389"/>
                      <a:pt x="1274" y="392"/>
                      <a:pt x="1272" y="394"/>
                    </a:cubicBezTo>
                    <a:cubicBezTo>
                      <a:pt x="1319" y="422"/>
                      <a:pt x="1319" y="422"/>
                      <a:pt x="1319" y="422"/>
                    </a:cubicBezTo>
                    <a:cubicBezTo>
                      <a:pt x="1323" y="421"/>
                      <a:pt x="1327" y="419"/>
                      <a:pt x="1330" y="418"/>
                    </a:cubicBezTo>
                    <a:cubicBezTo>
                      <a:pt x="1336" y="415"/>
                      <a:pt x="1340" y="414"/>
                      <a:pt x="1340" y="414"/>
                    </a:cubicBezTo>
                    <a:cubicBezTo>
                      <a:pt x="1340" y="414"/>
                      <a:pt x="1336" y="417"/>
                      <a:pt x="1331" y="420"/>
                    </a:cubicBezTo>
                    <a:cubicBezTo>
                      <a:pt x="1328" y="421"/>
                      <a:pt x="1326" y="423"/>
                      <a:pt x="1322" y="424"/>
                    </a:cubicBezTo>
                    <a:cubicBezTo>
                      <a:pt x="1394" y="469"/>
                      <a:pt x="1394" y="469"/>
                      <a:pt x="1394" y="469"/>
                    </a:cubicBezTo>
                    <a:cubicBezTo>
                      <a:pt x="1403" y="465"/>
                      <a:pt x="1411" y="461"/>
                      <a:pt x="1420" y="457"/>
                    </a:cubicBezTo>
                    <a:cubicBezTo>
                      <a:pt x="1412" y="461"/>
                      <a:pt x="1403" y="465"/>
                      <a:pt x="1395" y="469"/>
                    </a:cubicBezTo>
                    <a:cubicBezTo>
                      <a:pt x="1436" y="495"/>
                      <a:pt x="1436" y="495"/>
                      <a:pt x="1436" y="495"/>
                    </a:cubicBezTo>
                    <a:cubicBezTo>
                      <a:pt x="1496" y="495"/>
                      <a:pt x="1496" y="495"/>
                      <a:pt x="1496" y="495"/>
                    </a:cubicBezTo>
                    <a:cubicBezTo>
                      <a:pt x="1496" y="498"/>
                      <a:pt x="1496" y="498"/>
                      <a:pt x="1496" y="498"/>
                    </a:cubicBezTo>
                    <a:cubicBezTo>
                      <a:pt x="1441" y="498"/>
                      <a:pt x="1441" y="498"/>
                      <a:pt x="1441" y="498"/>
                    </a:cubicBezTo>
                    <a:cubicBezTo>
                      <a:pt x="1575" y="581"/>
                      <a:pt x="1575" y="581"/>
                      <a:pt x="1575" y="581"/>
                    </a:cubicBezTo>
                    <a:cubicBezTo>
                      <a:pt x="1436" y="498"/>
                      <a:pt x="1436" y="498"/>
                      <a:pt x="1436" y="498"/>
                    </a:cubicBezTo>
                    <a:cubicBezTo>
                      <a:pt x="1339" y="498"/>
                      <a:pt x="1339" y="498"/>
                      <a:pt x="1339" y="498"/>
                    </a:cubicBezTo>
                    <a:cubicBezTo>
                      <a:pt x="1339" y="498"/>
                      <a:pt x="1338" y="498"/>
                      <a:pt x="1337" y="499"/>
                    </a:cubicBezTo>
                    <a:cubicBezTo>
                      <a:pt x="1268" y="533"/>
                      <a:pt x="1268" y="533"/>
                      <a:pt x="1268" y="533"/>
                    </a:cubicBezTo>
                    <a:cubicBezTo>
                      <a:pt x="1319" y="624"/>
                      <a:pt x="1319" y="624"/>
                      <a:pt x="1319" y="624"/>
                    </a:cubicBezTo>
                    <a:cubicBezTo>
                      <a:pt x="1496" y="624"/>
                      <a:pt x="1496" y="624"/>
                      <a:pt x="1496" y="624"/>
                    </a:cubicBezTo>
                    <a:cubicBezTo>
                      <a:pt x="1496" y="627"/>
                      <a:pt x="1496" y="627"/>
                      <a:pt x="1496" y="627"/>
                    </a:cubicBezTo>
                    <a:cubicBezTo>
                      <a:pt x="1321" y="627"/>
                      <a:pt x="1321" y="627"/>
                      <a:pt x="1321" y="627"/>
                    </a:cubicBezTo>
                    <a:cubicBezTo>
                      <a:pt x="1392" y="754"/>
                      <a:pt x="1392" y="754"/>
                      <a:pt x="1392" y="754"/>
                    </a:cubicBezTo>
                    <a:cubicBezTo>
                      <a:pt x="1496" y="754"/>
                      <a:pt x="1496" y="754"/>
                      <a:pt x="1496" y="754"/>
                    </a:cubicBezTo>
                    <a:cubicBezTo>
                      <a:pt x="1496" y="757"/>
                      <a:pt x="1496" y="757"/>
                      <a:pt x="1496" y="757"/>
                    </a:cubicBezTo>
                    <a:cubicBezTo>
                      <a:pt x="1394" y="757"/>
                      <a:pt x="1394" y="757"/>
                      <a:pt x="1394" y="757"/>
                    </a:cubicBezTo>
                    <a:cubicBezTo>
                      <a:pt x="1408" y="783"/>
                      <a:pt x="1408" y="783"/>
                      <a:pt x="1408" y="783"/>
                    </a:cubicBezTo>
                    <a:cubicBezTo>
                      <a:pt x="1414" y="779"/>
                      <a:pt x="1420" y="776"/>
                      <a:pt x="1427" y="772"/>
                    </a:cubicBezTo>
                    <a:cubicBezTo>
                      <a:pt x="1421" y="776"/>
                      <a:pt x="1415" y="780"/>
                      <a:pt x="1409" y="783"/>
                    </a:cubicBezTo>
                    <a:cubicBezTo>
                      <a:pt x="1447" y="850"/>
                      <a:pt x="1447" y="850"/>
                      <a:pt x="1447" y="850"/>
                    </a:cubicBezTo>
                    <a:cubicBezTo>
                      <a:pt x="1524" y="850"/>
                      <a:pt x="1524" y="850"/>
                      <a:pt x="1524" y="850"/>
                    </a:cubicBezTo>
                    <a:cubicBezTo>
                      <a:pt x="1524" y="869"/>
                      <a:pt x="1524" y="869"/>
                      <a:pt x="1524" y="869"/>
                    </a:cubicBezTo>
                    <a:cubicBezTo>
                      <a:pt x="1503" y="869"/>
                      <a:pt x="1503" y="869"/>
                      <a:pt x="1503" y="869"/>
                    </a:cubicBezTo>
                    <a:cubicBezTo>
                      <a:pt x="1503" y="902"/>
                      <a:pt x="1503" y="902"/>
                      <a:pt x="1503" y="902"/>
                    </a:cubicBezTo>
                    <a:cubicBezTo>
                      <a:pt x="1489" y="902"/>
                      <a:pt x="1489" y="902"/>
                      <a:pt x="1489" y="902"/>
                    </a:cubicBezTo>
                    <a:cubicBezTo>
                      <a:pt x="1489" y="869"/>
                      <a:pt x="1489" y="869"/>
                      <a:pt x="1489" y="869"/>
                    </a:cubicBezTo>
                    <a:cubicBezTo>
                      <a:pt x="1457" y="869"/>
                      <a:pt x="1457" y="869"/>
                      <a:pt x="1457" y="869"/>
                    </a:cubicBezTo>
                    <a:cubicBezTo>
                      <a:pt x="1505" y="954"/>
                      <a:pt x="1505" y="954"/>
                      <a:pt x="1505" y="954"/>
                    </a:cubicBezTo>
                    <a:cubicBezTo>
                      <a:pt x="1456" y="869"/>
                      <a:pt x="1456" y="869"/>
                      <a:pt x="1456" y="869"/>
                    </a:cubicBezTo>
                    <a:cubicBezTo>
                      <a:pt x="1373" y="869"/>
                      <a:pt x="1373" y="869"/>
                      <a:pt x="1373" y="869"/>
                    </a:cubicBezTo>
                    <a:cubicBezTo>
                      <a:pt x="1373" y="902"/>
                      <a:pt x="1373" y="902"/>
                      <a:pt x="1373" y="902"/>
                    </a:cubicBezTo>
                    <a:cubicBezTo>
                      <a:pt x="1360" y="902"/>
                      <a:pt x="1360" y="902"/>
                      <a:pt x="1360" y="902"/>
                    </a:cubicBezTo>
                    <a:cubicBezTo>
                      <a:pt x="1360" y="869"/>
                      <a:pt x="1360" y="869"/>
                      <a:pt x="1360" y="869"/>
                    </a:cubicBezTo>
                    <a:cubicBezTo>
                      <a:pt x="1244" y="869"/>
                      <a:pt x="1244" y="869"/>
                      <a:pt x="1244" y="869"/>
                    </a:cubicBezTo>
                    <a:cubicBezTo>
                      <a:pt x="1244" y="902"/>
                      <a:pt x="1244" y="902"/>
                      <a:pt x="1244" y="902"/>
                    </a:cubicBezTo>
                    <a:cubicBezTo>
                      <a:pt x="1230" y="902"/>
                      <a:pt x="1230" y="902"/>
                      <a:pt x="1230" y="902"/>
                    </a:cubicBezTo>
                    <a:cubicBezTo>
                      <a:pt x="1230" y="869"/>
                      <a:pt x="1230" y="869"/>
                      <a:pt x="1230" y="869"/>
                    </a:cubicBezTo>
                    <a:cubicBezTo>
                      <a:pt x="1114" y="869"/>
                      <a:pt x="1114" y="869"/>
                      <a:pt x="1114" y="869"/>
                    </a:cubicBezTo>
                    <a:cubicBezTo>
                      <a:pt x="1114" y="902"/>
                      <a:pt x="1114" y="902"/>
                      <a:pt x="1114" y="902"/>
                    </a:cubicBezTo>
                    <a:cubicBezTo>
                      <a:pt x="1101" y="902"/>
                      <a:pt x="1101" y="902"/>
                      <a:pt x="1101" y="902"/>
                    </a:cubicBezTo>
                    <a:cubicBezTo>
                      <a:pt x="1101" y="869"/>
                      <a:pt x="1101" y="869"/>
                      <a:pt x="1101" y="869"/>
                    </a:cubicBezTo>
                    <a:cubicBezTo>
                      <a:pt x="984" y="869"/>
                      <a:pt x="984" y="869"/>
                      <a:pt x="984" y="869"/>
                    </a:cubicBezTo>
                    <a:cubicBezTo>
                      <a:pt x="984" y="902"/>
                      <a:pt x="984" y="902"/>
                      <a:pt x="984" y="902"/>
                    </a:cubicBezTo>
                    <a:cubicBezTo>
                      <a:pt x="971" y="902"/>
                      <a:pt x="971" y="902"/>
                      <a:pt x="971" y="902"/>
                    </a:cubicBezTo>
                    <a:cubicBezTo>
                      <a:pt x="971" y="869"/>
                      <a:pt x="971" y="869"/>
                      <a:pt x="971" y="869"/>
                    </a:cubicBezTo>
                    <a:cubicBezTo>
                      <a:pt x="855" y="869"/>
                      <a:pt x="855" y="869"/>
                      <a:pt x="855" y="869"/>
                    </a:cubicBezTo>
                    <a:cubicBezTo>
                      <a:pt x="855" y="902"/>
                      <a:pt x="855" y="902"/>
                      <a:pt x="855" y="902"/>
                    </a:cubicBezTo>
                    <a:cubicBezTo>
                      <a:pt x="842" y="902"/>
                      <a:pt x="842" y="902"/>
                      <a:pt x="842" y="902"/>
                    </a:cubicBezTo>
                    <a:cubicBezTo>
                      <a:pt x="842" y="869"/>
                      <a:pt x="842" y="869"/>
                      <a:pt x="842" y="869"/>
                    </a:cubicBezTo>
                    <a:cubicBezTo>
                      <a:pt x="725" y="869"/>
                      <a:pt x="725" y="869"/>
                      <a:pt x="725" y="869"/>
                    </a:cubicBezTo>
                    <a:cubicBezTo>
                      <a:pt x="725" y="902"/>
                      <a:pt x="725" y="902"/>
                      <a:pt x="725" y="902"/>
                    </a:cubicBezTo>
                    <a:cubicBezTo>
                      <a:pt x="712" y="902"/>
                      <a:pt x="712" y="902"/>
                      <a:pt x="712" y="902"/>
                    </a:cubicBezTo>
                    <a:cubicBezTo>
                      <a:pt x="712" y="869"/>
                      <a:pt x="712" y="869"/>
                      <a:pt x="712" y="869"/>
                    </a:cubicBezTo>
                    <a:cubicBezTo>
                      <a:pt x="596" y="869"/>
                      <a:pt x="596" y="869"/>
                      <a:pt x="596" y="869"/>
                    </a:cubicBezTo>
                    <a:cubicBezTo>
                      <a:pt x="596" y="902"/>
                      <a:pt x="596" y="902"/>
                      <a:pt x="596" y="902"/>
                    </a:cubicBezTo>
                    <a:cubicBezTo>
                      <a:pt x="582" y="902"/>
                      <a:pt x="582" y="902"/>
                      <a:pt x="582" y="902"/>
                    </a:cubicBezTo>
                    <a:cubicBezTo>
                      <a:pt x="582" y="869"/>
                      <a:pt x="582" y="869"/>
                      <a:pt x="582" y="869"/>
                    </a:cubicBezTo>
                    <a:cubicBezTo>
                      <a:pt x="466" y="869"/>
                      <a:pt x="466" y="869"/>
                      <a:pt x="466" y="869"/>
                    </a:cubicBezTo>
                    <a:cubicBezTo>
                      <a:pt x="466" y="902"/>
                      <a:pt x="466" y="902"/>
                      <a:pt x="466" y="902"/>
                    </a:cubicBezTo>
                    <a:cubicBezTo>
                      <a:pt x="453" y="902"/>
                      <a:pt x="453" y="902"/>
                      <a:pt x="453" y="902"/>
                    </a:cubicBezTo>
                    <a:cubicBezTo>
                      <a:pt x="453" y="869"/>
                      <a:pt x="453" y="869"/>
                      <a:pt x="453" y="869"/>
                    </a:cubicBezTo>
                    <a:cubicBezTo>
                      <a:pt x="336" y="869"/>
                      <a:pt x="336" y="869"/>
                      <a:pt x="336" y="869"/>
                    </a:cubicBezTo>
                    <a:cubicBezTo>
                      <a:pt x="336" y="902"/>
                      <a:pt x="336" y="902"/>
                      <a:pt x="336" y="902"/>
                    </a:cubicBezTo>
                    <a:cubicBezTo>
                      <a:pt x="323" y="902"/>
                      <a:pt x="323" y="902"/>
                      <a:pt x="323" y="902"/>
                    </a:cubicBezTo>
                    <a:cubicBezTo>
                      <a:pt x="323" y="869"/>
                      <a:pt x="323" y="869"/>
                      <a:pt x="323" y="869"/>
                    </a:cubicBezTo>
                    <a:cubicBezTo>
                      <a:pt x="207" y="869"/>
                      <a:pt x="207" y="869"/>
                      <a:pt x="207" y="869"/>
                    </a:cubicBezTo>
                    <a:cubicBezTo>
                      <a:pt x="207" y="902"/>
                      <a:pt x="207" y="902"/>
                      <a:pt x="207" y="902"/>
                    </a:cubicBezTo>
                    <a:cubicBezTo>
                      <a:pt x="194" y="902"/>
                      <a:pt x="194" y="902"/>
                      <a:pt x="194" y="902"/>
                    </a:cubicBezTo>
                    <a:cubicBezTo>
                      <a:pt x="194" y="869"/>
                      <a:pt x="194" y="869"/>
                      <a:pt x="194" y="869"/>
                    </a:cubicBezTo>
                    <a:cubicBezTo>
                      <a:pt x="102" y="869"/>
                      <a:pt x="102" y="869"/>
                      <a:pt x="102" y="869"/>
                    </a:cubicBezTo>
                    <a:cubicBezTo>
                      <a:pt x="83" y="869"/>
                      <a:pt x="83" y="869"/>
                      <a:pt x="83" y="869"/>
                    </a:cubicBezTo>
                    <a:cubicBezTo>
                      <a:pt x="83" y="850"/>
                      <a:pt x="83" y="850"/>
                      <a:pt x="83" y="850"/>
                    </a:cubicBezTo>
                    <a:cubicBezTo>
                      <a:pt x="83" y="762"/>
                      <a:pt x="83" y="762"/>
                      <a:pt x="83" y="762"/>
                    </a:cubicBezTo>
                    <a:cubicBezTo>
                      <a:pt x="54" y="762"/>
                      <a:pt x="54" y="762"/>
                      <a:pt x="54" y="762"/>
                    </a:cubicBezTo>
                    <a:cubicBezTo>
                      <a:pt x="54" y="749"/>
                      <a:pt x="54" y="749"/>
                      <a:pt x="54" y="749"/>
                    </a:cubicBezTo>
                    <a:cubicBezTo>
                      <a:pt x="83" y="749"/>
                      <a:pt x="83" y="749"/>
                      <a:pt x="83" y="749"/>
                    </a:cubicBezTo>
                    <a:cubicBezTo>
                      <a:pt x="83" y="632"/>
                      <a:pt x="83" y="632"/>
                      <a:pt x="83" y="632"/>
                    </a:cubicBezTo>
                    <a:cubicBezTo>
                      <a:pt x="54" y="632"/>
                      <a:pt x="54" y="632"/>
                      <a:pt x="54" y="632"/>
                    </a:cubicBezTo>
                    <a:cubicBezTo>
                      <a:pt x="54" y="619"/>
                      <a:pt x="54" y="619"/>
                      <a:pt x="54" y="619"/>
                    </a:cubicBezTo>
                    <a:cubicBezTo>
                      <a:pt x="83" y="619"/>
                      <a:pt x="83" y="619"/>
                      <a:pt x="83" y="619"/>
                    </a:cubicBezTo>
                    <a:cubicBezTo>
                      <a:pt x="83" y="503"/>
                      <a:pt x="83" y="503"/>
                      <a:pt x="83" y="503"/>
                    </a:cubicBezTo>
                    <a:cubicBezTo>
                      <a:pt x="54" y="503"/>
                      <a:pt x="54" y="503"/>
                      <a:pt x="54" y="503"/>
                    </a:cubicBezTo>
                    <a:cubicBezTo>
                      <a:pt x="54" y="489"/>
                      <a:pt x="54" y="489"/>
                      <a:pt x="54" y="489"/>
                    </a:cubicBezTo>
                    <a:cubicBezTo>
                      <a:pt x="83" y="489"/>
                      <a:pt x="83" y="489"/>
                      <a:pt x="83" y="489"/>
                    </a:cubicBezTo>
                    <a:cubicBezTo>
                      <a:pt x="83" y="373"/>
                      <a:pt x="83" y="373"/>
                      <a:pt x="83" y="373"/>
                    </a:cubicBezTo>
                    <a:cubicBezTo>
                      <a:pt x="54" y="373"/>
                      <a:pt x="54" y="373"/>
                      <a:pt x="54" y="373"/>
                    </a:cubicBezTo>
                    <a:cubicBezTo>
                      <a:pt x="54" y="360"/>
                      <a:pt x="54" y="360"/>
                      <a:pt x="54" y="360"/>
                    </a:cubicBezTo>
                    <a:cubicBezTo>
                      <a:pt x="83" y="360"/>
                      <a:pt x="83" y="360"/>
                      <a:pt x="83" y="360"/>
                    </a:cubicBezTo>
                    <a:cubicBezTo>
                      <a:pt x="83" y="244"/>
                      <a:pt x="83" y="244"/>
                      <a:pt x="83" y="244"/>
                    </a:cubicBezTo>
                    <a:cubicBezTo>
                      <a:pt x="54" y="244"/>
                      <a:pt x="54" y="244"/>
                      <a:pt x="54" y="244"/>
                    </a:cubicBezTo>
                    <a:cubicBezTo>
                      <a:pt x="54" y="230"/>
                      <a:pt x="54" y="230"/>
                      <a:pt x="54" y="230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728" y="106"/>
                      <a:pt x="728" y="106"/>
                      <a:pt x="728" y="106"/>
                    </a:cubicBezTo>
                    <a:cubicBezTo>
                      <a:pt x="504" y="0"/>
                      <a:pt x="504" y="0"/>
                      <a:pt x="504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3" name="îṣ1îḋé"/>
              <p:cNvSpPr/>
              <p:nvPr/>
            </p:nvSpPr>
            <p:spPr bwMode="auto">
              <a:xfrm>
                <a:off x="3122" y="1618"/>
                <a:ext cx="868" cy="4"/>
              </a:xfrm>
              <a:custGeom>
                <a:avLst/>
                <a:gdLst>
                  <a:gd name="T0" fmla="*/ 859 w 868"/>
                  <a:gd name="T1" fmla="*/ 0 h 4"/>
                  <a:gd name="T2" fmla="*/ 0 w 868"/>
                  <a:gd name="T3" fmla="*/ 0 h 4"/>
                  <a:gd name="T4" fmla="*/ 0 w 868"/>
                  <a:gd name="T5" fmla="*/ 4 h 4"/>
                  <a:gd name="T6" fmla="*/ 868 w 868"/>
                  <a:gd name="T7" fmla="*/ 4 h 4"/>
                  <a:gd name="T8" fmla="*/ 859 w 86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8" h="4">
                    <a:moveTo>
                      <a:pt x="859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868" y="4"/>
                    </a:lnTo>
                    <a:lnTo>
                      <a:pt x="859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4" name="íṡḷïḑé"/>
              <p:cNvSpPr/>
              <p:nvPr/>
            </p:nvSpPr>
            <p:spPr bwMode="auto">
              <a:xfrm>
                <a:off x="3122" y="1618"/>
                <a:ext cx="868" cy="4"/>
              </a:xfrm>
              <a:custGeom>
                <a:avLst/>
                <a:gdLst>
                  <a:gd name="T0" fmla="*/ 859 w 868"/>
                  <a:gd name="T1" fmla="*/ 0 h 4"/>
                  <a:gd name="T2" fmla="*/ 0 w 868"/>
                  <a:gd name="T3" fmla="*/ 0 h 4"/>
                  <a:gd name="T4" fmla="*/ 0 w 868"/>
                  <a:gd name="T5" fmla="*/ 4 h 4"/>
                  <a:gd name="T6" fmla="*/ 868 w 868"/>
                  <a:gd name="T7" fmla="*/ 4 h 4"/>
                  <a:gd name="T8" fmla="*/ 859 w 86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8" h="4">
                    <a:moveTo>
                      <a:pt x="859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868" y="4"/>
                    </a:lnTo>
                    <a:lnTo>
                      <a:pt x="85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5" name="ïṣḻîďê"/>
              <p:cNvSpPr/>
              <p:nvPr/>
            </p:nvSpPr>
            <p:spPr bwMode="auto">
              <a:xfrm>
                <a:off x="3122" y="1795"/>
                <a:ext cx="1912" cy="4"/>
              </a:xfrm>
              <a:custGeom>
                <a:avLst/>
                <a:gdLst>
                  <a:gd name="T0" fmla="*/ 372 w 1394"/>
                  <a:gd name="T1" fmla="*/ 0 h 3"/>
                  <a:gd name="T2" fmla="*/ 0 w 1394"/>
                  <a:gd name="T3" fmla="*/ 0 h 3"/>
                  <a:gd name="T4" fmla="*/ 0 w 1394"/>
                  <a:gd name="T5" fmla="*/ 3 h 3"/>
                  <a:gd name="T6" fmla="*/ 372 w 1394"/>
                  <a:gd name="T7" fmla="*/ 3 h 3"/>
                  <a:gd name="T8" fmla="*/ 372 w 1394"/>
                  <a:gd name="T9" fmla="*/ 0 h 3"/>
                  <a:gd name="T10" fmla="*/ 518 w 1394"/>
                  <a:gd name="T11" fmla="*/ 0 h 3"/>
                  <a:gd name="T12" fmla="*/ 375 w 1394"/>
                  <a:gd name="T13" fmla="*/ 0 h 3"/>
                  <a:gd name="T14" fmla="*/ 376 w 1394"/>
                  <a:gd name="T15" fmla="*/ 3 h 3"/>
                  <a:gd name="T16" fmla="*/ 545 w 1394"/>
                  <a:gd name="T17" fmla="*/ 3 h 3"/>
                  <a:gd name="T18" fmla="*/ 518 w 1394"/>
                  <a:gd name="T19" fmla="*/ 0 h 3"/>
                  <a:gd name="T20" fmla="*/ 636 w 1394"/>
                  <a:gd name="T21" fmla="*/ 0 h 3"/>
                  <a:gd name="T22" fmla="*/ 546 w 1394"/>
                  <a:gd name="T23" fmla="*/ 0 h 3"/>
                  <a:gd name="T24" fmla="*/ 576 w 1394"/>
                  <a:gd name="T25" fmla="*/ 3 h 3"/>
                  <a:gd name="T26" fmla="*/ 635 w 1394"/>
                  <a:gd name="T27" fmla="*/ 3 h 3"/>
                  <a:gd name="T28" fmla="*/ 636 w 1394"/>
                  <a:gd name="T29" fmla="*/ 0 h 3"/>
                  <a:gd name="T30" fmla="*/ 769 w 1394"/>
                  <a:gd name="T31" fmla="*/ 0 h 3"/>
                  <a:gd name="T32" fmla="*/ 636 w 1394"/>
                  <a:gd name="T33" fmla="*/ 0 h 3"/>
                  <a:gd name="T34" fmla="*/ 637 w 1394"/>
                  <a:gd name="T35" fmla="*/ 3 h 3"/>
                  <a:gd name="T36" fmla="*/ 768 w 1394"/>
                  <a:gd name="T37" fmla="*/ 3 h 3"/>
                  <a:gd name="T38" fmla="*/ 768 w 1394"/>
                  <a:gd name="T39" fmla="*/ 2 h 3"/>
                  <a:gd name="T40" fmla="*/ 769 w 1394"/>
                  <a:gd name="T41" fmla="*/ 0 h 3"/>
                  <a:gd name="T42" fmla="*/ 1394 w 1394"/>
                  <a:gd name="T43" fmla="*/ 0 h 3"/>
                  <a:gd name="T44" fmla="*/ 1370 w 1394"/>
                  <a:gd name="T45" fmla="*/ 0 h 3"/>
                  <a:gd name="T46" fmla="*/ 1352 w 1394"/>
                  <a:gd name="T47" fmla="*/ 3 h 3"/>
                  <a:gd name="T48" fmla="*/ 1394 w 1394"/>
                  <a:gd name="T49" fmla="*/ 3 h 3"/>
                  <a:gd name="T50" fmla="*/ 1394 w 1394"/>
                  <a:gd name="T5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94" h="3">
                    <a:moveTo>
                      <a:pt x="3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72" y="3"/>
                      <a:pt x="372" y="3"/>
                      <a:pt x="372" y="3"/>
                    </a:cubicBezTo>
                    <a:cubicBezTo>
                      <a:pt x="372" y="2"/>
                      <a:pt x="372" y="1"/>
                      <a:pt x="372" y="0"/>
                    </a:cubicBezTo>
                    <a:moveTo>
                      <a:pt x="518" y="0"/>
                    </a:moveTo>
                    <a:cubicBezTo>
                      <a:pt x="375" y="0"/>
                      <a:pt x="375" y="0"/>
                      <a:pt x="375" y="0"/>
                    </a:cubicBezTo>
                    <a:cubicBezTo>
                      <a:pt x="375" y="1"/>
                      <a:pt x="376" y="2"/>
                      <a:pt x="376" y="3"/>
                    </a:cubicBezTo>
                    <a:cubicBezTo>
                      <a:pt x="545" y="3"/>
                      <a:pt x="545" y="3"/>
                      <a:pt x="545" y="3"/>
                    </a:cubicBezTo>
                    <a:cubicBezTo>
                      <a:pt x="518" y="0"/>
                      <a:pt x="518" y="0"/>
                      <a:pt x="518" y="0"/>
                    </a:cubicBezTo>
                    <a:moveTo>
                      <a:pt x="636" y="0"/>
                    </a:moveTo>
                    <a:cubicBezTo>
                      <a:pt x="546" y="0"/>
                      <a:pt x="546" y="0"/>
                      <a:pt x="546" y="0"/>
                    </a:cubicBezTo>
                    <a:cubicBezTo>
                      <a:pt x="576" y="3"/>
                      <a:pt x="576" y="3"/>
                      <a:pt x="576" y="3"/>
                    </a:cubicBezTo>
                    <a:cubicBezTo>
                      <a:pt x="635" y="3"/>
                      <a:pt x="635" y="3"/>
                      <a:pt x="635" y="3"/>
                    </a:cubicBezTo>
                    <a:cubicBezTo>
                      <a:pt x="636" y="2"/>
                      <a:pt x="636" y="1"/>
                      <a:pt x="636" y="0"/>
                    </a:cubicBezTo>
                    <a:moveTo>
                      <a:pt x="769" y="0"/>
                    </a:moveTo>
                    <a:cubicBezTo>
                      <a:pt x="636" y="0"/>
                      <a:pt x="636" y="0"/>
                      <a:pt x="636" y="0"/>
                    </a:cubicBezTo>
                    <a:cubicBezTo>
                      <a:pt x="637" y="1"/>
                      <a:pt x="637" y="2"/>
                      <a:pt x="637" y="3"/>
                    </a:cubicBezTo>
                    <a:cubicBezTo>
                      <a:pt x="768" y="3"/>
                      <a:pt x="768" y="3"/>
                      <a:pt x="768" y="3"/>
                    </a:cubicBezTo>
                    <a:cubicBezTo>
                      <a:pt x="768" y="3"/>
                      <a:pt x="768" y="3"/>
                      <a:pt x="768" y="2"/>
                    </a:cubicBezTo>
                    <a:cubicBezTo>
                      <a:pt x="768" y="2"/>
                      <a:pt x="768" y="1"/>
                      <a:pt x="769" y="0"/>
                    </a:cubicBezTo>
                    <a:moveTo>
                      <a:pt x="1394" y="0"/>
                    </a:moveTo>
                    <a:cubicBezTo>
                      <a:pt x="1370" y="0"/>
                      <a:pt x="1370" y="0"/>
                      <a:pt x="1370" y="0"/>
                    </a:cubicBezTo>
                    <a:cubicBezTo>
                      <a:pt x="1352" y="3"/>
                      <a:pt x="1352" y="3"/>
                      <a:pt x="1352" y="3"/>
                    </a:cubicBezTo>
                    <a:cubicBezTo>
                      <a:pt x="1394" y="3"/>
                      <a:pt x="1394" y="3"/>
                      <a:pt x="1394" y="3"/>
                    </a:cubicBezTo>
                    <a:cubicBezTo>
                      <a:pt x="1394" y="0"/>
                      <a:pt x="1394" y="0"/>
                      <a:pt x="139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6" name="íṩ1idé"/>
              <p:cNvSpPr/>
              <p:nvPr/>
            </p:nvSpPr>
            <p:spPr bwMode="auto">
              <a:xfrm>
                <a:off x="3122" y="1973"/>
                <a:ext cx="1912" cy="4"/>
              </a:xfrm>
              <a:custGeom>
                <a:avLst/>
                <a:gdLst>
                  <a:gd name="T0" fmla="*/ 676 w 1394"/>
                  <a:gd name="T1" fmla="*/ 0 h 3"/>
                  <a:gd name="T2" fmla="*/ 0 w 1394"/>
                  <a:gd name="T3" fmla="*/ 0 h 3"/>
                  <a:gd name="T4" fmla="*/ 0 w 1394"/>
                  <a:gd name="T5" fmla="*/ 3 h 3"/>
                  <a:gd name="T6" fmla="*/ 660 w 1394"/>
                  <a:gd name="T7" fmla="*/ 3 h 3"/>
                  <a:gd name="T8" fmla="*/ 676 w 1394"/>
                  <a:gd name="T9" fmla="*/ 0 h 3"/>
                  <a:gd name="T10" fmla="*/ 1245 w 1394"/>
                  <a:gd name="T11" fmla="*/ 0 h 3"/>
                  <a:gd name="T12" fmla="*/ 1186 w 1394"/>
                  <a:gd name="T13" fmla="*/ 0 h 3"/>
                  <a:gd name="T14" fmla="*/ 1185 w 1394"/>
                  <a:gd name="T15" fmla="*/ 3 h 3"/>
                  <a:gd name="T16" fmla="*/ 1256 w 1394"/>
                  <a:gd name="T17" fmla="*/ 3 h 3"/>
                  <a:gd name="T18" fmla="*/ 1245 w 1394"/>
                  <a:gd name="T19" fmla="*/ 0 h 3"/>
                  <a:gd name="T20" fmla="*/ 1279 w 1394"/>
                  <a:gd name="T21" fmla="*/ 0 h 3"/>
                  <a:gd name="T22" fmla="*/ 1260 w 1394"/>
                  <a:gd name="T23" fmla="*/ 0 h 3"/>
                  <a:gd name="T24" fmla="*/ 1270 w 1394"/>
                  <a:gd name="T25" fmla="*/ 3 h 3"/>
                  <a:gd name="T26" fmla="*/ 1277 w 1394"/>
                  <a:gd name="T27" fmla="*/ 3 h 3"/>
                  <a:gd name="T28" fmla="*/ 1277 w 1394"/>
                  <a:gd name="T29" fmla="*/ 2 h 3"/>
                  <a:gd name="T30" fmla="*/ 1279 w 1394"/>
                  <a:gd name="T31" fmla="*/ 0 h 3"/>
                  <a:gd name="T32" fmla="*/ 1394 w 1394"/>
                  <a:gd name="T33" fmla="*/ 0 h 3"/>
                  <a:gd name="T34" fmla="*/ 1283 w 1394"/>
                  <a:gd name="T35" fmla="*/ 0 h 3"/>
                  <a:gd name="T36" fmla="*/ 1281 w 1394"/>
                  <a:gd name="T37" fmla="*/ 3 h 3"/>
                  <a:gd name="T38" fmla="*/ 1394 w 1394"/>
                  <a:gd name="T39" fmla="*/ 3 h 3"/>
                  <a:gd name="T40" fmla="*/ 1394 w 1394"/>
                  <a:gd name="T4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94" h="3">
                    <a:moveTo>
                      <a:pt x="67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60" y="3"/>
                      <a:pt x="660" y="3"/>
                      <a:pt x="660" y="3"/>
                    </a:cubicBezTo>
                    <a:cubicBezTo>
                      <a:pt x="676" y="0"/>
                      <a:pt x="676" y="0"/>
                      <a:pt x="676" y="0"/>
                    </a:cubicBezTo>
                    <a:moveTo>
                      <a:pt x="1245" y="0"/>
                    </a:moveTo>
                    <a:cubicBezTo>
                      <a:pt x="1186" y="0"/>
                      <a:pt x="1186" y="0"/>
                      <a:pt x="1186" y="0"/>
                    </a:cubicBezTo>
                    <a:cubicBezTo>
                      <a:pt x="1186" y="1"/>
                      <a:pt x="1185" y="2"/>
                      <a:pt x="1185" y="3"/>
                    </a:cubicBezTo>
                    <a:cubicBezTo>
                      <a:pt x="1256" y="3"/>
                      <a:pt x="1256" y="3"/>
                      <a:pt x="1256" y="3"/>
                    </a:cubicBezTo>
                    <a:cubicBezTo>
                      <a:pt x="1245" y="0"/>
                      <a:pt x="1245" y="0"/>
                      <a:pt x="1245" y="0"/>
                    </a:cubicBezTo>
                    <a:moveTo>
                      <a:pt x="1279" y="0"/>
                    </a:moveTo>
                    <a:cubicBezTo>
                      <a:pt x="1260" y="0"/>
                      <a:pt x="1260" y="0"/>
                      <a:pt x="1260" y="0"/>
                    </a:cubicBezTo>
                    <a:cubicBezTo>
                      <a:pt x="1270" y="3"/>
                      <a:pt x="1270" y="3"/>
                      <a:pt x="1270" y="3"/>
                    </a:cubicBezTo>
                    <a:cubicBezTo>
                      <a:pt x="1277" y="3"/>
                      <a:pt x="1277" y="3"/>
                      <a:pt x="1277" y="3"/>
                    </a:cubicBezTo>
                    <a:cubicBezTo>
                      <a:pt x="1277" y="3"/>
                      <a:pt x="1277" y="3"/>
                      <a:pt x="1277" y="2"/>
                    </a:cubicBezTo>
                    <a:cubicBezTo>
                      <a:pt x="1278" y="2"/>
                      <a:pt x="1278" y="1"/>
                      <a:pt x="1279" y="0"/>
                    </a:cubicBezTo>
                    <a:moveTo>
                      <a:pt x="1394" y="0"/>
                    </a:moveTo>
                    <a:cubicBezTo>
                      <a:pt x="1283" y="0"/>
                      <a:pt x="1283" y="0"/>
                      <a:pt x="1283" y="0"/>
                    </a:cubicBezTo>
                    <a:cubicBezTo>
                      <a:pt x="1282" y="1"/>
                      <a:pt x="1282" y="2"/>
                      <a:pt x="1281" y="3"/>
                    </a:cubicBezTo>
                    <a:cubicBezTo>
                      <a:pt x="1394" y="3"/>
                      <a:pt x="1394" y="3"/>
                      <a:pt x="1394" y="3"/>
                    </a:cubicBezTo>
                    <a:cubicBezTo>
                      <a:pt x="1394" y="0"/>
                      <a:pt x="1394" y="0"/>
                      <a:pt x="139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7" name="iṡ1íḑe"/>
              <p:cNvSpPr/>
              <p:nvPr/>
            </p:nvSpPr>
            <p:spPr bwMode="auto">
              <a:xfrm>
                <a:off x="3122" y="2151"/>
                <a:ext cx="1912" cy="4"/>
              </a:xfrm>
              <a:custGeom>
                <a:avLst/>
                <a:gdLst>
                  <a:gd name="T0" fmla="*/ 172 w 1394"/>
                  <a:gd name="T1" fmla="*/ 0 h 3"/>
                  <a:gd name="T2" fmla="*/ 0 w 1394"/>
                  <a:gd name="T3" fmla="*/ 0 h 3"/>
                  <a:gd name="T4" fmla="*/ 0 w 1394"/>
                  <a:gd name="T5" fmla="*/ 3 h 3"/>
                  <a:gd name="T6" fmla="*/ 171 w 1394"/>
                  <a:gd name="T7" fmla="*/ 3 h 3"/>
                  <a:gd name="T8" fmla="*/ 172 w 1394"/>
                  <a:gd name="T9" fmla="*/ 0 h 3"/>
                  <a:gd name="T10" fmla="*/ 236 w 1394"/>
                  <a:gd name="T11" fmla="*/ 0 h 3"/>
                  <a:gd name="T12" fmla="*/ 227 w 1394"/>
                  <a:gd name="T13" fmla="*/ 0 h 3"/>
                  <a:gd name="T14" fmla="*/ 225 w 1394"/>
                  <a:gd name="T15" fmla="*/ 3 h 3"/>
                  <a:gd name="T16" fmla="*/ 238 w 1394"/>
                  <a:gd name="T17" fmla="*/ 3 h 3"/>
                  <a:gd name="T18" fmla="*/ 236 w 1394"/>
                  <a:gd name="T19" fmla="*/ 0 h 3"/>
                  <a:gd name="T20" fmla="*/ 954 w 1394"/>
                  <a:gd name="T21" fmla="*/ 0 h 3"/>
                  <a:gd name="T22" fmla="*/ 924 w 1394"/>
                  <a:gd name="T23" fmla="*/ 0 h 3"/>
                  <a:gd name="T24" fmla="*/ 922 w 1394"/>
                  <a:gd name="T25" fmla="*/ 3 h 3"/>
                  <a:gd name="T26" fmla="*/ 954 w 1394"/>
                  <a:gd name="T27" fmla="*/ 3 h 3"/>
                  <a:gd name="T28" fmla="*/ 954 w 1394"/>
                  <a:gd name="T29" fmla="*/ 0 h 3"/>
                  <a:gd name="T30" fmla="*/ 965 w 1394"/>
                  <a:gd name="T31" fmla="*/ 0 h 3"/>
                  <a:gd name="T32" fmla="*/ 959 w 1394"/>
                  <a:gd name="T33" fmla="*/ 0 h 3"/>
                  <a:gd name="T34" fmla="*/ 958 w 1394"/>
                  <a:gd name="T35" fmla="*/ 3 h 3"/>
                  <a:gd name="T36" fmla="*/ 971 w 1394"/>
                  <a:gd name="T37" fmla="*/ 3 h 3"/>
                  <a:gd name="T38" fmla="*/ 965 w 1394"/>
                  <a:gd name="T39" fmla="*/ 0 h 3"/>
                  <a:gd name="T40" fmla="*/ 996 w 1394"/>
                  <a:gd name="T41" fmla="*/ 0 h 3"/>
                  <a:gd name="T42" fmla="*/ 971 w 1394"/>
                  <a:gd name="T43" fmla="*/ 0 h 3"/>
                  <a:gd name="T44" fmla="*/ 973 w 1394"/>
                  <a:gd name="T45" fmla="*/ 2 h 3"/>
                  <a:gd name="T46" fmla="*/ 975 w 1394"/>
                  <a:gd name="T47" fmla="*/ 3 h 3"/>
                  <a:gd name="T48" fmla="*/ 996 w 1394"/>
                  <a:gd name="T49" fmla="*/ 3 h 3"/>
                  <a:gd name="T50" fmla="*/ 996 w 1394"/>
                  <a:gd name="T51" fmla="*/ 0 h 3"/>
                  <a:gd name="T52" fmla="*/ 1329 w 1394"/>
                  <a:gd name="T53" fmla="*/ 0 h 3"/>
                  <a:gd name="T54" fmla="*/ 1244 w 1394"/>
                  <a:gd name="T55" fmla="*/ 0 h 3"/>
                  <a:gd name="T56" fmla="*/ 1237 w 1394"/>
                  <a:gd name="T57" fmla="*/ 3 h 3"/>
                  <a:gd name="T58" fmla="*/ 1334 w 1394"/>
                  <a:gd name="T59" fmla="*/ 3 h 3"/>
                  <a:gd name="T60" fmla="*/ 1329 w 1394"/>
                  <a:gd name="T61" fmla="*/ 0 h 3"/>
                  <a:gd name="T62" fmla="*/ 1394 w 1394"/>
                  <a:gd name="T63" fmla="*/ 0 h 3"/>
                  <a:gd name="T64" fmla="*/ 1334 w 1394"/>
                  <a:gd name="T65" fmla="*/ 0 h 3"/>
                  <a:gd name="T66" fmla="*/ 1339 w 1394"/>
                  <a:gd name="T67" fmla="*/ 3 h 3"/>
                  <a:gd name="T68" fmla="*/ 1394 w 1394"/>
                  <a:gd name="T69" fmla="*/ 3 h 3"/>
                  <a:gd name="T70" fmla="*/ 1394 w 1394"/>
                  <a:gd name="T7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94" h="3">
                    <a:moveTo>
                      <a:pt x="1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1" y="3"/>
                      <a:pt x="171" y="3"/>
                      <a:pt x="171" y="3"/>
                    </a:cubicBezTo>
                    <a:cubicBezTo>
                      <a:pt x="172" y="0"/>
                      <a:pt x="172" y="0"/>
                      <a:pt x="172" y="0"/>
                    </a:cubicBezTo>
                    <a:moveTo>
                      <a:pt x="236" y="0"/>
                    </a:moveTo>
                    <a:cubicBezTo>
                      <a:pt x="227" y="0"/>
                      <a:pt x="227" y="0"/>
                      <a:pt x="227" y="0"/>
                    </a:cubicBezTo>
                    <a:cubicBezTo>
                      <a:pt x="225" y="3"/>
                      <a:pt x="225" y="3"/>
                      <a:pt x="225" y="3"/>
                    </a:cubicBezTo>
                    <a:cubicBezTo>
                      <a:pt x="238" y="3"/>
                      <a:pt x="238" y="3"/>
                      <a:pt x="238" y="3"/>
                    </a:cubicBezTo>
                    <a:cubicBezTo>
                      <a:pt x="236" y="0"/>
                      <a:pt x="236" y="0"/>
                      <a:pt x="236" y="0"/>
                    </a:cubicBezTo>
                    <a:moveTo>
                      <a:pt x="954" y="0"/>
                    </a:moveTo>
                    <a:cubicBezTo>
                      <a:pt x="924" y="0"/>
                      <a:pt x="924" y="0"/>
                      <a:pt x="924" y="0"/>
                    </a:cubicBezTo>
                    <a:cubicBezTo>
                      <a:pt x="922" y="3"/>
                      <a:pt x="922" y="3"/>
                      <a:pt x="922" y="3"/>
                    </a:cubicBezTo>
                    <a:cubicBezTo>
                      <a:pt x="954" y="3"/>
                      <a:pt x="954" y="3"/>
                      <a:pt x="954" y="3"/>
                    </a:cubicBezTo>
                    <a:cubicBezTo>
                      <a:pt x="954" y="0"/>
                      <a:pt x="954" y="0"/>
                      <a:pt x="954" y="0"/>
                    </a:cubicBezTo>
                    <a:moveTo>
                      <a:pt x="965" y="0"/>
                    </a:moveTo>
                    <a:cubicBezTo>
                      <a:pt x="959" y="0"/>
                      <a:pt x="959" y="0"/>
                      <a:pt x="959" y="0"/>
                    </a:cubicBezTo>
                    <a:cubicBezTo>
                      <a:pt x="958" y="3"/>
                      <a:pt x="958" y="3"/>
                      <a:pt x="958" y="3"/>
                    </a:cubicBezTo>
                    <a:cubicBezTo>
                      <a:pt x="971" y="3"/>
                      <a:pt x="971" y="3"/>
                      <a:pt x="971" y="3"/>
                    </a:cubicBezTo>
                    <a:cubicBezTo>
                      <a:pt x="969" y="2"/>
                      <a:pt x="967" y="1"/>
                      <a:pt x="965" y="0"/>
                    </a:cubicBezTo>
                    <a:moveTo>
                      <a:pt x="996" y="0"/>
                    </a:moveTo>
                    <a:cubicBezTo>
                      <a:pt x="971" y="0"/>
                      <a:pt x="971" y="0"/>
                      <a:pt x="971" y="0"/>
                    </a:cubicBezTo>
                    <a:cubicBezTo>
                      <a:pt x="972" y="0"/>
                      <a:pt x="972" y="1"/>
                      <a:pt x="973" y="2"/>
                    </a:cubicBezTo>
                    <a:cubicBezTo>
                      <a:pt x="974" y="2"/>
                      <a:pt x="974" y="2"/>
                      <a:pt x="975" y="3"/>
                    </a:cubicBezTo>
                    <a:cubicBezTo>
                      <a:pt x="996" y="3"/>
                      <a:pt x="996" y="3"/>
                      <a:pt x="996" y="3"/>
                    </a:cubicBezTo>
                    <a:cubicBezTo>
                      <a:pt x="996" y="0"/>
                      <a:pt x="996" y="0"/>
                      <a:pt x="996" y="0"/>
                    </a:cubicBezTo>
                    <a:moveTo>
                      <a:pt x="1329" y="0"/>
                    </a:moveTo>
                    <a:cubicBezTo>
                      <a:pt x="1244" y="0"/>
                      <a:pt x="1244" y="0"/>
                      <a:pt x="1244" y="0"/>
                    </a:cubicBezTo>
                    <a:cubicBezTo>
                      <a:pt x="1241" y="1"/>
                      <a:pt x="1239" y="2"/>
                      <a:pt x="1237" y="3"/>
                    </a:cubicBezTo>
                    <a:cubicBezTo>
                      <a:pt x="1334" y="3"/>
                      <a:pt x="1334" y="3"/>
                      <a:pt x="1334" y="3"/>
                    </a:cubicBezTo>
                    <a:cubicBezTo>
                      <a:pt x="1329" y="0"/>
                      <a:pt x="1329" y="0"/>
                      <a:pt x="1329" y="0"/>
                    </a:cubicBezTo>
                    <a:moveTo>
                      <a:pt x="1394" y="0"/>
                    </a:moveTo>
                    <a:cubicBezTo>
                      <a:pt x="1334" y="0"/>
                      <a:pt x="1334" y="0"/>
                      <a:pt x="1334" y="0"/>
                    </a:cubicBezTo>
                    <a:cubicBezTo>
                      <a:pt x="1339" y="3"/>
                      <a:pt x="1339" y="3"/>
                      <a:pt x="1339" y="3"/>
                    </a:cubicBezTo>
                    <a:cubicBezTo>
                      <a:pt x="1394" y="3"/>
                      <a:pt x="1394" y="3"/>
                      <a:pt x="1394" y="3"/>
                    </a:cubicBezTo>
                    <a:cubicBezTo>
                      <a:pt x="1394" y="0"/>
                      <a:pt x="1394" y="0"/>
                      <a:pt x="139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8" name="ïṣļîďê"/>
              <p:cNvSpPr/>
              <p:nvPr/>
            </p:nvSpPr>
            <p:spPr bwMode="auto">
              <a:xfrm>
                <a:off x="3122" y="2328"/>
                <a:ext cx="1912" cy="4"/>
              </a:xfrm>
              <a:custGeom>
                <a:avLst/>
                <a:gdLst>
                  <a:gd name="T0" fmla="*/ 140 w 1912"/>
                  <a:gd name="T1" fmla="*/ 0 h 4"/>
                  <a:gd name="T2" fmla="*/ 0 w 1912"/>
                  <a:gd name="T3" fmla="*/ 0 h 4"/>
                  <a:gd name="T4" fmla="*/ 0 w 1912"/>
                  <a:gd name="T5" fmla="*/ 4 h 4"/>
                  <a:gd name="T6" fmla="*/ 137 w 1912"/>
                  <a:gd name="T7" fmla="*/ 4 h 4"/>
                  <a:gd name="T8" fmla="*/ 140 w 1912"/>
                  <a:gd name="T9" fmla="*/ 0 h 4"/>
                  <a:gd name="T10" fmla="*/ 396 w 1912"/>
                  <a:gd name="T11" fmla="*/ 0 h 4"/>
                  <a:gd name="T12" fmla="*/ 214 w 1912"/>
                  <a:gd name="T13" fmla="*/ 0 h 4"/>
                  <a:gd name="T14" fmla="*/ 213 w 1912"/>
                  <a:gd name="T15" fmla="*/ 4 h 4"/>
                  <a:gd name="T16" fmla="*/ 398 w 1912"/>
                  <a:gd name="T17" fmla="*/ 4 h 4"/>
                  <a:gd name="T18" fmla="*/ 396 w 1912"/>
                  <a:gd name="T19" fmla="*/ 0 h 4"/>
                  <a:gd name="T20" fmla="*/ 908 w 1912"/>
                  <a:gd name="T21" fmla="*/ 0 h 4"/>
                  <a:gd name="T22" fmla="*/ 603 w 1912"/>
                  <a:gd name="T23" fmla="*/ 0 h 4"/>
                  <a:gd name="T24" fmla="*/ 597 w 1912"/>
                  <a:gd name="T25" fmla="*/ 4 h 4"/>
                  <a:gd name="T26" fmla="*/ 912 w 1912"/>
                  <a:gd name="T27" fmla="*/ 4 h 4"/>
                  <a:gd name="T28" fmla="*/ 908 w 1912"/>
                  <a:gd name="T29" fmla="*/ 0 h 4"/>
                  <a:gd name="T30" fmla="*/ 1277 w 1912"/>
                  <a:gd name="T31" fmla="*/ 0 h 4"/>
                  <a:gd name="T32" fmla="*/ 1163 w 1912"/>
                  <a:gd name="T33" fmla="*/ 0 h 4"/>
                  <a:gd name="T34" fmla="*/ 1160 w 1912"/>
                  <a:gd name="T35" fmla="*/ 4 h 4"/>
                  <a:gd name="T36" fmla="*/ 1276 w 1912"/>
                  <a:gd name="T37" fmla="*/ 4 h 4"/>
                  <a:gd name="T38" fmla="*/ 1277 w 1912"/>
                  <a:gd name="T39" fmla="*/ 0 h 4"/>
                  <a:gd name="T40" fmla="*/ 1361 w 1912"/>
                  <a:gd name="T41" fmla="*/ 0 h 4"/>
                  <a:gd name="T42" fmla="*/ 1280 w 1912"/>
                  <a:gd name="T43" fmla="*/ 0 h 4"/>
                  <a:gd name="T44" fmla="*/ 1280 w 1912"/>
                  <a:gd name="T45" fmla="*/ 4 h 4"/>
                  <a:gd name="T46" fmla="*/ 1361 w 1912"/>
                  <a:gd name="T47" fmla="*/ 4 h 4"/>
                  <a:gd name="T48" fmla="*/ 1361 w 1912"/>
                  <a:gd name="T49" fmla="*/ 0 h 4"/>
                  <a:gd name="T50" fmla="*/ 1663 w 1912"/>
                  <a:gd name="T51" fmla="*/ 0 h 4"/>
                  <a:gd name="T52" fmla="*/ 1362 w 1912"/>
                  <a:gd name="T53" fmla="*/ 0 h 4"/>
                  <a:gd name="T54" fmla="*/ 1362 w 1912"/>
                  <a:gd name="T55" fmla="*/ 4 h 4"/>
                  <a:gd name="T56" fmla="*/ 1665 w 1912"/>
                  <a:gd name="T57" fmla="*/ 4 h 4"/>
                  <a:gd name="T58" fmla="*/ 1663 w 1912"/>
                  <a:gd name="T59" fmla="*/ 0 h 4"/>
                  <a:gd name="T60" fmla="*/ 1912 w 1912"/>
                  <a:gd name="T61" fmla="*/ 0 h 4"/>
                  <a:gd name="T62" fmla="*/ 1669 w 1912"/>
                  <a:gd name="T63" fmla="*/ 0 h 4"/>
                  <a:gd name="T64" fmla="*/ 1672 w 1912"/>
                  <a:gd name="T65" fmla="*/ 4 h 4"/>
                  <a:gd name="T66" fmla="*/ 1912 w 1912"/>
                  <a:gd name="T67" fmla="*/ 4 h 4"/>
                  <a:gd name="T68" fmla="*/ 1912 w 1912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12" h="4">
                    <a:moveTo>
                      <a:pt x="14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37" y="4"/>
                    </a:lnTo>
                    <a:lnTo>
                      <a:pt x="140" y="0"/>
                    </a:lnTo>
                    <a:close/>
                    <a:moveTo>
                      <a:pt x="396" y="0"/>
                    </a:moveTo>
                    <a:lnTo>
                      <a:pt x="214" y="0"/>
                    </a:lnTo>
                    <a:lnTo>
                      <a:pt x="213" y="4"/>
                    </a:lnTo>
                    <a:lnTo>
                      <a:pt x="398" y="4"/>
                    </a:lnTo>
                    <a:lnTo>
                      <a:pt x="396" y="0"/>
                    </a:lnTo>
                    <a:close/>
                    <a:moveTo>
                      <a:pt x="908" y="0"/>
                    </a:moveTo>
                    <a:lnTo>
                      <a:pt x="603" y="0"/>
                    </a:lnTo>
                    <a:lnTo>
                      <a:pt x="597" y="4"/>
                    </a:lnTo>
                    <a:lnTo>
                      <a:pt x="912" y="4"/>
                    </a:lnTo>
                    <a:lnTo>
                      <a:pt x="908" y="0"/>
                    </a:lnTo>
                    <a:close/>
                    <a:moveTo>
                      <a:pt x="1277" y="0"/>
                    </a:moveTo>
                    <a:lnTo>
                      <a:pt x="1163" y="0"/>
                    </a:lnTo>
                    <a:lnTo>
                      <a:pt x="1160" y="4"/>
                    </a:lnTo>
                    <a:lnTo>
                      <a:pt x="1276" y="4"/>
                    </a:lnTo>
                    <a:lnTo>
                      <a:pt x="1277" y="0"/>
                    </a:lnTo>
                    <a:close/>
                    <a:moveTo>
                      <a:pt x="1361" y="0"/>
                    </a:moveTo>
                    <a:lnTo>
                      <a:pt x="1280" y="0"/>
                    </a:lnTo>
                    <a:lnTo>
                      <a:pt x="1280" y="4"/>
                    </a:lnTo>
                    <a:lnTo>
                      <a:pt x="1361" y="4"/>
                    </a:lnTo>
                    <a:lnTo>
                      <a:pt x="1361" y="0"/>
                    </a:lnTo>
                    <a:close/>
                    <a:moveTo>
                      <a:pt x="1663" y="0"/>
                    </a:moveTo>
                    <a:lnTo>
                      <a:pt x="1362" y="0"/>
                    </a:lnTo>
                    <a:lnTo>
                      <a:pt x="1362" y="4"/>
                    </a:lnTo>
                    <a:lnTo>
                      <a:pt x="1665" y="4"/>
                    </a:lnTo>
                    <a:lnTo>
                      <a:pt x="1663" y="0"/>
                    </a:lnTo>
                    <a:close/>
                    <a:moveTo>
                      <a:pt x="1912" y="0"/>
                    </a:moveTo>
                    <a:lnTo>
                      <a:pt x="1669" y="0"/>
                    </a:lnTo>
                    <a:lnTo>
                      <a:pt x="1672" y="4"/>
                    </a:lnTo>
                    <a:lnTo>
                      <a:pt x="1912" y="4"/>
                    </a:lnTo>
                    <a:lnTo>
                      <a:pt x="1912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9" name="íšľiḍe"/>
              <p:cNvSpPr/>
              <p:nvPr/>
            </p:nvSpPr>
            <p:spPr bwMode="auto">
              <a:xfrm>
                <a:off x="3122" y="2328"/>
                <a:ext cx="1912" cy="4"/>
              </a:xfrm>
              <a:custGeom>
                <a:avLst/>
                <a:gdLst>
                  <a:gd name="T0" fmla="*/ 140 w 1912"/>
                  <a:gd name="T1" fmla="*/ 0 h 4"/>
                  <a:gd name="T2" fmla="*/ 0 w 1912"/>
                  <a:gd name="T3" fmla="*/ 0 h 4"/>
                  <a:gd name="T4" fmla="*/ 0 w 1912"/>
                  <a:gd name="T5" fmla="*/ 4 h 4"/>
                  <a:gd name="T6" fmla="*/ 137 w 1912"/>
                  <a:gd name="T7" fmla="*/ 4 h 4"/>
                  <a:gd name="T8" fmla="*/ 140 w 1912"/>
                  <a:gd name="T9" fmla="*/ 0 h 4"/>
                  <a:gd name="T10" fmla="*/ 396 w 1912"/>
                  <a:gd name="T11" fmla="*/ 0 h 4"/>
                  <a:gd name="T12" fmla="*/ 214 w 1912"/>
                  <a:gd name="T13" fmla="*/ 0 h 4"/>
                  <a:gd name="T14" fmla="*/ 213 w 1912"/>
                  <a:gd name="T15" fmla="*/ 4 h 4"/>
                  <a:gd name="T16" fmla="*/ 398 w 1912"/>
                  <a:gd name="T17" fmla="*/ 4 h 4"/>
                  <a:gd name="T18" fmla="*/ 396 w 1912"/>
                  <a:gd name="T19" fmla="*/ 0 h 4"/>
                  <a:gd name="T20" fmla="*/ 908 w 1912"/>
                  <a:gd name="T21" fmla="*/ 0 h 4"/>
                  <a:gd name="T22" fmla="*/ 603 w 1912"/>
                  <a:gd name="T23" fmla="*/ 0 h 4"/>
                  <a:gd name="T24" fmla="*/ 597 w 1912"/>
                  <a:gd name="T25" fmla="*/ 4 h 4"/>
                  <a:gd name="T26" fmla="*/ 912 w 1912"/>
                  <a:gd name="T27" fmla="*/ 4 h 4"/>
                  <a:gd name="T28" fmla="*/ 908 w 1912"/>
                  <a:gd name="T29" fmla="*/ 0 h 4"/>
                  <a:gd name="T30" fmla="*/ 1277 w 1912"/>
                  <a:gd name="T31" fmla="*/ 0 h 4"/>
                  <a:gd name="T32" fmla="*/ 1163 w 1912"/>
                  <a:gd name="T33" fmla="*/ 0 h 4"/>
                  <a:gd name="T34" fmla="*/ 1160 w 1912"/>
                  <a:gd name="T35" fmla="*/ 4 h 4"/>
                  <a:gd name="T36" fmla="*/ 1276 w 1912"/>
                  <a:gd name="T37" fmla="*/ 4 h 4"/>
                  <a:gd name="T38" fmla="*/ 1277 w 1912"/>
                  <a:gd name="T39" fmla="*/ 0 h 4"/>
                  <a:gd name="T40" fmla="*/ 1361 w 1912"/>
                  <a:gd name="T41" fmla="*/ 0 h 4"/>
                  <a:gd name="T42" fmla="*/ 1280 w 1912"/>
                  <a:gd name="T43" fmla="*/ 0 h 4"/>
                  <a:gd name="T44" fmla="*/ 1280 w 1912"/>
                  <a:gd name="T45" fmla="*/ 4 h 4"/>
                  <a:gd name="T46" fmla="*/ 1361 w 1912"/>
                  <a:gd name="T47" fmla="*/ 4 h 4"/>
                  <a:gd name="T48" fmla="*/ 1361 w 1912"/>
                  <a:gd name="T49" fmla="*/ 0 h 4"/>
                  <a:gd name="T50" fmla="*/ 1663 w 1912"/>
                  <a:gd name="T51" fmla="*/ 0 h 4"/>
                  <a:gd name="T52" fmla="*/ 1362 w 1912"/>
                  <a:gd name="T53" fmla="*/ 0 h 4"/>
                  <a:gd name="T54" fmla="*/ 1362 w 1912"/>
                  <a:gd name="T55" fmla="*/ 4 h 4"/>
                  <a:gd name="T56" fmla="*/ 1665 w 1912"/>
                  <a:gd name="T57" fmla="*/ 4 h 4"/>
                  <a:gd name="T58" fmla="*/ 1663 w 1912"/>
                  <a:gd name="T59" fmla="*/ 0 h 4"/>
                  <a:gd name="T60" fmla="*/ 1912 w 1912"/>
                  <a:gd name="T61" fmla="*/ 0 h 4"/>
                  <a:gd name="T62" fmla="*/ 1669 w 1912"/>
                  <a:gd name="T63" fmla="*/ 0 h 4"/>
                  <a:gd name="T64" fmla="*/ 1672 w 1912"/>
                  <a:gd name="T65" fmla="*/ 4 h 4"/>
                  <a:gd name="T66" fmla="*/ 1912 w 1912"/>
                  <a:gd name="T67" fmla="*/ 4 h 4"/>
                  <a:gd name="T68" fmla="*/ 1912 w 1912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12" h="4">
                    <a:moveTo>
                      <a:pt x="14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37" y="4"/>
                    </a:lnTo>
                    <a:lnTo>
                      <a:pt x="140" y="0"/>
                    </a:lnTo>
                    <a:moveTo>
                      <a:pt x="396" y="0"/>
                    </a:moveTo>
                    <a:lnTo>
                      <a:pt x="214" y="0"/>
                    </a:lnTo>
                    <a:lnTo>
                      <a:pt x="213" y="4"/>
                    </a:lnTo>
                    <a:lnTo>
                      <a:pt x="398" y="4"/>
                    </a:lnTo>
                    <a:lnTo>
                      <a:pt x="396" y="0"/>
                    </a:lnTo>
                    <a:moveTo>
                      <a:pt x="908" y="0"/>
                    </a:moveTo>
                    <a:lnTo>
                      <a:pt x="603" y="0"/>
                    </a:lnTo>
                    <a:lnTo>
                      <a:pt x="597" y="4"/>
                    </a:lnTo>
                    <a:lnTo>
                      <a:pt x="912" y="4"/>
                    </a:lnTo>
                    <a:lnTo>
                      <a:pt x="908" y="0"/>
                    </a:lnTo>
                    <a:moveTo>
                      <a:pt x="1277" y="0"/>
                    </a:moveTo>
                    <a:lnTo>
                      <a:pt x="1163" y="0"/>
                    </a:lnTo>
                    <a:lnTo>
                      <a:pt x="1160" y="4"/>
                    </a:lnTo>
                    <a:lnTo>
                      <a:pt x="1276" y="4"/>
                    </a:lnTo>
                    <a:lnTo>
                      <a:pt x="1277" y="0"/>
                    </a:lnTo>
                    <a:moveTo>
                      <a:pt x="1361" y="0"/>
                    </a:moveTo>
                    <a:lnTo>
                      <a:pt x="1280" y="0"/>
                    </a:lnTo>
                    <a:lnTo>
                      <a:pt x="1280" y="4"/>
                    </a:lnTo>
                    <a:lnTo>
                      <a:pt x="1361" y="4"/>
                    </a:lnTo>
                    <a:lnTo>
                      <a:pt x="1361" y="0"/>
                    </a:lnTo>
                    <a:moveTo>
                      <a:pt x="1663" y="0"/>
                    </a:moveTo>
                    <a:lnTo>
                      <a:pt x="1362" y="0"/>
                    </a:lnTo>
                    <a:lnTo>
                      <a:pt x="1362" y="4"/>
                    </a:lnTo>
                    <a:lnTo>
                      <a:pt x="1665" y="4"/>
                    </a:lnTo>
                    <a:lnTo>
                      <a:pt x="1663" y="0"/>
                    </a:lnTo>
                    <a:moveTo>
                      <a:pt x="1912" y="0"/>
                    </a:moveTo>
                    <a:lnTo>
                      <a:pt x="1669" y="0"/>
                    </a:lnTo>
                    <a:lnTo>
                      <a:pt x="1672" y="4"/>
                    </a:lnTo>
                    <a:lnTo>
                      <a:pt x="1912" y="4"/>
                    </a:lnTo>
                    <a:lnTo>
                      <a:pt x="19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0" name="išḻíḍé"/>
              <p:cNvSpPr/>
              <p:nvPr/>
            </p:nvSpPr>
            <p:spPr bwMode="auto">
              <a:xfrm>
                <a:off x="3122" y="2506"/>
                <a:ext cx="1912" cy="4"/>
              </a:xfrm>
              <a:custGeom>
                <a:avLst/>
                <a:gdLst>
                  <a:gd name="T0" fmla="*/ 42 w 1912"/>
                  <a:gd name="T1" fmla="*/ 0 h 4"/>
                  <a:gd name="T2" fmla="*/ 0 w 1912"/>
                  <a:gd name="T3" fmla="*/ 0 h 4"/>
                  <a:gd name="T4" fmla="*/ 0 w 1912"/>
                  <a:gd name="T5" fmla="*/ 4 h 4"/>
                  <a:gd name="T6" fmla="*/ 41 w 1912"/>
                  <a:gd name="T7" fmla="*/ 4 h 4"/>
                  <a:gd name="T8" fmla="*/ 42 w 1912"/>
                  <a:gd name="T9" fmla="*/ 0 h 4"/>
                  <a:gd name="T10" fmla="*/ 1765 w 1912"/>
                  <a:gd name="T11" fmla="*/ 0 h 4"/>
                  <a:gd name="T12" fmla="*/ 1060 w 1912"/>
                  <a:gd name="T13" fmla="*/ 0 h 4"/>
                  <a:gd name="T14" fmla="*/ 1060 w 1912"/>
                  <a:gd name="T15" fmla="*/ 0 h 4"/>
                  <a:gd name="T16" fmla="*/ 1060 w 1912"/>
                  <a:gd name="T17" fmla="*/ 0 h 4"/>
                  <a:gd name="T18" fmla="*/ 118 w 1912"/>
                  <a:gd name="T19" fmla="*/ 0 h 4"/>
                  <a:gd name="T20" fmla="*/ 115 w 1912"/>
                  <a:gd name="T21" fmla="*/ 4 h 4"/>
                  <a:gd name="T22" fmla="*/ 1768 w 1912"/>
                  <a:gd name="T23" fmla="*/ 4 h 4"/>
                  <a:gd name="T24" fmla="*/ 1765 w 1912"/>
                  <a:gd name="T25" fmla="*/ 0 h 4"/>
                  <a:gd name="T26" fmla="*/ 1912 w 1912"/>
                  <a:gd name="T27" fmla="*/ 0 h 4"/>
                  <a:gd name="T28" fmla="*/ 1770 w 1912"/>
                  <a:gd name="T29" fmla="*/ 0 h 4"/>
                  <a:gd name="T30" fmla="*/ 1772 w 1912"/>
                  <a:gd name="T31" fmla="*/ 4 h 4"/>
                  <a:gd name="T32" fmla="*/ 1912 w 1912"/>
                  <a:gd name="T33" fmla="*/ 4 h 4"/>
                  <a:gd name="T34" fmla="*/ 1912 w 1912"/>
                  <a:gd name="T3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12" h="4">
                    <a:moveTo>
                      <a:pt x="4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1" y="4"/>
                    </a:lnTo>
                    <a:lnTo>
                      <a:pt x="42" y="0"/>
                    </a:lnTo>
                    <a:close/>
                    <a:moveTo>
                      <a:pt x="1765" y="0"/>
                    </a:moveTo>
                    <a:lnTo>
                      <a:pt x="1060" y="0"/>
                    </a:lnTo>
                    <a:lnTo>
                      <a:pt x="1060" y="0"/>
                    </a:lnTo>
                    <a:lnTo>
                      <a:pt x="1060" y="0"/>
                    </a:lnTo>
                    <a:lnTo>
                      <a:pt x="118" y="0"/>
                    </a:lnTo>
                    <a:lnTo>
                      <a:pt x="115" y="4"/>
                    </a:lnTo>
                    <a:lnTo>
                      <a:pt x="1768" y="4"/>
                    </a:lnTo>
                    <a:lnTo>
                      <a:pt x="1765" y="0"/>
                    </a:lnTo>
                    <a:close/>
                    <a:moveTo>
                      <a:pt x="1912" y="0"/>
                    </a:moveTo>
                    <a:lnTo>
                      <a:pt x="1770" y="0"/>
                    </a:lnTo>
                    <a:lnTo>
                      <a:pt x="1772" y="4"/>
                    </a:lnTo>
                    <a:lnTo>
                      <a:pt x="1912" y="4"/>
                    </a:lnTo>
                    <a:lnTo>
                      <a:pt x="1912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1" name="iSḷíḑé"/>
              <p:cNvSpPr/>
              <p:nvPr/>
            </p:nvSpPr>
            <p:spPr bwMode="auto">
              <a:xfrm>
                <a:off x="3122" y="2506"/>
                <a:ext cx="1912" cy="4"/>
              </a:xfrm>
              <a:custGeom>
                <a:avLst/>
                <a:gdLst>
                  <a:gd name="T0" fmla="*/ 42 w 1912"/>
                  <a:gd name="T1" fmla="*/ 0 h 4"/>
                  <a:gd name="T2" fmla="*/ 0 w 1912"/>
                  <a:gd name="T3" fmla="*/ 0 h 4"/>
                  <a:gd name="T4" fmla="*/ 0 w 1912"/>
                  <a:gd name="T5" fmla="*/ 4 h 4"/>
                  <a:gd name="T6" fmla="*/ 41 w 1912"/>
                  <a:gd name="T7" fmla="*/ 4 h 4"/>
                  <a:gd name="T8" fmla="*/ 42 w 1912"/>
                  <a:gd name="T9" fmla="*/ 0 h 4"/>
                  <a:gd name="T10" fmla="*/ 1765 w 1912"/>
                  <a:gd name="T11" fmla="*/ 0 h 4"/>
                  <a:gd name="T12" fmla="*/ 1060 w 1912"/>
                  <a:gd name="T13" fmla="*/ 0 h 4"/>
                  <a:gd name="T14" fmla="*/ 1060 w 1912"/>
                  <a:gd name="T15" fmla="*/ 0 h 4"/>
                  <a:gd name="T16" fmla="*/ 1060 w 1912"/>
                  <a:gd name="T17" fmla="*/ 0 h 4"/>
                  <a:gd name="T18" fmla="*/ 118 w 1912"/>
                  <a:gd name="T19" fmla="*/ 0 h 4"/>
                  <a:gd name="T20" fmla="*/ 115 w 1912"/>
                  <a:gd name="T21" fmla="*/ 4 h 4"/>
                  <a:gd name="T22" fmla="*/ 1768 w 1912"/>
                  <a:gd name="T23" fmla="*/ 4 h 4"/>
                  <a:gd name="T24" fmla="*/ 1765 w 1912"/>
                  <a:gd name="T25" fmla="*/ 0 h 4"/>
                  <a:gd name="T26" fmla="*/ 1912 w 1912"/>
                  <a:gd name="T27" fmla="*/ 0 h 4"/>
                  <a:gd name="T28" fmla="*/ 1770 w 1912"/>
                  <a:gd name="T29" fmla="*/ 0 h 4"/>
                  <a:gd name="T30" fmla="*/ 1772 w 1912"/>
                  <a:gd name="T31" fmla="*/ 4 h 4"/>
                  <a:gd name="T32" fmla="*/ 1912 w 1912"/>
                  <a:gd name="T33" fmla="*/ 4 h 4"/>
                  <a:gd name="T34" fmla="*/ 1912 w 1912"/>
                  <a:gd name="T3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12" h="4">
                    <a:moveTo>
                      <a:pt x="4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41" y="4"/>
                    </a:lnTo>
                    <a:lnTo>
                      <a:pt x="42" y="0"/>
                    </a:lnTo>
                    <a:moveTo>
                      <a:pt x="1765" y="0"/>
                    </a:moveTo>
                    <a:lnTo>
                      <a:pt x="1060" y="0"/>
                    </a:lnTo>
                    <a:lnTo>
                      <a:pt x="1060" y="0"/>
                    </a:lnTo>
                    <a:lnTo>
                      <a:pt x="1060" y="0"/>
                    </a:lnTo>
                    <a:lnTo>
                      <a:pt x="118" y="0"/>
                    </a:lnTo>
                    <a:lnTo>
                      <a:pt x="115" y="4"/>
                    </a:lnTo>
                    <a:lnTo>
                      <a:pt x="1768" y="4"/>
                    </a:lnTo>
                    <a:lnTo>
                      <a:pt x="1765" y="0"/>
                    </a:lnTo>
                    <a:moveTo>
                      <a:pt x="1912" y="0"/>
                    </a:moveTo>
                    <a:lnTo>
                      <a:pt x="1770" y="0"/>
                    </a:lnTo>
                    <a:lnTo>
                      <a:pt x="1772" y="4"/>
                    </a:lnTo>
                    <a:lnTo>
                      <a:pt x="1912" y="4"/>
                    </a:lnTo>
                    <a:lnTo>
                      <a:pt x="19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2" name="îṩľíḑê"/>
              <p:cNvSpPr/>
              <p:nvPr/>
            </p:nvSpPr>
            <p:spPr bwMode="auto">
              <a:xfrm>
                <a:off x="3056" y="1584"/>
                <a:ext cx="2017" cy="1125"/>
              </a:xfrm>
              <a:custGeom>
                <a:avLst/>
                <a:gdLst>
                  <a:gd name="T0" fmla="*/ 1911 w 2017"/>
                  <a:gd name="T1" fmla="*/ 1054 h 1125"/>
                  <a:gd name="T2" fmla="*/ 1969 w 2017"/>
                  <a:gd name="T3" fmla="*/ 1080 h 1125"/>
                  <a:gd name="T4" fmla="*/ 1988 w 2017"/>
                  <a:gd name="T5" fmla="*/ 1125 h 1125"/>
                  <a:gd name="T6" fmla="*/ 2017 w 2017"/>
                  <a:gd name="T7" fmla="*/ 1080 h 1125"/>
                  <a:gd name="T8" fmla="*/ 66 w 2017"/>
                  <a:gd name="T9" fmla="*/ 0 h 1125"/>
                  <a:gd name="T10" fmla="*/ 40 w 2017"/>
                  <a:gd name="T11" fmla="*/ 27 h 1125"/>
                  <a:gd name="T12" fmla="*/ 0 w 2017"/>
                  <a:gd name="T13" fmla="*/ 45 h 1125"/>
                  <a:gd name="T14" fmla="*/ 40 w 2017"/>
                  <a:gd name="T15" fmla="*/ 204 h 1125"/>
                  <a:gd name="T16" fmla="*/ 0 w 2017"/>
                  <a:gd name="T17" fmla="*/ 223 h 1125"/>
                  <a:gd name="T18" fmla="*/ 40 w 2017"/>
                  <a:gd name="T19" fmla="*/ 382 h 1125"/>
                  <a:gd name="T20" fmla="*/ 0 w 2017"/>
                  <a:gd name="T21" fmla="*/ 400 h 1125"/>
                  <a:gd name="T22" fmla="*/ 40 w 2017"/>
                  <a:gd name="T23" fmla="*/ 559 h 1125"/>
                  <a:gd name="T24" fmla="*/ 0 w 2017"/>
                  <a:gd name="T25" fmla="*/ 578 h 1125"/>
                  <a:gd name="T26" fmla="*/ 40 w 2017"/>
                  <a:gd name="T27" fmla="*/ 737 h 1125"/>
                  <a:gd name="T28" fmla="*/ 0 w 2017"/>
                  <a:gd name="T29" fmla="*/ 755 h 1125"/>
                  <a:gd name="T30" fmla="*/ 40 w 2017"/>
                  <a:gd name="T31" fmla="*/ 915 h 1125"/>
                  <a:gd name="T32" fmla="*/ 0 w 2017"/>
                  <a:gd name="T33" fmla="*/ 933 h 1125"/>
                  <a:gd name="T34" fmla="*/ 40 w 2017"/>
                  <a:gd name="T35" fmla="*/ 1054 h 1125"/>
                  <a:gd name="T36" fmla="*/ 66 w 2017"/>
                  <a:gd name="T37" fmla="*/ 1080 h 1125"/>
                  <a:gd name="T38" fmla="*/ 192 w 2017"/>
                  <a:gd name="T39" fmla="*/ 1125 h 1125"/>
                  <a:gd name="T40" fmla="*/ 210 w 2017"/>
                  <a:gd name="T41" fmla="*/ 1080 h 1125"/>
                  <a:gd name="T42" fmla="*/ 369 w 2017"/>
                  <a:gd name="T43" fmla="*/ 1125 h 1125"/>
                  <a:gd name="T44" fmla="*/ 387 w 2017"/>
                  <a:gd name="T45" fmla="*/ 1080 h 1125"/>
                  <a:gd name="T46" fmla="*/ 547 w 2017"/>
                  <a:gd name="T47" fmla="*/ 1125 h 1125"/>
                  <a:gd name="T48" fmla="*/ 565 w 2017"/>
                  <a:gd name="T49" fmla="*/ 1080 h 1125"/>
                  <a:gd name="T50" fmla="*/ 724 w 2017"/>
                  <a:gd name="T51" fmla="*/ 1125 h 1125"/>
                  <a:gd name="T52" fmla="*/ 744 w 2017"/>
                  <a:gd name="T53" fmla="*/ 1080 h 1125"/>
                  <a:gd name="T54" fmla="*/ 903 w 2017"/>
                  <a:gd name="T55" fmla="*/ 1125 h 1125"/>
                  <a:gd name="T56" fmla="*/ 921 w 2017"/>
                  <a:gd name="T57" fmla="*/ 1080 h 1125"/>
                  <a:gd name="T58" fmla="*/ 1081 w 2017"/>
                  <a:gd name="T59" fmla="*/ 1125 h 1125"/>
                  <a:gd name="T60" fmla="*/ 1099 w 2017"/>
                  <a:gd name="T61" fmla="*/ 1080 h 1125"/>
                  <a:gd name="T62" fmla="*/ 1258 w 2017"/>
                  <a:gd name="T63" fmla="*/ 1125 h 1125"/>
                  <a:gd name="T64" fmla="*/ 1276 w 2017"/>
                  <a:gd name="T65" fmla="*/ 1080 h 1125"/>
                  <a:gd name="T66" fmla="*/ 1436 w 2017"/>
                  <a:gd name="T67" fmla="*/ 1125 h 1125"/>
                  <a:gd name="T68" fmla="*/ 1454 w 2017"/>
                  <a:gd name="T69" fmla="*/ 1080 h 1125"/>
                  <a:gd name="T70" fmla="*/ 1613 w 2017"/>
                  <a:gd name="T71" fmla="*/ 1125 h 1125"/>
                  <a:gd name="T72" fmla="*/ 1633 w 2017"/>
                  <a:gd name="T73" fmla="*/ 1080 h 1125"/>
                  <a:gd name="T74" fmla="*/ 1792 w 2017"/>
                  <a:gd name="T75" fmla="*/ 1125 h 1125"/>
                  <a:gd name="T76" fmla="*/ 1809 w 2017"/>
                  <a:gd name="T77" fmla="*/ 1080 h 1125"/>
                  <a:gd name="T78" fmla="*/ 1908 w 2017"/>
                  <a:gd name="T79" fmla="*/ 1054 h 1125"/>
                  <a:gd name="T80" fmla="*/ 66 w 2017"/>
                  <a:gd name="T81" fmla="*/ 1028 h 1125"/>
                  <a:gd name="T82" fmla="*/ 66 w 2017"/>
                  <a:gd name="T83" fmla="*/ 1000 h 1125"/>
                  <a:gd name="T84" fmla="*/ 66 w 2017"/>
                  <a:gd name="T85" fmla="*/ 922 h 1125"/>
                  <a:gd name="T86" fmla="*/ 66 w 2017"/>
                  <a:gd name="T87" fmla="*/ 744 h 1125"/>
                  <a:gd name="T88" fmla="*/ 66 w 2017"/>
                  <a:gd name="T89" fmla="*/ 567 h 1125"/>
                  <a:gd name="T90" fmla="*/ 66 w 2017"/>
                  <a:gd name="T91" fmla="*/ 389 h 1125"/>
                  <a:gd name="T92" fmla="*/ 66 w 2017"/>
                  <a:gd name="T93" fmla="*/ 211 h 1125"/>
                  <a:gd name="T94" fmla="*/ 66 w 2017"/>
                  <a:gd name="T95" fmla="*/ 34 h 1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17" h="1125">
                    <a:moveTo>
                      <a:pt x="2017" y="1054"/>
                    </a:moveTo>
                    <a:lnTo>
                      <a:pt x="1911" y="1054"/>
                    </a:lnTo>
                    <a:lnTo>
                      <a:pt x="1925" y="1080"/>
                    </a:lnTo>
                    <a:lnTo>
                      <a:pt x="1969" y="1080"/>
                    </a:lnTo>
                    <a:lnTo>
                      <a:pt x="1969" y="1125"/>
                    </a:lnTo>
                    <a:lnTo>
                      <a:pt x="1988" y="1125"/>
                    </a:lnTo>
                    <a:lnTo>
                      <a:pt x="1988" y="1080"/>
                    </a:lnTo>
                    <a:lnTo>
                      <a:pt x="2017" y="1080"/>
                    </a:lnTo>
                    <a:lnTo>
                      <a:pt x="2017" y="1054"/>
                    </a:lnTo>
                    <a:close/>
                    <a:moveTo>
                      <a:pt x="66" y="0"/>
                    </a:move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45"/>
                    </a:lnTo>
                    <a:lnTo>
                      <a:pt x="40" y="45"/>
                    </a:lnTo>
                    <a:lnTo>
                      <a:pt x="40" y="204"/>
                    </a:lnTo>
                    <a:lnTo>
                      <a:pt x="0" y="204"/>
                    </a:lnTo>
                    <a:lnTo>
                      <a:pt x="0" y="223"/>
                    </a:lnTo>
                    <a:lnTo>
                      <a:pt x="40" y="223"/>
                    </a:lnTo>
                    <a:lnTo>
                      <a:pt x="40" y="382"/>
                    </a:lnTo>
                    <a:lnTo>
                      <a:pt x="0" y="382"/>
                    </a:lnTo>
                    <a:lnTo>
                      <a:pt x="0" y="400"/>
                    </a:lnTo>
                    <a:lnTo>
                      <a:pt x="40" y="400"/>
                    </a:lnTo>
                    <a:lnTo>
                      <a:pt x="40" y="559"/>
                    </a:lnTo>
                    <a:lnTo>
                      <a:pt x="0" y="559"/>
                    </a:lnTo>
                    <a:lnTo>
                      <a:pt x="0" y="578"/>
                    </a:lnTo>
                    <a:lnTo>
                      <a:pt x="40" y="578"/>
                    </a:lnTo>
                    <a:lnTo>
                      <a:pt x="40" y="737"/>
                    </a:lnTo>
                    <a:lnTo>
                      <a:pt x="0" y="737"/>
                    </a:lnTo>
                    <a:lnTo>
                      <a:pt x="0" y="755"/>
                    </a:lnTo>
                    <a:lnTo>
                      <a:pt x="40" y="755"/>
                    </a:lnTo>
                    <a:lnTo>
                      <a:pt x="40" y="915"/>
                    </a:lnTo>
                    <a:lnTo>
                      <a:pt x="0" y="915"/>
                    </a:lnTo>
                    <a:lnTo>
                      <a:pt x="0" y="933"/>
                    </a:lnTo>
                    <a:lnTo>
                      <a:pt x="40" y="933"/>
                    </a:lnTo>
                    <a:lnTo>
                      <a:pt x="40" y="1054"/>
                    </a:lnTo>
                    <a:lnTo>
                      <a:pt x="40" y="1080"/>
                    </a:lnTo>
                    <a:lnTo>
                      <a:pt x="66" y="1080"/>
                    </a:lnTo>
                    <a:lnTo>
                      <a:pt x="192" y="1080"/>
                    </a:lnTo>
                    <a:lnTo>
                      <a:pt x="192" y="1125"/>
                    </a:lnTo>
                    <a:lnTo>
                      <a:pt x="210" y="1125"/>
                    </a:lnTo>
                    <a:lnTo>
                      <a:pt x="210" y="1080"/>
                    </a:lnTo>
                    <a:lnTo>
                      <a:pt x="369" y="1080"/>
                    </a:lnTo>
                    <a:lnTo>
                      <a:pt x="369" y="1125"/>
                    </a:lnTo>
                    <a:lnTo>
                      <a:pt x="387" y="1125"/>
                    </a:lnTo>
                    <a:lnTo>
                      <a:pt x="387" y="1080"/>
                    </a:lnTo>
                    <a:lnTo>
                      <a:pt x="547" y="1080"/>
                    </a:lnTo>
                    <a:lnTo>
                      <a:pt x="547" y="1125"/>
                    </a:lnTo>
                    <a:lnTo>
                      <a:pt x="565" y="1125"/>
                    </a:lnTo>
                    <a:lnTo>
                      <a:pt x="565" y="1080"/>
                    </a:lnTo>
                    <a:lnTo>
                      <a:pt x="724" y="1080"/>
                    </a:lnTo>
                    <a:lnTo>
                      <a:pt x="724" y="1125"/>
                    </a:lnTo>
                    <a:lnTo>
                      <a:pt x="744" y="1125"/>
                    </a:lnTo>
                    <a:lnTo>
                      <a:pt x="744" y="1080"/>
                    </a:lnTo>
                    <a:lnTo>
                      <a:pt x="903" y="1080"/>
                    </a:lnTo>
                    <a:lnTo>
                      <a:pt x="903" y="1125"/>
                    </a:lnTo>
                    <a:lnTo>
                      <a:pt x="921" y="1125"/>
                    </a:lnTo>
                    <a:lnTo>
                      <a:pt x="921" y="1080"/>
                    </a:lnTo>
                    <a:lnTo>
                      <a:pt x="1081" y="1080"/>
                    </a:lnTo>
                    <a:lnTo>
                      <a:pt x="1081" y="1125"/>
                    </a:lnTo>
                    <a:lnTo>
                      <a:pt x="1099" y="1125"/>
                    </a:lnTo>
                    <a:lnTo>
                      <a:pt x="1099" y="1080"/>
                    </a:lnTo>
                    <a:lnTo>
                      <a:pt x="1258" y="1080"/>
                    </a:lnTo>
                    <a:lnTo>
                      <a:pt x="1258" y="1125"/>
                    </a:lnTo>
                    <a:lnTo>
                      <a:pt x="1276" y="1125"/>
                    </a:lnTo>
                    <a:lnTo>
                      <a:pt x="1276" y="1080"/>
                    </a:lnTo>
                    <a:lnTo>
                      <a:pt x="1436" y="1080"/>
                    </a:lnTo>
                    <a:lnTo>
                      <a:pt x="1436" y="1125"/>
                    </a:lnTo>
                    <a:lnTo>
                      <a:pt x="1454" y="1125"/>
                    </a:lnTo>
                    <a:lnTo>
                      <a:pt x="1454" y="1080"/>
                    </a:lnTo>
                    <a:lnTo>
                      <a:pt x="1613" y="1080"/>
                    </a:lnTo>
                    <a:lnTo>
                      <a:pt x="1613" y="1125"/>
                    </a:lnTo>
                    <a:lnTo>
                      <a:pt x="1633" y="1125"/>
                    </a:lnTo>
                    <a:lnTo>
                      <a:pt x="1633" y="1080"/>
                    </a:lnTo>
                    <a:lnTo>
                      <a:pt x="1792" y="1080"/>
                    </a:lnTo>
                    <a:lnTo>
                      <a:pt x="1792" y="1125"/>
                    </a:lnTo>
                    <a:lnTo>
                      <a:pt x="1809" y="1125"/>
                    </a:lnTo>
                    <a:lnTo>
                      <a:pt x="1809" y="1080"/>
                    </a:lnTo>
                    <a:lnTo>
                      <a:pt x="1923" y="1080"/>
                    </a:lnTo>
                    <a:lnTo>
                      <a:pt x="1908" y="1054"/>
                    </a:lnTo>
                    <a:lnTo>
                      <a:pt x="66" y="1054"/>
                    </a:lnTo>
                    <a:lnTo>
                      <a:pt x="66" y="1028"/>
                    </a:lnTo>
                    <a:lnTo>
                      <a:pt x="54" y="1022"/>
                    </a:lnTo>
                    <a:lnTo>
                      <a:pt x="66" y="1000"/>
                    </a:lnTo>
                    <a:lnTo>
                      <a:pt x="66" y="926"/>
                    </a:lnTo>
                    <a:lnTo>
                      <a:pt x="66" y="922"/>
                    </a:lnTo>
                    <a:lnTo>
                      <a:pt x="66" y="748"/>
                    </a:lnTo>
                    <a:lnTo>
                      <a:pt x="66" y="744"/>
                    </a:lnTo>
                    <a:lnTo>
                      <a:pt x="66" y="571"/>
                    </a:lnTo>
                    <a:lnTo>
                      <a:pt x="66" y="567"/>
                    </a:lnTo>
                    <a:lnTo>
                      <a:pt x="66" y="393"/>
                    </a:lnTo>
                    <a:lnTo>
                      <a:pt x="66" y="389"/>
                    </a:lnTo>
                    <a:lnTo>
                      <a:pt x="66" y="215"/>
                    </a:lnTo>
                    <a:lnTo>
                      <a:pt x="66" y="211"/>
                    </a:lnTo>
                    <a:lnTo>
                      <a:pt x="66" y="38"/>
                    </a:lnTo>
                    <a:lnTo>
                      <a:pt x="66" y="34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3" name="î$ḻîďê"/>
              <p:cNvSpPr/>
              <p:nvPr/>
            </p:nvSpPr>
            <p:spPr bwMode="auto">
              <a:xfrm>
                <a:off x="3056" y="1584"/>
                <a:ext cx="2017" cy="1125"/>
              </a:xfrm>
              <a:custGeom>
                <a:avLst/>
                <a:gdLst>
                  <a:gd name="T0" fmla="*/ 1911 w 2017"/>
                  <a:gd name="T1" fmla="*/ 1054 h 1125"/>
                  <a:gd name="T2" fmla="*/ 1969 w 2017"/>
                  <a:gd name="T3" fmla="*/ 1080 h 1125"/>
                  <a:gd name="T4" fmla="*/ 1988 w 2017"/>
                  <a:gd name="T5" fmla="*/ 1125 h 1125"/>
                  <a:gd name="T6" fmla="*/ 2017 w 2017"/>
                  <a:gd name="T7" fmla="*/ 1080 h 1125"/>
                  <a:gd name="T8" fmla="*/ 66 w 2017"/>
                  <a:gd name="T9" fmla="*/ 0 h 1125"/>
                  <a:gd name="T10" fmla="*/ 40 w 2017"/>
                  <a:gd name="T11" fmla="*/ 27 h 1125"/>
                  <a:gd name="T12" fmla="*/ 0 w 2017"/>
                  <a:gd name="T13" fmla="*/ 45 h 1125"/>
                  <a:gd name="T14" fmla="*/ 40 w 2017"/>
                  <a:gd name="T15" fmla="*/ 204 h 1125"/>
                  <a:gd name="T16" fmla="*/ 0 w 2017"/>
                  <a:gd name="T17" fmla="*/ 223 h 1125"/>
                  <a:gd name="T18" fmla="*/ 40 w 2017"/>
                  <a:gd name="T19" fmla="*/ 382 h 1125"/>
                  <a:gd name="T20" fmla="*/ 0 w 2017"/>
                  <a:gd name="T21" fmla="*/ 400 h 1125"/>
                  <a:gd name="T22" fmla="*/ 40 w 2017"/>
                  <a:gd name="T23" fmla="*/ 559 h 1125"/>
                  <a:gd name="T24" fmla="*/ 0 w 2017"/>
                  <a:gd name="T25" fmla="*/ 578 h 1125"/>
                  <a:gd name="T26" fmla="*/ 40 w 2017"/>
                  <a:gd name="T27" fmla="*/ 737 h 1125"/>
                  <a:gd name="T28" fmla="*/ 0 w 2017"/>
                  <a:gd name="T29" fmla="*/ 755 h 1125"/>
                  <a:gd name="T30" fmla="*/ 40 w 2017"/>
                  <a:gd name="T31" fmla="*/ 915 h 1125"/>
                  <a:gd name="T32" fmla="*/ 0 w 2017"/>
                  <a:gd name="T33" fmla="*/ 933 h 1125"/>
                  <a:gd name="T34" fmla="*/ 40 w 2017"/>
                  <a:gd name="T35" fmla="*/ 1054 h 1125"/>
                  <a:gd name="T36" fmla="*/ 66 w 2017"/>
                  <a:gd name="T37" fmla="*/ 1080 h 1125"/>
                  <a:gd name="T38" fmla="*/ 192 w 2017"/>
                  <a:gd name="T39" fmla="*/ 1125 h 1125"/>
                  <a:gd name="T40" fmla="*/ 210 w 2017"/>
                  <a:gd name="T41" fmla="*/ 1080 h 1125"/>
                  <a:gd name="T42" fmla="*/ 369 w 2017"/>
                  <a:gd name="T43" fmla="*/ 1125 h 1125"/>
                  <a:gd name="T44" fmla="*/ 387 w 2017"/>
                  <a:gd name="T45" fmla="*/ 1080 h 1125"/>
                  <a:gd name="T46" fmla="*/ 547 w 2017"/>
                  <a:gd name="T47" fmla="*/ 1125 h 1125"/>
                  <a:gd name="T48" fmla="*/ 565 w 2017"/>
                  <a:gd name="T49" fmla="*/ 1080 h 1125"/>
                  <a:gd name="T50" fmla="*/ 724 w 2017"/>
                  <a:gd name="T51" fmla="*/ 1125 h 1125"/>
                  <a:gd name="T52" fmla="*/ 744 w 2017"/>
                  <a:gd name="T53" fmla="*/ 1080 h 1125"/>
                  <a:gd name="T54" fmla="*/ 903 w 2017"/>
                  <a:gd name="T55" fmla="*/ 1125 h 1125"/>
                  <a:gd name="T56" fmla="*/ 921 w 2017"/>
                  <a:gd name="T57" fmla="*/ 1080 h 1125"/>
                  <a:gd name="T58" fmla="*/ 1081 w 2017"/>
                  <a:gd name="T59" fmla="*/ 1125 h 1125"/>
                  <a:gd name="T60" fmla="*/ 1099 w 2017"/>
                  <a:gd name="T61" fmla="*/ 1080 h 1125"/>
                  <a:gd name="T62" fmla="*/ 1258 w 2017"/>
                  <a:gd name="T63" fmla="*/ 1125 h 1125"/>
                  <a:gd name="T64" fmla="*/ 1276 w 2017"/>
                  <a:gd name="T65" fmla="*/ 1080 h 1125"/>
                  <a:gd name="T66" fmla="*/ 1436 w 2017"/>
                  <a:gd name="T67" fmla="*/ 1125 h 1125"/>
                  <a:gd name="T68" fmla="*/ 1454 w 2017"/>
                  <a:gd name="T69" fmla="*/ 1080 h 1125"/>
                  <a:gd name="T70" fmla="*/ 1613 w 2017"/>
                  <a:gd name="T71" fmla="*/ 1125 h 1125"/>
                  <a:gd name="T72" fmla="*/ 1633 w 2017"/>
                  <a:gd name="T73" fmla="*/ 1080 h 1125"/>
                  <a:gd name="T74" fmla="*/ 1792 w 2017"/>
                  <a:gd name="T75" fmla="*/ 1125 h 1125"/>
                  <a:gd name="T76" fmla="*/ 1809 w 2017"/>
                  <a:gd name="T77" fmla="*/ 1080 h 1125"/>
                  <a:gd name="T78" fmla="*/ 1908 w 2017"/>
                  <a:gd name="T79" fmla="*/ 1054 h 1125"/>
                  <a:gd name="T80" fmla="*/ 66 w 2017"/>
                  <a:gd name="T81" fmla="*/ 1028 h 1125"/>
                  <a:gd name="T82" fmla="*/ 66 w 2017"/>
                  <a:gd name="T83" fmla="*/ 1000 h 1125"/>
                  <a:gd name="T84" fmla="*/ 66 w 2017"/>
                  <a:gd name="T85" fmla="*/ 922 h 1125"/>
                  <a:gd name="T86" fmla="*/ 66 w 2017"/>
                  <a:gd name="T87" fmla="*/ 744 h 1125"/>
                  <a:gd name="T88" fmla="*/ 66 w 2017"/>
                  <a:gd name="T89" fmla="*/ 567 h 1125"/>
                  <a:gd name="T90" fmla="*/ 66 w 2017"/>
                  <a:gd name="T91" fmla="*/ 389 h 1125"/>
                  <a:gd name="T92" fmla="*/ 66 w 2017"/>
                  <a:gd name="T93" fmla="*/ 211 h 1125"/>
                  <a:gd name="T94" fmla="*/ 66 w 2017"/>
                  <a:gd name="T95" fmla="*/ 34 h 1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17" h="1125">
                    <a:moveTo>
                      <a:pt x="2017" y="1054"/>
                    </a:moveTo>
                    <a:lnTo>
                      <a:pt x="1911" y="1054"/>
                    </a:lnTo>
                    <a:lnTo>
                      <a:pt x="1925" y="1080"/>
                    </a:lnTo>
                    <a:lnTo>
                      <a:pt x="1969" y="1080"/>
                    </a:lnTo>
                    <a:lnTo>
                      <a:pt x="1969" y="1125"/>
                    </a:lnTo>
                    <a:lnTo>
                      <a:pt x="1988" y="1125"/>
                    </a:lnTo>
                    <a:lnTo>
                      <a:pt x="1988" y="1080"/>
                    </a:lnTo>
                    <a:lnTo>
                      <a:pt x="2017" y="1080"/>
                    </a:lnTo>
                    <a:lnTo>
                      <a:pt x="2017" y="1054"/>
                    </a:lnTo>
                    <a:moveTo>
                      <a:pt x="66" y="0"/>
                    </a:moveTo>
                    <a:lnTo>
                      <a:pt x="40" y="0"/>
                    </a:lnTo>
                    <a:lnTo>
                      <a:pt x="40" y="27"/>
                    </a:lnTo>
                    <a:lnTo>
                      <a:pt x="0" y="27"/>
                    </a:lnTo>
                    <a:lnTo>
                      <a:pt x="0" y="45"/>
                    </a:lnTo>
                    <a:lnTo>
                      <a:pt x="40" y="45"/>
                    </a:lnTo>
                    <a:lnTo>
                      <a:pt x="40" y="204"/>
                    </a:lnTo>
                    <a:lnTo>
                      <a:pt x="0" y="204"/>
                    </a:lnTo>
                    <a:lnTo>
                      <a:pt x="0" y="223"/>
                    </a:lnTo>
                    <a:lnTo>
                      <a:pt x="40" y="223"/>
                    </a:lnTo>
                    <a:lnTo>
                      <a:pt x="40" y="382"/>
                    </a:lnTo>
                    <a:lnTo>
                      <a:pt x="0" y="382"/>
                    </a:lnTo>
                    <a:lnTo>
                      <a:pt x="0" y="400"/>
                    </a:lnTo>
                    <a:lnTo>
                      <a:pt x="40" y="400"/>
                    </a:lnTo>
                    <a:lnTo>
                      <a:pt x="40" y="559"/>
                    </a:lnTo>
                    <a:lnTo>
                      <a:pt x="0" y="559"/>
                    </a:lnTo>
                    <a:lnTo>
                      <a:pt x="0" y="578"/>
                    </a:lnTo>
                    <a:lnTo>
                      <a:pt x="40" y="578"/>
                    </a:lnTo>
                    <a:lnTo>
                      <a:pt x="40" y="737"/>
                    </a:lnTo>
                    <a:lnTo>
                      <a:pt x="0" y="737"/>
                    </a:lnTo>
                    <a:lnTo>
                      <a:pt x="0" y="755"/>
                    </a:lnTo>
                    <a:lnTo>
                      <a:pt x="40" y="755"/>
                    </a:lnTo>
                    <a:lnTo>
                      <a:pt x="40" y="915"/>
                    </a:lnTo>
                    <a:lnTo>
                      <a:pt x="0" y="915"/>
                    </a:lnTo>
                    <a:lnTo>
                      <a:pt x="0" y="933"/>
                    </a:lnTo>
                    <a:lnTo>
                      <a:pt x="40" y="933"/>
                    </a:lnTo>
                    <a:lnTo>
                      <a:pt x="40" y="1054"/>
                    </a:lnTo>
                    <a:lnTo>
                      <a:pt x="40" y="1080"/>
                    </a:lnTo>
                    <a:lnTo>
                      <a:pt x="66" y="1080"/>
                    </a:lnTo>
                    <a:lnTo>
                      <a:pt x="192" y="1080"/>
                    </a:lnTo>
                    <a:lnTo>
                      <a:pt x="192" y="1125"/>
                    </a:lnTo>
                    <a:lnTo>
                      <a:pt x="210" y="1125"/>
                    </a:lnTo>
                    <a:lnTo>
                      <a:pt x="210" y="1080"/>
                    </a:lnTo>
                    <a:lnTo>
                      <a:pt x="369" y="1080"/>
                    </a:lnTo>
                    <a:lnTo>
                      <a:pt x="369" y="1125"/>
                    </a:lnTo>
                    <a:lnTo>
                      <a:pt x="387" y="1125"/>
                    </a:lnTo>
                    <a:lnTo>
                      <a:pt x="387" y="1080"/>
                    </a:lnTo>
                    <a:lnTo>
                      <a:pt x="547" y="1080"/>
                    </a:lnTo>
                    <a:lnTo>
                      <a:pt x="547" y="1125"/>
                    </a:lnTo>
                    <a:lnTo>
                      <a:pt x="565" y="1125"/>
                    </a:lnTo>
                    <a:lnTo>
                      <a:pt x="565" y="1080"/>
                    </a:lnTo>
                    <a:lnTo>
                      <a:pt x="724" y="1080"/>
                    </a:lnTo>
                    <a:lnTo>
                      <a:pt x="724" y="1125"/>
                    </a:lnTo>
                    <a:lnTo>
                      <a:pt x="744" y="1125"/>
                    </a:lnTo>
                    <a:lnTo>
                      <a:pt x="744" y="1080"/>
                    </a:lnTo>
                    <a:lnTo>
                      <a:pt x="903" y="1080"/>
                    </a:lnTo>
                    <a:lnTo>
                      <a:pt x="903" y="1125"/>
                    </a:lnTo>
                    <a:lnTo>
                      <a:pt x="921" y="1125"/>
                    </a:lnTo>
                    <a:lnTo>
                      <a:pt x="921" y="1080"/>
                    </a:lnTo>
                    <a:lnTo>
                      <a:pt x="1081" y="1080"/>
                    </a:lnTo>
                    <a:lnTo>
                      <a:pt x="1081" y="1125"/>
                    </a:lnTo>
                    <a:lnTo>
                      <a:pt x="1099" y="1125"/>
                    </a:lnTo>
                    <a:lnTo>
                      <a:pt x="1099" y="1080"/>
                    </a:lnTo>
                    <a:lnTo>
                      <a:pt x="1258" y="1080"/>
                    </a:lnTo>
                    <a:lnTo>
                      <a:pt x="1258" y="1125"/>
                    </a:lnTo>
                    <a:lnTo>
                      <a:pt x="1276" y="1125"/>
                    </a:lnTo>
                    <a:lnTo>
                      <a:pt x="1276" y="1080"/>
                    </a:lnTo>
                    <a:lnTo>
                      <a:pt x="1436" y="1080"/>
                    </a:lnTo>
                    <a:lnTo>
                      <a:pt x="1436" y="1125"/>
                    </a:lnTo>
                    <a:lnTo>
                      <a:pt x="1454" y="1125"/>
                    </a:lnTo>
                    <a:lnTo>
                      <a:pt x="1454" y="1080"/>
                    </a:lnTo>
                    <a:lnTo>
                      <a:pt x="1613" y="1080"/>
                    </a:lnTo>
                    <a:lnTo>
                      <a:pt x="1613" y="1125"/>
                    </a:lnTo>
                    <a:lnTo>
                      <a:pt x="1633" y="1125"/>
                    </a:lnTo>
                    <a:lnTo>
                      <a:pt x="1633" y="1080"/>
                    </a:lnTo>
                    <a:lnTo>
                      <a:pt x="1792" y="1080"/>
                    </a:lnTo>
                    <a:lnTo>
                      <a:pt x="1792" y="1125"/>
                    </a:lnTo>
                    <a:lnTo>
                      <a:pt x="1809" y="1125"/>
                    </a:lnTo>
                    <a:lnTo>
                      <a:pt x="1809" y="1080"/>
                    </a:lnTo>
                    <a:lnTo>
                      <a:pt x="1923" y="1080"/>
                    </a:lnTo>
                    <a:lnTo>
                      <a:pt x="1908" y="1054"/>
                    </a:lnTo>
                    <a:lnTo>
                      <a:pt x="66" y="1054"/>
                    </a:lnTo>
                    <a:lnTo>
                      <a:pt x="66" y="1028"/>
                    </a:lnTo>
                    <a:lnTo>
                      <a:pt x="54" y="1022"/>
                    </a:lnTo>
                    <a:lnTo>
                      <a:pt x="66" y="1000"/>
                    </a:lnTo>
                    <a:lnTo>
                      <a:pt x="66" y="926"/>
                    </a:lnTo>
                    <a:lnTo>
                      <a:pt x="66" y="922"/>
                    </a:lnTo>
                    <a:lnTo>
                      <a:pt x="66" y="748"/>
                    </a:lnTo>
                    <a:lnTo>
                      <a:pt x="66" y="744"/>
                    </a:lnTo>
                    <a:lnTo>
                      <a:pt x="66" y="571"/>
                    </a:lnTo>
                    <a:lnTo>
                      <a:pt x="66" y="567"/>
                    </a:lnTo>
                    <a:lnTo>
                      <a:pt x="66" y="393"/>
                    </a:lnTo>
                    <a:lnTo>
                      <a:pt x="66" y="389"/>
                    </a:lnTo>
                    <a:lnTo>
                      <a:pt x="66" y="215"/>
                    </a:lnTo>
                    <a:lnTo>
                      <a:pt x="66" y="211"/>
                    </a:lnTo>
                    <a:lnTo>
                      <a:pt x="66" y="38"/>
                    </a:lnTo>
                    <a:lnTo>
                      <a:pt x="66" y="34"/>
                    </a:lnTo>
                    <a:lnTo>
                      <a:pt x="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4" name="iśḷiḋe"/>
              <p:cNvSpPr/>
              <p:nvPr/>
            </p:nvSpPr>
            <p:spPr bwMode="auto">
              <a:xfrm>
                <a:off x="3491" y="1922"/>
                <a:ext cx="901" cy="417"/>
              </a:xfrm>
              <a:custGeom>
                <a:avLst/>
                <a:gdLst>
                  <a:gd name="T0" fmla="*/ 73 w 657"/>
                  <a:gd name="T1" fmla="*/ 299 h 304"/>
                  <a:gd name="T2" fmla="*/ 82 w 657"/>
                  <a:gd name="T3" fmla="*/ 299 h 304"/>
                  <a:gd name="T4" fmla="*/ 195 w 657"/>
                  <a:gd name="T5" fmla="*/ 170 h 304"/>
                  <a:gd name="T6" fmla="*/ 194 w 657"/>
                  <a:gd name="T7" fmla="*/ 170 h 304"/>
                  <a:gd name="T8" fmla="*/ 72 w 657"/>
                  <a:gd name="T9" fmla="*/ 296 h 304"/>
                  <a:gd name="T10" fmla="*/ 270 w 657"/>
                  <a:gd name="T11" fmla="*/ 170 h 304"/>
                  <a:gd name="T12" fmla="*/ 348 w 657"/>
                  <a:gd name="T13" fmla="*/ 170 h 304"/>
                  <a:gd name="T14" fmla="*/ 529 w 657"/>
                  <a:gd name="T15" fmla="*/ 170 h 304"/>
                  <a:gd name="T16" fmla="*/ 0 w 657"/>
                  <a:gd name="T17" fmla="*/ 120 h 304"/>
                  <a:gd name="T18" fmla="*/ 193 w 657"/>
                  <a:gd name="T19" fmla="*/ 167 h 304"/>
                  <a:gd name="T20" fmla="*/ 184 w 657"/>
                  <a:gd name="T21" fmla="*/ 138 h 304"/>
                  <a:gd name="T22" fmla="*/ 173 w 657"/>
                  <a:gd name="T23" fmla="*/ 96 h 304"/>
                  <a:gd name="T24" fmla="*/ 654 w 657"/>
                  <a:gd name="T25" fmla="*/ 40 h 304"/>
                  <a:gd name="T26" fmla="*/ 516 w 657"/>
                  <a:gd name="T27" fmla="*/ 53 h 304"/>
                  <a:gd name="T28" fmla="*/ 503 w 657"/>
                  <a:gd name="T29" fmla="*/ 40 h 304"/>
                  <a:gd name="T30" fmla="*/ 174 w 657"/>
                  <a:gd name="T31" fmla="*/ 87 h 304"/>
                  <a:gd name="T32" fmla="*/ 182 w 657"/>
                  <a:gd name="T33" fmla="*/ 116 h 304"/>
                  <a:gd name="T34" fmla="*/ 192 w 657"/>
                  <a:gd name="T35" fmla="*/ 156 h 304"/>
                  <a:gd name="T36" fmla="*/ 275 w 657"/>
                  <a:gd name="T37" fmla="*/ 167 h 304"/>
                  <a:gd name="T38" fmla="*/ 345 w 657"/>
                  <a:gd name="T39" fmla="*/ 167 h 304"/>
                  <a:gd name="T40" fmla="*/ 549 w 657"/>
                  <a:gd name="T41" fmla="*/ 149 h 304"/>
                  <a:gd name="T42" fmla="*/ 499 w 657"/>
                  <a:gd name="T43" fmla="*/ 112 h 304"/>
                  <a:gd name="T44" fmla="*/ 500 w 657"/>
                  <a:gd name="T45" fmla="*/ 111 h 304"/>
                  <a:gd name="T46" fmla="*/ 552 w 657"/>
                  <a:gd name="T47" fmla="*/ 147 h 304"/>
                  <a:gd name="T48" fmla="*/ 596 w 657"/>
                  <a:gd name="T49" fmla="*/ 88 h 304"/>
                  <a:gd name="T50" fmla="*/ 573 w 657"/>
                  <a:gd name="T51" fmla="*/ 53 h 304"/>
                  <a:gd name="T52" fmla="*/ 599 w 657"/>
                  <a:gd name="T53" fmla="*/ 86 h 304"/>
                  <a:gd name="T54" fmla="*/ 657 w 657"/>
                  <a:gd name="T55" fmla="*/ 44 h 304"/>
                  <a:gd name="T56" fmla="*/ 490 w 657"/>
                  <a:gd name="T57" fmla="*/ 26 h 304"/>
                  <a:gd name="T58" fmla="*/ 500 w 657"/>
                  <a:gd name="T59" fmla="*/ 37 h 304"/>
                  <a:gd name="T60" fmla="*/ 625 w 657"/>
                  <a:gd name="T61" fmla="*/ 0 h 304"/>
                  <a:gd name="T62" fmla="*/ 573 w 657"/>
                  <a:gd name="T63" fmla="*/ 21 h 304"/>
                  <a:gd name="T64" fmla="*/ 494 w 657"/>
                  <a:gd name="T65" fmla="*/ 25 h 304"/>
                  <a:gd name="T66" fmla="*/ 651 w 657"/>
                  <a:gd name="T67" fmla="*/ 37 h 304"/>
                  <a:gd name="T68" fmla="*/ 625 w 657"/>
                  <a:gd name="T6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7" h="304">
                    <a:moveTo>
                      <a:pt x="82" y="299"/>
                    </a:moveTo>
                    <a:cubicBezTo>
                      <a:pt x="73" y="299"/>
                      <a:pt x="73" y="299"/>
                      <a:pt x="73" y="299"/>
                    </a:cubicBezTo>
                    <a:cubicBezTo>
                      <a:pt x="75" y="304"/>
                      <a:pt x="75" y="304"/>
                      <a:pt x="75" y="304"/>
                    </a:cubicBezTo>
                    <a:cubicBezTo>
                      <a:pt x="82" y="299"/>
                      <a:pt x="82" y="299"/>
                      <a:pt x="82" y="299"/>
                    </a:cubicBezTo>
                    <a:moveTo>
                      <a:pt x="270" y="170"/>
                    </a:move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6" y="173"/>
                      <a:pt x="196" y="175"/>
                      <a:pt x="196" y="175"/>
                    </a:cubicBezTo>
                    <a:cubicBezTo>
                      <a:pt x="196" y="175"/>
                      <a:pt x="195" y="173"/>
                      <a:pt x="194" y="170"/>
                    </a:cubicBezTo>
                    <a:cubicBezTo>
                      <a:pt x="20" y="170"/>
                      <a:pt x="20" y="170"/>
                      <a:pt x="20" y="170"/>
                    </a:cubicBezTo>
                    <a:cubicBezTo>
                      <a:pt x="72" y="296"/>
                      <a:pt x="72" y="296"/>
                      <a:pt x="72" y="296"/>
                    </a:cubicBezTo>
                    <a:cubicBezTo>
                      <a:pt x="86" y="296"/>
                      <a:pt x="86" y="296"/>
                      <a:pt x="86" y="296"/>
                    </a:cubicBezTo>
                    <a:cubicBezTo>
                      <a:pt x="270" y="170"/>
                      <a:pt x="270" y="170"/>
                      <a:pt x="270" y="170"/>
                    </a:cubicBezTo>
                    <a:moveTo>
                      <a:pt x="529" y="170"/>
                    </a:moveTo>
                    <a:cubicBezTo>
                      <a:pt x="348" y="170"/>
                      <a:pt x="348" y="170"/>
                      <a:pt x="348" y="170"/>
                    </a:cubicBezTo>
                    <a:cubicBezTo>
                      <a:pt x="431" y="266"/>
                      <a:pt x="431" y="266"/>
                      <a:pt x="431" y="266"/>
                    </a:cubicBezTo>
                    <a:cubicBezTo>
                      <a:pt x="529" y="170"/>
                      <a:pt x="529" y="170"/>
                      <a:pt x="529" y="170"/>
                    </a:cubicBezTo>
                    <a:moveTo>
                      <a:pt x="171" y="87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19" y="167"/>
                      <a:pt x="19" y="167"/>
                      <a:pt x="19" y="167"/>
                    </a:cubicBezTo>
                    <a:cubicBezTo>
                      <a:pt x="193" y="167"/>
                      <a:pt x="193" y="167"/>
                      <a:pt x="193" y="167"/>
                    </a:cubicBezTo>
                    <a:cubicBezTo>
                      <a:pt x="192" y="164"/>
                      <a:pt x="191" y="161"/>
                      <a:pt x="190" y="157"/>
                    </a:cubicBezTo>
                    <a:cubicBezTo>
                      <a:pt x="188" y="152"/>
                      <a:pt x="186" y="145"/>
                      <a:pt x="184" y="138"/>
                    </a:cubicBezTo>
                    <a:cubicBezTo>
                      <a:pt x="182" y="132"/>
                      <a:pt x="180" y="124"/>
                      <a:pt x="178" y="117"/>
                    </a:cubicBezTo>
                    <a:cubicBezTo>
                      <a:pt x="176" y="110"/>
                      <a:pt x="175" y="103"/>
                      <a:pt x="173" y="96"/>
                    </a:cubicBezTo>
                    <a:cubicBezTo>
                      <a:pt x="172" y="93"/>
                      <a:pt x="171" y="90"/>
                      <a:pt x="171" y="87"/>
                    </a:cubicBezTo>
                    <a:moveTo>
                      <a:pt x="654" y="40"/>
                    </a:moveTo>
                    <a:cubicBezTo>
                      <a:pt x="506" y="40"/>
                      <a:pt x="506" y="40"/>
                      <a:pt x="506" y="40"/>
                    </a:cubicBezTo>
                    <a:cubicBezTo>
                      <a:pt x="512" y="48"/>
                      <a:pt x="516" y="53"/>
                      <a:pt x="516" y="53"/>
                    </a:cubicBezTo>
                    <a:cubicBezTo>
                      <a:pt x="516" y="53"/>
                      <a:pt x="511" y="48"/>
                      <a:pt x="504" y="41"/>
                    </a:cubicBezTo>
                    <a:cubicBezTo>
                      <a:pt x="504" y="41"/>
                      <a:pt x="504" y="40"/>
                      <a:pt x="503" y="40"/>
                    </a:cubicBezTo>
                    <a:cubicBezTo>
                      <a:pt x="415" y="40"/>
                      <a:pt x="415" y="40"/>
                      <a:pt x="415" y="40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74" y="89"/>
                      <a:pt x="175" y="92"/>
                      <a:pt x="176" y="95"/>
                    </a:cubicBezTo>
                    <a:cubicBezTo>
                      <a:pt x="178" y="102"/>
                      <a:pt x="180" y="109"/>
                      <a:pt x="182" y="116"/>
                    </a:cubicBezTo>
                    <a:cubicBezTo>
                      <a:pt x="184" y="124"/>
                      <a:pt x="186" y="131"/>
                      <a:pt x="188" y="138"/>
                    </a:cubicBezTo>
                    <a:cubicBezTo>
                      <a:pt x="189" y="144"/>
                      <a:pt x="191" y="151"/>
                      <a:pt x="192" y="156"/>
                    </a:cubicBezTo>
                    <a:cubicBezTo>
                      <a:pt x="193" y="160"/>
                      <a:pt x="194" y="164"/>
                      <a:pt x="194" y="167"/>
                    </a:cubicBezTo>
                    <a:cubicBezTo>
                      <a:pt x="275" y="167"/>
                      <a:pt x="275" y="167"/>
                      <a:pt x="275" y="167"/>
                    </a:cubicBezTo>
                    <a:cubicBezTo>
                      <a:pt x="319" y="136"/>
                      <a:pt x="319" y="136"/>
                      <a:pt x="319" y="136"/>
                    </a:cubicBezTo>
                    <a:cubicBezTo>
                      <a:pt x="345" y="167"/>
                      <a:pt x="345" y="167"/>
                      <a:pt x="345" y="167"/>
                    </a:cubicBezTo>
                    <a:cubicBezTo>
                      <a:pt x="532" y="167"/>
                      <a:pt x="532" y="167"/>
                      <a:pt x="532" y="167"/>
                    </a:cubicBezTo>
                    <a:cubicBezTo>
                      <a:pt x="549" y="149"/>
                      <a:pt x="549" y="149"/>
                      <a:pt x="549" y="149"/>
                    </a:cubicBezTo>
                    <a:cubicBezTo>
                      <a:pt x="543" y="145"/>
                      <a:pt x="536" y="140"/>
                      <a:pt x="529" y="135"/>
                    </a:cubicBezTo>
                    <a:cubicBezTo>
                      <a:pt x="518" y="127"/>
                      <a:pt x="507" y="119"/>
                      <a:pt x="499" y="112"/>
                    </a:cubicBezTo>
                    <a:cubicBezTo>
                      <a:pt x="491" y="106"/>
                      <a:pt x="486" y="102"/>
                      <a:pt x="486" y="102"/>
                    </a:cubicBezTo>
                    <a:cubicBezTo>
                      <a:pt x="486" y="102"/>
                      <a:pt x="492" y="105"/>
                      <a:pt x="500" y="111"/>
                    </a:cubicBezTo>
                    <a:cubicBezTo>
                      <a:pt x="509" y="116"/>
                      <a:pt x="520" y="124"/>
                      <a:pt x="531" y="131"/>
                    </a:cubicBezTo>
                    <a:cubicBezTo>
                      <a:pt x="538" y="137"/>
                      <a:pt x="545" y="142"/>
                      <a:pt x="552" y="147"/>
                    </a:cubicBezTo>
                    <a:cubicBezTo>
                      <a:pt x="602" y="97"/>
                      <a:pt x="602" y="97"/>
                      <a:pt x="602" y="97"/>
                    </a:cubicBezTo>
                    <a:cubicBezTo>
                      <a:pt x="600" y="94"/>
                      <a:pt x="598" y="91"/>
                      <a:pt x="596" y="88"/>
                    </a:cubicBezTo>
                    <a:cubicBezTo>
                      <a:pt x="590" y="80"/>
                      <a:pt x="584" y="71"/>
                      <a:pt x="580" y="64"/>
                    </a:cubicBezTo>
                    <a:cubicBezTo>
                      <a:pt x="576" y="57"/>
                      <a:pt x="573" y="53"/>
                      <a:pt x="573" y="53"/>
                    </a:cubicBezTo>
                    <a:cubicBezTo>
                      <a:pt x="573" y="53"/>
                      <a:pt x="577" y="57"/>
                      <a:pt x="582" y="63"/>
                    </a:cubicBezTo>
                    <a:cubicBezTo>
                      <a:pt x="587" y="69"/>
                      <a:pt x="593" y="77"/>
                      <a:pt x="599" y="86"/>
                    </a:cubicBezTo>
                    <a:cubicBezTo>
                      <a:pt x="601" y="89"/>
                      <a:pt x="603" y="92"/>
                      <a:pt x="605" y="95"/>
                    </a:cubicBezTo>
                    <a:cubicBezTo>
                      <a:pt x="657" y="44"/>
                      <a:pt x="657" y="44"/>
                      <a:pt x="657" y="44"/>
                    </a:cubicBezTo>
                    <a:cubicBezTo>
                      <a:pt x="656" y="43"/>
                      <a:pt x="655" y="41"/>
                      <a:pt x="654" y="40"/>
                    </a:cubicBezTo>
                    <a:moveTo>
                      <a:pt x="490" y="26"/>
                    </a:moveTo>
                    <a:cubicBezTo>
                      <a:pt x="432" y="37"/>
                      <a:pt x="432" y="37"/>
                      <a:pt x="432" y="37"/>
                    </a:cubicBezTo>
                    <a:cubicBezTo>
                      <a:pt x="500" y="37"/>
                      <a:pt x="500" y="37"/>
                      <a:pt x="500" y="37"/>
                    </a:cubicBezTo>
                    <a:cubicBezTo>
                      <a:pt x="497" y="33"/>
                      <a:pt x="494" y="30"/>
                      <a:pt x="490" y="26"/>
                    </a:cubicBezTo>
                    <a:moveTo>
                      <a:pt x="625" y="0"/>
                    </a:moveTo>
                    <a:cubicBezTo>
                      <a:pt x="574" y="9"/>
                      <a:pt x="574" y="9"/>
                      <a:pt x="574" y="9"/>
                    </a:cubicBezTo>
                    <a:cubicBezTo>
                      <a:pt x="574" y="16"/>
                      <a:pt x="573" y="21"/>
                      <a:pt x="573" y="21"/>
                    </a:cubicBezTo>
                    <a:cubicBezTo>
                      <a:pt x="573" y="21"/>
                      <a:pt x="573" y="16"/>
                      <a:pt x="573" y="10"/>
                    </a:cubicBezTo>
                    <a:cubicBezTo>
                      <a:pt x="494" y="25"/>
                      <a:pt x="494" y="25"/>
                      <a:pt x="494" y="25"/>
                    </a:cubicBezTo>
                    <a:cubicBezTo>
                      <a:pt x="498" y="29"/>
                      <a:pt x="501" y="33"/>
                      <a:pt x="504" y="37"/>
                    </a:cubicBezTo>
                    <a:cubicBezTo>
                      <a:pt x="651" y="37"/>
                      <a:pt x="651" y="37"/>
                      <a:pt x="651" y="37"/>
                    </a:cubicBezTo>
                    <a:cubicBezTo>
                      <a:pt x="649" y="34"/>
                      <a:pt x="647" y="32"/>
                      <a:pt x="646" y="29"/>
                    </a:cubicBezTo>
                    <a:cubicBezTo>
                      <a:pt x="638" y="19"/>
                      <a:pt x="630" y="8"/>
                      <a:pt x="625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5" name="ís1ïďe"/>
              <p:cNvSpPr/>
              <p:nvPr/>
            </p:nvSpPr>
            <p:spPr bwMode="auto">
              <a:xfrm>
                <a:off x="4060" y="1973"/>
                <a:ext cx="328" cy="4"/>
              </a:xfrm>
              <a:custGeom>
                <a:avLst/>
                <a:gdLst>
                  <a:gd name="T0" fmla="*/ 85 w 239"/>
                  <a:gd name="T1" fmla="*/ 0 h 3"/>
                  <a:gd name="T2" fmla="*/ 17 w 239"/>
                  <a:gd name="T3" fmla="*/ 0 h 3"/>
                  <a:gd name="T4" fmla="*/ 0 w 239"/>
                  <a:gd name="T5" fmla="*/ 3 h 3"/>
                  <a:gd name="T6" fmla="*/ 88 w 239"/>
                  <a:gd name="T7" fmla="*/ 3 h 3"/>
                  <a:gd name="T8" fmla="*/ 85 w 239"/>
                  <a:gd name="T9" fmla="*/ 0 h 3"/>
                  <a:gd name="T10" fmla="*/ 236 w 239"/>
                  <a:gd name="T11" fmla="*/ 0 h 3"/>
                  <a:gd name="T12" fmla="*/ 89 w 239"/>
                  <a:gd name="T13" fmla="*/ 0 h 3"/>
                  <a:gd name="T14" fmla="*/ 91 w 239"/>
                  <a:gd name="T15" fmla="*/ 2 h 3"/>
                  <a:gd name="T16" fmla="*/ 91 w 239"/>
                  <a:gd name="T17" fmla="*/ 3 h 3"/>
                  <a:gd name="T18" fmla="*/ 239 w 239"/>
                  <a:gd name="T19" fmla="*/ 3 h 3"/>
                  <a:gd name="T20" fmla="*/ 236 w 239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3">
                    <a:moveTo>
                      <a:pt x="8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2"/>
                      <a:pt x="86" y="1"/>
                      <a:pt x="85" y="0"/>
                    </a:cubicBezTo>
                    <a:moveTo>
                      <a:pt x="236" y="0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90" y="2"/>
                      <a:pt x="91" y="2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239" y="3"/>
                      <a:pt x="239" y="3"/>
                      <a:pt x="239" y="3"/>
                    </a:cubicBezTo>
                    <a:cubicBezTo>
                      <a:pt x="238" y="2"/>
                      <a:pt x="237" y="1"/>
                      <a:pt x="23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6" name="îṧḻíḋé"/>
              <p:cNvSpPr/>
              <p:nvPr/>
            </p:nvSpPr>
            <p:spPr bwMode="auto">
              <a:xfrm>
                <a:off x="3517" y="2151"/>
                <a:ext cx="704" cy="4"/>
              </a:xfrm>
              <a:custGeom>
                <a:avLst/>
                <a:gdLst>
                  <a:gd name="T0" fmla="*/ 174 w 513"/>
                  <a:gd name="T1" fmla="*/ 0 h 3"/>
                  <a:gd name="T2" fmla="*/ 0 w 513"/>
                  <a:gd name="T3" fmla="*/ 0 h 3"/>
                  <a:gd name="T4" fmla="*/ 1 w 513"/>
                  <a:gd name="T5" fmla="*/ 3 h 3"/>
                  <a:gd name="T6" fmla="*/ 175 w 513"/>
                  <a:gd name="T7" fmla="*/ 3 h 3"/>
                  <a:gd name="T8" fmla="*/ 174 w 513"/>
                  <a:gd name="T9" fmla="*/ 0 h 3"/>
                  <a:gd name="T10" fmla="*/ 256 w 513"/>
                  <a:gd name="T11" fmla="*/ 0 h 3"/>
                  <a:gd name="T12" fmla="*/ 175 w 513"/>
                  <a:gd name="T13" fmla="*/ 0 h 3"/>
                  <a:gd name="T14" fmla="*/ 176 w 513"/>
                  <a:gd name="T15" fmla="*/ 3 h 3"/>
                  <a:gd name="T16" fmla="*/ 251 w 513"/>
                  <a:gd name="T17" fmla="*/ 3 h 3"/>
                  <a:gd name="T18" fmla="*/ 256 w 513"/>
                  <a:gd name="T19" fmla="*/ 0 h 3"/>
                  <a:gd name="T20" fmla="*/ 513 w 513"/>
                  <a:gd name="T21" fmla="*/ 0 h 3"/>
                  <a:gd name="T22" fmla="*/ 326 w 513"/>
                  <a:gd name="T23" fmla="*/ 0 h 3"/>
                  <a:gd name="T24" fmla="*/ 329 w 513"/>
                  <a:gd name="T25" fmla="*/ 3 h 3"/>
                  <a:gd name="T26" fmla="*/ 510 w 513"/>
                  <a:gd name="T27" fmla="*/ 3 h 3"/>
                  <a:gd name="T28" fmla="*/ 513 w 513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3" h="3">
                    <a:moveTo>
                      <a:pt x="17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5" y="2"/>
                      <a:pt x="174" y="1"/>
                      <a:pt x="174" y="0"/>
                    </a:cubicBezTo>
                    <a:moveTo>
                      <a:pt x="256" y="0"/>
                    </a:moveTo>
                    <a:cubicBezTo>
                      <a:pt x="175" y="0"/>
                      <a:pt x="175" y="0"/>
                      <a:pt x="175" y="0"/>
                    </a:cubicBezTo>
                    <a:cubicBezTo>
                      <a:pt x="176" y="1"/>
                      <a:pt x="176" y="2"/>
                      <a:pt x="176" y="3"/>
                    </a:cubicBezTo>
                    <a:cubicBezTo>
                      <a:pt x="251" y="3"/>
                      <a:pt x="251" y="3"/>
                      <a:pt x="251" y="3"/>
                    </a:cubicBezTo>
                    <a:cubicBezTo>
                      <a:pt x="256" y="0"/>
                      <a:pt x="256" y="0"/>
                      <a:pt x="256" y="0"/>
                    </a:cubicBezTo>
                    <a:moveTo>
                      <a:pt x="513" y="0"/>
                    </a:moveTo>
                    <a:cubicBezTo>
                      <a:pt x="326" y="0"/>
                      <a:pt x="326" y="0"/>
                      <a:pt x="326" y="0"/>
                    </a:cubicBezTo>
                    <a:cubicBezTo>
                      <a:pt x="329" y="3"/>
                      <a:pt x="329" y="3"/>
                      <a:pt x="329" y="3"/>
                    </a:cubicBezTo>
                    <a:cubicBezTo>
                      <a:pt x="510" y="3"/>
                      <a:pt x="510" y="3"/>
                      <a:pt x="510" y="3"/>
                    </a:cubicBezTo>
                    <a:cubicBezTo>
                      <a:pt x="513" y="0"/>
                      <a:pt x="513" y="0"/>
                      <a:pt x="51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7" name="íṡḻïdè"/>
              <p:cNvSpPr/>
              <p:nvPr/>
            </p:nvSpPr>
            <p:spPr bwMode="auto">
              <a:xfrm>
                <a:off x="3590" y="2328"/>
                <a:ext cx="19" cy="4"/>
              </a:xfrm>
              <a:custGeom>
                <a:avLst/>
                <a:gdLst>
                  <a:gd name="T0" fmla="*/ 19 w 19"/>
                  <a:gd name="T1" fmla="*/ 0 h 4"/>
                  <a:gd name="T2" fmla="*/ 0 w 19"/>
                  <a:gd name="T3" fmla="*/ 0 h 4"/>
                  <a:gd name="T4" fmla="*/ 1 w 19"/>
                  <a:gd name="T5" fmla="*/ 4 h 4"/>
                  <a:gd name="T6" fmla="*/ 13 w 19"/>
                  <a:gd name="T7" fmla="*/ 4 h 4"/>
                  <a:gd name="T8" fmla="*/ 19 w 1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9" y="0"/>
                    </a:moveTo>
                    <a:lnTo>
                      <a:pt x="0" y="0"/>
                    </a:lnTo>
                    <a:lnTo>
                      <a:pt x="1" y="4"/>
                    </a:lnTo>
                    <a:lnTo>
                      <a:pt x="13" y="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8" name="íşľîḑe"/>
              <p:cNvSpPr/>
              <p:nvPr/>
            </p:nvSpPr>
            <p:spPr bwMode="auto">
              <a:xfrm>
                <a:off x="3590" y="2328"/>
                <a:ext cx="19" cy="4"/>
              </a:xfrm>
              <a:custGeom>
                <a:avLst/>
                <a:gdLst>
                  <a:gd name="T0" fmla="*/ 19 w 19"/>
                  <a:gd name="T1" fmla="*/ 0 h 4"/>
                  <a:gd name="T2" fmla="*/ 0 w 19"/>
                  <a:gd name="T3" fmla="*/ 0 h 4"/>
                  <a:gd name="T4" fmla="*/ 1 w 19"/>
                  <a:gd name="T5" fmla="*/ 4 h 4"/>
                  <a:gd name="T6" fmla="*/ 13 w 19"/>
                  <a:gd name="T7" fmla="*/ 4 h 4"/>
                  <a:gd name="T8" fmla="*/ 19 w 1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">
                    <a:moveTo>
                      <a:pt x="19" y="0"/>
                    </a:moveTo>
                    <a:lnTo>
                      <a:pt x="0" y="0"/>
                    </a:lnTo>
                    <a:lnTo>
                      <a:pt x="1" y="4"/>
                    </a:lnTo>
                    <a:lnTo>
                      <a:pt x="13" y="4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9" name="iṩḻïḋe"/>
              <p:cNvSpPr/>
              <p:nvPr/>
            </p:nvSpPr>
            <p:spPr bwMode="auto">
              <a:xfrm>
                <a:off x="4400" y="1970"/>
                <a:ext cx="18" cy="22"/>
              </a:xfrm>
              <a:custGeom>
                <a:avLst/>
                <a:gdLst>
                  <a:gd name="T0" fmla="*/ 10 w 13"/>
                  <a:gd name="T1" fmla="*/ 5 h 16"/>
                  <a:gd name="T2" fmla="*/ 7 w 13"/>
                  <a:gd name="T3" fmla="*/ 5 h 16"/>
                  <a:gd name="T4" fmla="*/ 0 w 13"/>
                  <a:gd name="T5" fmla="*/ 12 h 16"/>
                  <a:gd name="T6" fmla="*/ 3 w 13"/>
                  <a:gd name="T7" fmla="*/ 16 h 16"/>
                  <a:gd name="T8" fmla="*/ 10 w 13"/>
                  <a:gd name="T9" fmla="*/ 5 h 16"/>
                  <a:gd name="T10" fmla="*/ 13 w 13"/>
                  <a:gd name="T11" fmla="*/ 0 h 16"/>
                  <a:gd name="T12" fmla="*/ 10 w 13"/>
                  <a:gd name="T13" fmla="*/ 2 h 16"/>
                  <a:gd name="T14" fmla="*/ 11 w 13"/>
                  <a:gd name="T15" fmla="*/ 2 h 16"/>
                  <a:gd name="T16" fmla="*/ 13 w 13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6">
                    <a:moveTo>
                      <a:pt x="10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2" y="15"/>
                      <a:pt x="3" y="16"/>
                    </a:cubicBezTo>
                    <a:cubicBezTo>
                      <a:pt x="10" y="5"/>
                      <a:pt x="10" y="5"/>
                      <a:pt x="10" y="5"/>
                    </a:cubicBezTo>
                    <a:moveTo>
                      <a:pt x="13" y="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0" name="ïşḷîdé"/>
              <p:cNvSpPr/>
              <p:nvPr/>
            </p:nvSpPr>
            <p:spPr bwMode="auto">
              <a:xfrm>
                <a:off x="4410" y="1973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4 w 6"/>
                  <a:gd name="T3" fmla="*/ 0 h 4"/>
                  <a:gd name="T4" fmla="*/ 0 w 6"/>
                  <a:gd name="T5" fmla="*/ 4 h 4"/>
                  <a:gd name="T6" fmla="*/ 4 w 6"/>
                  <a:gd name="T7" fmla="*/ 4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1" name="îṣļiḓê"/>
              <p:cNvSpPr/>
              <p:nvPr/>
            </p:nvSpPr>
            <p:spPr bwMode="auto">
              <a:xfrm>
                <a:off x="4410" y="1973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4 w 6"/>
                  <a:gd name="T3" fmla="*/ 0 h 4"/>
                  <a:gd name="T4" fmla="*/ 0 w 6"/>
                  <a:gd name="T5" fmla="*/ 4 h 4"/>
                  <a:gd name="T6" fmla="*/ 4 w 6"/>
                  <a:gd name="T7" fmla="*/ 4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" name="i$ḻíḋé"/>
            <p:cNvSpPr/>
            <p:nvPr/>
          </p:nvSpPr>
          <p:spPr bwMode="auto">
            <a:xfrm>
              <a:off x="6483351" y="3651250"/>
              <a:ext cx="506413" cy="639763"/>
            </a:xfrm>
            <a:custGeom>
              <a:avLst/>
              <a:gdLst>
                <a:gd name="T0" fmla="*/ 90 w 233"/>
                <a:gd name="T1" fmla="*/ 250 h 294"/>
                <a:gd name="T2" fmla="*/ 27 w 233"/>
                <a:gd name="T3" fmla="*/ 250 h 294"/>
                <a:gd name="T4" fmla="*/ 64 w 233"/>
                <a:gd name="T5" fmla="*/ 294 h 294"/>
                <a:gd name="T6" fmla="*/ 90 w 233"/>
                <a:gd name="T7" fmla="*/ 250 h 294"/>
                <a:gd name="T8" fmla="*/ 165 w 233"/>
                <a:gd name="T9" fmla="*/ 121 h 294"/>
                <a:gd name="T10" fmla="*/ 103 w 233"/>
                <a:gd name="T11" fmla="*/ 121 h 294"/>
                <a:gd name="T12" fmla="*/ 0 w 233"/>
                <a:gd name="T13" fmla="*/ 219 h 294"/>
                <a:gd name="T14" fmla="*/ 24 w 233"/>
                <a:gd name="T15" fmla="*/ 247 h 294"/>
                <a:gd name="T16" fmla="*/ 92 w 233"/>
                <a:gd name="T17" fmla="*/ 247 h 294"/>
                <a:gd name="T18" fmla="*/ 165 w 233"/>
                <a:gd name="T19" fmla="*/ 121 h 294"/>
                <a:gd name="T20" fmla="*/ 229 w 233"/>
                <a:gd name="T21" fmla="*/ 0 h 294"/>
                <a:gd name="T22" fmla="*/ 176 w 233"/>
                <a:gd name="T23" fmla="*/ 50 h 294"/>
                <a:gd name="T24" fmla="*/ 183 w 233"/>
                <a:gd name="T25" fmla="*/ 61 h 294"/>
                <a:gd name="T26" fmla="*/ 189 w 233"/>
                <a:gd name="T27" fmla="*/ 72 h 294"/>
                <a:gd name="T28" fmla="*/ 181 w 233"/>
                <a:gd name="T29" fmla="*/ 62 h 294"/>
                <a:gd name="T30" fmla="*/ 174 w 233"/>
                <a:gd name="T31" fmla="*/ 53 h 294"/>
                <a:gd name="T32" fmla="*/ 123 w 233"/>
                <a:gd name="T33" fmla="*/ 101 h 294"/>
                <a:gd name="T34" fmla="*/ 128 w 233"/>
                <a:gd name="T35" fmla="*/ 105 h 294"/>
                <a:gd name="T36" fmla="*/ 141 w 233"/>
                <a:gd name="T37" fmla="*/ 116 h 294"/>
                <a:gd name="T38" fmla="*/ 127 w 233"/>
                <a:gd name="T39" fmla="*/ 107 h 294"/>
                <a:gd name="T40" fmla="*/ 121 w 233"/>
                <a:gd name="T41" fmla="*/ 103 h 294"/>
                <a:gd name="T42" fmla="*/ 106 w 233"/>
                <a:gd name="T43" fmla="*/ 118 h 294"/>
                <a:gd name="T44" fmla="*/ 167 w 233"/>
                <a:gd name="T45" fmla="*/ 118 h 294"/>
                <a:gd name="T46" fmla="*/ 233 w 233"/>
                <a:gd name="T47" fmla="*/ 5 h 294"/>
                <a:gd name="T48" fmla="*/ 229 w 233"/>
                <a:gd name="T4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3" h="294">
                  <a:moveTo>
                    <a:pt x="90" y="250"/>
                  </a:moveTo>
                  <a:cubicBezTo>
                    <a:pt x="27" y="250"/>
                    <a:pt x="27" y="250"/>
                    <a:pt x="27" y="250"/>
                  </a:cubicBezTo>
                  <a:cubicBezTo>
                    <a:pt x="64" y="294"/>
                    <a:pt x="64" y="294"/>
                    <a:pt x="64" y="294"/>
                  </a:cubicBezTo>
                  <a:cubicBezTo>
                    <a:pt x="90" y="250"/>
                    <a:pt x="90" y="250"/>
                    <a:pt x="90" y="250"/>
                  </a:cubicBezTo>
                  <a:moveTo>
                    <a:pt x="165" y="121"/>
                  </a:moveTo>
                  <a:cubicBezTo>
                    <a:pt x="103" y="121"/>
                    <a:pt x="103" y="121"/>
                    <a:pt x="103" y="12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24" y="247"/>
                    <a:pt x="24" y="247"/>
                    <a:pt x="24" y="247"/>
                  </a:cubicBezTo>
                  <a:cubicBezTo>
                    <a:pt x="92" y="247"/>
                    <a:pt x="92" y="247"/>
                    <a:pt x="92" y="247"/>
                  </a:cubicBezTo>
                  <a:cubicBezTo>
                    <a:pt x="165" y="121"/>
                    <a:pt x="165" y="121"/>
                    <a:pt x="165" y="121"/>
                  </a:cubicBezTo>
                  <a:moveTo>
                    <a:pt x="229" y="0"/>
                  </a:moveTo>
                  <a:cubicBezTo>
                    <a:pt x="176" y="50"/>
                    <a:pt x="176" y="50"/>
                    <a:pt x="176" y="50"/>
                  </a:cubicBezTo>
                  <a:cubicBezTo>
                    <a:pt x="178" y="54"/>
                    <a:pt x="181" y="58"/>
                    <a:pt x="183" y="61"/>
                  </a:cubicBezTo>
                  <a:cubicBezTo>
                    <a:pt x="187" y="68"/>
                    <a:pt x="189" y="72"/>
                    <a:pt x="189" y="72"/>
                  </a:cubicBezTo>
                  <a:cubicBezTo>
                    <a:pt x="189" y="72"/>
                    <a:pt x="186" y="69"/>
                    <a:pt x="181" y="62"/>
                  </a:cubicBezTo>
                  <a:cubicBezTo>
                    <a:pt x="179" y="60"/>
                    <a:pt x="176" y="56"/>
                    <a:pt x="174" y="53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5" y="102"/>
                    <a:pt x="127" y="104"/>
                    <a:pt x="128" y="105"/>
                  </a:cubicBezTo>
                  <a:cubicBezTo>
                    <a:pt x="136" y="111"/>
                    <a:pt x="141" y="116"/>
                    <a:pt x="141" y="116"/>
                  </a:cubicBezTo>
                  <a:cubicBezTo>
                    <a:pt x="141" y="116"/>
                    <a:pt x="136" y="112"/>
                    <a:pt x="127" y="107"/>
                  </a:cubicBezTo>
                  <a:cubicBezTo>
                    <a:pt x="125" y="105"/>
                    <a:pt x="123" y="104"/>
                    <a:pt x="121" y="103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67" y="118"/>
                    <a:pt x="167" y="118"/>
                    <a:pt x="167" y="118"/>
                  </a:cubicBezTo>
                  <a:cubicBezTo>
                    <a:pt x="233" y="5"/>
                    <a:pt x="233" y="5"/>
                    <a:pt x="233" y="5"/>
                  </a:cubicBezTo>
                  <a:cubicBezTo>
                    <a:pt x="231" y="3"/>
                    <a:pt x="230" y="2"/>
                    <a:pt x="229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s1íḓè"/>
            <p:cNvSpPr/>
            <p:nvPr/>
          </p:nvSpPr>
          <p:spPr bwMode="auto">
            <a:xfrm>
              <a:off x="6707188" y="3908425"/>
              <a:ext cx="139700" cy="6350"/>
            </a:xfrm>
            <a:custGeom>
              <a:avLst/>
              <a:gdLst>
                <a:gd name="T0" fmla="*/ 88 w 88"/>
                <a:gd name="T1" fmla="*/ 0 h 4"/>
                <a:gd name="T2" fmla="*/ 4 w 88"/>
                <a:gd name="T3" fmla="*/ 0 h 4"/>
                <a:gd name="T4" fmla="*/ 0 w 88"/>
                <a:gd name="T5" fmla="*/ 4 h 4"/>
                <a:gd name="T6" fmla="*/ 85 w 88"/>
                <a:gd name="T7" fmla="*/ 4 h 4"/>
                <a:gd name="T8" fmla="*/ 88 w 8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">
                  <a:moveTo>
                    <a:pt x="88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85" y="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ïšļïḓè"/>
            <p:cNvSpPr/>
            <p:nvPr/>
          </p:nvSpPr>
          <p:spPr bwMode="auto">
            <a:xfrm>
              <a:off x="6707188" y="3908425"/>
              <a:ext cx="139700" cy="6350"/>
            </a:xfrm>
            <a:custGeom>
              <a:avLst/>
              <a:gdLst>
                <a:gd name="T0" fmla="*/ 88 w 88"/>
                <a:gd name="T1" fmla="*/ 0 h 4"/>
                <a:gd name="T2" fmla="*/ 4 w 88"/>
                <a:gd name="T3" fmla="*/ 0 h 4"/>
                <a:gd name="T4" fmla="*/ 0 w 88"/>
                <a:gd name="T5" fmla="*/ 4 h 4"/>
                <a:gd name="T6" fmla="*/ 85 w 88"/>
                <a:gd name="T7" fmla="*/ 4 h 4"/>
                <a:gd name="T8" fmla="*/ 88 w 8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">
                  <a:moveTo>
                    <a:pt x="88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85" y="4"/>
                  </a:lnTo>
                  <a:lnTo>
                    <a:pt x="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ŝļîḑè"/>
            <p:cNvSpPr/>
            <p:nvPr/>
          </p:nvSpPr>
          <p:spPr bwMode="auto">
            <a:xfrm>
              <a:off x="6534151" y="4189412"/>
              <a:ext cx="149225" cy="6350"/>
            </a:xfrm>
            <a:custGeom>
              <a:avLst/>
              <a:gdLst>
                <a:gd name="T0" fmla="*/ 94 w 94"/>
                <a:gd name="T1" fmla="*/ 0 h 4"/>
                <a:gd name="T2" fmla="*/ 0 w 94"/>
                <a:gd name="T3" fmla="*/ 0 h 4"/>
                <a:gd name="T4" fmla="*/ 5 w 94"/>
                <a:gd name="T5" fmla="*/ 4 h 4"/>
                <a:gd name="T6" fmla="*/ 91 w 94"/>
                <a:gd name="T7" fmla="*/ 4 h 4"/>
                <a:gd name="T8" fmla="*/ 94 w 9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">
                  <a:moveTo>
                    <a:pt x="94" y="0"/>
                  </a:moveTo>
                  <a:lnTo>
                    <a:pt x="0" y="0"/>
                  </a:lnTo>
                  <a:lnTo>
                    <a:pt x="5" y="4"/>
                  </a:lnTo>
                  <a:lnTo>
                    <a:pt x="91" y="4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îṧlíḋè"/>
            <p:cNvSpPr/>
            <p:nvPr/>
          </p:nvSpPr>
          <p:spPr bwMode="auto">
            <a:xfrm>
              <a:off x="6534151" y="4189412"/>
              <a:ext cx="149225" cy="6350"/>
            </a:xfrm>
            <a:custGeom>
              <a:avLst/>
              <a:gdLst>
                <a:gd name="T0" fmla="*/ 94 w 94"/>
                <a:gd name="T1" fmla="*/ 0 h 4"/>
                <a:gd name="T2" fmla="*/ 0 w 94"/>
                <a:gd name="T3" fmla="*/ 0 h 4"/>
                <a:gd name="T4" fmla="*/ 5 w 94"/>
                <a:gd name="T5" fmla="*/ 4 h 4"/>
                <a:gd name="T6" fmla="*/ 91 w 94"/>
                <a:gd name="T7" fmla="*/ 4 h 4"/>
                <a:gd name="T8" fmla="*/ 94 w 9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">
                  <a:moveTo>
                    <a:pt x="94" y="0"/>
                  </a:moveTo>
                  <a:lnTo>
                    <a:pt x="0" y="0"/>
                  </a:lnTo>
                  <a:lnTo>
                    <a:pt x="5" y="4"/>
                  </a:lnTo>
                  <a:lnTo>
                    <a:pt x="91" y="4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slîḑè"/>
            <p:cNvSpPr/>
            <p:nvPr/>
          </p:nvSpPr>
          <p:spPr bwMode="auto">
            <a:xfrm>
              <a:off x="6994526" y="3741737"/>
              <a:ext cx="69850" cy="144463"/>
            </a:xfrm>
            <a:custGeom>
              <a:avLst/>
              <a:gdLst>
                <a:gd name="T0" fmla="*/ 27 w 32"/>
                <a:gd name="T1" fmla="*/ 9 h 67"/>
                <a:gd name="T2" fmla="*/ 0 w 32"/>
                <a:gd name="T3" fmla="*/ 55 h 67"/>
                <a:gd name="T4" fmla="*/ 0 w 32"/>
                <a:gd name="T5" fmla="*/ 55 h 67"/>
                <a:gd name="T6" fmla="*/ 19 w 32"/>
                <a:gd name="T7" fmla="*/ 66 h 67"/>
                <a:gd name="T8" fmla="*/ 20 w 32"/>
                <a:gd name="T9" fmla="*/ 67 h 67"/>
                <a:gd name="T10" fmla="*/ 27 w 32"/>
                <a:gd name="T11" fmla="*/ 29 h 67"/>
                <a:gd name="T12" fmla="*/ 18 w 32"/>
                <a:gd name="T13" fmla="*/ 25 h 67"/>
                <a:gd name="T14" fmla="*/ 27 w 32"/>
                <a:gd name="T15" fmla="*/ 27 h 67"/>
                <a:gd name="T16" fmla="*/ 30 w 32"/>
                <a:gd name="T17" fmla="*/ 9 h 67"/>
                <a:gd name="T18" fmla="*/ 27 w 32"/>
                <a:gd name="T19" fmla="*/ 9 h 67"/>
                <a:gd name="T20" fmla="*/ 32 w 32"/>
                <a:gd name="T21" fmla="*/ 0 h 67"/>
                <a:gd name="T22" fmla="*/ 29 w 32"/>
                <a:gd name="T23" fmla="*/ 6 h 67"/>
                <a:gd name="T24" fmla="*/ 31 w 32"/>
                <a:gd name="T25" fmla="*/ 6 h 67"/>
                <a:gd name="T26" fmla="*/ 32 w 32"/>
                <a:gd name="T2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67">
                  <a:moveTo>
                    <a:pt x="27" y="9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" y="58"/>
                    <a:pt x="13" y="62"/>
                    <a:pt x="19" y="66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2" y="27"/>
                    <a:pt x="18" y="25"/>
                    <a:pt x="18" y="25"/>
                  </a:cubicBezTo>
                  <a:cubicBezTo>
                    <a:pt x="18" y="25"/>
                    <a:pt x="22" y="26"/>
                    <a:pt x="27" y="27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9"/>
                    <a:pt x="28" y="9"/>
                    <a:pt x="27" y="9"/>
                  </a:cubicBezTo>
                  <a:moveTo>
                    <a:pt x="32" y="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1" y="6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šlíďe"/>
            <p:cNvSpPr/>
            <p:nvPr/>
          </p:nvSpPr>
          <p:spPr bwMode="auto">
            <a:xfrm>
              <a:off x="4937126" y="3592512"/>
              <a:ext cx="2146300" cy="1089025"/>
            </a:xfrm>
            <a:custGeom>
              <a:avLst/>
              <a:gdLst>
                <a:gd name="T0" fmla="*/ 181 w 986"/>
                <a:gd name="T1" fmla="*/ 145 h 500"/>
                <a:gd name="T2" fmla="*/ 111 w 986"/>
                <a:gd name="T3" fmla="*/ 274 h 500"/>
                <a:gd name="T4" fmla="*/ 40 w 986"/>
                <a:gd name="T5" fmla="*/ 404 h 500"/>
                <a:gd name="T6" fmla="*/ 9 w 986"/>
                <a:gd name="T7" fmla="*/ 461 h 500"/>
                <a:gd name="T8" fmla="*/ 9 w 986"/>
                <a:gd name="T9" fmla="*/ 481 h 500"/>
                <a:gd name="T10" fmla="*/ 93 w 986"/>
                <a:gd name="T11" fmla="*/ 407 h 500"/>
                <a:gd name="T12" fmla="*/ 164 w 986"/>
                <a:gd name="T13" fmla="*/ 277 h 500"/>
                <a:gd name="T14" fmla="*/ 234 w 986"/>
                <a:gd name="T15" fmla="*/ 148 h 500"/>
                <a:gd name="T16" fmla="*/ 241 w 986"/>
                <a:gd name="T17" fmla="*/ 135 h 500"/>
                <a:gd name="T18" fmla="*/ 247 w 986"/>
                <a:gd name="T19" fmla="*/ 148 h 500"/>
                <a:gd name="T20" fmla="*/ 299 w 986"/>
                <a:gd name="T21" fmla="*/ 277 h 500"/>
                <a:gd name="T22" fmla="*/ 444 w 986"/>
                <a:gd name="T23" fmla="*/ 277 h 500"/>
                <a:gd name="T24" fmla="*/ 589 w 986"/>
                <a:gd name="T25" fmla="*/ 178 h 500"/>
                <a:gd name="T26" fmla="*/ 674 w 986"/>
                <a:gd name="T27" fmla="*/ 277 h 500"/>
                <a:gd name="T28" fmla="*/ 709 w 986"/>
                <a:gd name="T29" fmla="*/ 244 h 500"/>
                <a:gd name="T30" fmla="*/ 623 w 986"/>
                <a:gd name="T31" fmla="*/ 145 h 500"/>
                <a:gd name="T32" fmla="*/ 553 w 986"/>
                <a:gd name="T33" fmla="*/ 145 h 500"/>
                <a:gd name="T34" fmla="*/ 364 w 986"/>
                <a:gd name="T35" fmla="*/ 274 h 500"/>
                <a:gd name="T36" fmla="*/ 353 w 986"/>
                <a:gd name="T37" fmla="*/ 282 h 500"/>
                <a:gd name="T38" fmla="*/ 350 w 986"/>
                <a:gd name="T39" fmla="*/ 274 h 500"/>
                <a:gd name="T40" fmla="*/ 297 w 986"/>
                <a:gd name="T41" fmla="*/ 145 h 500"/>
                <a:gd name="T42" fmla="*/ 271 w 986"/>
                <a:gd name="T43" fmla="*/ 99 h 500"/>
                <a:gd name="T44" fmla="*/ 248 w 986"/>
                <a:gd name="T45" fmla="*/ 23 h 500"/>
                <a:gd name="T46" fmla="*/ 954 w 986"/>
                <a:gd name="T47" fmla="*/ 13 h 500"/>
                <a:gd name="T48" fmla="*/ 951 w 986"/>
                <a:gd name="T49" fmla="*/ 18 h 500"/>
                <a:gd name="T50" fmla="*/ 948 w 986"/>
                <a:gd name="T51" fmla="*/ 35 h 500"/>
                <a:gd name="T52" fmla="*/ 946 w 986"/>
                <a:gd name="T53" fmla="*/ 37 h 500"/>
                <a:gd name="T54" fmla="*/ 877 w 986"/>
                <a:gd name="T55" fmla="*/ 145 h 500"/>
                <a:gd name="T56" fmla="*/ 802 w 986"/>
                <a:gd name="T57" fmla="*/ 274 h 500"/>
                <a:gd name="T58" fmla="*/ 774 w 986"/>
                <a:gd name="T59" fmla="*/ 321 h 500"/>
                <a:gd name="T60" fmla="*/ 734 w 986"/>
                <a:gd name="T61" fmla="*/ 274 h 500"/>
                <a:gd name="T62" fmla="*/ 675 w 986"/>
                <a:gd name="T63" fmla="*/ 279 h 500"/>
                <a:gd name="T64" fmla="*/ 782 w 986"/>
                <a:gd name="T65" fmla="*/ 404 h 500"/>
                <a:gd name="T66" fmla="*/ 855 w 986"/>
                <a:gd name="T67" fmla="*/ 277 h 500"/>
                <a:gd name="T68" fmla="*/ 931 w 986"/>
                <a:gd name="T69" fmla="*/ 148 h 500"/>
                <a:gd name="T70" fmla="*/ 944 w 986"/>
                <a:gd name="T71" fmla="*/ 125 h 500"/>
                <a:gd name="T72" fmla="*/ 945 w 986"/>
                <a:gd name="T73" fmla="*/ 123 h 500"/>
                <a:gd name="T74" fmla="*/ 968 w 986"/>
                <a:gd name="T75" fmla="*/ 76 h 500"/>
                <a:gd name="T76" fmla="*/ 968 w 986"/>
                <a:gd name="T77" fmla="*/ 74 h 500"/>
                <a:gd name="T78" fmla="*/ 974 w 986"/>
                <a:gd name="T79" fmla="*/ 74 h 500"/>
                <a:gd name="T80" fmla="*/ 986 w 986"/>
                <a:gd name="T81" fmla="*/ 1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6" h="500">
                  <a:moveTo>
                    <a:pt x="248" y="23"/>
                  </a:moveTo>
                  <a:cubicBezTo>
                    <a:pt x="181" y="145"/>
                    <a:pt x="181" y="145"/>
                    <a:pt x="181" y="145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11" y="274"/>
                    <a:pt x="111" y="274"/>
                    <a:pt x="111" y="274"/>
                  </a:cubicBezTo>
                  <a:cubicBezTo>
                    <a:pt x="109" y="277"/>
                    <a:pt x="109" y="277"/>
                    <a:pt x="109" y="277"/>
                  </a:cubicBezTo>
                  <a:cubicBezTo>
                    <a:pt x="40" y="404"/>
                    <a:pt x="40" y="404"/>
                    <a:pt x="40" y="404"/>
                  </a:cubicBezTo>
                  <a:cubicBezTo>
                    <a:pt x="39" y="407"/>
                    <a:pt x="39" y="407"/>
                    <a:pt x="39" y="407"/>
                  </a:cubicBezTo>
                  <a:cubicBezTo>
                    <a:pt x="9" y="461"/>
                    <a:pt x="9" y="461"/>
                    <a:pt x="9" y="46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9" y="481"/>
                    <a:pt x="9" y="481"/>
                    <a:pt x="9" y="481"/>
                  </a:cubicBezTo>
                  <a:cubicBezTo>
                    <a:pt x="43" y="500"/>
                    <a:pt x="43" y="500"/>
                    <a:pt x="43" y="500"/>
                  </a:cubicBezTo>
                  <a:cubicBezTo>
                    <a:pt x="93" y="407"/>
                    <a:pt x="93" y="407"/>
                    <a:pt x="93" y="407"/>
                  </a:cubicBezTo>
                  <a:cubicBezTo>
                    <a:pt x="95" y="404"/>
                    <a:pt x="95" y="404"/>
                    <a:pt x="95" y="404"/>
                  </a:cubicBezTo>
                  <a:cubicBezTo>
                    <a:pt x="164" y="277"/>
                    <a:pt x="164" y="277"/>
                    <a:pt x="164" y="277"/>
                  </a:cubicBezTo>
                  <a:cubicBezTo>
                    <a:pt x="165" y="274"/>
                    <a:pt x="165" y="274"/>
                    <a:pt x="165" y="274"/>
                  </a:cubicBezTo>
                  <a:cubicBezTo>
                    <a:pt x="234" y="148"/>
                    <a:pt x="234" y="148"/>
                    <a:pt x="234" y="148"/>
                  </a:cubicBezTo>
                  <a:cubicBezTo>
                    <a:pt x="236" y="145"/>
                    <a:pt x="236" y="145"/>
                    <a:pt x="236" y="145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7" y="148"/>
                    <a:pt x="247" y="148"/>
                    <a:pt x="247" y="148"/>
                  </a:cubicBezTo>
                  <a:cubicBezTo>
                    <a:pt x="298" y="274"/>
                    <a:pt x="298" y="274"/>
                    <a:pt x="298" y="274"/>
                  </a:cubicBezTo>
                  <a:cubicBezTo>
                    <a:pt x="299" y="277"/>
                    <a:pt x="299" y="277"/>
                    <a:pt x="299" y="277"/>
                  </a:cubicBezTo>
                  <a:cubicBezTo>
                    <a:pt x="331" y="355"/>
                    <a:pt x="331" y="355"/>
                    <a:pt x="331" y="355"/>
                  </a:cubicBezTo>
                  <a:cubicBezTo>
                    <a:pt x="444" y="277"/>
                    <a:pt x="444" y="277"/>
                    <a:pt x="444" y="277"/>
                  </a:cubicBezTo>
                  <a:cubicBezTo>
                    <a:pt x="449" y="274"/>
                    <a:pt x="449" y="274"/>
                    <a:pt x="449" y="274"/>
                  </a:cubicBezTo>
                  <a:cubicBezTo>
                    <a:pt x="589" y="178"/>
                    <a:pt x="589" y="178"/>
                    <a:pt x="589" y="178"/>
                  </a:cubicBezTo>
                  <a:cubicBezTo>
                    <a:pt x="671" y="274"/>
                    <a:pt x="671" y="274"/>
                    <a:pt x="671" y="274"/>
                  </a:cubicBezTo>
                  <a:cubicBezTo>
                    <a:pt x="674" y="277"/>
                    <a:pt x="674" y="277"/>
                    <a:pt x="674" y="277"/>
                  </a:cubicBezTo>
                  <a:cubicBezTo>
                    <a:pt x="674" y="278"/>
                    <a:pt x="674" y="278"/>
                    <a:pt x="674" y="278"/>
                  </a:cubicBezTo>
                  <a:cubicBezTo>
                    <a:pt x="709" y="244"/>
                    <a:pt x="709" y="244"/>
                    <a:pt x="709" y="244"/>
                  </a:cubicBezTo>
                  <a:cubicBezTo>
                    <a:pt x="626" y="148"/>
                    <a:pt x="626" y="148"/>
                    <a:pt x="626" y="148"/>
                  </a:cubicBezTo>
                  <a:cubicBezTo>
                    <a:pt x="623" y="145"/>
                    <a:pt x="623" y="145"/>
                    <a:pt x="623" y="145"/>
                  </a:cubicBezTo>
                  <a:cubicBezTo>
                    <a:pt x="597" y="114"/>
                    <a:pt x="597" y="114"/>
                    <a:pt x="597" y="114"/>
                  </a:cubicBezTo>
                  <a:cubicBezTo>
                    <a:pt x="553" y="145"/>
                    <a:pt x="553" y="145"/>
                    <a:pt x="553" y="145"/>
                  </a:cubicBezTo>
                  <a:cubicBezTo>
                    <a:pt x="548" y="148"/>
                    <a:pt x="548" y="148"/>
                    <a:pt x="548" y="148"/>
                  </a:cubicBezTo>
                  <a:cubicBezTo>
                    <a:pt x="364" y="274"/>
                    <a:pt x="364" y="274"/>
                    <a:pt x="364" y="274"/>
                  </a:cubicBezTo>
                  <a:cubicBezTo>
                    <a:pt x="360" y="277"/>
                    <a:pt x="360" y="277"/>
                    <a:pt x="360" y="277"/>
                  </a:cubicBezTo>
                  <a:cubicBezTo>
                    <a:pt x="353" y="282"/>
                    <a:pt x="353" y="282"/>
                    <a:pt x="353" y="282"/>
                  </a:cubicBezTo>
                  <a:cubicBezTo>
                    <a:pt x="351" y="277"/>
                    <a:pt x="351" y="277"/>
                    <a:pt x="351" y="277"/>
                  </a:cubicBezTo>
                  <a:cubicBezTo>
                    <a:pt x="350" y="274"/>
                    <a:pt x="350" y="274"/>
                    <a:pt x="350" y="274"/>
                  </a:cubicBezTo>
                  <a:cubicBezTo>
                    <a:pt x="298" y="148"/>
                    <a:pt x="298" y="148"/>
                    <a:pt x="298" y="148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78" y="98"/>
                    <a:pt x="278" y="98"/>
                    <a:pt x="278" y="98"/>
                  </a:cubicBezTo>
                  <a:cubicBezTo>
                    <a:pt x="271" y="99"/>
                    <a:pt x="271" y="99"/>
                    <a:pt x="271" y="99"/>
                  </a:cubicBezTo>
                  <a:cubicBezTo>
                    <a:pt x="278" y="98"/>
                    <a:pt x="278" y="98"/>
                    <a:pt x="278" y="98"/>
                  </a:cubicBezTo>
                  <a:cubicBezTo>
                    <a:pt x="248" y="23"/>
                    <a:pt x="248" y="23"/>
                    <a:pt x="248" y="23"/>
                  </a:cubicBezTo>
                  <a:moveTo>
                    <a:pt x="967" y="0"/>
                  </a:moveTo>
                  <a:cubicBezTo>
                    <a:pt x="954" y="13"/>
                    <a:pt x="954" y="13"/>
                    <a:pt x="954" y="13"/>
                  </a:cubicBezTo>
                  <a:cubicBezTo>
                    <a:pt x="952" y="15"/>
                    <a:pt x="952" y="15"/>
                    <a:pt x="952" y="15"/>
                  </a:cubicBezTo>
                  <a:cubicBezTo>
                    <a:pt x="951" y="18"/>
                    <a:pt x="951" y="18"/>
                    <a:pt x="951" y="18"/>
                  </a:cubicBezTo>
                  <a:cubicBezTo>
                    <a:pt x="944" y="29"/>
                    <a:pt x="944" y="29"/>
                    <a:pt x="944" y="29"/>
                  </a:cubicBezTo>
                  <a:cubicBezTo>
                    <a:pt x="946" y="31"/>
                    <a:pt x="947" y="34"/>
                    <a:pt x="948" y="35"/>
                  </a:cubicBezTo>
                  <a:cubicBezTo>
                    <a:pt x="954" y="44"/>
                    <a:pt x="957" y="50"/>
                    <a:pt x="957" y="50"/>
                  </a:cubicBezTo>
                  <a:cubicBezTo>
                    <a:pt x="957" y="50"/>
                    <a:pt x="953" y="45"/>
                    <a:pt x="946" y="37"/>
                  </a:cubicBezTo>
                  <a:cubicBezTo>
                    <a:pt x="945" y="35"/>
                    <a:pt x="944" y="34"/>
                    <a:pt x="943" y="32"/>
                  </a:cubicBezTo>
                  <a:cubicBezTo>
                    <a:pt x="877" y="145"/>
                    <a:pt x="877" y="145"/>
                    <a:pt x="877" y="145"/>
                  </a:cubicBezTo>
                  <a:cubicBezTo>
                    <a:pt x="875" y="148"/>
                    <a:pt x="875" y="148"/>
                    <a:pt x="875" y="148"/>
                  </a:cubicBezTo>
                  <a:cubicBezTo>
                    <a:pt x="802" y="274"/>
                    <a:pt x="802" y="274"/>
                    <a:pt x="802" y="274"/>
                  </a:cubicBezTo>
                  <a:cubicBezTo>
                    <a:pt x="800" y="277"/>
                    <a:pt x="800" y="277"/>
                    <a:pt x="800" y="277"/>
                  </a:cubicBezTo>
                  <a:cubicBezTo>
                    <a:pt x="774" y="321"/>
                    <a:pt x="774" y="321"/>
                    <a:pt x="774" y="321"/>
                  </a:cubicBezTo>
                  <a:cubicBezTo>
                    <a:pt x="737" y="277"/>
                    <a:pt x="737" y="277"/>
                    <a:pt x="737" y="277"/>
                  </a:cubicBezTo>
                  <a:cubicBezTo>
                    <a:pt x="734" y="274"/>
                    <a:pt x="734" y="274"/>
                    <a:pt x="734" y="274"/>
                  </a:cubicBezTo>
                  <a:cubicBezTo>
                    <a:pt x="710" y="246"/>
                    <a:pt x="710" y="246"/>
                    <a:pt x="710" y="246"/>
                  </a:cubicBezTo>
                  <a:cubicBezTo>
                    <a:pt x="675" y="279"/>
                    <a:pt x="675" y="279"/>
                    <a:pt x="675" y="279"/>
                  </a:cubicBezTo>
                  <a:cubicBezTo>
                    <a:pt x="782" y="404"/>
                    <a:pt x="782" y="404"/>
                    <a:pt x="782" y="404"/>
                  </a:cubicBezTo>
                  <a:cubicBezTo>
                    <a:pt x="782" y="404"/>
                    <a:pt x="782" y="404"/>
                    <a:pt x="782" y="404"/>
                  </a:cubicBezTo>
                  <a:cubicBezTo>
                    <a:pt x="782" y="404"/>
                    <a:pt x="782" y="404"/>
                    <a:pt x="782" y="404"/>
                  </a:cubicBezTo>
                  <a:cubicBezTo>
                    <a:pt x="855" y="277"/>
                    <a:pt x="855" y="277"/>
                    <a:pt x="855" y="277"/>
                  </a:cubicBezTo>
                  <a:cubicBezTo>
                    <a:pt x="857" y="274"/>
                    <a:pt x="857" y="274"/>
                    <a:pt x="857" y="274"/>
                  </a:cubicBezTo>
                  <a:cubicBezTo>
                    <a:pt x="931" y="148"/>
                    <a:pt x="931" y="148"/>
                    <a:pt x="931" y="148"/>
                  </a:cubicBezTo>
                  <a:cubicBezTo>
                    <a:pt x="933" y="145"/>
                    <a:pt x="933" y="145"/>
                    <a:pt x="933" y="145"/>
                  </a:cubicBezTo>
                  <a:cubicBezTo>
                    <a:pt x="944" y="125"/>
                    <a:pt x="944" y="125"/>
                    <a:pt x="944" y="125"/>
                  </a:cubicBezTo>
                  <a:cubicBezTo>
                    <a:pt x="939" y="122"/>
                    <a:pt x="936" y="119"/>
                    <a:pt x="936" y="119"/>
                  </a:cubicBezTo>
                  <a:cubicBezTo>
                    <a:pt x="936" y="119"/>
                    <a:pt x="940" y="121"/>
                    <a:pt x="945" y="123"/>
                  </a:cubicBezTo>
                  <a:cubicBezTo>
                    <a:pt x="972" y="77"/>
                    <a:pt x="972" y="77"/>
                    <a:pt x="972" y="77"/>
                  </a:cubicBezTo>
                  <a:cubicBezTo>
                    <a:pt x="971" y="76"/>
                    <a:pt x="970" y="76"/>
                    <a:pt x="968" y="76"/>
                  </a:cubicBezTo>
                  <a:cubicBezTo>
                    <a:pt x="961" y="75"/>
                    <a:pt x="956" y="74"/>
                    <a:pt x="956" y="74"/>
                  </a:cubicBezTo>
                  <a:cubicBezTo>
                    <a:pt x="956" y="74"/>
                    <a:pt x="961" y="74"/>
                    <a:pt x="968" y="74"/>
                  </a:cubicBezTo>
                  <a:cubicBezTo>
                    <a:pt x="969" y="74"/>
                    <a:pt x="970" y="74"/>
                    <a:pt x="972" y="74"/>
                  </a:cubicBezTo>
                  <a:cubicBezTo>
                    <a:pt x="972" y="74"/>
                    <a:pt x="973" y="74"/>
                    <a:pt x="974" y="74"/>
                  </a:cubicBezTo>
                  <a:cubicBezTo>
                    <a:pt x="977" y="68"/>
                    <a:pt x="977" y="68"/>
                    <a:pt x="977" y="68"/>
                  </a:cubicBezTo>
                  <a:cubicBezTo>
                    <a:pt x="986" y="18"/>
                    <a:pt x="986" y="18"/>
                    <a:pt x="986" y="18"/>
                  </a:cubicBezTo>
                  <a:cubicBezTo>
                    <a:pt x="967" y="0"/>
                    <a:pt x="967" y="0"/>
                    <a:pt x="967" y="0"/>
                  </a:cubicBezTo>
                </a:path>
              </a:pathLst>
            </a:custGeom>
            <a:solidFill>
              <a:srgbClr val="E0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ṩlîḓe"/>
            <p:cNvSpPr/>
            <p:nvPr/>
          </p:nvSpPr>
          <p:spPr bwMode="auto">
            <a:xfrm>
              <a:off x="7154863" y="2832100"/>
              <a:ext cx="92075" cy="142875"/>
            </a:xfrm>
            <a:custGeom>
              <a:avLst/>
              <a:gdLst>
                <a:gd name="T0" fmla="*/ 42 w 42"/>
                <a:gd name="T1" fmla="*/ 0 h 66"/>
                <a:gd name="T2" fmla="*/ 0 w 42"/>
                <a:gd name="T3" fmla="*/ 0 h 66"/>
                <a:gd name="T4" fmla="*/ 1 w 42"/>
                <a:gd name="T5" fmla="*/ 56 h 66"/>
                <a:gd name="T6" fmla="*/ 26 w 42"/>
                <a:gd name="T7" fmla="*/ 63 h 66"/>
                <a:gd name="T8" fmla="*/ 34 w 42"/>
                <a:gd name="T9" fmla="*/ 66 h 66"/>
                <a:gd name="T10" fmla="*/ 42 w 42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6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8" y="58"/>
                    <a:pt x="17" y="60"/>
                    <a:pt x="26" y="63"/>
                  </a:cubicBezTo>
                  <a:cubicBezTo>
                    <a:pt x="29" y="64"/>
                    <a:pt x="31" y="65"/>
                    <a:pt x="34" y="66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ṧḻiďê"/>
            <p:cNvSpPr/>
            <p:nvPr/>
          </p:nvSpPr>
          <p:spPr bwMode="auto">
            <a:xfrm>
              <a:off x="6624638" y="3219450"/>
              <a:ext cx="292100" cy="201613"/>
            </a:xfrm>
            <a:custGeom>
              <a:avLst/>
              <a:gdLst>
                <a:gd name="T0" fmla="*/ 76 w 134"/>
                <a:gd name="T1" fmla="*/ 60 h 93"/>
                <a:gd name="T2" fmla="*/ 4 w 134"/>
                <a:gd name="T3" fmla="*/ 60 h 93"/>
                <a:gd name="T4" fmla="*/ 0 w 134"/>
                <a:gd name="T5" fmla="*/ 80 h 93"/>
                <a:gd name="T6" fmla="*/ 75 w 134"/>
                <a:gd name="T7" fmla="*/ 88 h 93"/>
                <a:gd name="T8" fmla="*/ 75 w 134"/>
                <a:gd name="T9" fmla="*/ 76 h 93"/>
                <a:gd name="T10" fmla="*/ 76 w 134"/>
                <a:gd name="T11" fmla="*/ 60 h 93"/>
                <a:gd name="T12" fmla="*/ 133 w 134"/>
                <a:gd name="T13" fmla="*/ 60 h 93"/>
                <a:gd name="T14" fmla="*/ 77 w 134"/>
                <a:gd name="T15" fmla="*/ 60 h 93"/>
                <a:gd name="T16" fmla="*/ 78 w 134"/>
                <a:gd name="T17" fmla="*/ 76 h 93"/>
                <a:gd name="T18" fmla="*/ 78 w 134"/>
                <a:gd name="T19" fmla="*/ 88 h 93"/>
                <a:gd name="T20" fmla="*/ 120 w 134"/>
                <a:gd name="T21" fmla="*/ 93 h 93"/>
                <a:gd name="T22" fmla="*/ 127 w 134"/>
                <a:gd name="T23" fmla="*/ 73 h 93"/>
                <a:gd name="T24" fmla="*/ 133 w 134"/>
                <a:gd name="T25" fmla="*/ 60 h 93"/>
                <a:gd name="T26" fmla="*/ 14 w 134"/>
                <a:gd name="T27" fmla="*/ 0 h 93"/>
                <a:gd name="T28" fmla="*/ 10 w 134"/>
                <a:gd name="T29" fmla="*/ 30 h 93"/>
                <a:gd name="T30" fmla="*/ 7 w 134"/>
                <a:gd name="T31" fmla="*/ 46 h 93"/>
                <a:gd name="T32" fmla="*/ 7 w 134"/>
                <a:gd name="T33" fmla="*/ 46 h 93"/>
                <a:gd name="T34" fmla="*/ 7 w 134"/>
                <a:gd name="T35" fmla="*/ 46 h 93"/>
                <a:gd name="T36" fmla="*/ 5 w 134"/>
                <a:gd name="T37" fmla="*/ 57 h 93"/>
                <a:gd name="T38" fmla="*/ 134 w 134"/>
                <a:gd name="T39" fmla="*/ 57 h 93"/>
                <a:gd name="T40" fmla="*/ 134 w 134"/>
                <a:gd name="T41" fmla="*/ 57 h 93"/>
                <a:gd name="T42" fmla="*/ 51 w 134"/>
                <a:gd name="T43" fmla="*/ 18 h 93"/>
                <a:gd name="T44" fmla="*/ 48 w 134"/>
                <a:gd name="T45" fmla="*/ 23 h 93"/>
                <a:gd name="T46" fmla="*/ 38 w 134"/>
                <a:gd name="T47" fmla="*/ 43 h 93"/>
                <a:gd name="T48" fmla="*/ 33 w 134"/>
                <a:gd name="T49" fmla="*/ 52 h 93"/>
                <a:gd name="T50" fmla="*/ 36 w 134"/>
                <a:gd name="T51" fmla="*/ 42 h 93"/>
                <a:gd name="T52" fmla="*/ 45 w 134"/>
                <a:gd name="T53" fmla="*/ 22 h 93"/>
                <a:gd name="T54" fmla="*/ 48 w 134"/>
                <a:gd name="T55" fmla="*/ 16 h 93"/>
                <a:gd name="T56" fmla="*/ 14 w 134"/>
                <a:gd name="T5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93">
                  <a:moveTo>
                    <a:pt x="76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3" y="66"/>
                    <a:pt x="1" y="73"/>
                    <a:pt x="0" y="80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4"/>
                    <a:pt x="75" y="80"/>
                    <a:pt x="75" y="76"/>
                  </a:cubicBezTo>
                  <a:cubicBezTo>
                    <a:pt x="76" y="69"/>
                    <a:pt x="76" y="63"/>
                    <a:pt x="76" y="60"/>
                  </a:cubicBezTo>
                  <a:moveTo>
                    <a:pt x="133" y="60"/>
                  </a:moveTo>
                  <a:cubicBezTo>
                    <a:pt x="77" y="60"/>
                    <a:pt x="77" y="60"/>
                    <a:pt x="77" y="60"/>
                  </a:cubicBezTo>
                  <a:cubicBezTo>
                    <a:pt x="77" y="63"/>
                    <a:pt x="77" y="69"/>
                    <a:pt x="78" y="76"/>
                  </a:cubicBezTo>
                  <a:cubicBezTo>
                    <a:pt x="78" y="80"/>
                    <a:pt x="78" y="84"/>
                    <a:pt x="78" y="88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2" y="87"/>
                    <a:pt x="125" y="80"/>
                    <a:pt x="127" y="73"/>
                  </a:cubicBezTo>
                  <a:cubicBezTo>
                    <a:pt x="129" y="69"/>
                    <a:pt x="131" y="64"/>
                    <a:pt x="133" y="60"/>
                  </a:cubicBezTo>
                  <a:moveTo>
                    <a:pt x="14" y="0"/>
                  </a:moveTo>
                  <a:cubicBezTo>
                    <a:pt x="13" y="11"/>
                    <a:pt x="11" y="22"/>
                    <a:pt x="10" y="30"/>
                  </a:cubicBezTo>
                  <a:cubicBezTo>
                    <a:pt x="8" y="40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6" y="50"/>
                    <a:pt x="5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0" y="20"/>
                    <a:pt x="49" y="21"/>
                    <a:pt x="48" y="23"/>
                  </a:cubicBezTo>
                  <a:cubicBezTo>
                    <a:pt x="45" y="31"/>
                    <a:pt x="41" y="38"/>
                    <a:pt x="38" y="43"/>
                  </a:cubicBezTo>
                  <a:cubicBezTo>
                    <a:pt x="35" y="49"/>
                    <a:pt x="33" y="52"/>
                    <a:pt x="33" y="52"/>
                  </a:cubicBezTo>
                  <a:cubicBezTo>
                    <a:pt x="33" y="52"/>
                    <a:pt x="34" y="48"/>
                    <a:pt x="36" y="42"/>
                  </a:cubicBezTo>
                  <a:cubicBezTo>
                    <a:pt x="38" y="37"/>
                    <a:pt x="41" y="29"/>
                    <a:pt x="45" y="22"/>
                  </a:cubicBezTo>
                  <a:cubicBezTo>
                    <a:pt x="46" y="20"/>
                    <a:pt x="47" y="18"/>
                    <a:pt x="48" y="16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ṡļîḑè"/>
            <p:cNvSpPr/>
            <p:nvPr/>
          </p:nvSpPr>
          <p:spPr bwMode="auto">
            <a:xfrm>
              <a:off x="6632576" y="3343275"/>
              <a:ext cx="284163" cy="6350"/>
            </a:xfrm>
            <a:custGeom>
              <a:avLst/>
              <a:gdLst>
                <a:gd name="T0" fmla="*/ 130 w 130"/>
                <a:gd name="T1" fmla="*/ 0 h 3"/>
                <a:gd name="T2" fmla="*/ 1 w 130"/>
                <a:gd name="T3" fmla="*/ 0 h 3"/>
                <a:gd name="T4" fmla="*/ 0 w 130"/>
                <a:gd name="T5" fmla="*/ 3 h 3"/>
                <a:gd name="T6" fmla="*/ 0 w 130"/>
                <a:gd name="T7" fmla="*/ 3 h 3"/>
                <a:gd name="T8" fmla="*/ 72 w 130"/>
                <a:gd name="T9" fmla="*/ 3 h 3"/>
                <a:gd name="T10" fmla="*/ 72 w 130"/>
                <a:gd name="T11" fmla="*/ 1 h 3"/>
                <a:gd name="T12" fmla="*/ 73 w 130"/>
                <a:gd name="T13" fmla="*/ 3 h 3"/>
                <a:gd name="T14" fmla="*/ 129 w 130"/>
                <a:gd name="T15" fmla="*/ 3 h 3"/>
                <a:gd name="T16" fmla="*/ 130 w 130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3">
                  <a:moveTo>
                    <a:pt x="1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2"/>
                    <a:pt x="72" y="1"/>
                    <a:pt x="72" y="1"/>
                  </a:cubicBezTo>
                  <a:cubicBezTo>
                    <a:pt x="72" y="1"/>
                    <a:pt x="73" y="2"/>
                    <a:pt x="73" y="3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29" y="2"/>
                    <a:pt x="129" y="1"/>
                    <a:pt x="13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iṣḻîḑé"/>
            <p:cNvSpPr/>
            <p:nvPr/>
          </p:nvSpPr>
          <p:spPr bwMode="auto">
            <a:xfrm>
              <a:off x="7335838" y="3051175"/>
              <a:ext cx="852488" cy="381000"/>
            </a:xfrm>
            <a:custGeom>
              <a:avLst/>
              <a:gdLst>
                <a:gd name="T0" fmla="*/ 125 w 391"/>
                <a:gd name="T1" fmla="*/ 137 h 175"/>
                <a:gd name="T2" fmla="*/ 64 w 391"/>
                <a:gd name="T3" fmla="*/ 137 h 175"/>
                <a:gd name="T4" fmla="*/ 0 w 391"/>
                <a:gd name="T5" fmla="*/ 164 h 175"/>
                <a:gd name="T6" fmla="*/ 10 w 391"/>
                <a:gd name="T7" fmla="*/ 175 h 175"/>
                <a:gd name="T8" fmla="*/ 131 w 391"/>
                <a:gd name="T9" fmla="*/ 156 h 175"/>
                <a:gd name="T10" fmla="*/ 128 w 391"/>
                <a:gd name="T11" fmla="*/ 147 h 175"/>
                <a:gd name="T12" fmla="*/ 125 w 391"/>
                <a:gd name="T13" fmla="*/ 137 h 175"/>
                <a:gd name="T14" fmla="*/ 243 w 391"/>
                <a:gd name="T15" fmla="*/ 137 h 175"/>
                <a:gd name="T16" fmla="*/ 126 w 391"/>
                <a:gd name="T17" fmla="*/ 137 h 175"/>
                <a:gd name="T18" fmla="*/ 130 w 391"/>
                <a:gd name="T19" fmla="*/ 146 h 175"/>
                <a:gd name="T20" fmla="*/ 134 w 391"/>
                <a:gd name="T21" fmla="*/ 155 h 175"/>
                <a:gd name="T22" fmla="*/ 243 w 391"/>
                <a:gd name="T23" fmla="*/ 137 h 175"/>
                <a:gd name="T24" fmla="*/ 391 w 391"/>
                <a:gd name="T25" fmla="*/ 0 h 175"/>
                <a:gd name="T26" fmla="*/ 71 w 391"/>
                <a:gd name="T27" fmla="*/ 134 h 175"/>
                <a:gd name="T28" fmla="*/ 262 w 391"/>
                <a:gd name="T29" fmla="*/ 134 h 175"/>
                <a:gd name="T30" fmla="*/ 391 w 391"/>
                <a:gd name="T31" fmla="*/ 113 h 175"/>
                <a:gd name="T32" fmla="*/ 391 w 391"/>
                <a:gd name="T3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175">
                  <a:moveTo>
                    <a:pt x="125" y="137"/>
                  </a:moveTo>
                  <a:cubicBezTo>
                    <a:pt x="64" y="137"/>
                    <a:pt x="64" y="137"/>
                    <a:pt x="64" y="13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0" y="152"/>
                    <a:pt x="129" y="149"/>
                    <a:pt x="128" y="147"/>
                  </a:cubicBezTo>
                  <a:cubicBezTo>
                    <a:pt x="126" y="143"/>
                    <a:pt x="125" y="139"/>
                    <a:pt x="125" y="137"/>
                  </a:cubicBezTo>
                  <a:moveTo>
                    <a:pt x="243" y="137"/>
                  </a:moveTo>
                  <a:cubicBezTo>
                    <a:pt x="126" y="137"/>
                    <a:pt x="126" y="137"/>
                    <a:pt x="126" y="137"/>
                  </a:cubicBezTo>
                  <a:cubicBezTo>
                    <a:pt x="126" y="139"/>
                    <a:pt x="128" y="142"/>
                    <a:pt x="130" y="146"/>
                  </a:cubicBezTo>
                  <a:cubicBezTo>
                    <a:pt x="131" y="149"/>
                    <a:pt x="132" y="152"/>
                    <a:pt x="134" y="155"/>
                  </a:cubicBezTo>
                  <a:cubicBezTo>
                    <a:pt x="243" y="137"/>
                    <a:pt x="243" y="137"/>
                    <a:pt x="243" y="137"/>
                  </a:cubicBezTo>
                  <a:moveTo>
                    <a:pt x="391" y="0"/>
                  </a:moveTo>
                  <a:cubicBezTo>
                    <a:pt x="71" y="134"/>
                    <a:pt x="71" y="134"/>
                    <a:pt x="71" y="134"/>
                  </a:cubicBezTo>
                  <a:cubicBezTo>
                    <a:pt x="262" y="134"/>
                    <a:pt x="262" y="134"/>
                    <a:pt x="262" y="13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0"/>
                    <a:pt x="391" y="0"/>
                    <a:pt x="391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$liḑê"/>
            <p:cNvSpPr/>
            <p:nvPr/>
          </p:nvSpPr>
          <p:spPr bwMode="auto">
            <a:xfrm>
              <a:off x="7475538" y="3343275"/>
              <a:ext cx="431800" cy="6350"/>
            </a:xfrm>
            <a:custGeom>
              <a:avLst/>
              <a:gdLst>
                <a:gd name="T0" fmla="*/ 198 w 198"/>
                <a:gd name="T1" fmla="*/ 0 h 3"/>
                <a:gd name="T2" fmla="*/ 7 w 198"/>
                <a:gd name="T3" fmla="*/ 0 h 3"/>
                <a:gd name="T4" fmla="*/ 0 w 198"/>
                <a:gd name="T5" fmla="*/ 3 h 3"/>
                <a:gd name="T6" fmla="*/ 61 w 198"/>
                <a:gd name="T7" fmla="*/ 3 h 3"/>
                <a:gd name="T8" fmla="*/ 60 w 198"/>
                <a:gd name="T9" fmla="*/ 1 h 3"/>
                <a:gd name="T10" fmla="*/ 62 w 198"/>
                <a:gd name="T11" fmla="*/ 3 h 3"/>
                <a:gd name="T12" fmla="*/ 179 w 198"/>
                <a:gd name="T13" fmla="*/ 3 h 3"/>
                <a:gd name="T14" fmla="*/ 198 w 198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3">
                  <a:moveTo>
                    <a:pt x="19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2"/>
                    <a:pt x="60" y="1"/>
                    <a:pt x="60" y="1"/>
                  </a:cubicBezTo>
                  <a:cubicBezTo>
                    <a:pt x="60" y="1"/>
                    <a:pt x="61" y="2"/>
                    <a:pt x="62" y="3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98" y="0"/>
                    <a:pt x="198" y="0"/>
                    <a:pt x="19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šḷíḑe"/>
            <p:cNvSpPr/>
            <p:nvPr/>
          </p:nvSpPr>
          <p:spPr bwMode="auto">
            <a:xfrm>
              <a:off x="7204076" y="2832100"/>
              <a:ext cx="984250" cy="563563"/>
            </a:xfrm>
            <a:custGeom>
              <a:avLst/>
              <a:gdLst>
                <a:gd name="T0" fmla="*/ 57 w 452"/>
                <a:gd name="T1" fmla="*/ 238 h 259"/>
                <a:gd name="T2" fmla="*/ 107 w 452"/>
                <a:gd name="T3" fmla="*/ 238 h 259"/>
                <a:gd name="T4" fmla="*/ 10 w 452"/>
                <a:gd name="T5" fmla="*/ 109 h 259"/>
                <a:gd name="T6" fmla="*/ 17 w 452"/>
                <a:gd name="T7" fmla="*/ 124 h 259"/>
                <a:gd name="T8" fmla="*/ 39 w 452"/>
                <a:gd name="T9" fmla="*/ 141 h 259"/>
                <a:gd name="T10" fmla="*/ 15 w 452"/>
                <a:gd name="T11" fmla="*/ 127 h 259"/>
                <a:gd name="T12" fmla="*/ 0 w 452"/>
                <a:gd name="T13" fmla="*/ 222 h 259"/>
                <a:gd name="T14" fmla="*/ 79 w 452"/>
                <a:gd name="T15" fmla="*/ 194 h 259"/>
                <a:gd name="T16" fmla="*/ 61 w 452"/>
                <a:gd name="T17" fmla="*/ 176 h 259"/>
                <a:gd name="T18" fmla="*/ 81 w 452"/>
                <a:gd name="T19" fmla="*/ 191 h 259"/>
                <a:gd name="T20" fmla="*/ 170 w 452"/>
                <a:gd name="T21" fmla="*/ 103 h 259"/>
                <a:gd name="T22" fmla="*/ 173 w 452"/>
                <a:gd name="T23" fmla="*/ 106 h 259"/>
                <a:gd name="T24" fmla="*/ 452 w 452"/>
                <a:gd name="T25" fmla="*/ 0 h 259"/>
                <a:gd name="T26" fmla="*/ 14 w 452"/>
                <a:gd name="T27" fmla="*/ 66 h 259"/>
                <a:gd name="T28" fmla="*/ 39 w 452"/>
                <a:gd name="T29" fmla="*/ 76 h 259"/>
                <a:gd name="T30" fmla="*/ 14 w 452"/>
                <a:gd name="T31" fmla="*/ 70 h 259"/>
                <a:gd name="T32" fmla="*/ 163 w 452"/>
                <a:gd name="T33" fmla="*/ 106 h 259"/>
                <a:gd name="T34" fmla="*/ 168 w 452"/>
                <a:gd name="T35" fmla="*/ 101 h 259"/>
                <a:gd name="T36" fmla="*/ 146 w 452"/>
                <a:gd name="T37" fmla="*/ 76 h 259"/>
                <a:gd name="T38" fmla="*/ 171 w 452"/>
                <a:gd name="T39" fmla="*/ 98 h 259"/>
                <a:gd name="T40" fmla="*/ 260 w 452"/>
                <a:gd name="T41" fmla="*/ 5 h 259"/>
                <a:gd name="T42" fmla="*/ 178 w 452"/>
                <a:gd name="T43" fmla="*/ 106 h 259"/>
                <a:gd name="T44" fmla="*/ 362 w 452"/>
                <a:gd name="T45" fmla="*/ 109 h 259"/>
                <a:gd name="T46" fmla="*/ 186 w 452"/>
                <a:gd name="T47" fmla="*/ 115 h 259"/>
                <a:gd name="T48" fmla="*/ 184 w 452"/>
                <a:gd name="T49" fmla="*/ 117 h 259"/>
                <a:gd name="T50" fmla="*/ 165 w 452"/>
                <a:gd name="T51" fmla="*/ 109 h 259"/>
                <a:gd name="T52" fmla="*/ 93 w 452"/>
                <a:gd name="T53" fmla="*/ 201 h 259"/>
                <a:gd name="T54" fmla="*/ 122 w 452"/>
                <a:gd name="T55" fmla="*/ 230 h 259"/>
                <a:gd name="T56" fmla="*/ 90 w 452"/>
                <a:gd name="T57" fmla="*/ 204 h 259"/>
                <a:gd name="T58" fmla="*/ 57 w 452"/>
                <a:gd name="T59" fmla="*/ 227 h 259"/>
                <a:gd name="T60" fmla="*/ 115 w 452"/>
                <a:gd name="T61" fmla="*/ 235 h 259"/>
                <a:gd name="T62" fmla="*/ 452 w 452"/>
                <a:gd name="T63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2" h="259">
                  <a:moveTo>
                    <a:pt x="107" y="238"/>
                  </a:moveTo>
                  <a:cubicBezTo>
                    <a:pt x="57" y="238"/>
                    <a:pt x="57" y="238"/>
                    <a:pt x="57" y="238"/>
                  </a:cubicBezTo>
                  <a:cubicBezTo>
                    <a:pt x="57" y="259"/>
                    <a:pt x="57" y="259"/>
                    <a:pt x="57" y="259"/>
                  </a:cubicBezTo>
                  <a:cubicBezTo>
                    <a:pt x="107" y="238"/>
                    <a:pt x="107" y="238"/>
                    <a:pt x="107" y="238"/>
                  </a:cubicBezTo>
                  <a:moveTo>
                    <a:pt x="160" y="109"/>
                  </a:moveTo>
                  <a:cubicBezTo>
                    <a:pt x="10" y="109"/>
                    <a:pt x="10" y="109"/>
                    <a:pt x="10" y="109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12" y="120"/>
                    <a:pt x="15" y="122"/>
                    <a:pt x="17" y="124"/>
                  </a:cubicBezTo>
                  <a:cubicBezTo>
                    <a:pt x="23" y="128"/>
                    <a:pt x="29" y="132"/>
                    <a:pt x="33" y="135"/>
                  </a:cubicBezTo>
                  <a:cubicBezTo>
                    <a:pt x="37" y="139"/>
                    <a:pt x="39" y="141"/>
                    <a:pt x="39" y="141"/>
                  </a:cubicBezTo>
                  <a:cubicBezTo>
                    <a:pt x="39" y="141"/>
                    <a:pt x="36" y="140"/>
                    <a:pt x="31" y="137"/>
                  </a:cubicBezTo>
                  <a:cubicBezTo>
                    <a:pt x="27" y="135"/>
                    <a:pt x="21" y="131"/>
                    <a:pt x="15" y="127"/>
                  </a:cubicBezTo>
                  <a:cubicBezTo>
                    <a:pt x="13" y="126"/>
                    <a:pt x="11" y="124"/>
                    <a:pt x="9" y="123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6" y="191"/>
                    <a:pt x="73" y="188"/>
                    <a:pt x="70" y="185"/>
                  </a:cubicBezTo>
                  <a:cubicBezTo>
                    <a:pt x="65" y="180"/>
                    <a:pt x="61" y="176"/>
                    <a:pt x="61" y="176"/>
                  </a:cubicBezTo>
                  <a:cubicBezTo>
                    <a:pt x="61" y="176"/>
                    <a:pt x="65" y="179"/>
                    <a:pt x="71" y="184"/>
                  </a:cubicBezTo>
                  <a:cubicBezTo>
                    <a:pt x="74" y="186"/>
                    <a:pt x="78" y="188"/>
                    <a:pt x="81" y="191"/>
                  </a:cubicBezTo>
                  <a:cubicBezTo>
                    <a:pt x="160" y="109"/>
                    <a:pt x="160" y="109"/>
                    <a:pt x="160" y="109"/>
                  </a:cubicBezTo>
                  <a:moveTo>
                    <a:pt x="170" y="103"/>
                  </a:moveTo>
                  <a:cubicBezTo>
                    <a:pt x="168" y="106"/>
                    <a:pt x="168" y="106"/>
                    <a:pt x="168" y="106"/>
                  </a:cubicBezTo>
                  <a:cubicBezTo>
                    <a:pt x="173" y="106"/>
                    <a:pt x="173" y="106"/>
                    <a:pt x="173" y="106"/>
                  </a:cubicBezTo>
                  <a:cubicBezTo>
                    <a:pt x="172" y="105"/>
                    <a:pt x="171" y="104"/>
                    <a:pt x="170" y="103"/>
                  </a:cubicBezTo>
                  <a:moveTo>
                    <a:pt x="45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9" y="68"/>
                    <a:pt x="24" y="70"/>
                    <a:pt x="28" y="71"/>
                  </a:cubicBezTo>
                  <a:cubicBezTo>
                    <a:pt x="35" y="74"/>
                    <a:pt x="39" y="76"/>
                    <a:pt x="39" y="76"/>
                  </a:cubicBezTo>
                  <a:cubicBezTo>
                    <a:pt x="39" y="76"/>
                    <a:pt x="35" y="75"/>
                    <a:pt x="28" y="73"/>
                  </a:cubicBezTo>
                  <a:cubicBezTo>
                    <a:pt x="24" y="72"/>
                    <a:pt x="19" y="71"/>
                    <a:pt x="14" y="70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2" y="95"/>
                    <a:pt x="157" y="89"/>
                    <a:pt x="153" y="84"/>
                  </a:cubicBezTo>
                  <a:cubicBezTo>
                    <a:pt x="149" y="79"/>
                    <a:pt x="146" y="76"/>
                    <a:pt x="146" y="76"/>
                  </a:cubicBezTo>
                  <a:cubicBezTo>
                    <a:pt x="146" y="76"/>
                    <a:pt x="150" y="78"/>
                    <a:pt x="154" y="82"/>
                  </a:cubicBezTo>
                  <a:cubicBezTo>
                    <a:pt x="159" y="87"/>
                    <a:pt x="165" y="92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4" y="102"/>
                    <a:pt x="176" y="104"/>
                    <a:pt x="178" y="106"/>
                  </a:cubicBezTo>
                  <a:cubicBezTo>
                    <a:pt x="362" y="106"/>
                    <a:pt x="362" y="106"/>
                    <a:pt x="362" y="106"/>
                  </a:cubicBezTo>
                  <a:cubicBezTo>
                    <a:pt x="362" y="109"/>
                    <a:pt x="362" y="109"/>
                    <a:pt x="362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2" y="111"/>
                    <a:pt x="184" y="113"/>
                    <a:pt x="186" y="115"/>
                  </a:cubicBezTo>
                  <a:cubicBezTo>
                    <a:pt x="190" y="120"/>
                    <a:pt x="192" y="123"/>
                    <a:pt x="192" y="123"/>
                  </a:cubicBezTo>
                  <a:cubicBezTo>
                    <a:pt x="192" y="123"/>
                    <a:pt x="189" y="121"/>
                    <a:pt x="184" y="117"/>
                  </a:cubicBezTo>
                  <a:cubicBezTo>
                    <a:pt x="182" y="114"/>
                    <a:pt x="179" y="112"/>
                    <a:pt x="176" y="109"/>
                  </a:cubicBezTo>
                  <a:cubicBezTo>
                    <a:pt x="165" y="109"/>
                    <a:pt x="165" y="109"/>
                    <a:pt x="165" y="109"/>
                  </a:cubicBezTo>
                  <a:cubicBezTo>
                    <a:pt x="86" y="195"/>
                    <a:pt x="86" y="195"/>
                    <a:pt x="86" y="195"/>
                  </a:cubicBezTo>
                  <a:cubicBezTo>
                    <a:pt x="88" y="197"/>
                    <a:pt x="91" y="199"/>
                    <a:pt x="93" y="201"/>
                  </a:cubicBezTo>
                  <a:cubicBezTo>
                    <a:pt x="101" y="208"/>
                    <a:pt x="108" y="215"/>
                    <a:pt x="113" y="221"/>
                  </a:cubicBezTo>
                  <a:cubicBezTo>
                    <a:pt x="119" y="226"/>
                    <a:pt x="122" y="230"/>
                    <a:pt x="122" y="230"/>
                  </a:cubicBezTo>
                  <a:cubicBezTo>
                    <a:pt x="122" y="230"/>
                    <a:pt x="118" y="227"/>
                    <a:pt x="112" y="222"/>
                  </a:cubicBezTo>
                  <a:cubicBezTo>
                    <a:pt x="106" y="218"/>
                    <a:pt x="98" y="211"/>
                    <a:pt x="90" y="204"/>
                  </a:cubicBezTo>
                  <a:cubicBezTo>
                    <a:pt x="88" y="202"/>
                    <a:pt x="86" y="200"/>
                    <a:pt x="83" y="198"/>
                  </a:cubicBezTo>
                  <a:cubicBezTo>
                    <a:pt x="57" y="227"/>
                    <a:pt x="57" y="227"/>
                    <a:pt x="57" y="227"/>
                  </a:cubicBezTo>
                  <a:cubicBezTo>
                    <a:pt x="57" y="235"/>
                    <a:pt x="57" y="235"/>
                    <a:pt x="57" y="235"/>
                  </a:cubicBezTo>
                  <a:cubicBezTo>
                    <a:pt x="115" y="235"/>
                    <a:pt x="115" y="235"/>
                    <a:pt x="115" y="235"/>
                  </a:cubicBezTo>
                  <a:cubicBezTo>
                    <a:pt x="452" y="101"/>
                    <a:pt x="452" y="101"/>
                    <a:pt x="452" y="101"/>
                  </a:cubicBezTo>
                  <a:cubicBezTo>
                    <a:pt x="452" y="82"/>
                    <a:pt x="452" y="82"/>
                    <a:pt x="452" y="82"/>
                  </a:cubicBezTo>
                  <a:cubicBezTo>
                    <a:pt x="452" y="0"/>
                    <a:pt x="452" y="0"/>
                    <a:pt x="452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$1iḍè"/>
            <p:cNvSpPr/>
            <p:nvPr/>
          </p:nvSpPr>
          <p:spPr bwMode="auto">
            <a:xfrm>
              <a:off x="7224713" y="3062287"/>
              <a:ext cx="766763" cy="6350"/>
            </a:xfrm>
            <a:custGeom>
              <a:avLst/>
              <a:gdLst>
                <a:gd name="T0" fmla="*/ 153 w 352"/>
                <a:gd name="T1" fmla="*/ 0 h 3"/>
                <a:gd name="T2" fmla="*/ 1 w 352"/>
                <a:gd name="T3" fmla="*/ 0 h 3"/>
                <a:gd name="T4" fmla="*/ 0 w 352"/>
                <a:gd name="T5" fmla="*/ 3 h 3"/>
                <a:gd name="T6" fmla="*/ 150 w 352"/>
                <a:gd name="T7" fmla="*/ 3 h 3"/>
                <a:gd name="T8" fmla="*/ 153 w 352"/>
                <a:gd name="T9" fmla="*/ 0 h 3"/>
                <a:gd name="T10" fmla="*/ 163 w 352"/>
                <a:gd name="T11" fmla="*/ 0 h 3"/>
                <a:gd name="T12" fmla="*/ 158 w 352"/>
                <a:gd name="T13" fmla="*/ 0 h 3"/>
                <a:gd name="T14" fmla="*/ 155 w 352"/>
                <a:gd name="T15" fmla="*/ 3 h 3"/>
                <a:gd name="T16" fmla="*/ 166 w 352"/>
                <a:gd name="T17" fmla="*/ 3 h 3"/>
                <a:gd name="T18" fmla="*/ 163 w 352"/>
                <a:gd name="T19" fmla="*/ 0 h 3"/>
                <a:gd name="T20" fmla="*/ 352 w 352"/>
                <a:gd name="T21" fmla="*/ 0 h 3"/>
                <a:gd name="T22" fmla="*/ 168 w 352"/>
                <a:gd name="T23" fmla="*/ 0 h 3"/>
                <a:gd name="T24" fmla="*/ 170 w 352"/>
                <a:gd name="T25" fmla="*/ 3 h 3"/>
                <a:gd name="T26" fmla="*/ 352 w 352"/>
                <a:gd name="T27" fmla="*/ 3 h 3"/>
                <a:gd name="T28" fmla="*/ 352 w 352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2" h="3">
                  <a:moveTo>
                    <a:pt x="15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63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66" y="3"/>
                    <a:pt x="166" y="3"/>
                    <a:pt x="166" y="3"/>
                  </a:cubicBezTo>
                  <a:cubicBezTo>
                    <a:pt x="165" y="2"/>
                    <a:pt x="164" y="1"/>
                    <a:pt x="163" y="0"/>
                  </a:cubicBezTo>
                  <a:moveTo>
                    <a:pt x="352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69" y="1"/>
                    <a:pt x="169" y="2"/>
                    <a:pt x="170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0"/>
                    <a:pt x="352" y="0"/>
                    <a:pt x="35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íṣ1íḍe"/>
            <p:cNvSpPr/>
            <p:nvPr/>
          </p:nvSpPr>
          <p:spPr bwMode="auto">
            <a:xfrm>
              <a:off x="7327901" y="3343275"/>
              <a:ext cx="125413" cy="6350"/>
            </a:xfrm>
            <a:custGeom>
              <a:avLst/>
              <a:gdLst>
                <a:gd name="T0" fmla="*/ 79 w 79"/>
                <a:gd name="T1" fmla="*/ 0 h 4"/>
                <a:gd name="T2" fmla="*/ 0 w 79"/>
                <a:gd name="T3" fmla="*/ 0 h 4"/>
                <a:gd name="T4" fmla="*/ 0 w 79"/>
                <a:gd name="T5" fmla="*/ 4 h 4"/>
                <a:gd name="T6" fmla="*/ 68 w 79"/>
                <a:gd name="T7" fmla="*/ 4 h 4"/>
                <a:gd name="T8" fmla="*/ 79 w 7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">
                  <a:moveTo>
                    <a:pt x="79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68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ṣlïdè"/>
            <p:cNvSpPr/>
            <p:nvPr/>
          </p:nvSpPr>
          <p:spPr bwMode="auto">
            <a:xfrm>
              <a:off x="7327901" y="3343275"/>
              <a:ext cx="125413" cy="6350"/>
            </a:xfrm>
            <a:custGeom>
              <a:avLst/>
              <a:gdLst>
                <a:gd name="T0" fmla="*/ 79 w 79"/>
                <a:gd name="T1" fmla="*/ 0 h 4"/>
                <a:gd name="T2" fmla="*/ 0 w 79"/>
                <a:gd name="T3" fmla="*/ 0 h 4"/>
                <a:gd name="T4" fmla="*/ 0 w 79"/>
                <a:gd name="T5" fmla="*/ 4 h 4"/>
                <a:gd name="T6" fmla="*/ 68 w 79"/>
                <a:gd name="T7" fmla="*/ 4 h 4"/>
                <a:gd name="T8" fmla="*/ 79 w 7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">
                  <a:moveTo>
                    <a:pt x="79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68" y="4"/>
                  </a:lnTo>
                  <a:lnTo>
                    <a:pt x="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ṡḻîḍé"/>
            <p:cNvSpPr/>
            <p:nvPr/>
          </p:nvSpPr>
          <p:spPr bwMode="auto">
            <a:xfrm>
              <a:off x="7065963" y="3221037"/>
              <a:ext cx="82550" cy="106363"/>
            </a:xfrm>
            <a:custGeom>
              <a:avLst/>
              <a:gdLst>
                <a:gd name="T0" fmla="*/ 0 w 38"/>
                <a:gd name="T1" fmla="*/ 0 h 49"/>
                <a:gd name="T2" fmla="*/ 14 w 38"/>
                <a:gd name="T3" fmla="*/ 49 h 49"/>
                <a:gd name="T4" fmla="*/ 38 w 38"/>
                <a:gd name="T5" fmla="*/ 31 h 49"/>
                <a:gd name="T6" fmla="*/ 38 w 38"/>
                <a:gd name="T7" fmla="*/ 4 h 49"/>
                <a:gd name="T8" fmla="*/ 21 w 38"/>
                <a:gd name="T9" fmla="*/ 3 h 49"/>
                <a:gd name="T10" fmla="*/ 0 w 38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9">
                  <a:moveTo>
                    <a:pt x="0" y="0"/>
                  </a:moveTo>
                  <a:cubicBezTo>
                    <a:pt x="14" y="49"/>
                    <a:pt x="14" y="49"/>
                    <a:pt x="14" y="49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3" y="4"/>
                    <a:pt x="27" y="3"/>
                    <a:pt x="21" y="3"/>
                  </a:cubicBezTo>
                  <a:cubicBezTo>
                    <a:pt x="14" y="2"/>
                    <a:pt x="6" y="1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ïš1ide"/>
            <p:cNvSpPr/>
            <p:nvPr/>
          </p:nvSpPr>
          <p:spPr bwMode="auto">
            <a:xfrm>
              <a:off x="7162801" y="3228975"/>
              <a:ext cx="36513" cy="80963"/>
            </a:xfrm>
            <a:custGeom>
              <a:avLst/>
              <a:gdLst>
                <a:gd name="T0" fmla="*/ 0 w 17"/>
                <a:gd name="T1" fmla="*/ 0 h 37"/>
                <a:gd name="T2" fmla="*/ 1 w 17"/>
                <a:gd name="T3" fmla="*/ 29 h 37"/>
                <a:gd name="T4" fmla="*/ 12 w 17"/>
                <a:gd name="T5" fmla="*/ 37 h 37"/>
                <a:gd name="T6" fmla="*/ 17 w 17"/>
                <a:gd name="T7" fmla="*/ 0 h 37"/>
                <a:gd name="T8" fmla="*/ 15 w 17"/>
                <a:gd name="T9" fmla="*/ 0 h 37"/>
                <a:gd name="T10" fmla="*/ 6 w 17"/>
                <a:gd name="T11" fmla="*/ 0 h 37"/>
                <a:gd name="T12" fmla="*/ 0 w 1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7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3" y="0"/>
                    <a:pt x="10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ṧḻîḑè"/>
            <p:cNvSpPr/>
            <p:nvPr/>
          </p:nvSpPr>
          <p:spPr bwMode="auto">
            <a:xfrm>
              <a:off x="6948488" y="2832100"/>
              <a:ext cx="206375" cy="273050"/>
            </a:xfrm>
            <a:custGeom>
              <a:avLst/>
              <a:gdLst>
                <a:gd name="T0" fmla="*/ 93 w 95"/>
                <a:gd name="T1" fmla="*/ 109 h 126"/>
                <a:gd name="T2" fmla="*/ 33 w 95"/>
                <a:gd name="T3" fmla="*/ 109 h 126"/>
                <a:gd name="T4" fmla="*/ 37 w 95"/>
                <a:gd name="T5" fmla="*/ 123 h 126"/>
                <a:gd name="T6" fmla="*/ 61 w 95"/>
                <a:gd name="T7" fmla="*/ 124 h 126"/>
                <a:gd name="T8" fmla="*/ 93 w 95"/>
                <a:gd name="T9" fmla="*/ 126 h 126"/>
                <a:gd name="T10" fmla="*/ 93 w 95"/>
                <a:gd name="T11" fmla="*/ 109 h 126"/>
                <a:gd name="T12" fmla="*/ 95 w 95"/>
                <a:gd name="T13" fmla="*/ 0 h 126"/>
                <a:gd name="T14" fmla="*/ 0 w 95"/>
                <a:gd name="T15" fmla="*/ 0 h 126"/>
                <a:gd name="T16" fmla="*/ 32 w 95"/>
                <a:gd name="T17" fmla="*/ 106 h 126"/>
                <a:gd name="T18" fmla="*/ 94 w 95"/>
                <a:gd name="T19" fmla="*/ 106 h 126"/>
                <a:gd name="T20" fmla="*/ 94 w 95"/>
                <a:gd name="T21" fmla="*/ 58 h 126"/>
                <a:gd name="T22" fmla="*/ 84 w 95"/>
                <a:gd name="T23" fmla="*/ 54 h 126"/>
                <a:gd name="T24" fmla="*/ 94 w 95"/>
                <a:gd name="T25" fmla="*/ 56 h 126"/>
                <a:gd name="T26" fmla="*/ 95 w 95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26">
                  <a:moveTo>
                    <a:pt x="93" y="109"/>
                  </a:moveTo>
                  <a:cubicBezTo>
                    <a:pt x="33" y="109"/>
                    <a:pt x="33" y="109"/>
                    <a:pt x="33" y="109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4" y="123"/>
                    <a:pt x="53" y="123"/>
                    <a:pt x="61" y="124"/>
                  </a:cubicBezTo>
                  <a:cubicBezTo>
                    <a:pt x="73" y="124"/>
                    <a:pt x="84" y="125"/>
                    <a:pt x="93" y="126"/>
                  </a:cubicBezTo>
                  <a:cubicBezTo>
                    <a:pt x="93" y="109"/>
                    <a:pt x="93" y="109"/>
                    <a:pt x="93" y="109"/>
                  </a:cubicBezTo>
                  <a:moveTo>
                    <a:pt x="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8" y="55"/>
                    <a:pt x="84" y="54"/>
                    <a:pt x="84" y="54"/>
                  </a:cubicBezTo>
                  <a:cubicBezTo>
                    <a:pt x="84" y="54"/>
                    <a:pt x="88" y="54"/>
                    <a:pt x="94" y="56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slíḋe"/>
            <p:cNvSpPr/>
            <p:nvPr/>
          </p:nvSpPr>
          <p:spPr bwMode="auto">
            <a:xfrm>
              <a:off x="7018338" y="3062287"/>
              <a:ext cx="134938" cy="6350"/>
            </a:xfrm>
            <a:custGeom>
              <a:avLst/>
              <a:gdLst>
                <a:gd name="T0" fmla="*/ 85 w 85"/>
                <a:gd name="T1" fmla="*/ 0 h 4"/>
                <a:gd name="T2" fmla="*/ 0 w 85"/>
                <a:gd name="T3" fmla="*/ 0 h 4"/>
                <a:gd name="T4" fmla="*/ 1 w 85"/>
                <a:gd name="T5" fmla="*/ 4 h 4"/>
                <a:gd name="T6" fmla="*/ 84 w 85"/>
                <a:gd name="T7" fmla="*/ 4 h 4"/>
                <a:gd name="T8" fmla="*/ 85 w 8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">
                  <a:moveTo>
                    <a:pt x="85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84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ṧḻiḍe"/>
            <p:cNvSpPr/>
            <p:nvPr/>
          </p:nvSpPr>
          <p:spPr bwMode="auto">
            <a:xfrm>
              <a:off x="7018338" y="3062287"/>
              <a:ext cx="134938" cy="6350"/>
            </a:xfrm>
            <a:custGeom>
              <a:avLst/>
              <a:gdLst>
                <a:gd name="T0" fmla="*/ 85 w 85"/>
                <a:gd name="T1" fmla="*/ 0 h 4"/>
                <a:gd name="T2" fmla="*/ 0 w 85"/>
                <a:gd name="T3" fmla="*/ 0 h 4"/>
                <a:gd name="T4" fmla="*/ 1 w 85"/>
                <a:gd name="T5" fmla="*/ 4 h 4"/>
                <a:gd name="T6" fmla="*/ 84 w 85"/>
                <a:gd name="T7" fmla="*/ 4 h 4"/>
                <a:gd name="T8" fmla="*/ 85 w 8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">
                  <a:moveTo>
                    <a:pt x="85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84" y="4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îśḷíḋe"/>
            <p:cNvSpPr/>
            <p:nvPr/>
          </p:nvSpPr>
          <p:spPr bwMode="auto">
            <a:xfrm>
              <a:off x="7031038" y="3105150"/>
              <a:ext cx="120650" cy="115888"/>
            </a:xfrm>
            <a:custGeom>
              <a:avLst/>
              <a:gdLst>
                <a:gd name="T0" fmla="*/ 0 w 55"/>
                <a:gd name="T1" fmla="*/ 0 h 53"/>
                <a:gd name="T2" fmla="*/ 15 w 55"/>
                <a:gd name="T3" fmla="*/ 50 h 53"/>
                <a:gd name="T4" fmla="*/ 38 w 55"/>
                <a:gd name="T5" fmla="*/ 52 h 53"/>
                <a:gd name="T6" fmla="*/ 54 w 55"/>
                <a:gd name="T7" fmla="*/ 53 h 53"/>
                <a:gd name="T8" fmla="*/ 55 w 55"/>
                <a:gd name="T9" fmla="*/ 3 h 53"/>
                <a:gd name="T10" fmla="*/ 23 w 55"/>
                <a:gd name="T11" fmla="*/ 2 h 53"/>
                <a:gd name="T12" fmla="*/ 0 w 55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22" y="51"/>
                    <a:pt x="30" y="51"/>
                    <a:pt x="38" y="52"/>
                  </a:cubicBezTo>
                  <a:cubicBezTo>
                    <a:pt x="43" y="52"/>
                    <a:pt x="49" y="53"/>
                    <a:pt x="54" y="5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46" y="3"/>
                    <a:pt x="35" y="2"/>
                    <a:pt x="23" y="2"/>
                  </a:cubicBezTo>
                  <a:cubicBezTo>
                    <a:pt x="15" y="1"/>
                    <a:pt x="7" y="1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śḷíḋé"/>
            <p:cNvSpPr/>
            <p:nvPr/>
          </p:nvSpPr>
          <p:spPr bwMode="auto">
            <a:xfrm>
              <a:off x="7065963" y="3760787"/>
              <a:ext cx="63500" cy="65088"/>
            </a:xfrm>
            <a:custGeom>
              <a:avLst/>
              <a:gdLst>
                <a:gd name="T0" fmla="*/ 3 w 29"/>
                <a:gd name="T1" fmla="*/ 0 h 30"/>
                <a:gd name="T2" fmla="*/ 0 w 29"/>
                <a:gd name="T3" fmla="*/ 20 h 30"/>
                <a:gd name="T4" fmla="*/ 21 w 29"/>
                <a:gd name="T5" fmla="*/ 27 h 30"/>
                <a:gd name="T6" fmla="*/ 28 w 29"/>
                <a:gd name="T7" fmla="*/ 30 h 30"/>
                <a:gd name="T8" fmla="*/ 29 w 29"/>
                <a:gd name="T9" fmla="*/ 2 h 30"/>
                <a:gd name="T10" fmla="*/ 17 w 29"/>
                <a:gd name="T11" fmla="*/ 1 h 30"/>
                <a:gd name="T12" fmla="*/ 3 w 29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0">
                  <a:moveTo>
                    <a:pt x="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6" y="22"/>
                    <a:pt x="14" y="24"/>
                    <a:pt x="21" y="27"/>
                  </a:cubicBezTo>
                  <a:cubicBezTo>
                    <a:pt x="24" y="28"/>
                    <a:pt x="26" y="29"/>
                    <a:pt x="28" y="3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5" y="2"/>
                    <a:pt x="21" y="2"/>
                    <a:pt x="17" y="1"/>
                  </a:cubicBezTo>
                  <a:cubicBezTo>
                    <a:pt x="12" y="1"/>
                    <a:pt x="8" y="1"/>
                    <a:pt x="3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ṡļidé"/>
            <p:cNvSpPr/>
            <p:nvPr/>
          </p:nvSpPr>
          <p:spPr bwMode="auto">
            <a:xfrm>
              <a:off x="7075488" y="3633787"/>
              <a:ext cx="58738" cy="122238"/>
            </a:xfrm>
            <a:custGeom>
              <a:avLst/>
              <a:gdLst>
                <a:gd name="T0" fmla="*/ 27 w 27"/>
                <a:gd name="T1" fmla="*/ 0 h 56"/>
                <a:gd name="T2" fmla="*/ 23 w 27"/>
                <a:gd name="T3" fmla="*/ 0 h 56"/>
                <a:gd name="T4" fmla="*/ 4 w 27"/>
                <a:gd name="T5" fmla="*/ 33 h 56"/>
                <a:gd name="T6" fmla="*/ 0 w 27"/>
                <a:gd name="T7" fmla="*/ 55 h 56"/>
                <a:gd name="T8" fmla="*/ 13 w 27"/>
                <a:gd name="T9" fmla="*/ 55 h 56"/>
                <a:gd name="T10" fmla="*/ 25 w 27"/>
                <a:gd name="T11" fmla="*/ 56 h 56"/>
                <a:gd name="T12" fmla="*/ 27 w 2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6"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5"/>
                    <a:pt x="9" y="55"/>
                    <a:pt x="13" y="55"/>
                  </a:cubicBezTo>
                  <a:cubicBezTo>
                    <a:pt x="17" y="56"/>
                    <a:pt x="21" y="56"/>
                    <a:pt x="25" y="56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íś1ïḍe"/>
            <p:cNvSpPr/>
            <p:nvPr/>
          </p:nvSpPr>
          <p:spPr bwMode="auto">
            <a:xfrm>
              <a:off x="7083426" y="3633787"/>
              <a:ext cx="41275" cy="73025"/>
            </a:xfrm>
            <a:custGeom>
              <a:avLst/>
              <a:gdLst>
                <a:gd name="T0" fmla="*/ 26 w 26"/>
                <a:gd name="T1" fmla="*/ 0 h 46"/>
                <a:gd name="T2" fmla="*/ 8 w 26"/>
                <a:gd name="T3" fmla="*/ 6 h 46"/>
                <a:gd name="T4" fmla="*/ 0 w 26"/>
                <a:gd name="T5" fmla="*/ 46 h 46"/>
                <a:gd name="T6" fmla="*/ 26 w 26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6">
                  <a:moveTo>
                    <a:pt x="26" y="0"/>
                  </a:moveTo>
                  <a:lnTo>
                    <a:pt x="8" y="6"/>
                  </a:lnTo>
                  <a:lnTo>
                    <a:pt x="0" y="4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0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iŝ1ïḋé"/>
            <p:cNvSpPr/>
            <p:nvPr/>
          </p:nvSpPr>
          <p:spPr bwMode="auto">
            <a:xfrm>
              <a:off x="7083426" y="3633787"/>
              <a:ext cx="41275" cy="73025"/>
            </a:xfrm>
            <a:custGeom>
              <a:avLst/>
              <a:gdLst>
                <a:gd name="T0" fmla="*/ 26 w 26"/>
                <a:gd name="T1" fmla="*/ 0 h 46"/>
                <a:gd name="T2" fmla="*/ 8 w 26"/>
                <a:gd name="T3" fmla="*/ 6 h 46"/>
                <a:gd name="T4" fmla="*/ 0 w 26"/>
                <a:gd name="T5" fmla="*/ 46 h 46"/>
                <a:gd name="T6" fmla="*/ 26 w 26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6">
                  <a:moveTo>
                    <a:pt x="26" y="0"/>
                  </a:moveTo>
                  <a:lnTo>
                    <a:pt x="8" y="6"/>
                  </a:lnTo>
                  <a:lnTo>
                    <a:pt x="0" y="46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šļiḑê"/>
            <p:cNvSpPr/>
            <p:nvPr/>
          </p:nvSpPr>
          <p:spPr bwMode="auto">
            <a:xfrm>
              <a:off x="7118351" y="1881187"/>
              <a:ext cx="1820863" cy="1611313"/>
            </a:xfrm>
            <a:custGeom>
              <a:avLst/>
              <a:gdLst>
                <a:gd name="T0" fmla="*/ 58 w 1147"/>
                <a:gd name="T1" fmla="*/ 1015 h 1015"/>
                <a:gd name="T2" fmla="*/ 217 w 1147"/>
                <a:gd name="T3" fmla="*/ 738 h 1015"/>
                <a:gd name="T4" fmla="*/ 488 w 1147"/>
                <a:gd name="T5" fmla="*/ 958 h 1015"/>
                <a:gd name="T6" fmla="*/ 727 w 1147"/>
                <a:gd name="T7" fmla="*/ 316 h 1015"/>
                <a:gd name="T8" fmla="*/ 921 w 1147"/>
                <a:gd name="T9" fmla="*/ 497 h 1015"/>
                <a:gd name="T10" fmla="*/ 1147 w 1147"/>
                <a:gd name="T11" fmla="*/ 28 h 1015"/>
                <a:gd name="T12" fmla="*/ 1088 w 1147"/>
                <a:gd name="T13" fmla="*/ 0 h 1015"/>
                <a:gd name="T14" fmla="*/ 900 w 1147"/>
                <a:gd name="T15" fmla="*/ 388 h 1015"/>
                <a:gd name="T16" fmla="*/ 700 w 1147"/>
                <a:gd name="T17" fmla="*/ 201 h 1015"/>
                <a:gd name="T18" fmla="*/ 458 w 1147"/>
                <a:gd name="T19" fmla="*/ 848 h 1015"/>
                <a:gd name="T20" fmla="*/ 199 w 1147"/>
                <a:gd name="T21" fmla="*/ 638 h 1015"/>
                <a:gd name="T22" fmla="*/ 0 w 1147"/>
                <a:gd name="T23" fmla="*/ 981 h 1015"/>
                <a:gd name="T24" fmla="*/ 58 w 1147"/>
                <a:gd name="T25" fmla="*/ 1015 h 1015"/>
                <a:gd name="T26" fmla="*/ 58 w 1147"/>
                <a:gd name="T27" fmla="*/ 101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7" h="1015">
                  <a:moveTo>
                    <a:pt x="58" y="1015"/>
                  </a:moveTo>
                  <a:lnTo>
                    <a:pt x="217" y="738"/>
                  </a:lnTo>
                  <a:lnTo>
                    <a:pt x="488" y="958"/>
                  </a:lnTo>
                  <a:lnTo>
                    <a:pt x="727" y="316"/>
                  </a:lnTo>
                  <a:lnTo>
                    <a:pt x="921" y="497"/>
                  </a:lnTo>
                  <a:lnTo>
                    <a:pt x="1147" y="28"/>
                  </a:lnTo>
                  <a:lnTo>
                    <a:pt x="1088" y="0"/>
                  </a:lnTo>
                  <a:lnTo>
                    <a:pt x="900" y="388"/>
                  </a:lnTo>
                  <a:lnTo>
                    <a:pt x="700" y="201"/>
                  </a:lnTo>
                  <a:lnTo>
                    <a:pt x="458" y="848"/>
                  </a:lnTo>
                  <a:lnTo>
                    <a:pt x="199" y="638"/>
                  </a:lnTo>
                  <a:lnTo>
                    <a:pt x="0" y="981"/>
                  </a:lnTo>
                  <a:lnTo>
                    <a:pt x="58" y="1015"/>
                  </a:lnTo>
                  <a:lnTo>
                    <a:pt x="58" y="10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íŝļîḋè"/>
            <p:cNvSpPr/>
            <p:nvPr/>
          </p:nvSpPr>
          <p:spPr bwMode="auto">
            <a:xfrm>
              <a:off x="8729663" y="1700212"/>
              <a:ext cx="284163" cy="311150"/>
            </a:xfrm>
            <a:custGeom>
              <a:avLst/>
              <a:gdLst>
                <a:gd name="T0" fmla="*/ 179 w 179"/>
                <a:gd name="T1" fmla="*/ 196 h 196"/>
                <a:gd name="T2" fmla="*/ 163 w 179"/>
                <a:gd name="T3" fmla="*/ 0 h 196"/>
                <a:gd name="T4" fmla="*/ 0 w 179"/>
                <a:gd name="T5" fmla="*/ 111 h 196"/>
                <a:gd name="T6" fmla="*/ 179 w 179"/>
                <a:gd name="T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96">
                  <a:moveTo>
                    <a:pt x="179" y="196"/>
                  </a:moveTo>
                  <a:lnTo>
                    <a:pt x="163" y="0"/>
                  </a:lnTo>
                  <a:lnTo>
                    <a:pt x="0" y="111"/>
                  </a:lnTo>
                  <a:lnTo>
                    <a:pt x="179" y="19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32" name="文本框 231"/>
          <p:cNvSpPr txBox="1"/>
          <p:nvPr/>
        </p:nvSpPr>
        <p:spPr>
          <a:xfrm>
            <a:off x="1400175" y="1901188"/>
            <a:ext cx="9391650" cy="8882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uThThe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fieldser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print the presentation and make it into a it into a film to be used in a wider field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233" name="组合 232"/>
          <p:cNvGrpSpPr/>
          <p:nvPr/>
        </p:nvGrpSpPr>
        <p:grpSpPr>
          <a:xfrm>
            <a:off x="1624222" y="3857074"/>
            <a:ext cx="464664" cy="464664"/>
            <a:chOff x="5940899" y="1916372"/>
            <a:chExt cx="646544" cy="646544"/>
          </a:xfrm>
        </p:grpSpPr>
        <p:sp>
          <p:nvSpPr>
            <p:cNvPr id="234" name="椭圆 233"/>
            <p:cNvSpPr/>
            <p:nvPr/>
          </p:nvSpPr>
          <p:spPr>
            <a:xfrm>
              <a:off x="5940899" y="1916372"/>
              <a:ext cx="646544" cy="6465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5" name="椭圆 429"/>
            <p:cNvSpPr/>
            <p:nvPr/>
          </p:nvSpPr>
          <p:spPr>
            <a:xfrm>
              <a:off x="6115265" y="2090955"/>
              <a:ext cx="297812" cy="297377"/>
            </a:xfrm>
            <a:custGeom>
              <a:avLst/>
              <a:gdLst>
                <a:gd name="connsiteX0" fmla="*/ 351512 w 608453"/>
                <a:gd name="connsiteY0" fmla="*/ 527474 h 607566"/>
                <a:gd name="connsiteX1" fmla="*/ 365947 w 608453"/>
                <a:gd name="connsiteY1" fmla="*/ 533451 h 607566"/>
                <a:gd name="connsiteX2" fmla="*/ 371935 w 608453"/>
                <a:gd name="connsiteY2" fmla="*/ 548009 h 607566"/>
                <a:gd name="connsiteX3" fmla="*/ 365947 w 608453"/>
                <a:gd name="connsiteY3" fmla="*/ 562567 h 607566"/>
                <a:gd name="connsiteX4" fmla="*/ 351512 w 608453"/>
                <a:gd name="connsiteY4" fmla="*/ 568543 h 607566"/>
                <a:gd name="connsiteX5" fmla="*/ 336925 w 608453"/>
                <a:gd name="connsiteY5" fmla="*/ 562567 h 607566"/>
                <a:gd name="connsiteX6" fmla="*/ 330936 w 608453"/>
                <a:gd name="connsiteY6" fmla="*/ 548009 h 607566"/>
                <a:gd name="connsiteX7" fmla="*/ 336925 w 608453"/>
                <a:gd name="connsiteY7" fmla="*/ 533451 h 607566"/>
                <a:gd name="connsiteX8" fmla="*/ 351512 w 608453"/>
                <a:gd name="connsiteY8" fmla="*/ 527474 h 607566"/>
                <a:gd name="connsiteX9" fmla="*/ 96651 w 608453"/>
                <a:gd name="connsiteY9" fmla="*/ 340302 h 607566"/>
                <a:gd name="connsiteX10" fmla="*/ 59316 w 608453"/>
                <a:gd name="connsiteY10" fmla="*/ 414406 h 607566"/>
                <a:gd name="connsiteX11" fmla="*/ 59008 w 608453"/>
                <a:gd name="connsiteY11" fmla="*/ 548652 h 607566"/>
                <a:gd name="connsiteX12" fmla="*/ 193448 w 608453"/>
                <a:gd name="connsiteY12" fmla="*/ 548345 h 607566"/>
                <a:gd name="connsiteX13" fmla="*/ 267659 w 608453"/>
                <a:gd name="connsiteY13" fmla="*/ 511063 h 607566"/>
                <a:gd name="connsiteX14" fmla="*/ 176086 w 608453"/>
                <a:gd name="connsiteY14" fmla="*/ 431743 h 607566"/>
                <a:gd name="connsiteX15" fmla="*/ 96651 w 608453"/>
                <a:gd name="connsiteY15" fmla="*/ 340302 h 607566"/>
                <a:gd name="connsiteX16" fmla="*/ 304192 w 608453"/>
                <a:gd name="connsiteY16" fmla="*/ 257606 h 607566"/>
                <a:gd name="connsiteX17" fmla="*/ 257941 w 608453"/>
                <a:gd name="connsiteY17" fmla="*/ 303782 h 607566"/>
                <a:gd name="connsiteX18" fmla="*/ 304192 w 608453"/>
                <a:gd name="connsiteY18" fmla="*/ 349958 h 607566"/>
                <a:gd name="connsiteX19" fmla="*/ 350442 w 608453"/>
                <a:gd name="connsiteY19" fmla="*/ 303782 h 607566"/>
                <a:gd name="connsiteX20" fmla="*/ 304192 w 608453"/>
                <a:gd name="connsiteY20" fmla="*/ 257606 h 607566"/>
                <a:gd name="connsiteX21" fmla="*/ 545278 w 608453"/>
                <a:gd name="connsiteY21" fmla="*/ 234698 h 607566"/>
                <a:gd name="connsiteX22" fmla="*/ 559861 w 608453"/>
                <a:gd name="connsiteY22" fmla="*/ 240687 h 607566"/>
                <a:gd name="connsiteX23" fmla="*/ 565848 w 608453"/>
                <a:gd name="connsiteY23" fmla="*/ 255121 h 607566"/>
                <a:gd name="connsiteX24" fmla="*/ 559861 w 608453"/>
                <a:gd name="connsiteY24" fmla="*/ 269709 h 607566"/>
                <a:gd name="connsiteX25" fmla="*/ 545278 w 608453"/>
                <a:gd name="connsiteY25" fmla="*/ 275697 h 607566"/>
                <a:gd name="connsiteX26" fmla="*/ 530848 w 608453"/>
                <a:gd name="connsiteY26" fmla="*/ 269709 h 607566"/>
                <a:gd name="connsiteX27" fmla="*/ 524708 w 608453"/>
                <a:gd name="connsiteY27" fmla="*/ 255121 h 607566"/>
                <a:gd name="connsiteX28" fmla="*/ 530848 w 608453"/>
                <a:gd name="connsiteY28" fmla="*/ 240687 h 607566"/>
                <a:gd name="connsiteX29" fmla="*/ 545278 w 608453"/>
                <a:gd name="connsiteY29" fmla="*/ 234698 h 607566"/>
                <a:gd name="connsiteX30" fmla="*/ 304192 w 608453"/>
                <a:gd name="connsiteY30" fmla="*/ 216492 h 607566"/>
                <a:gd name="connsiteX31" fmla="*/ 391622 w 608453"/>
                <a:gd name="connsiteY31" fmla="*/ 303782 h 607566"/>
                <a:gd name="connsiteX32" fmla="*/ 304192 w 608453"/>
                <a:gd name="connsiteY32" fmla="*/ 391071 h 607566"/>
                <a:gd name="connsiteX33" fmla="*/ 216761 w 608453"/>
                <a:gd name="connsiteY33" fmla="*/ 303782 h 607566"/>
                <a:gd name="connsiteX34" fmla="*/ 304192 w 608453"/>
                <a:gd name="connsiteY34" fmla="*/ 216492 h 607566"/>
                <a:gd name="connsiteX35" fmla="*/ 304227 w 608453"/>
                <a:gd name="connsiteY35" fmla="*/ 120599 h 607566"/>
                <a:gd name="connsiteX36" fmla="*/ 205125 w 608453"/>
                <a:gd name="connsiteY36" fmla="*/ 204829 h 607566"/>
                <a:gd name="connsiteX37" fmla="*/ 120774 w 608453"/>
                <a:gd name="connsiteY37" fmla="*/ 303787 h 607566"/>
                <a:gd name="connsiteX38" fmla="*/ 205125 w 608453"/>
                <a:gd name="connsiteY38" fmla="*/ 402746 h 607566"/>
                <a:gd name="connsiteX39" fmla="*/ 304227 w 608453"/>
                <a:gd name="connsiteY39" fmla="*/ 486822 h 607566"/>
                <a:gd name="connsiteX40" fmla="*/ 403328 w 608453"/>
                <a:gd name="connsiteY40" fmla="*/ 402746 h 607566"/>
                <a:gd name="connsiteX41" fmla="*/ 487526 w 608453"/>
                <a:gd name="connsiteY41" fmla="*/ 303787 h 607566"/>
                <a:gd name="connsiteX42" fmla="*/ 403328 w 608453"/>
                <a:gd name="connsiteY42" fmla="*/ 204829 h 607566"/>
                <a:gd name="connsiteX43" fmla="*/ 304227 w 608453"/>
                <a:gd name="connsiteY43" fmla="*/ 120599 h 607566"/>
                <a:gd name="connsiteX44" fmla="*/ 112054 w 608453"/>
                <a:gd name="connsiteY44" fmla="*/ 41068 h 607566"/>
                <a:gd name="connsiteX45" fmla="*/ 59008 w 608453"/>
                <a:gd name="connsiteY45" fmla="*/ 58923 h 607566"/>
                <a:gd name="connsiteX46" fmla="*/ 59316 w 608453"/>
                <a:gd name="connsiteY46" fmla="*/ 193169 h 607566"/>
                <a:gd name="connsiteX47" fmla="*/ 96651 w 608453"/>
                <a:gd name="connsiteY47" fmla="*/ 267272 h 607566"/>
                <a:gd name="connsiteX48" fmla="*/ 176086 w 608453"/>
                <a:gd name="connsiteY48" fmla="*/ 175832 h 607566"/>
                <a:gd name="connsiteX49" fmla="*/ 267659 w 608453"/>
                <a:gd name="connsiteY49" fmla="*/ 96512 h 607566"/>
                <a:gd name="connsiteX50" fmla="*/ 193448 w 608453"/>
                <a:gd name="connsiteY50" fmla="*/ 59230 h 607566"/>
                <a:gd name="connsiteX51" fmla="*/ 112054 w 608453"/>
                <a:gd name="connsiteY51" fmla="*/ 41068 h 607566"/>
                <a:gd name="connsiteX52" fmla="*/ 103297 w 608453"/>
                <a:gd name="connsiteY52" fmla="*/ 200 h 607566"/>
                <a:gd name="connsiteX53" fmla="*/ 208352 w 608453"/>
                <a:gd name="connsiteY53" fmla="*/ 21027 h 607566"/>
                <a:gd name="connsiteX54" fmla="*/ 304227 w 608453"/>
                <a:gd name="connsiteY54" fmla="*/ 71044 h 607566"/>
                <a:gd name="connsiteX55" fmla="*/ 400101 w 608453"/>
                <a:gd name="connsiteY55" fmla="*/ 21027 h 607566"/>
                <a:gd name="connsiteX56" fmla="*/ 505080 w 608453"/>
                <a:gd name="connsiteY56" fmla="*/ 200 h 607566"/>
                <a:gd name="connsiteX57" fmla="*/ 578484 w 608453"/>
                <a:gd name="connsiteY57" fmla="*/ 29773 h 607566"/>
                <a:gd name="connsiteX58" fmla="*/ 586166 w 608453"/>
                <a:gd name="connsiteY58" fmla="*/ 211273 h 607566"/>
                <a:gd name="connsiteX59" fmla="*/ 559432 w 608453"/>
                <a:gd name="connsiteY59" fmla="*/ 222626 h 607566"/>
                <a:gd name="connsiteX60" fmla="*/ 548062 w 608453"/>
                <a:gd name="connsiteY60" fmla="*/ 195930 h 607566"/>
                <a:gd name="connsiteX61" fmla="*/ 549445 w 608453"/>
                <a:gd name="connsiteY61" fmla="*/ 58923 h 607566"/>
                <a:gd name="connsiteX62" fmla="*/ 415005 w 608453"/>
                <a:gd name="connsiteY62" fmla="*/ 59230 h 607566"/>
                <a:gd name="connsiteX63" fmla="*/ 340794 w 608453"/>
                <a:gd name="connsiteY63" fmla="*/ 96512 h 607566"/>
                <a:gd name="connsiteX64" fmla="*/ 432367 w 608453"/>
                <a:gd name="connsiteY64" fmla="*/ 175832 h 607566"/>
                <a:gd name="connsiteX65" fmla="*/ 587395 w 608453"/>
                <a:gd name="connsiteY65" fmla="*/ 399524 h 607566"/>
                <a:gd name="connsiteX66" fmla="*/ 578484 w 608453"/>
                <a:gd name="connsiteY66" fmla="*/ 577649 h 607566"/>
                <a:gd name="connsiteX67" fmla="*/ 496898 w 608453"/>
                <a:gd name="connsiteY67" fmla="*/ 607566 h 607566"/>
                <a:gd name="connsiteX68" fmla="*/ 396875 w 608453"/>
                <a:gd name="connsiteY68" fmla="*/ 585320 h 607566"/>
                <a:gd name="connsiteX69" fmla="*/ 385505 w 608453"/>
                <a:gd name="connsiteY69" fmla="*/ 558624 h 607566"/>
                <a:gd name="connsiteX70" fmla="*/ 412086 w 608453"/>
                <a:gd name="connsiteY70" fmla="*/ 547271 h 607566"/>
                <a:gd name="connsiteX71" fmla="*/ 549445 w 608453"/>
                <a:gd name="connsiteY71" fmla="*/ 548652 h 607566"/>
                <a:gd name="connsiteX72" fmla="*/ 549138 w 608453"/>
                <a:gd name="connsiteY72" fmla="*/ 414406 h 607566"/>
                <a:gd name="connsiteX73" fmla="*/ 511802 w 608453"/>
                <a:gd name="connsiteY73" fmla="*/ 340302 h 607566"/>
                <a:gd name="connsiteX74" fmla="*/ 432367 w 608453"/>
                <a:gd name="connsiteY74" fmla="*/ 431743 h 607566"/>
                <a:gd name="connsiteX75" fmla="*/ 208352 w 608453"/>
                <a:gd name="connsiteY75" fmla="*/ 586547 h 607566"/>
                <a:gd name="connsiteX76" fmla="*/ 111555 w 608453"/>
                <a:gd name="connsiteY76" fmla="*/ 607566 h 607566"/>
                <a:gd name="connsiteX77" fmla="*/ 29816 w 608453"/>
                <a:gd name="connsiteY77" fmla="*/ 577649 h 607566"/>
                <a:gd name="connsiteX78" fmla="*/ 21058 w 608453"/>
                <a:gd name="connsiteY78" fmla="*/ 399524 h 607566"/>
                <a:gd name="connsiteX79" fmla="*/ 71146 w 608453"/>
                <a:gd name="connsiteY79" fmla="*/ 303787 h 607566"/>
                <a:gd name="connsiteX80" fmla="*/ 21058 w 608453"/>
                <a:gd name="connsiteY80" fmla="*/ 208051 h 607566"/>
                <a:gd name="connsiteX81" fmla="*/ 29816 w 608453"/>
                <a:gd name="connsiteY81" fmla="*/ 29773 h 607566"/>
                <a:gd name="connsiteX82" fmla="*/ 103297 w 608453"/>
                <a:gd name="connsiteY82" fmla="*/ 200 h 60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8453" h="607566">
                  <a:moveTo>
                    <a:pt x="351512" y="527474"/>
                  </a:moveTo>
                  <a:cubicBezTo>
                    <a:pt x="356887" y="527474"/>
                    <a:pt x="362108" y="529620"/>
                    <a:pt x="365947" y="533451"/>
                  </a:cubicBezTo>
                  <a:cubicBezTo>
                    <a:pt x="369785" y="537282"/>
                    <a:pt x="371935" y="542645"/>
                    <a:pt x="371935" y="548009"/>
                  </a:cubicBezTo>
                  <a:cubicBezTo>
                    <a:pt x="371935" y="553372"/>
                    <a:pt x="369785" y="558736"/>
                    <a:pt x="365947" y="562567"/>
                  </a:cubicBezTo>
                  <a:cubicBezTo>
                    <a:pt x="362108" y="566398"/>
                    <a:pt x="356887" y="568543"/>
                    <a:pt x="351512" y="568543"/>
                  </a:cubicBezTo>
                  <a:cubicBezTo>
                    <a:pt x="345984" y="568543"/>
                    <a:pt x="340764" y="566398"/>
                    <a:pt x="336925" y="562567"/>
                  </a:cubicBezTo>
                  <a:cubicBezTo>
                    <a:pt x="333086" y="558736"/>
                    <a:pt x="330936" y="553372"/>
                    <a:pt x="330936" y="548009"/>
                  </a:cubicBezTo>
                  <a:cubicBezTo>
                    <a:pt x="330936" y="542645"/>
                    <a:pt x="333086" y="537282"/>
                    <a:pt x="336925" y="533451"/>
                  </a:cubicBezTo>
                  <a:cubicBezTo>
                    <a:pt x="340764" y="529620"/>
                    <a:pt x="345984" y="527474"/>
                    <a:pt x="351512" y="527474"/>
                  </a:cubicBezTo>
                  <a:close/>
                  <a:moveTo>
                    <a:pt x="96651" y="340302"/>
                  </a:moveTo>
                  <a:cubicBezTo>
                    <a:pt x="81287" y="365464"/>
                    <a:pt x="68688" y="390318"/>
                    <a:pt x="59316" y="414406"/>
                  </a:cubicBezTo>
                  <a:cubicBezTo>
                    <a:pt x="35193" y="475929"/>
                    <a:pt x="35040" y="524871"/>
                    <a:pt x="59008" y="548652"/>
                  </a:cubicBezTo>
                  <a:cubicBezTo>
                    <a:pt x="82823" y="572586"/>
                    <a:pt x="131836" y="572432"/>
                    <a:pt x="193448" y="548345"/>
                  </a:cubicBezTo>
                  <a:cubicBezTo>
                    <a:pt x="217571" y="538986"/>
                    <a:pt x="242461" y="526405"/>
                    <a:pt x="267659" y="511063"/>
                  </a:cubicBezTo>
                  <a:cubicBezTo>
                    <a:pt x="236162" y="487742"/>
                    <a:pt x="205433" y="461200"/>
                    <a:pt x="176086" y="431743"/>
                  </a:cubicBezTo>
                  <a:cubicBezTo>
                    <a:pt x="146586" y="402439"/>
                    <a:pt x="119852" y="371601"/>
                    <a:pt x="96651" y="340302"/>
                  </a:cubicBezTo>
                  <a:close/>
                  <a:moveTo>
                    <a:pt x="304192" y="257606"/>
                  </a:moveTo>
                  <a:cubicBezTo>
                    <a:pt x="278685" y="257606"/>
                    <a:pt x="257941" y="278316"/>
                    <a:pt x="257941" y="303782"/>
                  </a:cubicBezTo>
                  <a:cubicBezTo>
                    <a:pt x="257941" y="329248"/>
                    <a:pt x="278685" y="349958"/>
                    <a:pt x="304192" y="349958"/>
                  </a:cubicBezTo>
                  <a:cubicBezTo>
                    <a:pt x="329699" y="349958"/>
                    <a:pt x="350442" y="329248"/>
                    <a:pt x="350442" y="303782"/>
                  </a:cubicBezTo>
                  <a:cubicBezTo>
                    <a:pt x="350442" y="278316"/>
                    <a:pt x="329699" y="257606"/>
                    <a:pt x="304192" y="257606"/>
                  </a:cubicBezTo>
                  <a:close/>
                  <a:moveTo>
                    <a:pt x="545278" y="234698"/>
                  </a:moveTo>
                  <a:cubicBezTo>
                    <a:pt x="550651" y="234698"/>
                    <a:pt x="556024" y="236848"/>
                    <a:pt x="559861" y="240687"/>
                  </a:cubicBezTo>
                  <a:cubicBezTo>
                    <a:pt x="563699" y="244526"/>
                    <a:pt x="565848" y="249747"/>
                    <a:pt x="565848" y="255121"/>
                  </a:cubicBezTo>
                  <a:cubicBezTo>
                    <a:pt x="565848" y="260649"/>
                    <a:pt x="563699" y="265870"/>
                    <a:pt x="559861" y="269709"/>
                  </a:cubicBezTo>
                  <a:cubicBezTo>
                    <a:pt x="556024" y="273547"/>
                    <a:pt x="550651" y="275697"/>
                    <a:pt x="545278" y="275697"/>
                  </a:cubicBezTo>
                  <a:cubicBezTo>
                    <a:pt x="539905" y="275697"/>
                    <a:pt x="534686" y="273547"/>
                    <a:pt x="530848" y="269709"/>
                  </a:cubicBezTo>
                  <a:cubicBezTo>
                    <a:pt x="527011" y="265870"/>
                    <a:pt x="524708" y="260649"/>
                    <a:pt x="524708" y="255121"/>
                  </a:cubicBezTo>
                  <a:cubicBezTo>
                    <a:pt x="524708" y="249747"/>
                    <a:pt x="527011" y="244526"/>
                    <a:pt x="530848" y="240687"/>
                  </a:cubicBezTo>
                  <a:cubicBezTo>
                    <a:pt x="534533" y="236848"/>
                    <a:pt x="539905" y="234698"/>
                    <a:pt x="545278" y="234698"/>
                  </a:cubicBezTo>
                  <a:close/>
                  <a:moveTo>
                    <a:pt x="304192" y="216492"/>
                  </a:moveTo>
                  <a:cubicBezTo>
                    <a:pt x="352440" y="216492"/>
                    <a:pt x="391622" y="255611"/>
                    <a:pt x="391622" y="303782"/>
                  </a:cubicBezTo>
                  <a:cubicBezTo>
                    <a:pt x="391622" y="351952"/>
                    <a:pt x="352440" y="391071"/>
                    <a:pt x="304192" y="391071"/>
                  </a:cubicBezTo>
                  <a:cubicBezTo>
                    <a:pt x="255944" y="391071"/>
                    <a:pt x="216761" y="351952"/>
                    <a:pt x="216761" y="303782"/>
                  </a:cubicBezTo>
                  <a:cubicBezTo>
                    <a:pt x="216761" y="255611"/>
                    <a:pt x="255944" y="216492"/>
                    <a:pt x="304192" y="216492"/>
                  </a:cubicBezTo>
                  <a:close/>
                  <a:moveTo>
                    <a:pt x="304227" y="120599"/>
                  </a:moveTo>
                  <a:cubicBezTo>
                    <a:pt x="270578" y="144533"/>
                    <a:pt x="237084" y="172917"/>
                    <a:pt x="205125" y="204829"/>
                  </a:cubicBezTo>
                  <a:cubicBezTo>
                    <a:pt x="173167" y="236741"/>
                    <a:pt x="144743" y="270188"/>
                    <a:pt x="120774" y="303787"/>
                  </a:cubicBezTo>
                  <a:cubicBezTo>
                    <a:pt x="144743" y="337387"/>
                    <a:pt x="173167" y="370833"/>
                    <a:pt x="205125" y="402746"/>
                  </a:cubicBezTo>
                  <a:cubicBezTo>
                    <a:pt x="236776" y="434504"/>
                    <a:pt x="270117" y="462734"/>
                    <a:pt x="304227" y="486822"/>
                  </a:cubicBezTo>
                  <a:cubicBezTo>
                    <a:pt x="337875" y="463041"/>
                    <a:pt x="371370" y="434658"/>
                    <a:pt x="403328" y="402746"/>
                  </a:cubicBezTo>
                  <a:cubicBezTo>
                    <a:pt x="435133" y="370987"/>
                    <a:pt x="463403" y="337847"/>
                    <a:pt x="487526" y="303787"/>
                  </a:cubicBezTo>
                  <a:cubicBezTo>
                    <a:pt x="463711" y="270188"/>
                    <a:pt x="435286" y="236588"/>
                    <a:pt x="403328" y="204829"/>
                  </a:cubicBezTo>
                  <a:cubicBezTo>
                    <a:pt x="371370" y="172917"/>
                    <a:pt x="337875" y="144533"/>
                    <a:pt x="304227" y="120599"/>
                  </a:cubicBezTo>
                  <a:close/>
                  <a:moveTo>
                    <a:pt x="112054" y="41068"/>
                  </a:moveTo>
                  <a:cubicBezTo>
                    <a:pt x="89123" y="41011"/>
                    <a:pt x="70916" y="46956"/>
                    <a:pt x="59008" y="58923"/>
                  </a:cubicBezTo>
                  <a:cubicBezTo>
                    <a:pt x="35040" y="82704"/>
                    <a:pt x="35193" y="131646"/>
                    <a:pt x="59316" y="193169"/>
                  </a:cubicBezTo>
                  <a:cubicBezTo>
                    <a:pt x="68688" y="217256"/>
                    <a:pt x="81287" y="242111"/>
                    <a:pt x="96651" y="267272"/>
                  </a:cubicBezTo>
                  <a:cubicBezTo>
                    <a:pt x="119852" y="235974"/>
                    <a:pt x="146586" y="205136"/>
                    <a:pt x="176086" y="175832"/>
                  </a:cubicBezTo>
                  <a:cubicBezTo>
                    <a:pt x="205433" y="146375"/>
                    <a:pt x="236315" y="119679"/>
                    <a:pt x="267659" y="96512"/>
                  </a:cubicBezTo>
                  <a:cubicBezTo>
                    <a:pt x="242461" y="81170"/>
                    <a:pt x="217417" y="68589"/>
                    <a:pt x="193448" y="59230"/>
                  </a:cubicBezTo>
                  <a:cubicBezTo>
                    <a:pt x="162642" y="47186"/>
                    <a:pt x="134986" y="41126"/>
                    <a:pt x="112054" y="41068"/>
                  </a:cubicBezTo>
                  <a:close/>
                  <a:moveTo>
                    <a:pt x="103297" y="200"/>
                  </a:moveTo>
                  <a:cubicBezTo>
                    <a:pt x="133527" y="-1296"/>
                    <a:pt x="169019" y="5608"/>
                    <a:pt x="208352" y="21027"/>
                  </a:cubicBezTo>
                  <a:cubicBezTo>
                    <a:pt x="239542" y="33148"/>
                    <a:pt x="271807" y="50178"/>
                    <a:pt x="304227" y="71044"/>
                  </a:cubicBezTo>
                  <a:cubicBezTo>
                    <a:pt x="336646" y="50178"/>
                    <a:pt x="368911" y="33148"/>
                    <a:pt x="400101" y="21027"/>
                  </a:cubicBezTo>
                  <a:cubicBezTo>
                    <a:pt x="439358" y="5608"/>
                    <a:pt x="474850" y="-1296"/>
                    <a:pt x="505080" y="200"/>
                  </a:cubicBezTo>
                  <a:cubicBezTo>
                    <a:pt x="535309" y="1696"/>
                    <a:pt x="560277" y="11592"/>
                    <a:pt x="578484" y="29773"/>
                  </a:cubicBezTo>
                  <a:cubicBezTo>
                    <a:pt x="615666" y="66748"/>
                    <a:pt x="618278" y="131186"/>
                    <a:pt x="586166" y="211273"/>
                  </a:cubicBezTo>
                  <a:cubicBezTo>
                    <a:pt x="582018" y="221859"/>
                    <a:pt x="570033" y="226922"/>
                    <a:pt x="559432" y="222626"/>
                  </a:cubicBezTo>
                  <a:cubicBezTo>
                    <a:pt x="548830" y="218484"/>
                    <a:pt x="543760" y="206517"/>
                    <a:pt x="548062" y="195930"/>
                  </a:cubicBezTo>
                  <a:cubicBezTo>
                    <a:pt x="573260" y="133180"/>
                    <a:pt x="573721" y="83164"/>
                    <a:pt x="549445" y="58923"/>
                  </a:cubicBezTo>
                  <a:cubicBezTo>
                    <a:pt x="525630" y="34989"/>
                    <a:pt x="476617" y="35142"/>
                    <a:pt x="415005" y="59230"/>
                  </a:cubicBezTo>
                  <a:cubicBezTo>
                    <a:pt x="390883" y="68589"/>
                    <a:pt x="365992" y="81170"/>
                    <a:pt x="340794" y="96512"/>
                  </a:cubicBezTo>
                  <a:cubicBezTo>
                    <a:pt x="372138" y="119679"/>
                    <a:pt x="403021" y="146375"/>
                    <a:pt x="432367" y="175832"/>
                  </a:cubicBezTo>
                  <a:cubicBezTo>
                    <a:pt x="503812" y="247021"/>
                    <a:pt x="558817" y="326494"/>
                    <a:pt x="587395" y="399524"/>
                  </a:cubicBezTo>
                  <a:cubicBezTo>
                    <a:pt x="618278" y="477923"/>
                    <a:pt x="615052" y="541287"/>
                    <a:pt x="578484" y="577649"/>
                  </a:cubicBezTo>
                  <a:cubicBezTo>
                    <a:pt x="558664" y="597594"/>
                    <a:pt x="530854" y="607566"/>
                    <a:pt x="496898" y="607566"/>
                  </a:cubicBezTo>
                  <a:cubicBezTo>
                    <a:pt x="467706" y="607566"/>
                    <a:pt x="433903" y="600202"/>
                    <a:pt x="396875" y="585320"/>
                  </a:cubicBezTo>
                  <a:cubicBezTo>
                    <a:pt x="386273" y="581177"/>
                    <a:pt x="381203" y="569210"/>
                    <a:pt x="385505" y="558624"/>
                  </a:cubicBezTo>
                  <a:cubicBezTo>
                    <a:pt x="389654" y="548191"/>
                    <a:pt x="401638" y="542975"/>
                    <a:pt x="412086" y="547271"/>
                  </a:cubicBezTo>
                  <a:cubicBezTo>
                    <a:pt x="475080" y="572432"/>
                    <a:pt x="525169" y="572892"/>
                    <a:pt x="549445" y="548652"/>
                  </a:cubicBezTo>
                  <a:cubicBezTo>
                    <a:pt x="573414" y="524871"/>
                    <a:pt x="573260" y="475929"/>
                    <a:pt x="549138" y="414406"/>
                  </a:cubicBezTo>
                  <a:cubicBezTo>
                    <a:pt x="539765" y="390318"/>
                    <a:pt x="527166" y="365464"/>
                    <a:pt x="511802" y="340302"/>
                  </a:cubicBezTo>
                  <a:cubicBezTo>
                    <a:pt x="488448" y="371754"/>
                    <a:pt x="461867" y="402439"/>
                    <a:pt x="432367" y="431743"/>
                  </a:cubicBezTo>
                  <a:cubicBezTo>
                    <a:pt x="361075" y="503085"/>
                    <a:pt x="281487" y="558010"/>
                    <a:pt x="208352" y="586547"/>
                  </a:cubicBezTo>
                  <a:cubicBezTo>
                    <a:pt x="172552" y="600509"/>
                    <a:pt x="139980" y="607566"/>
                    <a:pt x="111555" y="607566"/>
                  </a:cubicBezTo>
                  <a:cubicBezTo>
                    <a:pt x="77599" y="607566"/>
                    <a:pt x="49790" y="597594"/>
                    <a:pt x="29816" y="577649"/>
                  </a:cubicBezTo>
                  <a:cubicBezTo>
                    <a:pt x="-6598" y="541287"/>
                    <a:pt x="-9825" y="477923"/>
                    <a:pt x="21058" y="399524"/>
                  </a:cubicBezTo>
                  <a:cubicBezTo>
                    <a:pt x="33196" y="368379"/>
                    <a:pt x="50251" y="336160"/>
                    <a:pt x="71146" y="303787"/>
                  </a:cubicBezTo>
                  <a:cubicBezTo>
                    <a:pt x="50251" y="271415"/>
                    <a:pt x="33196" y="239196"/>
                    <a:pt x="21058" y="208051"/>
                  </a:cubicBezTo>
                  <a:cubicBezTo>
                    <a:pt x="-9825" y="129498"/>
                    <a:pt x="-6598" y="66287"/>
                    <a:pt x="29816" y="29773"/>
                  </a:cubicBezTo>
                  <a:cubicBezTo>
                    <a:pt x="48100" y="11592"/>
                    <a:pt x="73067" y="1696"/>
                    <a:pt x="103297" y="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1624222" y="4836591"/>
            <a:ext cx="464664" cy="464664"/>
            <a:chOff x="5940899" y="1916372"/>
            <a:chExt cx="646544" cy="646544"/>
          </a:xfrm>
        </p:grpSpPr>
        <p:sp>
          <p:nvSpPr>
            <p:cNvPr id="237" name="椭圆 236"/>
            <p:cNvSpPr/>
            <p:nvPr/>
          </p:nvSpPr>
          <p:spPr>
            <a:xfrm>
              <a:off x="5940899" y="1916372"/>
              <a:ext cx="646544" cy="6465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8" name="椭圆 433"/>
            <p:cNvSpPr/>
            <p:nvPr/>
          </p:nvSpPr>
          <p:spPr>
            <a:xfrm>
              <a:off x="6118263" y="2090738"/>
              <a:ext cx="291814" cy="297812"/>
            </a:xfrm>
            <a:custGeom>
              <a:avLst/>
              <a:gdLst>
                <a:gd name="connsiteX0" fmla="*/ 359573 w 594302"/>
                <a:gd name="connsiteY0" fmla="*/ 276018 h 606516"/>
                <a:gd name="connsiteX1" fmla="*/ 291512 w 594302"/>
                <a:gd name="connsiteY1" fmla="*/ 304169 h 606516"/>
                <a:gd name="connsiteX2" fmla="*/ 291512 w 594302"/>
                <a:gd name="connsiteY2" fmla="*/ 440091 h 606516"/>
                <a:gd name="connsiteX3" fmla="*/ 427633 w 594302"/>
                <a:gd name="connsiteY3" fmla="*/ 440091 h 606516"/>
                <a:gd name="connsiteX4" fmla="*/ 427633 w 594302"/>
                <a:gd name="connsiteY4" fmla="*/ 304169 h 606516"/>
                <a:gd name="connsiteX5" fmla="*/ 359573 w 594302"/>
                <a:gd name="connsiteY5" fmla="*/ 276018 h 606516"/>
                <a:gd name="connsiteX6" fmla="*/ 359573 w 594302"/>
                <a:gd name="connsiteY6" fmla="*/ 238356 h 606516"/>
                <a:gd name="connsiteX7" fmla="*/ 454366 w 594302"/>
                <a:gd name="connsiteY7" fmla="*/ 277476 h 606516"/>
                <a:gd name="connsiteX8" fmla="*/ 476080 w 594302"/>
                <a:gd name="connsiteY8" fmla="*/ 438353 h 606516"/>
                <a:gd name="connsiteX9" fmla="*/ 583932 w 594302"/>
                <a:gd name="connsiteY9" fmla="*/ 546047 h 606516"/>
                <a:gd name="connsiteX10" fmla="*/ 583932 w 594302"/>
                <a:gd name="connsiteY10" fmla="*/ 596161 h 606516"/>
                <a:gd name="connsiteX11" fmla="*/ 533847 w 594302"/>
                <a:gd name="connsiteY11" fmla="*/ 596161 h 606516"/>
                <a:gd name="connsiteX12" fmla="*/ 425892 w 594302"/>
                <a:gd name="connsiteY12" fmla="*/ 488364 h 606516"/>
                <a:gd name="connsiteX13" fmla="*/ 264779 w 594302"/>
                <a:gd name="connsiteY13" fmla="*/ 466785 h 606516"/>
                <a:gd name="connsiteX14" fmla="*/ 264779 w 594302"/>
                <a:gd name="connsiteY14" fmla="*/ 277476 h 606516"/>
                <a:gd name="connsiteX15" fmla="*/ 359573 w 594302"/>
                <a:gd name="connsiteY15" fmla="*/ 238356 h 606516"/>
                <a:gd name="connsiteX16" fmla="*/ 139917 w 594302"/>
                <a:gd name="connsiteY16" fmla="*/ 43060 h 606516"/>
                <a:gd name="connsiteX17" fmla="*/ 114822 w 594302"/>
                <a:gd name="connsiteY17" fmla="*/ 68017 h 606516"/>
                <a:gd name="connsiteX18" fmla="*/ 114822 w 594302"/>
                <a:gd name="connsiteY18" fmla="*/ 145137 h 606516"/>
                <a:gd name="connsiteX19" fmla="*/ 139917 w 594302"/>
                <a:gd name="connsiteY19" fmla="*/ 170094 h 606516"/>
                <a:gd name="connsiteX20" fmla="*/ 461952 w 594302"/>
                <a:gd name="connsiteY20" fmla="*/ 170094 h 606516"/>
                <a:gd name="connsiteX21" fmla="*/ 461952 w 594302"/>
                <a:gd name="connsiteY21" fmla="*/ 128056 h 606516"/>
                <a:gd name="connsiteX22" fmla="*/ 322957 w 594302"/>
                <a:gd name="connsiteY22" fmla="*/ 128056 h 606516"/>
                <a:gd name="connsiteX23" fmla="*/ 301344 w 594302"/>
                <a:gd name="connsiteY23" fmla="*/ 106577 h 606516"/>
                <a:gd name="connsiteX24" fmla="*/ 322957 w 594302"/>
                <a:gd name="connsiteY24" fmla="*/ 85098 h 606516"/>
                <a:gd name="connsiteX25" fmla="*/ 461952 w 594302"/>
                <a:gd name="connsiteY25" fmla="*/ 85098 h 606516"/>
                <a:gd name="connsiteX26" fmla="*/ 461952 w 594302"/>
                <a:gd name="connsiteY26" fmla="*/ 43060 h 606516"/>
                <a:gd name="connsiteX27" fmla="*/ 139917 w 594302"/>
                <a:gd name="connsiteY27" fmla="*/ 0 h 606516"/>
                <a:gd name="connsiteX28" fmla="*/ 511117 w 594302"/>
                <a:gd name="connsiteY28" fmla="*/ 0 h 606516"/>
                <a:gd name="connsiteX29" fmla="*/ 532627 w 594302"/>
                <a:gd name="connsiteY29" fmla="*/ 21479 h 606516"/>
                <a:gd name="connsiteX30" fmla="*/ 511117 w 594302"/>
                <a:gd name="connsiteY30" fmla="*/ 43060 h 606516"/>
                <a:gd name="connsiteX31" fmla="*/ 505074 w 594302"/>
                <a:gd name="connsiteY31" fmla="*/ 43060 h 606516"/>
                <a:gd name="connsiteX32" fmla="*/ 505074 w 594302"/>
                <a:gd name="connsiteY32" fmla="*/ 170094 h 606516"/>
                <a:gd name="connsiteX33" fmla="*/ 511117 w 594302"/>
                <a:gd name="connsiteY33" fmla="*/ 170094 h 606516"/>
                <a:gd name="connsiteX34" fmla="*/ 532627 w 594302"/>
                <a:gd name="connsiteY34" fmla="*/ 191675 h 606516"/>
                <a:gd name="connsiteX35" fmla="*/ 511117 w 594302"/>
                <a:gd name="connsiteY35" fmla="*/ 213155 h 606516"/>
                <a:gd name="connsiteX36" fmla="*/ 456011 w 594302"/>
                <a:gd name="connsiteY36" fmla="*/ 213155 h 606516"/>
                <a:gd name="connsiteX37" fmla="*/ 460825 w 594302"/>
                <a:gd name="connsiteY37" fmla="*/ 238111 h 606516"/>
                <a:gd name="connsiteX38" fmla="*/ 460825 w 594302"/>
                <a:gd name="connsiteY38" fmla="*/ 256829 h 606516"/>
                <a:gd name="connsiteX39" fmla="*/ 416576 w 594302"/>
                <a:gd name="connsiteY39" fmla="*/ 230645 h 606516"/>
                <a:gd name="connsiteX40" fmla="*/ 392710 w 594302"/>
                <a:gd name="connsiteY40" fmla="*/ 213155 h 606516"/>
                <a:gd name="connsiteX41" fmla="*/ 139917 w 594302"/>
                <a:gd name="connsiteY41" fmla="*/ 213155 h 606516"/>
                <a:gd name="connsiteX42" fmla="*/ 70675 w 594302"/>
                <a:gd name="connsiteY42" fmla="*/ 213155 h 606516"/>
                <a:gd name="connsiteX43" fmla="*/ 70675 w 594302"/>
                <a:gd name="connsiteY43" fmla="*/ 255192 h 606516"/>
                <a:gd name="connsiteX44" fmla="*/ 209670 w 594302"/>
                <a:gd name="connsiteY44" fmla="*/ 255192 h 606516"/>
                <a:gd name="connsiteX45" fmla="*/ 231181 w 594302"/>
                <a:gd name="connsiteY45" fmla="*/ 276671 h 606516"/>
                <a:gd name="connsiteX46" fmla="*/ 209670 w 594302"/>
                <a:gd name="connsiteY46" fmla="*/ 298253 h 606516"/>
                <a:gd name="connsiteX47" fmla="*/ 70675 w 594302"/>
                <a:gd name="connsiteY47" fmla="*/ 298253 h 606516"/>
                <a:gd name="connsiteX48" fmla="*/ 70675 w 594302"/>
                <a:gd name="connsiteY48" fmla="*/ 340291 h 606516"/>
                <a:gd name="connsiteX49" fmla="*/ 211207 w 594302"/>
                <a:gd name="connsiteY49" fmla="*/ 340291 h 606516"/>
                <a:gd name="connsiteX50" fmla="*/ 207519 w 594302"/>
                <a:gd name="connsiteY50" fmla="*/ 374146 h 606516"/>
                <a:gd name="connsiteX51" fmla="*/ 207827 w 594302"/>
                <a:gd name="connsiteY51" fmla="*/ 383249 h 606516"/>
                <a:gd name="connsiteX52" fmla="*/ 139917 w 594302"/>
                <a:gd name="connsiteY52" fmla="*/ 383249 h 606516"/>
                <a:gd name="connsiteX53" fmla="*/ 114822 w 594302"/>
                <a:gd name="connsiteY53" fmla="*/ 408308 h 606516"/>
                <a:gd name="connsiteX54" fmla="*/ 114822 w 594302"/>
                <a:gd name="connsiteY54" fmla="*/ 485428 h 606516"/>
                <a:gd name="connsiteX55" fmla="*/ 139917 w 594302"/>
                <a:gd name="connsiteY55" fmla="*/ 510385 h 606516"/>
                <a:gd name="connsiteX56" fmla="*/ 290180 w 594302"/>
                <a:gd name="connsiteY56" fmla="*/ 510385 h 606516"/>
                <a:gd name="connsiteX57" fmla="*/ 361367 w 594302"/>
                <a:gd name="connsiteY57" fmla="*/ 527670 h 606516"/>
                <a:gd name="connsiteX58" fmla="*/ 413093 w 594302"/>
                <a:gd name="connsiteY58" fmla="*/ 518772 h 606516"/>
                <a:gd name="connsiteX59" fmla="*/ 447817 w 594302"/>
                <a:gd name="connsiteY59" fmla="*/ 553445 h 606516"/>
                <a:gd name="connsiteX60" fmla="*/ 139917 w 594302"/>
                <a:gd name="connsiteY60" fmla="*/ 553445 h 606516"/>
                <a:gd name="connsiteX61" fmla="*/ 71802 w 594302"/>
                <a:gd name="connsiteY61" fmla="*/ 485428 h 606516"/>
                <a:gd name="connsiteX62" fmla="*/ 71802 w 594302"/>
                <a:gd name="connsiteY62" fmla="*/ 408205 h 606516"/>
                <a:gd name="connsiteX63" fmla="*/ 76514 w 594302"/>
                <a:gd name="connsiteY63" fmla="*/ 383249 h 606516"/>
                <a:gd name="connsiteX64" fmla="*/ 21510 w 594302"/>
                <a:gd name="connsiteY64" fmla="*/ 383249 h 606516"/>
                <a:gd name="connsiteX65" fmla="*/ 0 w 594302"/>
                <a:gd name="connsiteY65" fmla="*/ 361770 h 606516"/>
                <a:gd name="connsiteX66" fmla="*/ 21510 w 594302"/>
                <a:gd name="connsiteY66" fmla="*/ 340291 h 606516"/>
                <a:gd name="connsiteX67" fmla="*/ 27553 w 594302"/>
                <a:gd name="connsiteY67" fmla="*/ 340291 h 606516"/>
                <a:gd name="connsiteX68" fmla="*/ 27553 w 594302"/>
                <a:gd name="connsiteY68" fmla="*/ 213155 h 606516"/>
                <a:gd name="connsiteX69" fmla="*/ 21510 w 594302"/>
                <a:gd name="connsiteY69" fmla="*/ 213155 h 606516"/>
                <a:gd name="connsiteX70" fmla="*/ 0 w 594302"/>
                <a:gd name="connsiteY70" fmla="*/ 191675 h 606516"/>
                <a:gd name="connsiteX71" fmla="*/ 21510 w 594302"/>
                <a:gd name="connsiteY71" fmla="*/ 170094 h 606516"/>
                <a:gd name="connsiteX72" fmla="*/ 76514 w 594302"/>
                <a:gd name="connsiteY72" fmla="*/ 170094 h 606516"/>
                <a:gd name="connsiteX73" fmla="*/ 71802 w 594302"/>
                <a:gd name="connsiteY73" fmla="*/ 145137 h 606516"/>
                <a:gd name="connsiteX74" fmla="*/ 71802 w 594302"/>
                <a:gd name="connsiteY74" fmla="*/ 68017 h 606516"/>
                <a:gd name="connsiteX75" fmla="*/ 139917 w 594302"/>
                <a:gd name="connsiteY75" fmla="*/ 0 h 60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94302" h="606516">
                  <a:moveTo>
                    <a:pt x="359573" y="276018"/>
                  </a:moveTo>
                  <a:cubicBezTo>
                    <a:pt x="334914" y="276018"/>
                    <a:pt x="310256" y="285402"/>
                    <a:pt x="291512" y="304169"/>
                  </a:cubicBezTo>
                  <a:cubicBezTo>
                    <a:pt x="253922" y="341601"/>
                    <a:pt x="253922" y="402659"/>
                    <a:pt x="291512" y="440091"/>
                  </a:cubicBezTo>
                  <a:cubicBezTo>
                    <a:pt x="328999" y="477523"/>
                    <a:pt x="390146" y="477523"/>
                    <a:pt x="427633" y="440091"/>
                  </a:cubicBezTo>
                  <a:cubicBezTo>
                    <a:pt x="465223" y="402659"/>
                    <a:pt x="465223" y="341601"/>
                    <a:pt x="427633" y="304169"/>
                  </a:cubicBezTo>
                  <a:cubicBezTo>
                    <a:pt x="408890" y="285402"/>
                    <a:pt x="384231" y="276018"/>
                    <a:pt x="359573" y="276018"/>
                  </a:cubicBezTo>
                  <a:close/>
                  <a:moveTo>
                    <a:pt x="359573" y="238356"/>
                  </a:moveTo>
                  <a:cubicBezTo>
                    <a:pt x="393910" y="238356"/>
                    <a:pt x="428248" y="251396"/>
                    <a:pt x="454366" y="277476"/>
                  </a:cubicBezTo>
                  <a:cubicBezTo>
                    <a:pt x="497896" y="321044"/>
                    <a:pt x="505168" y="387216"/>
                    <a:pt x="476080" y="438353"/>
                  </a:cubicBezTo>
                  <a:lnTo>
                    <a:pt x="583932" y="546047"/>
                  </a:lnTo>
                  <a:cubicBezTo>
                    <a:pt x="597759" y="559956"/>
                    <a:pt x="597759" y="582354"/>
                    <a:pt x="583932" y="596161"/>
                  </a:cubicBezTo>
                  <a:cubicBezTo>
                    <a:pt x="570105" y="609968"/>
                    <a:pt x="547674" y="609968"/>
                    <a:pt x="533847" y="596161"/>
                  </a:cubicBezTo>
                  <a:lnTo>
                    <a:pt x="425892" y="488364"/>
                  </a:lnTo>
                  <a:cubicBezTo>
                    <a:pt x="374783" y="517513"/>
                    <a:pt x="308412" y="510251"/>
                    <a:pt x="264779" y="466785"/>
                  </a:cubicBezTo>
                  <a:cubicBezTo>
                    <a:pt x="212543" y="414523"/>
                    <a:pt x="212543" y="329635"/>
                    <a:pt x="264779" y="277476"/>
                  </a:cubicBezTo>
                  <a:cubicBezTo>
                    <a:pt x="290898" y="251396"/>
                    <a:pt x="325235" y="238356"/>
                    <a:pt x="359573" y="238356"/>
                  </a:cubicBezTo>
                  <a:close/>
                  <a:moveTo>
                    <a:pt x="139917" y="43060"/>
                  </a:moveTo>
                  <a:cubicBezTo>
                    <a:pt x="126089" y="43060"/>
                    <a:pt x="114822" y="54209"/>
                    <a:pt x="114822" y="68017"/>
                  </a:cubicBezTo>
                  <a:lnTo>
                    <a:pt x="114822" y="145137"/>
                  </a:lnTo>
                  <a:cubicBezTo>
                    <a:pt x="114822" y="158945"/>
                    <a:pt x="126089" y="170094"/>
                    <a:pt x="139917" y="170094"/>
                  </a:cubicBezTo>
                  <a:lnTo>
                    <a:pt x="461952" y="170094"/>
                  </a:lnTo>
                  <a:lnTo>
                    <a:pt x="461952" y="128056"/>
                  </a:lnTo>
                  <a:lnTo>
                    <a:pt x="322957" y="128056"/>
                  </a:lnTo>
                  <a:cubicBezTo>
                    <a:pt x="311075" y="128056"/>
                    <a:pt x="301344" y="118442"/>
                    <a:pt x="301344" y="106577"/>
                  </a:cubicBezTo>
                  <a:cubicBezTo>
                    <a:pt x="301344" y="94713"/>
                    <a:pt x="311075" y="85098"/>
                    <a:pt x="322957" y="85098"/>
                  </a:cubicBezTo>
                  <a:lnTo>
                    <a:pt x="461952" y="85098"/>
                  </a:lnTo>
                  <a:lnTo>
                    <a:pt x="461952" y="43060"/>
                  </a:lnTo>
                  <a:close/>
                  <a:moveTo>
                    <a:pt x="139917" y="0"/>
                  </a:moveTo>
                  <a:lnTo>
                    <a:pt x="511117" y="0"/>
                  </a:lnTo>
                  <a:cubicBezTo>
                    <a:pt x="522999" y="0"/>
                    <a:pt x="532627" y="9614"/>
                    <a:pt x="532627" y="21479"/>
                  </a:cubicBezTo>
                  <a:cubicBezTo>
                    <a:pt x="532627" y="33344"/>
                    <a:pt x="522999" y="43060"/>
                    <a:pt x="511117" y="43060"/>
                  </a:cubicBezTo>
                  <a:lnTo>
                    <a:pt x="505074" y="43060"/>
                  </a:lnTo>
                  <a:lnTo>
                    <a:pt x="505074" y="170094"/>
                  </a:lnTo>
                  <a:lnTo>
                    <a:pt x="511117" y="170094"/>
                  </a:lnTo>
                  <a:cubicBezTo>
                    <a:pt x="522999" y="170094"/>
                    <a:pt x="532627" y="179811"/>
                    <a:pt x="532627" y="191675"/>
                  </a:cubicBezTo>
                  <a:cubicBezTo>
                    <a:pt x="532627" y="203540"/>
                    <a:pt x="522999" y="213155"/>
                    <a:pt x="511117" y="213155"/>
                  </a:cubicBezTo>
                  <a:lnTo>
                    <a:pt x="456011" y="213155"/>
                  </a:lnTo>
                  <a:cubicBezTo>
                    <a:pt x="459084" y="220928"/>
                    <a:pt x="460825" y="229315"/>
                    <a:pt x="460825" y="238111"/>
                  </a:cubicBezTo>
                  <a:lnTo>
                    <a:pt x="460825" y="256829"/>
                  </a:lnTo>
                  <a:cubicBezTo>
                    <a:pt x="447509" y="245578"/>
                    <a:pt x="432555" y="236782"/>
                    <a:pt x="416576" y="230645"/>
                  </a:cubicBezTo>
                  <a:cubicBezTo>
                    <a:pt x="413401" y="220519"/>
                    <a:pt x="403875" y="213155"/>
                    <a:pt x="392710" y="213155"/>
                  </a:cubicBezTo>
                  <a:lnTo>
                    <a:pt x="139917" y="213155"/>
                  </a:lnTo>
                  <a:lnTo>
                    <a:pt x="70675" y="213155"/>
                  </a:lnTo>
                  <a:lnTo>
                    <a:pt x="70675" y="255192"/>
                  </a:lnTo>
                  <a:lnTo>
                    <a:pt x="209670" y="255192"/>
                  </a:lnTo>
                  <a:cubicBezTo>
                    <a:pt x="221553" y="255192"/>
                    <a:pt x="231181" y="264807"/>
                    <a:pt x="231181" y="276671"/>
                  </a:cubicBezTo>
                  <a:cubicBezTo>
                    <a:pt x="231181" y="288638"/>
                    <a:pt x="221553" y="298253"/>
                    <a:pt x="209670" y="298253"/>
                  </a:cubicBezTo>
                  <a:lnTo>
                    <a:pt x="70675" y="298253"/>
                  </a:lnTo>
                  <a:lnTo>
                    <a:pt x="70675" y="340291"/>
                  </a:lnTo>
                  <a:lnTo>
                    <a:pt x="211207" y="340291"/>
                  </a:lnTo>
                  <a:cubicBezTo>
                    <a:pt x="208749" y="351235"/>
                    <a:pt x="207519" y="362588"/>
                    <a:pt x="207519" y="374146"/>
                  </a:cubicBezTo>
                  <a:cubicBezTo>
                    <a:pt x="207519" y="377214"/>
                    <a:pt x="207622" y="380283"/>
                    <a:pt x="207827" y="383249"/>
                  </a:cubicBezTo>
                  <a:lnTo>
                    <a:pt x="139917" y="383249"/>
                  </a:lnTo>
                  <a:cubicBezTo>
                    <a:pt x="126089" y="383249"/>
                    <a:pt x="114822" y="394500"/>
                    <a:pt x="114822" y="408308"/>
                  </a:cubicBezTo>
                  <a:lnTo>
                    <a:pt x="114822" y="485428"/>
                  </a:lnTo>
                  <a:cubicBezTo>
                    <a:pt x="114822" y="499134"/>
                    <a:pt x="126089" y="510385"/>
                    <a:pt x="139917" y="510385"/>
                  </a:cubicBezTo>
                  <a:lnTo>
                    <a:pt x="290180" y="510385"/>
                  </a:lnTo>
                  <a:cubicBezTo>
                    <a:pt x="311894" y="521738"/>
                    <a:pt x="336170" y="527670"/>
                    <a:pt x="361367" y="527670"/>
                  </a:cubicBezTo>
                  <a:cubicBezTo>
                    <a:pt x="379087" y="527670"/>
                    <a:pt x="396500" y="524704"/>
                    <a:pt x="413093" y="518772"/>
                  </a:cubicBezTo>
                  <a:lnTo>
                    <a:pt x="447817" y="553445"/>
                  </a:lnTo>
                  <a:lnTo>
                    <a:pt x="139917" y="553445"/>
                  </a:lnTo>
                  <a:cubicBezTo>
                    <a:pt x="102326" y="553445"/>
                    <a:pt x="71802" y="522863"/>
                    <a:pt x="71802" y="485428"/>
                  </a:cubicBezTo>
                  <a:lnTo>
                    <a:pt x="71802" y="408205"/>
                  </a:lnTo>
                  <a:cubicBezTo>
                    <a:pt x="71802" y="399409"/>
                    <a:pt x="73441" y="391022"/>
                    <a:pt x="76514" y="383249"/>
                  </a:cubicBezTo>
                  <a:lnTo>
                    <a:pt x="21510" y="383249"/>
                  </a:lnTo>
                  <a:cubicBezTo>
                    <a:pt x="9628" y="383249"/>
                    <a:pt x="0" y="373634"/>
                    <a:pt x="0" y="361770"/>
                  </a:cubicBezTo>
                  <a:cubicBezTo>
                    <a:pt x="0" y="349905"/>
                    <a:pt x="9628" y="340291"/>
                    <a:pt x="21510" y="340291"/>
                  </a:cubicBezTo>
                  <a:lnTo>
                    <a:pt x="27553" y="340291"/>
                  </a:lnTo>
                  <a:lnTo>
                    <a:pt x="27553" y="213155"/>
                  </a:lnTo>
                  <a:lnTo>
                    <a:pt x="21510" y="213155"/>
                  </a:lnTo>
                  <a:cubicBezTo>
                    <a:pt x="9628" y="213155"/>
                    <a:pt x="0" y="203540"/>
                    <a:pt x="0" y="191675"/>
                  </a:cubicBezTo>
                  <a:cubicBezTo>
                    <a:pt x="0" y="179708"/>
                    <a:pt x="9628" y="170094"/>
                    <a:pt x="21510" y="170094"/>
                  </a:cubicBezTo>
                  <a:lnTo>
                    <a:pt x="76514" y="170094"/>
                  </a:lnTo>
                  <a:cubicBezTo>
                    <a:pt x="73441" y="162423"/>
                    <a:pt x="71802" y="153934"/>
                    <a:pt x="71802" y="145137"/>
                  </a:cubicBezTo>
                  <a:lnTo>
                    <a:pt x="71802" y="68017"/>
                  </a:lnTo>
                  <a:cubicBezTo>
                    <a:pt x="71802" y="30480"/>
                    <a:pt x="102326" y="0"/>
                    <a:pt x="1399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2241909" y="3821023"/>
            <a:ext cx="3433130" cy="795909"/>
            <a:chOff x="3389687" y="2343753"/>
            <a:chExt cx="3433130" cy="795909"/>
          </a:xfrm>
        </p:grpSpPr>
        <p:sp>
          <p:nvSpPr>
            <p:cNvPr id="240" name="文本框 239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41" name="文本框 240"/>
            <p:cNvSpPr txBox="1"/>
            <p:nvPr/>
          </p:nvSpPr>
          <p:spPr>
            <a:xfrm>
              <a:off x="3389687" y="2696464"/>
              <a:ext cx="343313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2241909" y="4800540"/>
            <a:ext cx="3433130" cy="795909"/>
            <a:chOff x="3389687" y="2343753"/>
            <a:chExt cx="3433130" cy="795909"/>
          </a:xfrm>
        </p:grpSpPr>
        <p:sp>
          <p:nvSpPr>
            <p:cNvPr id="243" name="文本框 242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44" name="文本框 243"/>
            <p:cNvSpPr txBox="1"/>
            <p:nvPr/>
          </p:nvSpPr>
          <p:spPr>
            <a:xfrm>
              <a:off x="3389687" y="2696464"/>
              <a:ext cx="343313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46" name="文本框 245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47" name="文本框 246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89acb92-771b-4ef2-80b5-7b1b8f0be1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19524" y="1917700"/>
            <a:ext cx="3152954" cy="3743326"/>
            <a:chOff x="4154488" y="1217613"/>
            <a:chExt cx="3883026" cy="4610101"/>
          </a:xfrm>
        </p:grpSpPr>
        <p:sp>
          <p:nvSpPr>
            <p:cNvPr id="3" name="îśḷíḓe"/>
            <p:cNvSpPr/>
            <p:nvPr/>
          </p:nvSpPr>
          <p:spPr bwMode="auto">
            <a:xfrm>
              <a:off x="4883151" y="3546476"/>
              <a:ext cx="3154363" cy="1935163"/>
            </a:xfrm>
            <a:custGeom>
              <a:avLst/>
              <a:gdLst>
                <a:gd name="T0" fmla="*/ 11386 w 11916"/>
                <a:gd name="T1" fmla="*/ 7318 h 7318"/>
                <a:gd name="T2" fmla="*/ 530 w 11916"/>
                <a:gd name="T3" fmla="*/ 7318 h 7318"/>
                <a:gd name="T4" fmla="*/ 0 w 11916"/>
                <a:gd name="T5" fmla="*/ 6789 h 7318"/>
                <a:gd name="T6" fmla="*/ 0 w 11916"/>
                <a:gd name="T7" fmla="*/ 529 h 7318"/>
                <a:gd name="T8" fmla="*/ 530 w 11916"/>
                <a:gd name="T9" fmla="*/ 0 h 7318"/>
                <a:gd name="T10" fmla="*/ 11386 w 11916"/>
                <a:gd name="T11" fmla="*/ 0 h 7318"/>
                <a:gd name="T12" fmla="*/ 11916 w 11916"/>
                <a:gd name="T13" fmla="*/ 529 h 7318"/>
                <a:gd name="T14" fmla="*/ 11916 w 11916"/>
                <a:gd name="T15" fmla="*/ 6789 h 7318"/>
                <a:gd name="T16" fmla="*/ 11386 w 11916"/>
                <a:gd name="T17" fmla="*/ 7318 h 7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16" h="7318">
                  <a:moveTo>
                    <a:pt x="11386" y="7318"/>
                  </a:moveTo>
                  <a:cubicBezTo>
                    <a:pt x="530" y="7318"/>
                    <a:pt x="530" y="7318"/>
                    <a:pt x="530" y="7318"/>
                  </a:cubicBezTo>
                  <a:cubicBezTo>
                    <a:pt x="237" y="7318"/>
                    <a:pt x="0" y="7081"/>
                    <a:pt x="0" y="6789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237"/>
                    <a:pt x="237" y="0"/>
                    <a:pt x="530" y="0"/>
                  </a:cubicBezTo>
                  <a:cubicBezTo>
                    <a:pt x="11386" y="0"/>
                    <a:pt x="11386" y="0"/>
                    <a:pt x="11386" y="0"/>
                  </a:cubicBezTo>
                  <a:cubicBezTo>
                    <a:pt x="11678" y="0"/>
                    <a:pt x="11916" y="237"/>
                    <a:pt x="11916" y="529"/>
                  </a:cubicBezTo>
                  <a:cubicBezTo>
                    <a:pt x="11916" y="6789"/>
                    <a:pt x="11916" y="6789"/>
                    <a:pt x="11916" y="6789"/>
                  </a:cubicBezTo>
                  <a:cubicBezTo>
                    <a:pt x="11916" y="7081"/>
                    <a:pt x="11678" y="7318"/>
                    <a:pt x="11386" y="7318"/>
                  </a:cubicBezTo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iṧḷîḋè"/>
            <p:cNvSpPr/>
            <p:nvPr/>
          </p:nvSpPr>
          <p:spPr bwMode="auto">
            <a:xfrm>
              <a:off x="4972051" y="3635376"/>
              <a:ext cx="2976563" cy="1755775"/>
            </a:xfrm>
            <a:custGeom>
              <a:avLst/>
              <a:gdLst>
                <a:gd name="T0" fmla="*/ 10749 w 11239"/>
                <a:gd name="T1" fmla="*/ 6638 h 6638"/>
                <a:gd name="T2" fmla="*/ 490 w 11239"/>
                <a:gd name="T3" fmla="*/ 6638 h 6638"/>
                <a:gd name="T4" fmla="*/ 0 w 11239"/>
                <a:gd name="T5" fmla="*/ 6148 h 6638"/>
                <a:gd name="T6" fmla="*/ 0 w 11239"/>
                <a:gd name="T7" fmla="*/ 490 h 6638"/>
                <a:gd name="T8" fmla="*/ 490 w 11239"/>
                <a:gd name="T9" fmla="*/ 0 h 6638"/>
                <a:gd name="T10" fmla="*/ 10749 w 11239"/>
                <a:gd name="T11" fmla="*/ 0 h 6638"/>
                <a:gd name="T12" fmla="*/ 11239 w 11239"/>
                <a:gd name="T13" fmla="*/ 490 h 6638"/>
                <a:gd name="T14" fmla="*/ 11239 w 11239"/>
                <a:gd name="T15" fmla="*/ 6148 h 6638"/>
                <a:gd name="T16" fmla="*/ 10749 w 11239"/>
                <a:gd name="T17" fmla="*/ 6638 h 6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9" h="6638">
                  <a:moveTo>
                    <a:pt x="10749" y="6638"/>
                  </a:moveTo>
                  <a:cubicBezTo>
                    <a:pt x="490" y="6638"/>
                    <a:pt x="490" y="6638"/>
                    <a:pt x="490" y="6638"/>
                  </a:cubicBezTo>
                  <a:cubicBezTo>
                    <a:pt x="219" y="6638"/>
                    <a:pt x="0" y="6418"/>
                    <a:pt x="0" y="614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220"/>
                    <a:pt x="219" y="0"/>
                    <a:pt x="490" y="0"/>
                  </a:cubicBezTo>
                  <a:cubicBezTo>
                    <a:pt x="10749" y="0"/>
                    <a:pt x="10749" y="0"/>
                    <a:pt x="10749" y="0"/>
                  </a:cubicBezTo>
                  <a:cubicBezTo>
                    <a:pt x="11020" y="0"/>
                    <a:pt x="11239" y="220"/>
                    <a:pt x="11239" y="490"/>
                  </a:cubicBezTo>
                  <a:cubicBezTo>
                    <a:pt x="11239" y="6148"/>
                    <a:pt x="11239" y="6148"/>
                    <a:pt x="11239" y="6148"/>
                  </a:cubicBezTo>
                  <a:cubicBezTo>
                    <a:pt x="11239" y="6418"/>
                    <a:pt x="11020" y="6638"/>
                    <a:pt x="10749" y="663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ṩ1ïḑè"/>
            <p:cNvSpPr/>
            <p:nvPr/>
          </p:nvSpPr>
          <p:spPr bwMode="auto">
            <a:xfrm>
              <a:off x="6151563" y="5481638"/>
              <a:ext cx="617538" cy="258763"/>
            </a:xfrm>
            <a:prstGeom prst="rect">
              <a:avLst/>
            </a:pr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i$ḷîḓè"/>
            <p:cNvSpPr/>
            <p:nvPr/>
          </p:nvSpPr>
          <p:spPr bwMode="auto">
            <a:xfrm>
              <a:off x="6151563" y="5481638"/>
              <a:ext cx="617538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ŝ1îďè"/>
            <p:cNvSpPr/>
            <p:nvPr/>
          </p:nvSpPr>
          <p:spPr bwMode="auto">
            <a:xfrm>
              <a:off x="6151563" y="5481638"/>
              <a:ext cx="617538" cy="63500"/>
            </a:xfrm>
            <a:prstGeom prst="rect">
              <a:avLst/>
            </a:prstGeom>
            <a:solidFill>
              <a:srgbClr val="151F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iṥļiḋe"/>
            <p:cNvSpPr/>
            <p:nvPr/>
          </p:nvSpPr>
          <p:spPr bwMode="auto">
            <a:xfrm>
              <a:off x="6151563" y="5481638"/>
              <a:ext cx="617538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ṩ1ídé"/>
            <p:cNvSpPr/>
            <p:nvPr/>
          </p:nvSpPr>
          <p:spPr bwMode="auto">
            <a:xfrm>
              <a:off x="5913438" y="5715001"/>
              <a:ext cx="1092200" cy="112713"/>
            </a:xfrm>
            <a:custGeom>
              <a:avLst/>
              <a:gdLst>
                <a:gd name="T0" fmla="*/ 3713 w 4123"/>
                <a:gd name="T1" fmla="*/ 0 h 427"/>
                <a:gd name="T2" fmla="*/ 411 w 4123"/>
                <a:gd name="T3" fmla="*/ 0 h 427"/>
                <a:gd name="T4" fmla="*/ 186 w 4123"/>
                <a:gd name="T5" fmla="*/ 126 h 427"/>
                <a:gd name="T6" fmla="*/ 0 w 4123"/>
                <a:gd name="T7" fmla="*/ 427 h 427"/>
                <a:gd name="T8" fmla="*/ 4123 w 4123"/>
                <a:gd name="T9" fmla="*/ 427 h 427"/>
                <a:gd name="T10" fmla="*/ 3940 w 4123"/>
                <a:gd name="T11" fmla="*/ 127 h 427"/>
                <a:gd name="T12" fmla="*/ 3713 w 4123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3" h="427">
                  <a:moveTo>
                    <a:pt x="3713" y="0"/>
                  </a:moveTo>
                  <a:cubicBezTo>
                    <a:pt x="411" y="0"/>
                    <a:pt x="411" y="0"/>
                    <a:pt x="411" y="0"/>
                  </a:cubicBezTo>
                  <a:cubicBezTo>
                    <a:pt x="319" y="0"/>
                    <a:pt x="234" y="48"/>
                    <a:pt x="186" y="126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4123" y="427"/>
                    <a:pt x="4123" y="427"/>
                    <a:pt x="4123" y="427"/>
                  </a:cubicBezTo>
                  <a:cubicBezTo>
                    <a:pt x="3940" y="127"/>
                    <a:pt x="3940" y="127"/>
                    <a:pt x="3940" y="127"/>
                  </a:cubicBezTo>
                  <a:cubicBezTo>
                    <a:pt x="3892" y="48"/>
                    <a:pt x="3806" y="0"/>
                    <a:pt x="3713" y="0"/>
                  </a:cubicBezTo>
                  <a:close/>
                </a:path>
              </a:pathLst>
            </a:custGeom>
            <a:solidFill>
              <a:srgbClr val="141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ïṥľiḑê"/>
            <p:cNvSpPr/>
            <p:nvPr/>
          </p:nvSpPr>
          <p:spPr bwMode="auto">
            <a:xfrm>
              <a:off x="5006976" y="1589088"/>
              <a:ext cx="549275" cy="776288"/>
            </a:xfrm>
            <a:custGeom>
              <a:avLst/>
              <a:gdLst>
                <a:gd name="T0" fmla="*/ 93 w 2071"/>
                <a:gd name="T1" fmla="*/ 2003 h 2937"/>
                <a:gd name="T2" fmla="*/ 153 w 2071"/>
                <a:gd name="T3" fmla="*/ 1877 h 2937"/>
                <a:gd name="T4" fmla="*/ 169 w 2071"/>
                <a:gd name="T5" fmla="*/ 1613 h 2937"/>
                <a:gd name="T6" fmla="*/ 49 w 2071"/>
                <a:gd name="T7" fmla="*/ 1274 h 2937"/>
                <a:gd name="T8" fmla="*/ 92 w 2071"/>
                <a:gd name="T9" fmla="*/ 737 h 2937"/>
                <a:gd name="T10" fmla="*/ 1387 w 2071"/>
                <a:gd name="T11" fmla="*/ 573 h 2937"/>
                <a:gd name="T12" fmla="*/ 1541 w 2071"/>
                <a:gd name="T13" fmla="*/ 1950 h 2937"/>
                <a:gd name="T14" fmla="*/ 1482 w 2071"/>
                <a:gd name="T15" fmla="*/ 2009 h 2937"/>
                <a:gd name="T16" fmla="*/ 1822 w 2071"/>
                <a:gd name="T17" fmla="*/ 1979 h 2937"/>
                <a:gd name="T18" fmla="*/ 1930 w 2071"/>
                <a:gd name="T19" fmla="*/ 2224 h 2937"/>
                <a:gd name="T20" fmla="*/ 1190 w 2071"/>
                <a:gd name="T21" fmla="*/ 2937 h 2937"/>
                <a:gd name="T22" fmla="*/ 989 w 2071"/>
                <a:gd name="T23" fmla="*/ 2477 h 2937"/>
                <a:gd name="T24" fmla="*/ 514 w 2071"/>
                <a:gd name="T25" fmla="*/ 2566 h 2937"/>
                <a:gd name="T26" fmla="*/ 505 w 2071"/>
                <a:gd name="T27" fmla="*/ 2442 h 2937"/>
                <a:gd name="T28" fmla="*/ 502 w 2071"/>
                <a:gd name="T29" fmla="*/ 2408 h 2937"/>
                <a:gd name="T30" fmla="*/ 457 w 2071"/>
                <a:gd name="T31" fmla="*/ 2352 h 2937"/>
                <a:gd name="T32" fmla="*/ 309 w 2071"/>
                <a:gd name="T33" fmla="*/ 2152 h 2937"/>
                <a:gd name="T34" fmla="*/ 187 w 2071"/>
                <a:gd name="T35" fmla="*/ 2103 h 2937"/>
                <a:gd name="T36" fmla="*/ 93 w 2071"/>
                <a:gd name="T37" fmla="*/ 2003 h 2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1" h="2937">
                  <a:moveTo>
                    <a:pt x="93" y="2003"/>
                  </a:moveTo>
                  <a:cubicBezTo>
                    <a:pt x="108" y="1975"/>
                    <a:pt x="128" y="1935"/>
                    <a:pt x="153" y="1877"/>
                  </a:cubicBezTo>
                  <a:cubicBezTo>
                    <a:pt x="187" y="1793"/>
                    <a:pt x="193" y="1700"/>
                    <a:pt x="169" y="1613"/>
                  </a:cubicBezTo>
                  <a:cubicBezTo>
                    <a:pt x="140" y="1511"/>
                    <a:pt x="97" y="1372"/>
                    <a:pt x="49" y="1274"/>
                  </a:cubicBezTo>
                  <a:cubicBezTo>
                    <a:pt x="49" y="1274"/>
                    <a:pt x="0" y="1009"/>
                    <a:pt x="92" y="737"/>
                  </a:cubicBezTo>
                  <a:cubicBezTo>
                    <a:pt x="92" y="737"/>
                    <a:pt x="683" y="0"/>
                    <a:pt x="1387" y="573"/>
                  </a:cubicBezTo>
                  <a:cubicBezTo>
                    <a:pt x="1387" y="573"/>
                    <a:pt x="2071" y="1110"/>
                    <a:pt x="1541" y="1950"/>
                  </a:cubicBezTo>
                  <a:cubicBezTo>
                    <a:pt x="1482" y="2009"/>
                    <a:pt x="1482" y="2009"/>
                    <a:pt x="1482" y="2009"/>
                  </a:cubicBezTo>
                  <a:cubicBezTo>
                    <a:pt x="1822" y="1979"/>
                    <a:pt x="1822" y="1979"/>
                    <a:pt x="1822" y="1979"/>
                  </a:cubicBezTo>
                  <a:cubicBezTo>
                    <a:pt x="1930" y="2224"/>
                    <a:pt x="1930" y="2224"/>
                    <a:pt x="1930" y="2224"/>
                  </a:cubicBezTo>
                  <a:cubicBezTo>
                    <a:pt x="1190" y="2937"/>
                    <a:pt x="1190" y="2937"/>
                    <a:pt x="1190" y="2937"/>
                  </a:cubicBezTo>
                  <a:cubicBezTo>
                    <a:pt x="989" y="2477"/>
                    <a:pt x="989" y="2477"/>
                    <a:pt x="989" y="2477"/>
                  </a:cubicBezTo>
                  <a:cubicBezTo>
                    <a:pt x="989" y="2477"/>
                    <a:pt x="593" y="2679"/>
                    <a:pt x="514" y="2566"/>
                  </a:cubicBezTo>
                  <a:cubicBezTo>
                    <a:pt x="514" y="2566"/>
                    <a:pt x="470" y="2517"/>
                    <a:pt x="505" y="2442"/>
                  </a:cubicBezTo>
                  <a:cubicBezTo>
                    <a:pt x="505" y="2442"/>
                    <a:pt x="504" y="2429"/>
                    <a:pt x="502" y="2408"/>
                  </a:cubicBezTo>
                  <a:cubicBezTo>
                    <a:pt x="486" y="2391"/>
                    <a:pt x="470" y="2372"/>
                    <a:pt x="457" y="2352"/>
                  </a:cubicBezTo>
                  <a:cubicBezTo>
                    <a:pt x="406" y="2278"/>
                    <a:pt x="329" y="2168"/>
                    <a:pt x="309" y="2152"/>
                  </a:cubicBezTo>
                  <a:cubicBezTo>
                    <a:pt x="288" y="2137"/>
                    <a:pt x="255" y="2123"/>
                    <a:pt x="187" y="2103"/>
                  </a:cubicBezTo>
                  <a:cubicBezTo>
                    <a:pt x="138" y="2088"/>
                    <a:pt x="68" y="2047"/>
                    <a:pt x="93" y="2003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íṧľîḑê"/>
            <p:cNvSpPr/>
            <p:nvPr/>
          </p:nvSpPr>
          <p:spPr bwMode="auto">
            <a:xfrm>
              <a:off x="4975226" y="1662113"/>
              <a:ext cx="565150" cy="546100"/>
            </a:xfrm>
            <a:custGeom>
              <a:avLst/>
              <a:gdLst>
                <a:gd name="T0" fmla="*/ 218 w 2132"/>
                <a:gd name="T1" fmla="*/ 972 h 2066"/>
                <a:gd name="T2" fmla="*/ 126 w 2132"/>
                <a:gd name="T3" fmla="*/ 979 h 2066"/>
                <a:gd name="T4" fmla="*/ 99 w 2132"/>
                <a:gd name="T5" fmla="*/ 377 h 2066"/>
                <a:gd name="T6" fmla="*/ 370 w 2132"/>
                <a:gd name="T7" fmla="*/ 103 h 2066"/>
                <a:gd name="T8" fmla="*/ 858 w 2132"/>
                <a:gd name="T9" fmla="*/ 28 h 2066"/>
                <a:gd name="T10" fmla="*/ 960 w 2132"/>
                <a:gd name="T11" fmla="*/ 57 h 2066"/>
                <a:gd name="T12" fmla="*/ 1211 w 2132"/>
                <a:gd name="T13" fmla="*/ 86 h 2066"/>
                <a:gd name="T14" fmla="*/ 1576 w 2132"/>
                <a:gd name="T15" fmla="*/ 145 h 2066"/>
                <a:gd name="T16" fmla="*/ 1998 w 2132"/>
                <a:gd name="T17" fmla="*/ 603 h 2066"/>
                <a:gd name="T18" fmla="*/ 2072 w 2132"/>
                <a:gd name="T19" fmla="*/ 1175 h 2066"/>
                <a:gd name="T20" fmla="*/ 2069 w 2132"/>
                <a:gd name="T21" fmla="*/ 1187 h 2066"/>
                <a:gd name="T22" fmla="*/ 2051 w 2132"/>
                <a:gd name="T23" fmla="*/ 1931 h 2066"/>
                <a:gd name="T24" fmla="*/ 2035 w 2132"/>
                <a:gd name="T25" fmla="*/ 1964 h 2066"/>
                <a:gd name="T26" fmla="*/ 1710 w 2132"/>
                <a:gd name="T27" fmla="*/ 1966 h 2066"/>
                <a:gd name="T28" fmla="*/ 1556 w 2132"/>
                <a:gd name="T29" fmla="*/ 1754 h 2066"/>
                <a:gd name="T30" fmla="*/ 1508 w 2132"/>
                <a:gd name="T31" fmla="*/ 1468 h 2066"/>
                <a:gd name="T32" fmla="*/ 1433 w 2132"/>
                <a:gd name="T33" fmla="*/ 1213 h 2066"/>
                <a:gd name="T34" fmla="*/ 1431 w 2132"/>
                <a:gd name="T35" fmla="*/ 1210 h 2066"/>
                <a:gd name="T36" fmla="*/ 1176 w 2132"/>
                <a:gd name="T37" fmla="*/ 1175 h 2066"/>
                <a:gd name="T38" fmla="*/ 1173 w 2132"/>
                <a:gd name="T39" fmla="*/ 1180 h 2066"/>
                <a:gd name="T40" fmla="*/ 1029 w 2132"/>
                <a:gd name="T41" fmla="*/ 1305 h 2066"/>
                <a:gd name="T42" fmla="*/ 871 w 2132"/>
                <a:gd name="T43" fmla="*/ 1262 h 2066"/>
                <a:gd name="T44" fmla="*/ 697 w 2132"/>
                <a:gd name="T45" fmla="*/ 994 h 2066"/>
                <a:gd name="T46" fmla="*/ 693 w 2132"/>
                <a:gd name="T47" fmla="*/ 918 h 2066"/>
                <a:gd name="T48" fmla="*/ 319 w 2132"/>
                <a:gd name="T49" fmla="*/ 804 h 2066"/>
                <a:gd name="T50" fmla="*/ 218 w 2132"/>
                <a:gd name="T51" fmla="*/ 972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2" h="2066">
                  <a:moveTo>
                    <a:pt x="218" y="972"/>
                  </a:moveTo>
                  <a:cubicBezTo>
                    <a:pt x="200" y="1008"/>
                    <a:pt x="150" y="1012"/>
                    <a:pt x="126" y="979"/>
                  </a:cubicBezTo>
                  <a:cubicBezTo>
                    <a:pt x="88" y="924"/>
                    <a:pt x="0" y="761"/>
                    <a:pt x="99" y="377"/>
                  </a:cubicBezTo>
                  <a:cubicBezTo>
                    <a:pt x="125" y="277"/>
                    <a:pt x="245" y="154"/>
                    <a:pt x="370" y="103"/>
                  </a:cubicBezTo>
                  <a:cubicBezTo>
                    <a:pt x="487" y="56"/>
                    <a:pt x="673" y="0"/>
                    <a:pt x="858" y="28"/>
                  </a:cubicBezTo>
                  <a:cubicBezTo>
                    <a:pt x="893" y="33"/>
                    <a:pt x="927" y="44"/>
                    <a:pt x="960" y="57"/>
                  </a:cubicBezTo>
                  <a:cubicBezTo>
                    <a:pt x="999" y="71"/>
                    <a:pt x="1082" y="95"/>
                    <a:pt x="1211" y="86"/>
                  </a:cubicBezTo>
                  <a:cubicBezTo>
                    <a:pt x="1336" y="76"/>
                    <a:pt x="1461" y="95"/>
                    <a:pt x="1576" y="145"/>
                  </a:cubicBezTo>
                  <a:cubicBezTo>
                    <a:pt x="1749" y="220"/>
                    <a:pt x="1920" y="386"/>
                    <a:pt x="1998" y="603"/>
                  </a:cubicBezTo>
                  <a:cubicBezTo>
                    <a:pt x="1998" y="603"/>
                    <a:pt x="2132" y="1024"/>
                    <a:pt x="2072" y="1175"/>
                  </a:cubicBezTo>
                  <a:cubicBezTo>
                    <a:pt x="2070" y="1179"/>
                    <a:pt x="2069" y="1183"/>
                    <a:pt x="2069" y="1187"/>
                  </a:cubicBezTo>
                  <a:cubicBezTo>
                    <a:pt x="2065" y="1248"/>
                    <a:pt x="1865" y="1579"/>
                    <a:pt x="2051" y="1931"/>
                  </a:cubicBezTo>
                  <a:cubicBezTo>
                    <a:pt x="2057" y="1942"/>
                    <a:pt x="2046" y="1956"/>
                    <a:pt x="2035" y="1964"/>
                  </a:cubicBezTo>
                  <a:cubicBezTo>
                    <a:pt x="1990" y="1995"/>
                    <a:pt x="1860" y="2066"/>
                    <a:pt x="1710" y="1966"/>
                  </a:cubicBezTo>
                  <a:cubicBezTo>
                    <a:pt x="1710" y="1966"/>
                    <a:pt x="1626" y="1917"/>
                    <a:pt x="1556" y="1754"/>
                  </a:cubicBezTo>
                  <a:cubicBezTo>
                    <a:pt x="1517" y="1664"/>
                    <a:pt x="1502" y="1566"/>
                    <a:pt x="1508" y="1468"/>
                  </a:cubicBezTo>
                  <a:cubicBezTo>
                    <a:pt x="1513" y="1398"/>
                    <a:pt x="1503" y="1299"/>
                    <a:pt x="1433" y="1213"/>
                  </a:cubicBezTo>
                  <a:cubicBezTo>
                    <a:pt x="1433" y="1212"/>
                    <a:pt x="1432" y="1211"/>
                    <a:pt x="1431" y="1210"/>
                  </a:cubicBezTo>
                  <a:cubicBezTo>
                    <a:pt x="1414" y="1194"/>
                    <a:pt x="1249" y="1031"/>
                    <a:pt x="1176" y="1175"/>
                  </a:cubicBezTo>
                  <a:cubicBezTo>
                    <a:pt x="1175" y="1177"/>
                    <a:pt x="1174" y="1178"/>
                    <a:pt x="1173" y="1180"/>
                  </a:cubicBezTo>
                  <a:cubicBezTo>
                    <a:pt x="1163" y="1194"/>
                    <a:pt x="1107" y="1268"/>
                    <a:pt x="1029" y="1305"/>
                  </a:cubicBezTo>
                  <a:cubicBezTo>
                    <a:pt x="973" y="1332"/>
                    <a:pt x="906" y="1313"/>
                    <a:pt x="871" y="1262"/>
                  </a:cubicBezTo>
                  <a:cubicBezTo>
                    <a:pt x="840" y="1216"/>
                    <a:pt x="716" y="1057"/>
                    <a:pt x="697" y="994"/>
                  </a:cubicBezTo>
                  <a:cubicBezTo>
                    <a:pt x="693" y="980"/>
                    <a:pt x="695" y="951"/>
                    <a:pt x="693" y="918"/>
                  </a:cubicBezTo>
                  <a:cubicBezTo>
                    <a:pt x="682" y="726"/>
                    <a:pt x="436" y="651"/>
                    <a:pt x="319" y="804"/>
                  </a:cubicBezTo>
                  <a:cubicBezTo>
                    <a:pt x="287" y="847"/>
                    <a:pt x="252" y="902"/>
                    <a:pt x="218" y="972"/>
                  </a:cubicBezTo>
                  <a:close/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ṧľíḍe"/>
            <p:cNvSpPr/>
            <p:nvPr/>
          </p:nvSpPr>
          <p:spPr bwMode="auto">
            <a:xfrm>
              <a:off x="4448176" y="4064001"/>
              <a:ext cx="214313" cy="165100"/>
            </a:xfrm>
            <a:custGeom>
              <a:avLst/>
              <a:gdLst>
                <a:gd name="T0" fmla="*/ 148 w 812"/>
                <a:gd name="T1" fmla="*/ 0 h 622"/>
                <a:gd name="T2" fmla="*/ 0 w 812"/>
                <a:gd name="T3" fmla="*/ 602 h 622"/>
                <a:gd name="T4" fmla="*/ 744 w 812"/>
                <a:gd name="T5" fmla="*/ 622 h 622"/>
                <a:gd name="T6" fmla="*/ 812 w 812"/>
                <a:gd name="T7" fmla="*/ 84 h 622"/>
                <a:gd name="T8" fmla="*/ 148 w 812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622">
                  <a:moveTo>
                    <a:pt x="148" y="0"/>
                  </a:moveTo>
                  <a:cubicBezTo>
                    <a:pt x="148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2" y="84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CCA9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śḻíḑê"/>
            <p:cNvSpPr/>
            <p:nvPr/>
          </p:nvSpPr>
          <p:spPr bwMode="auto">
            <a:xfrm>
              <a:off x="4154488" y="4143376"/>
              <a:ext cx="503238" cy="252413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6 w 1903"/>
                <a:gd name="T19" fmla="*/ 188 h 954"/>
                <a:gd name="T20" fmla="*/ 797 w 1903"/>
                <a:gd name="T21" fmla="*/ 203 h 954"/>
                <a:gd name="T22" fmla="*/ 776 w 1903"/>
                <a:gd name="T23" fmla="*/ 215 h 954"/>
                <a:gd name="T24" fmla="*/ 712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69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6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1 w 1903"/>
                <a:gd name="T45" fmla="*/ 7 h 954"/>
                <a:gd name="T46" fmla="*/ 1413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8" y="18"/>
                    <a:pt x="1069" y="38"/>
                    <a:pt x="1035" y="61"/>
                  </a:cubicBezTo>
                  <a:cubicBezTo>
                    <a:pt x="1033" y="62"/>
                    <a:pt x="1032" y="63"/>
                    <a:pt x="1030" y="64"/>
                  </a:cubicBezTo>
                  <a:cubicBezTo>
                    <a:pt x="1007" y="79"/>
                    <a:pt x="982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19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6" y="188"/>
                  </a:cubicBezTo>
                  <a:cubicBezTo>
                    <a:pt x="817" y="193"/>
                    <a:pt x="807" y="198"/>
                    <a:pt x="797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2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09" y="335"/>
                    <a:pt x="418" y="361"/>
                  </a:cubicBezTo>
                  <a:cubicBezTo>
                    <a:pt x="402" y="365"/>
                    <a:pt x="386" y="370"/>
                    <a:pt x="369" y="374"/>
                  </a:cubicBezTo>
                  <a:cubicBezTo>
                    <a:pt x="51" y="452"/>
                    <a:pt x="2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6" y="754"/>
                    <a:pt x="1826" y="754"/>
                  </a:cubicBezTo>
                  <a:cubicBezTo>
                    <a:pt x="1826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2" y="462"/>
                    <a:pt x="1862" y="109"/>
                    <a:pt x="1841" y="7"/>
                  </a:cubicBezTo>
                  <a:cubicBezTo>
                    <a:pt x="1762" y="24"/>
                    <a:pt x="1637" y="46"/>
                    <a:pt x="1413" y="63"/>
                  </a:cubicBezTo>
                  <a:cubicBezTo>
                    <a:pt x="1393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7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6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E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ïš1iďe"/>
            <p:cNvSpPr/>
            <p:nvPr/>
          </p:nvSpPr>
          <p:spPr bwMode="auto">
            <a:xfrm>
              <a:off x="4154488" y="4314826"/>
              <a:ext cx="498475" cy="80963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7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7" y="107"/>
                    <a:pt x="1827" y="107"/>
                  </a:cubicBezTo>
                  <a:cubicBezTo>
                    <a:pt x="1827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ṣ1iḓè"/>
            <p:cNvSpPr/>
            <p:nvPr/>
          </p:nvSpPr>
          <p:spPr bwMode="auto">
            <a:xfrm>
              <a:off x="4403726" y="4159251"/>
              <a:ext cx="85725" cy="47625"/>
            </a:xfrm>
            <a:custGeom>
              <a:avLst/>
              <a:gdLst>
                <a:gd name="T0" fmla="*/ 316 w 324"/>
                <a:gd name="T1" fmla="*/ 154 h 178"/>
                <a:gd name="T2" fmla="*/ 254 w 324"/>
                <a:gd name="T3" fmla="*/ 166 h 178"/>
                <a:gd name="T4" fmla="*/ 0 w 324"/>
                <a:gd name="T5" fmla="*/ 48 h 178"/>
                <a:gd name="T6" fmla="*/ 75 w 324"/>
                <a:gd name="T7" fmla="*/ 0 h 178"/>
                <a:gd name="T8" fmla="*/ 285 w 324"/>
                <a:gd name="T9" fmla="*/ 98 h 178"/>
                <a:gd name="T10" fmla="*/ 316 w 324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0" y="110"/>
                    <a:pt x="324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ïŝ1iḍe"/>
            <p:cNvSpPr/>
            <p:nvPr/>
          </p:nvSpPr>
          <p:spPr bwMode="auto">
            <a:xfrm>
              <a:off x="4373563" y="4178301"/>
              <a:ext cx="80963" cy="44450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2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49" y="18"/>
                    <a:pt x="72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ṣḻîdé"/>
            <p:cNvSpPr/>
            <p:nvPr/>
          </p:nvSpPr>
          <p:spPr bwMode="auto">
            <a:xfrm>
              <a:off x="4338638" y="4197351"/>
              <a:ext cx="79375" cy="41275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1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ṣ1iḋê"/>
            <p:cNvSpPr/>
            <p:nvPr/>
          </p:nvSpPr>
          <p:spPr bwMode="auto">
            <a:xfrm>
              <a:off x="4464051" y="3238501"/>
              <a:ext cx="365125" cy="893763"/>
            </a:xfrm>
            <a:custGeom>
              <a:avLst/>
              <a:gdLst>
                <a:gd name="T0" fmla="*/ 332 w 1374"/>
                <a:gd name="T1" fmla="*/ 3378 h 3378"/>
                <a:gd name="T2" fmla="*/ 0 w 1374"/>
                <a:gd name="T3" fmla="*/ 3348 h 3378"/>
                <a:gd name="T4" fmla="*/ 881 w 1374"/>
                <a:gd name="T5" fmla="*/ 63 h 3378"/>
                <a:gd name="T6" fmla="*/ 919 w 1374"/>
                <a:gd name="T7" fmla="*/ 1624 h 3378"/>
                <a:gd name="T8" fmla="*/ 332 w 1374"/>
                <a:gd name="T9" fmla="*/ 3378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4" h="3378">
                  <a:moveTo>
                    <a:pt x="332" y="3378"/>
                  </a:moveTo>
                  <a:cubicBezTo>
                    <a:pt x="0" y="3348"/>
                    <a:pt x="0" y="3348"/>
                    <a:pt x="0" y="3348"/>
                  </a:cubicBezTo>
                  <a:cubicBezTo>
                    <a:pt x="0" y="3348"/>
                    <a:pt x="149" y="0"/>
                    <a:pt x="881" y="63"/>
                  </a:cubicBezTo>
                  <a:cubicBezTo>
                    <a:pt x="1374" y="106"/>
                    <a:pt x="919" y="1624"/>
                    <a:pt x="919" y="1624"/>
                  </a:cubicBezTo>
                  <a:lnTo>
                    <a:pt x="332" y="3378"/>
                  </a:lnTo>
                  <a:close/>
                </a:path>
              </a:pathLst>
            </a:custGeom>
            <a:solidFill>
              <a:srgbClr val="EFA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ṣḻîḋé"/>
            <p:cNvSpPr/>
            <p:nvPr/>
          </p:nvSpPr>
          <p:spPr bwMode="auto">
            <a:xfrm>
              <a:off x="4610101" y="3135313"/>
              <a:ext cx="700088" cy="82550"/>
            </a:xfrm>
            <a:custGeom>
              <a:avLst/>
              <a:gdLst>
                <a:gd name="T0" fmla="*/ 61 w 2644"/>
                <a:gd name="T1" fmla="*/ 0 h 312"/>
                <a:gd name="T2" fmla="*/ 2582 w 2644"/>
                <a:gd name="T3" fmla="*/ 0 h 312"/>
                <a:gd name="T4" fmla="*/ 2644 w 2644"/>
                <a:gd name="T5" fmla="*/ 62 h 312"/>
                <a:gd name="T6" fmla="*/ 2644 w 2644"/>
                <a:gd name="T7" fmla="*/ 251 h 312"/>
                <a:gd name="T8" fmla="*/ 2582 w 2644"/>
                <a:gd name="T9" fmla="*/ 312 h 312"/>
                <a:gd name="T10" fmla="*/ 61 w 2644"/>
                <a:gd name="T11" fmla="*/ 312 h 312"/>
                <a:gd name="T12" fmla="*/ 0 w 2644"/>
                <a:gd name="T13" fmla="*/ 251 h 312"/>
                <a:gd name="T14" fmla="*/ 0 w 2644"/>
                <a:gd name="T15" fmla="*/ 62 h 312"/>
                <a:gd name="T16" fmla="*/ 61 w 2644"/>
                <a:gd name="T1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4" h="312">
                  <a:moveTo>
                    <a:pt x="61" y="0"/>
                  </a:moveTo>
                  <a:cubicBezTo>
                    <a:pt x="2582" y="0"/>
                    <a:pt x="2582" y="0"/>
                    <a:pt x="2582" y="0"/>
                  </a:cubicBezTo>
                  <a:cubicBezTo>
                    <a:pt x="2616" y="0"/>
                    <a:pt x="2644" y="28"/>
                    <a:pt x="2644" y="62"/>
                  </a:cubicBezTo>
                  <a:cubicBezTo>
                    <a:pt x="2644" y="251"/>
                    <a:pt x="2644" y="251"/>
                    <a:pt x="2644" y="251"/>
                  </a:cubicBezTo>
                  <a:cubicBezTo>
                    <a:pt x="2644" y="285"/>
                    <a:pt x="2616" y="312"/>
                    <a:pt x="2582" y="312"/>
                  </a:cubicBezTo>
                  <a:cubicBezTo>
                    <a:pt x="61" y="312"/>
                    <a:pt x="61" y="312"/>
                    <a:pt x="61" y="312"/>
                  </a:cubicBezTo>
                  <a:cubicBezTo>
                    <a:pt x="27" y="312"/>
                    <a:pt x="0" y="285"/>
                    <a:pt x="0" y="2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1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śḻíḋê"/>
            <p:cNvSpPr/>
            <p:nvPr/>
          </p:nvSpPr>
          <p:spPr bwMode="auto">
            <a:xfrm>
              <a:off x="4264026" y="2590801"/>
              <a:ext cx="401638" cy="604838"/>
            </a:xfrm>
            <a:custGeom>
              <a:avLst/>
              <a:gdLst>
                <a:gd name="T0" fmla="*/ 133 w 1518"/>
                <a:gd name="T1" fmla="*/ 28 h 2283"/>
                <a:gd name="T2" fmla="*/ 1504 w 1518"/>
                <a:gd name="T3" fmla="*/ 2179 h 2283"/>
                <a:gd name="T4" fmla="*/ 1490 w 1518"/>
                <a:gd name="T5" fmla="*/ 2243 h 2283"/>
                <a:gd name="T6" fmla="*/ 1450 w 1518"/>
                <a:gd name="T7" fmla="*/ 2269 h 2283"/>
                <a:gd name="T8" fmla="*/ 1385 w 1518"/>
                <a:gd name="T9" fmla="*/ 2255 h 2283"/>
                <a:gd name="T10" fmla="*/ 14 w 1518"/>
                <a:gd name="T11" fmla="*/ 104 h 2283"/>
                <a:gd name="T12" fmla="*/ 28 w 1518"/>
                <a:gd name="T13" fmla="*/ 40 h 2283"/>
                <a:gd name="T14" fmla="*/ 68 w 1518"/>
                <a:gd name="T15" fmla="*/ 14 h 2283"/>
                <a:gd name="T16" fmla="*/ 133 w 1518"/>
                <a:gd name="T17" fmla="*/ 28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8" h="2283">
                  <a:moveTo>
                    <a:pt x="133" y="28"/>
                  </a:moveTo>
                  <a:cubicBezTo>
                    <a:pt x="1504" y="2179"/>
                    <a:pt x="1504" y="2179"/>
                    <a:pt x="1504" y="2179"/>
                  </a:cubicBezTo>
                  <a:cubicBezTo>
                    <a:pt x="1518" y="2201"/>
                    <a:pt x="1512" y="2229"/>
                    <a:pt x="1490" y="2243"/>
                  </a:cubicBezTo>
                  <a:cubicBezTo>
                    <a:pt x="1450" y="2269"/>
                    <a:pt x="1450" y="2269"/>
                    <a:pt x="1450" y="2269"/>
                  </a:cubicBezTo>
                  <a:cubicBezTo>
                    <a:pt x="1428" y="2283"/>
                    <a:pt x="1399" y="2276"/>
                    <a:pt x="1385" y="2255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0" y="82"/>
                    <a:pt x="6" y="53"/>
                    <a:pt x="28" y="4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90" y="0"/>
                    <a:pt x="119" y="6"/>
                    <a:pt x="133" y="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ïS1iḑé"/>
            <p:cNvSpPr/>
            <p:nvPr/>
          </p:nvSpPr>
          <p:spPr bwMode="auto">
            <a:xfrm>
              <a:off x="4554538" y="4094163"/>
              <a:ext cx="215900" cy="165100"/>
            </a:xfrm>
            <a:custGeom>
              <a:avLst/>
              <a:gdLst>
                <a:gd name="T0" fmla="*/ 149 w 813"/>
                <a:gd name="T1" fmla="*/ 0 h 622"/>
                <a:gd name="T2" fmla="*/ 0 w 813"/>
                <a:gd name="T3" fmla="*/ 602 h 622"/>
                <a:gd name="T4" fmla="*/ 744 w 813"/>
                <a:gd name="T5" fmla="*/ 622 h 622"/>
                <a:gd name="T6" fmla="*/ 813 w 813"/>
                <a:gd name="T7" fmla="*/ 84 h 622"/>
                <a:gd name="T8" fmla="*/ 149 w 813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3" h="622">
                  <a:moveTo>
                    <a:pt x="149" y="0"/>
                  </a:moveTo>
                  <a:cubicBezTo>
                    <a:pt x="149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3" y="84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DBB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ïšḷîḋê"/>
            <p:cNvSpPr/>
            <p:nvPr/>
          </p:nvSpPr>
          <p:spPr bwMode="auto">
            <a:xfrm>
              <a:off x="4260851" y="4173538"/>
              <a:ext cx="504825" cy="252413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7 w 1903"/>
                <a:gd name="T19" fmla="*/ 188 h 954"/>
                <a:gd name="T20" fmla="*/ 798 w 1903"/>
                <a:gd name="T21" fmla="*/ 203 h 954"/>
                <a:gd name="T22" fmla="*/ 776 w 1903"/>
                <a:gd name="T23" fmla="*/ 215 h 954"/>
                <a:gd name="T24" fmla="*/ 713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70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7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2 w 1903"/>
                <a:gd name="T45" fmla="*/ 8 h 954"/>
                <a:gd name="T46" fmla="*/ 1414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9" y="18"/>
                    <a:pt x="1069" y="38"/>
                    <a:pt x="1035" y="61"/>
                  </a:cubicBezTo>
                  <a:cubicBezTo>
                    <a:pt x="1034" y="62"/>
                    <a:pt x="1032" y="63"/>
                    <a:pt x="1030" y="64"/>
                  </a:cubicBezTo>
                  <a:cubicBezTo>
                    <a:pt x="1008" y="79"/>
                    <a:pt x="983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20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7" y="188"/>
                  </a:cubicBezTo>
                  <a:cubicBezTo>
                    <a:pt x="817" y="193"/>
                    <a:pt x="807" y="198"/>
                    <a:pt x="798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3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10" y="335"/>
                    <a:pt x="418" y="361"/>
                  </a:cubicBezTo>
                  <a:cubicBezTo>
                    <a:pt x="402" y="365"/>
                    <a:pt x="386" y="370"/>
                    <a:pt x="370" y="374"/>
                  </a:cubicBezTo>
                  <a:cubicBezTo>
                    <a:pt x="51" y="452"/>
                    <a:pt x="3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7" y="754"/>
                    <a:pt x="1827" y="754"/>
                  </a:cubicBezTo>
                  <a:cubicBezTo>
                    <a:pt x="1827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3" y="462"/>
                    <a:pt x="1862" y="109"/>
                    <a:pt x="1842" y="8"/>
                  </a:cubicBezTo>
                  <a:cubicBezTo>
                    <a:pt x="1762" y="24"/>
                    <a:pt x="1637" y="46"/>
                    <a:pt x="1414" y="63"/>
                  </a:cubicBezTo>
                  <a:cubicBezTo>
                    <a:pt x="1394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8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7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74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ïśḷîḍè"/>
            <p:cNvSpPr/>
            <p:nvPr/>
          </p:nvSpPr>
          <p:spPr bwMode="auto">
            <a:xfrm>
              <a:off x="4260851" y="4343401"/>
              <a:ext cx="500063" cy="82550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8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8" y="107"/>
                    <a:pt x="1828" y="107"/>
                  </a:cubicBezTo>
                  <a:cubicBezTo>
                    <a:pt x="1828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i$ľíde"/>
            <p:cNvSpPr/>
            <p:nvPr/>
          </p:nvSpPr>
          <p:spPr bwMode="auto">
            <a:xfrm>
              <a:off x="4510088" y="4189413"/>
              <a:ext cx="85725" cy="47625"/>
            </a:xfrm>
            <a:custGeom>
              <a:avLst/>
              <a:gdLst>
                <a:gd name="T0" fmla="*/ 316 w 325"/>
                <a:gd name="T1" fmla="*/ 154 h 178"/>
                <a:gd name="T2" fmla="*/ 254 w 325"/>
                <a:gd name="T3" fmla="*/ 166 h 178"/>
                <a:gd name="T4" fmla="*/ 0 w 325"/>
                <a:gd name="T5" fmla="*/ 48 h 178"/>
                <a:gd name="T6" fmla="*/ 75 w 325"/>
                <a:gd name="T7" fmla="*/ 0 h 178"/>
                <a:gd name="T8" fmla="*/ 285 w 325"/>
                <a:gd name="T9" fmla="*/ 98 h 178"/>
                <a:gd name="T10" fmla="*/ 316 w 325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5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1" y="110"/>
                    <a:pt x="325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$ľíḑe"/>
            <p:cNvSpPr/>
            <p:nvPr/>
          </p:nvSpPr>
          <p:spPr bwMode="auto">
            <a:xfrm>
              <a:off x="4479926" y="4208463"/>
              <a:ext cx="80963" cy="42863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3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50" y="18"/>
                    <a:pt x="73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ṧľiḓe"/>
            <p:cNvSpPr/>
            <p:nvPr/>
          </p:nvSpPr>
          <p:spPr bwMode="auto">
            <a:xfrm>
              <a:off x="4446588" y="4225926"/>
              <a:ext cx="77788" cy="42863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2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ś1ídè"/>
            <p:cNvSpPr/>
            <p:nvPr/>
          </p:nvSpPr>
          <p:spPr bwMode="auto">
            <a:xfrm>
              <a:off x="4522788" y="3209926"/>
              <a:ext cx="1238250" cy="954088"/>
            </a:xfrm>
            <a:custGeom>
              <a:avLst/>
              <a:gdLst>
                <a:gd name="T0" fmla="*/ 353 w 4679"/>
                <a:gd name="T1" fmla="*/ 836 h 3612"/>
                <a:gd name="T2" fmla="*/ 884 w 4679"/>
                <a:gd name="T3" fmla="*/ 46 h 3612"/>
                <a:gd name="T4" fmla="*/ 2363 w 4679"/>
                <a:gd name="T5" fmla="*/ 35 h 3612"/>
                <a:gd name="T6" fmla="*/ 3009 w 4679"/>
                <a:gd name="T7" fmla="*/ 0 h 3612"/>
                <a:gd name="T8" fmla="*/ 4679 w 4679"/>
                <a:gd name="T9" fmla="*/ 602 h 3612"/>
                <a:gd name="T10" fmla="*/ 4648 w 4679"/>
                <a:gd name="T11" fmla="*/ 769 h 3612"/>
                <a:gd name="T12" fmla="*/ 4009 w 4679"/>
                <a:gd name="T13" fmla="*/ 1265 h 3612"/>
                <a:gd name="T14" fmla="*/ 2693 w 4679"/>
                <a:gd name="T15" fmla="*/ 1265 h 3612"/>
                <a:gd name="T16" fmla="*/ 1358 w 4679"/>
                <a:gd name="T17" fmla="*/ 1254 h 3612"/>
                <a:gd name="T18" fmla="*/ 1358 w 4679"/>
                <a:gd name="T19" fmla="*/ 1482 h 3612"/>
                <a:gd name="T20" fmla="*/ 1134 w 4679"/>
                <a:gd name="T21" fmla="*/ 3584 h 3612"/>
                <a:gd name="T22" fmla="*/ 69 w 4679"/>
                <a:gd name="T23" fmla="*/ 3535 h 3612"/>
                <a:gd name="T24" fmla="*/ 136 w 4679"/>
                <a:gd name="T25" fmla="*/ 2482 h 3612"/>
                <a:gd name="T26" fmla="*/ 353 w 4679"/>
                <a:gd name="T27" fmla="*/ 836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9" h="3612">
                  <a:moveTo>
                    <a:pt x="353" y="836"/>
                  </a:moveTo>
                  <a:cubicBezTo>
                    <a:pt x="416" y="421"/>
                    <a:pt x="504" y="64"/>
                    <a:pt x="884" y="46"/>
                  </a:cubicBezTo>
                  <a:cubicBezTo>
                    <a:pt x="1427" y="21"/>
                    <a:pt x="1758" y="25"/>
                    <a:pt x="2363" y="35"/>
                  </a:cubicBezTo>
                  <a:cubicBezTo>
                    <a:pt x="2423" y="36"/>
                    <a:pt x="2849" y="69"/>
                    <a:pt x="3009" y="0"/>
                  </a:cubicBezTo>
                  <a:cubicBezTo>
                    <a:pt x="3893" y="425"/>
                    <a:pt x="4409" y="561"/>
                    <a:pt x="4679" y="602"/>
                  </a:cubicBezTo>
                  <a:cubicBezTo>
                    <a:pt x="4670" y="659"/>
                    <a:pt x="4660" y="715"/>
                    <a:pt x="4648" y="769"/>
                  </a:cubicBezTo>
                  <a:cubicBezTo>
                    <a:pt x="4596" y="995"/>
                    <a:pt x="4246" y="1251"/>
                    <a:pt x="4009" y="1265"/>
                  </a:cubicBezTo>
                  <a:cubicBezTo>
                    <a:pt x="3605" y="1289"/>
                    <a:pt x="3093" y="1265"/>
                    <a:pt x="2693" y="1265"/>
                  </a:cubicBezTo>
                  <a:cubicBezTo>
                    <a:pt x="2223" y="1267"/>
                    <a:pt x="1638" y="1265"/>
                    <a:pt x="1358" y="1254"/>
                  </a:cubicBezTo>
                  <a:cubicBezTo>
                    <a:pt x="1358" y="1345"/>
                    <a:pt x="1358" y="1413"/>
                    <a:pt x="1358" y="1482"/>
                  </a:cubicBezTo>
                  <a:cubicBezTo>
                    <a:pt x="1359" y="2114"/>
                    <a:pt x="1145" y="3519"/>
                    <a:pt x="1134" y="3584"/>
                  </a:cubicBezTo>
                  <a:cubicBezTo>
                    <a:pt x="621" y="3612"/>
                    <a:pt x="492" y="3546"/>
                    <a:pt x="69" y="3535"/>
                  </a:cubicBezTo>
                  <a:cubicBezTo>
                    <a:pt x="0" y="3533"/>
                    <a:pt x="128" y="2533"/>
                    <a:pt x="136" y="2482"/>
                  </a:cubicBezTo>
                  <a:cubicBezTo>
                    <a:pt x="218" y="1922"/>
                    <a:pt x="244" y="1415"/>
                    <a:pt x="353" y="8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i$ľïďê"/>
            <p:cNvSpPr/>
            <p:nvPr/>
          </p:nvSpPr>
          <p:spPr bwMode="auto">
            <a:xfrm>
              <a:off x="4754563" y="2900363"/>
              <a:ext cx="128588" cy="130175"/>
            </a:xfrm>
            <a:custGeom>
              <a:avLst/>
              <a:gdLst>
                <a:gd name="T0" fmla="*/ 81 w 81"/>
                <a:gd name="T1" fmla="*/ 48 h 82"/>
                <a:gd name="T2" fmla="*/ 48 w 81"/>
                <a:gd name="T3" fmla="*/ 82 h 82"/>
                <a:gd name="T4" fmla="*/ 0 w 81"/>
                <a:gd name="T5" fmla="*/ 36 h 82"/>
                <a:gd name="T6" fmla="*/ 36 w 81"/>
                <a:gd name="T7" fmla="*/ 0 h 82"/>
                <a:gd name="T8" fmla="*/ 81 w 81"/>
                <a:gd name="T9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48"/>
                  </a:moveTo>
                  <a:lnTo>
                    <a:pt x="48" y="82"/>
                  </a:lnTo>
                  <a:lnTo>
                    <a:pt x="0" y="36"/>
                  </a:lnTo>
                  <a:lnTo>
                    <a:pt x="36" y="0"/>
                  </a:lnTo>
                  <a:lnTo>
                    <a:pt x="81" y="48"/>
                  </a:ln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Sḷîḋe"/>
            <p:cNvSpPr/>
            <p:nvPr/>
          </p:nvSpPr>
          <p:spPr bwMode="auto">
            <a:xfrm>
              <a:off x="4579938" y="2946401"/>
              <a:ext cx="250825" cy="244475"/>
            </a:xfrm>
            <a:custGeom>
              <a:avLst/>
              <a:gdLst>
                <a:gd name="T0" fmla="*/ 707 w 948"/>
                <a:gd name="T1" fmla="*/ 0 h 924"/>
                <a:gd name="T2" fmla="*/ 948 w 948"/>
                <a:gd name="T3" fmla="*/ 306 h 924"/>
                <a:gd name="T4" fmla="*/ 841 w 948"/>
                <a:gd name="T5" fmla="*/ 660 h 924"/>
                <a:gd name="T6" fmla="*/ 557 w 948"/>
                <a:gd name="T7" fmla="*/ 892 h 924"/>
                <a:gd name="T8" fmla="*/ 412 w 948"/>
                <a:gd name="T9" fmla="*/ 836 h 924"/>
                <a:gd name="T10" fmla="*/ 273 w 948"/>
                <a:gd name="T11" fmla="*/ 678 h 924"/>
                <a:gd name="T12" fmla="*/ 161 w 948"/>
                <a:gd name="T13" fmla="*/ 476 h 924"/>
                <a:gd name="T14" fmla="*/ 145 w 948"/>
                <a:gd name="T15" fmla="*/ 301 h 924"/>
                <a:gd name="T16" fmla="*/ 230 w 948"/>
                <a:gd name="T17" fmla="*/ 163 h 924"/>
                <a:gd name="T18" fmla="*/ 451 w 948"/>
                <a:gd name="T19" fmla="*/ 54 h 924"/>
                <a:gd name="T20" fmla="*/ 707 w 948"/>
                <a:gd name="T21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8" h="924">
                  <a:moveTo>
                    <a:pt x="707" y="0"/>
                  </a:moveTo>
                  <a:cubicBezTo>
                    <a:pt x="948" y="306"/>
                    <a:pt x="948" y="306"/>
                    <a:pt x="948" y="306"/>
                  </a:cubicBezTo>
                  <a:cubicBezTo>
                    <a:pt x="948" y="306"/>
                    <a:pt x="905" y="593"/>
                    <a:pt x="841" y="660"/>
                  </a:cubicBezTo>
                  <a:cubicBezTo>
                    <a:pt x="841" y="660"/>
                    <a:pt x="736" y="873"/>
                    <a:pt x="557" y="892"/>
                  </a:cubicBezTo>
                  <a:cubicBezTo>
                    <a:pt x="557" y="892"/>
                    <a:pt x="392" y="924"/>
                    <a:pt x="412" y="836"/>
                  </a:cubicBezTo>
                  <a:cubicBezTo>
                    <a:pt x="412" y="836"/>
                    <a:pt x="199" y="820"/>
                    <a:pt x="273" y="678"/>
                  </a:cubicBezTo>
                  <a:cubicBezTo>
                    <a:pt x="273" y="678"/>
                    <a:pt x="44" y="659"/>
                    <a:pt x="161" y="476"/>
                  </a:cubicBezTo>
                  <a:cubicBezTo>
                    <a:pt x="161" y="476"/>
                    <a:pt x="0" y="427"/>
                    <a:pt x="145" y="301"/>
                  </a:cubicBezTo>
                  <a:cubicBezTo>
                    <a:pt x="145" y="301"/>
                    <a:pt x="180" y="273"/>
                    <a:pt x="230" y="163"/>
                  </a:cubicBezTo>
                  <a:cubicBezTo>
                    <a:pt x="230" y="163"/>
                    <a:pt x="293" y="39"/>
                    <a:pt x="451" y="54"/>
                  </a:cubicBezTo>
                  <a:cubicBezTo>
                    <a:pt x="451" y="54"/>
                    <a:pt x="559" y="93"/>
                    <a:pt x="707" y="0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îṣḻiďè"/>
            <p:cNvSpPr/>
            <p:nvPr/>
          </p:nvSpPr>
          <p:spPr bwMode="auto">
            <a:xfrm>
              <a:off x="4757738" y="2151063"/>
              <a:ext cx="1023938" cy="1217613"/>
            </a:xfrm>
            <a:custGeom>
              <a:avLst/>
              <a:gdLst>
                <a:gd name="T0" fmla="*/ 3479 w 3861"/>
                <a:gd name="T1" fmla="*/ 1512 h 4601"/>
                <a:gd name="T2" fmla="*/ 3064 w 3861"/>
                <a:gd name="T3" fmla="*/ 459 h 4601"/>
                <a:gd name="T4" fmla="*/ 2831 w 3861"/>
                <a:gd name="T5" fmla="*/ 0 h 4601"/>
                <a:gd name="T6" fmla="*/ 2343 w 3861"/>
                <a:gd name="T7" fmla="*/ 425 h 4601"/>
                <a:gd name="T8" fmla="*/ 2029 w 3861"/>
                <a:gd name="T9" fmla="*/ 740 h 4601"/>
                <a:gd name="T10" fmla="*/ 1624 w 3861"/>
                <a:gd name="T11" fmla="*/ 1690 h 4601"/>
                <a:gd name="T12" fmla="*/ 1284 w 3861"/>
                <a:gd name="T13" fmla="*/ 2021 h 4601"/>
                <a:gd name="T14" fmla="*/ 0 w 3861"/>
                <a:gd name="T15" fmla="*/ 2964 h 4601"/>
                <a:gd name="T16" fmla="*/ 408 w 3861"/>
                <a:gd name="T17" fmla="*/ 3564 h 4601"/>
                <a:gd name="T18" fmla="*/ 1888 w 3861"/>
                <a:gd name="T19" fmla="*/ 2573 h 4601"/>
                <a:gd name="T20" fmla="*/ 2005 w 3861"/>
                <a:gd name="T21" fmla="*/ 2475 h 4601"/>
                <a:gd name="T22" fmla="*/ 2155 w 3861"/>
                <a:gd name="T23" fmla="*/ 3978 h 4601"/>
                <a:gd name="T24" fmla="*/ 2118 w 3861"/>
                <a:gd name="T25" fmla="*/ 3999 h 4601"/>
                <a:gd name="T26" fmla="*/ 3788 w 3861"/>
                <a:gd name="T27" fmla="*/ 4601 h 4601"/>
                <a:gd name="T28" fmla="*/ 3827 w 3861"/>
                <a:gd name="T29" fmla="*/ 4251 h 4601"/>
                <a:gd name="T30" fmla="*/ 3846 w 3861"/>
                <a:gd name="T31" fmla="*/ 3732 h 4601"/>
                <a:gd name="T32" fmla="*/ 3479 w 3861"/>
                <a:gd name="T33" fmla="*/ 1512 h 4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61" h="4601">
                  <a:moveTo>
                    <a:pt x="3479" y="1512"/>
                  </a:moveTo>
                  <a:cubicBezTo>
                    <a:pt x="3353" y="1081"/>
                    <a:pt x="3308" y="1002"/>
                    <a:pt x="3064" y="459"/>
                  </a:cubicBezTo>
                  <a:cubicBezTo>
                    <a:pt x="2935" y="201"/>
                    <a:pt x="2975" y="259"/>
                    <a:pt x="2831" y="0"/>
                  </a:cubicBezTo>
                  <a:cubicBezTo>
                    <a:pt x="2677" y="129"/>
                    <a:pt x="2549" y="246"/>
                    <a:pt x="2343" y="425"/>
                  </a:cubicBezTo>
                  <a:cubicBezTo>
                    <a:pt x="2070" y="690"/>
                    <a:pt x="2070" y="690"/>
                    <a:pt x="2029" y="740"/>
                  </a:cubicBezTo>
                  <a:cubicBezTo>
                    <a:pt x="1787" y="1034"/>
                    <a:pt x="1747" y="1384"/>
                    <a:pt x="1624" y="1690"/>
                  </a:cubicBezTo>
                  <a:cubicBezTo>
                    <a:pt x="1505" y="1835"/>
                    <a:pt x="1284" y="2021"/>
                    <a:pt x="1284" y="2021"/>
                  </a:cubicBezTo>
                  <a:cubicBezTo>
                    <a:pt x="0" y="2964"/>
                    <a:pt x="0" y="2964"/>
                    <a:pt x="0" y="2964"/>
                  </a:cubicBezTo>
                  <a:cubicBezTo>
                    <a:pt x="408" y="3564"/>
                    <a:pt x="408" y="3564"/>
                    <a:pt x="408" y="3564"/>
                  </a:cubicBezTo>
                  <a:cubicBezTo>
                    <a:pt x="1888" y="2573"/>
                    <a:pt x="1888" y="2573"/>
                    <a:pt x="1888" y="2573"/>
                  </a:cubicBezTo>
                  <a:cubicBezTo>
                    <a:pt x="1888" y="2573"/>
                    <a:pt x="1943" y="2539"/>
                    <a:pt x="2005" y="2475"/>
                  </a:cubicBezTo>
                  <a:cubicBezTo>
                    <a:pt x="2155" y="3978"/>
                    <a:pt x="2155" y="3978"/>
                    <a:pt x="2155" y="3978"/>
                  </a:cubicBezTo>
                  <a:cubicBezTo>
                    <a:pt x="2145" y="3986"/>
                    <a:pt x="2133" y="3993"/>
                    <a:pt x="2118" y="3999"/>
                  </a:cubicBezTo>
                  <a:cubicBezTo>
                    <a:pt x="3002" y="4424"/>
                    <a:pt x="3518" y="4560"/>
                    <a:pt x="3788" y="4601"/>
                  </a:cubicBezTo>
                  <a:cubicBezTo>
                    <a:pt x="3806" y="4488"/>
                    <a:pt x="3819" y="4369"/>
                    <a:pt x="3827" y="4251"/>
                  </a:cubicBezTo>
                  <a:cubicBezTo>
                    <a:pt x="3839" y="4073"/>
                    <a:pt x="3843" y="3895"/>
                    <a:pt x="3846" y="3732"/>
                  </a:cubicBezTo>
                  <a:cubicBezTo>
                    <a:pt x="3861" y="2969"/>
                    <a:pt x="3691" y="2245"/>
                    <a:pt x="3479" y="15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íṣlîḍé"/>
            <p:cNvSpPr/>
            <p:nvPr/>
          </p:nvSpPr>
          <p:spPr bwMode="auto">
            <a:xfrm>
              <a:off x="4727576" y="2890838"/>
              <a:ext cx="190500" cy="220663"/>
            </a:xfrm>
            <a:custGeom>
              <a:avLst/>
              <a:gdLst>
                <a:gd name="T0" fmla="*/ 292 w 718"/>
                <a:gd name="T1" fmla="*/ 47 h 839"/>
                <a:gd name="T2" fmla="*/ 691 w 718"/>
                <a:gd name="T3" fmla="*/ 602 h 839"/>
                <a:gd name="T4" fmla="*/ 671 w 718"/>
                <a:gd name="T5" fmla="*/ 722 h 839"/>
                <a:gd name="T6" fmla="*/ 546 w 718"/>
                <a:gd name="T7" fmla="*/ 812 h 839"/>
                <a:gd name="T8" fmla="*/ 426 w 718"/>
                <a:gd name="T9" fmla="*/ 792 h 839"/>
                <a:gd name="T10" fmla="*/ 28 w 718"/>
                <a:gd name="T11" fmla="*/ 237 h 839"/>
                <a:gd name="T12" fmla="*/ 47 w 718"/>
                <a:gd name="T13" fmla="*/ 117 h 839"/>
                <a:gd name="T14" fmla="*/ 173 w 718"/>
                <a:gd name="T15" fmla="*/ 27 h 839"/>
                <a:gd name="T16" fmla="*/ 292 w 718"/>
                <a:gd name="T17" fmla="*/ 47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8" h="839">
                  <a:moveTo>
                    <a:pt x="292" y="47"/>
                  </a:moveTo>
                  <a:cubicBezTo>
                    <a:pt x="691" y="602"/>
                    <a:pt x="691" y="602"/>
                    <a:pt x="691" y="602"/>
                  </a:cubicBezTo>
                  <a:cubicBezTo>
                    <a:pt x="718" y="640"/>
                    <a:pt x="709" y="694"/>
                    <a:pt x="671" y="722"/>
                  </a:cubicBezTo>
                  <a:cubicBezTo>
                    <a:pt x="546" y="812"/>
                    <a:pt x="546" y="812"/>
                    <a:pt x="546" y="812"/>
                  </a:cubicBezTo>
                  <a:cubicBezTo>
                    <a:pt x="507" y="839"/>
                    <a:pt x="453" y="830"/>
                    <a:pt x="426" y="792"/>
                  </a:cubicBezTo>
                  <a:cubicBezTo>
                    <a:pt x="28" y="237"/>
                    <a:pt x="28" y="237"/>
                    <a:pt x="28" y="237"/>
                  </a:cubicBezTo>
                  <a:cubicBezTo>
                    <a:pt x="0" y="199"/>
                    <a:pt x="9" y="145"/>
                    <a:pt x="47" y="117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211" y="0"/>
                    <a:pt x="265" y="9"/>
                    <a:pt x="29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îŝļîḋe"/>
            <p:cNvSpPr/>
            <p:nvPr/>
          </p:nvSpPr>
          <p:spPr bwMode="auto">
            <a:xfrm>
              <a:off x="6286501" y="2641601"/>
              <a:ext cx="106363" cy="212725"/>
            </a:xfrm>
            <a:custGeom>
              <a:avLst/>
              <a:gdLst>
                <a:gd name="T0" fmla="*/ 0 w 403"/>
                <a:gd name="T1" fmla="*/ 806 h 806"/>
                <a:gd name="T2" fmla="*/ 0 w 403"/>
                <a:gd name="T3" fmla="*/ 0 h 806"/>
                <a:gd name="T4" fmla="*/ 403 w 403"/>
                <a:gd name="T5" fmla="*/ 403 h 806"/>
                <a:gd name="T6" fmla="*/ 0 w 403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806">
                  <a:moveTo>
                    <a:pt x="0" y="8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8" y="0"/>
                    <a:pt x="403" y="181"/>
                    <a:pt x="403" y="403"/>
                  </a:cubicBezTo>
                  <a:cubicBezTo>
                    <a:pt x="403" y="626"/>
                    <a:pt x="198" y="806"/>
                    <a:pt x="0" y="806"/>
                  </a:cubicBez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iṣlïḋê"/>
            <p:cNvSpPr/>
            <p:nvPr/>
          </p:nvSpPr>
          <p:spPr bwMode="auto">
            <a:xfrm>
              <a:off x="6022976" y="1535113"/>
              <a:ext cx="695325" cy="1366838"/>
            </a:xfrm>
            <a:custGeom>
              <a:avLst/>
              <a:gdLst>
                <a:gd name="T0" fmla="*/ 2225 w 2625"/>
                <a:gd name="T1" fmla="*/ 0 h 5168"/>
                <a:gd name="T2" fmla="*/ 1312 w 2625"/>
                <a:gd name="T3" fmla="*/ 0 h 5168"/>
                <a:gd name="T4" fmla="*/ 400 w 2625"/>
                <a:gd name="T5" fmla="*/ 0 h 5168"/>
                <a:gd name="T6" fmla="*/ 60 w 2625"/>
                <a:gd name="T7" fmla="*/ 2596 h 5168"/>
                <a:gd name="T8" fmla="*/ 781 w 2625"/>
                <a:gd name="T9" fmla="*/ 5168 h 5168"/>
                <a:gd name="T10" fmla="*/ 1312 w 2625"/>
                <a:gd name="T11" fmla="*/ 5168 h 5168"/>
                <a:gd name="T12" fmla="*/ 1845 w 2625"/>
                <a:gd name="T13" fmla="*/ 5168 h 5168"/>
                <a:gd name="T14" fmla="*/ 2565 w 2625"/>
                <a:gd name="T15" fmla="*/ 2596 h 5168"/>
                <a:gd name="T16" fmla="*/ 2225 w 2625"/>
                <a:gd name="T17" fmla="*/ 0 h 5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5" h="5168">
                  <a:moveTo>
                    <a:pt x="2225" y="0"/>
                  </a:moveTo>
                  <a:cubicBezTo>
                    <a:pt x="1312" y="0"/>
                    <a:pt x="1312" y="0"/>
                    <a:pt x="1312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0" y="1109"/>
                    <a:pt x="60" y="2596"/>
                    <a:pt x="60" y="2596"/>
                  </a:cubicBezTo>
                  <a:cubicBezTo>
                    <a:pt x="106" y="4926"/>
                    <a:pt x="781" y="5168"/>
                    <a:pt x="781" y="5168"/>
                  </a:cubicBezTo>
                  <a:cubicBezTo>
                    <a:pt x="1312" y="5168"/>
                    <a:pt x="1312" y="5168"/>
                    <a:pt x="1312" y="5168"/>
                  </a:cubicBezTo>
                  <a:cubicBezTo>
                    <a:pt x="1845" y="5168"/>
                    <a:pt x="1845" y="5168"/>
                    <a:pt x="1845" y="5168"/>
                  </a:cubicBezTo>
                  <a:cubicBezTo>
                    <a:pt x="1845" y="5168"/>
                    <a:pt x="2519" y="4926"/>
                    <a:pt x="2565" y="2596"/>
                  </a:cubicBezTo>
                  <a:cubicBezTo>
                    <a:pt x="2565" y="2596"/>
                    <a:pt x="2625" y="1109"/>
                    <a:pt x="2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îṡlíḍé"/>
            <p:cNvSpPr/>
            <p:nvPr/>
          </p:nvSpPr>
          <p:spPr bwMode="auto">
            <a:xfrm>
              <a:off x="5713413" y="2276476"/>
              <a:ext cx="500063" cy="782638"/>
            </a:xfrm>
            <a:custGeom>
              <a:avLst/>
              <a:gdLst>
                <a:gd name="T0" fmla="*/ 1237 w 1888"/>
                <a:gd name="T1" fmla="*/ 0 h 2960"/>
                <a:gd name="T2" fmla="*/ 922 w 1888"/>
                <a:gd name="T3" fmla="*/ 2960 h 2960"/>
                <a:gd name="T4" fmla="*/ 1888 w 1888"/>
                <a:gd name="T5" fmla="*/ 2321 h 2960"/>
                <a:gd name="T6" fmla="*/ 1237 w 1888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8" h="2960">
                  <a:moveTo>
                    <a:pt x="1237" y="0"/>
                  </a:moveTo>
                  <a:cubicBezTo>
                    <a:pt x="1237" y="0"/>
                    <a:pt x="0" y="907"/>
                    <a:pt x="922" y="2960"/>
                  </a:cubicBezTo>
                  <a:cubicBezTo>
                    <a:pt x="922" y="2960"/>
                    <a:pt x="1179" y="2237"/>
                    <a:pt x="1888" y="2321"/>
                  </a:cubicBezTo>
                  <a:cubicBezTo>
                    <a:pt x="1888" y="2321"/>
                    <a:pt x="1307" y="1954"/>
                    <a:pt x="1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íṧļíḍe"/>
            <p:cNvSpPr/>
            <p:nvPr/>
          </p:nvSpPr>
          <p:spPr bwMode="auto">
            <a:xfrm>
              <a:off x="6529388" y="2276476"/>
              <a:ext cx="498475" cy="782638"/>
            </a:xfrm>
            <a:custGeom>
              <a:avLst/>
              <a:gdLst>
                <a:gd name="T0" fmla="*/ 646 w 1883"/>
                <a:gd name="T1" fmla="*/ 0 h 2960"/>
                <a:gd name="T2" fmla="*/ 961 w 1883"/>
                <a:gd name="T3" fmla="*/ 2960 h 2960"/>
                <a:gd name="T4" fmla="*/ 0 w 1883"/>
                <a:gd name="T5" fmla="*/ 2320 h 2960"/>
                <a:gd name="T6" fmla="*/ 646 w 1883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3" h="2960">
                  <a:moveTo>
                    <a:pt x="646" y="0"/>
                  </a:moveTo>
                  <a:cubicBezTo>
                    <a:pt x="646" y="0"/>
                    <a:pt x="1883" y="907"/>
                    <a:pt x="961" y="2960"/>
                  </a:cubicBezTo>
                  <a:cubicBezTo>
                    <a:pt x="961" y="2960"/>
                    <a:pt x="709" y="2237"/>
                    <a:pt x="0" y="2320"/>
                  </a:cubicBezTo>
                  <a:cubicBezTo>
                    <a:pt x="0" y="2320"/>
                    <a:pt x="577" y="1954"/>
                    <a:pt x="6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iṡľïdè"/>
            <p:cNvSpPr/>
            <p:nvPr/>
          </p:nvSpPr>
          <p:spPr bwMode="auto">
            <a:xfrm>
              <a:off x="6370638" y="1535113"/>
              <a:ext cx="347663" cy="1365250"/>
            </a:xfrm>
            <a:custGeom>
              <a:avLst/>
              <a:gdLst>
                <a:gd name="T0" fmla="*/ 1253 w 1312"/>
                <a:gd name="T1" fmla="*/ 2552 h 5161"/>
                <a:gd name="T2" fmla="*/ 529 w 1312"/>
                <a:gd name="T3" fmla="*/ 5161 h 5161"/>
                <a:gd name="T4" fmla="*/ 0 w 1312"/>
                <a:gd name="T5" fmla="*/ 5156 h 5161"/>
                <a:gd name="T6" fmla="*/ 4 w 1312"/>
                <a:gd name="T7" fmla="*/ 0 h 5161"/>
                <a:gd name="T8" fmla="*/ 922 w 1312"/>
                <a:gd name="T9" fmla="*/ 0 h 5161"/>
                <a:gd name="T10" fmla="*/ 1253 w 1312"/>
                <a:gd name="T11" fmla="*/ 2552 h 5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2" h="5161">
                  <a:moveTo>
                    <a:pt x="1253" y="2552"/>
                  </a:moveTo>
                  <a:cubicBezTo>
                    <a:pt x="1214" y="4942"/>
                    <a:pt x="529" y="5161"/>
                    <a:pt x="529" y="5161"/>
                  </a:cubicBezTo>
                  <a:cubicBezTo>
                    <a:pt x="0" y="5156"/>
                    <a:pt x="0" y="5156"/>
                    <a:pt x="0" y="515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22" y="0"/>
                    <a:pt x="922" y="0"/>
                    <a:pt x="922" y="0"/>
                  </a:cubicBezTo>
                  <a:cubicBezTo>
                    <a:pt x="1312" y="1089"/>
                    <a:pt x="1253" y="2552"/>
                    <a:pt x="1253" y="255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iṩḷïḋe"/>
            <p:cNvSpPr/>
            <p:nvPr/>
          </p:nvSpPr>
          <p:spPr bwMode="auto">
            <a:xfrm>
              <a:off x="6151563" y="1217613"/>
              <a:ext cx="228600" cy="271463"/>
            </a:xfrm>
            <a:custGeom>
              <a:avLst/>
              <a:gdLst>
                <a:gd name="T0" fmla="*/ 829 w 863"/>
                <a:gd name="T1" fmla="*/ 7 h 1023"/>
                <a:gd name="T2" fmla="*/ 824 w 863"/>
                <a:gd name="T3" fmla="*/ 8 h 1023"/>
                <a:gd name="T4" fmla="*/ 815 w 863"/>
                <a:gd name="T5" fmla="*/ 0 h 1023"/>
                <a:gd name="T6" fmla="*/ 0 w 863"/>
                <a:gd name="T7" fmla="*/ 1023 h 1023"/>
                <a:gd name="T8" fmla="*/ 814 w 863"/>
                <a:gd name="T9" fmla="*/ 1023 h 1023"/>
                <a:gd name="T10" fmla="*/ 825 w 863"/>
                <a:gd name="T11" fmla="*/ 1023 h 1023"/>
                <a:gd name="T12" fmla="*/ 863 w 863"/>
                <a:gd name="T13" fmla="*/ 1023 h 1023"/>
                <a:gd name="T14" fmla="*/ 863 w 863"/>
                <a:gd name="T15" fmla="*/ 19 h 1023"/>
                <a:gd name="T16" fmla="*/ 829 w 863"/>
                <a:gd name="T17" fmla="*/ 7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3" h="1023">
                  <a:moveTo>
                    <a:pt x="829" y="7"/>
                  </a:moveTo>
                  <a:cubicBezTo>
                    <a:pt x="829" y="7"/>
                    <a:pt x="825" y="8"/>
                    <a:pt x="824" y="8"/>
                  </a:cubicBezTo>
                  <a:cubicBezTo>
                    <a:pt x="820" y="8"/>
                    <a:pt x="815" y="0"/>
                    <a:pt x="815" y="0"/>
                  </a:cubicBezTo>
                  <a:cubicBezTo>
                    <a:pt x="733" y="17"/>
                    <a:pt x="238" y="151"/>
                    <a:pt x="0" y="1023"/>
                  </a:cubicBezTo>
                  <a:cubicBezTo>
                    <a:pt x="814" y="1023"/>
                    <a:pt x="814" y="1023"/>
                    <a:pt x="814" y="1023"/>
                  </a:cubicBezTo>
                  <a:cubicBezTo>
                    <a:pt x="825" y="1023"/>
                    <a:pt x="825" y="1023"/>
                    <a:pt x="825" y="1023"/>
                  </a:cubicBezTo>
                  <a:cubicBezTo>
                    <a:pt x="863" y="1023"/>
                    <a:pt x="863" y="1023"/>
                    <a:pt x="863" y="1023"/>
                  </a:cubicBezTo>
                  <a:cubicBezTo>
                    <a:pt x="863" y="19"/>
                    <a:pt x="863" y="19"/>
                    <a:pt x="863" y="19"/>
                  </a:cubicBezTo>
                  <a:cubicBezTo>
                    <a:pt x="843" y="15"/>
                    <a:pt x="836" y="9"/>
                    <a:pt x="829" y="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śḻîḋé"/>
            <p:cNvSpPr/>
            <p:nvPr/>
          </p:nvSpPr>
          <p:spPr bwMode="auto">
            <a:xfrm>
              <a:off x="6369051" y="1217613"/>
              <a:ext cx="217488" cy="271463"/>
            </a:xfrm>
            <a:custGeom>
              <a:avLst/>
              <a:gdLst>
                <a:gd name="T0" fmla="*/ 0 w 821"/>
                <a:gd name="T1" fmla="*/ 0 h 1025"/>
                <a:gd name="T2" fmla="*/ 6 w 821"/>
                <a:gd name="T3" fmla="*/ 1025 h 1025"/>
                <a:gd name="T4" fmla="*/ 821 w 821"/>
                <a:gd name="T5" fmla="*/ 1025 h 1025"/>
                <a:gd name="T6" fmla="*/ 0 w 821"/>
                <a:gd name="T7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1025">
                  <a:moveTo>
                    <a:pt x="0" y="0"/>
                  </a:moveTo>
                  <a:cubicBezTo>
                    <a:pt x="6" y="1025"/>
                    <a:pt x="6" y="1025"/>
                    <a:pt x="6" y="1025"/>
                  </a:cubicBezTo>
                  <a:cubicBezTo>
                    <a:pt x="821" y="1025"/>
                    <a:pt x="821" y="1025"/>
                    <a:pt x="821" y="1025"/>
                  </a:cubicBezTo>
                  <a:cubicBezTo>
                    <a:pt x="604" y="233"/>
                    <a:pt x="127" y="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ṣľiḋé"/>
            <p:cNvSpPr/>
            <p:nvPr/>
          </p:nvSpPr>
          <p:spPr bwMode="auto">
            <a:xfrm>
              <a:off x="6294438" y="2068513"/>
              <a:ext cx="168275" cy="168275"/>
            </a:xfrm>
            <a:custGeom>
              <a:avLst/>
              <a:gdLst>
                <a:gd name="T0" fmla="*/ 319 w 637"/>
                <a:gd name="T1" fmla="*/ 0 h 637"/>
                <a:gd name="T2" fmla="*/ 0 w 637"/>
                <a:gd name="T3" fmla="*/ 319 h 637"/>
                <a:gd name="T4" fmla="*/ 319 w 637"/>
                <a:gd name="T5" fmla="*/ 637 h 637"/>
                <a:gd name="T6" fmla="*/ 637 w 637"/>
                <a:gd name="T7" fmla="*/ 319 h 637"/>
                <a:gd name="T8" fmla="*/ 319 w 637"/>
                <a:gd name="T9" fmla="*/ 0 h 637"/>
                <a:gd name="T10" fmla="*/ 531 w 637"/>
                <a:gd name="T11" fmla="*/ 434 h 637"/>
                <a:gd name="T12" fmla="*/ 519 w 637"/>
                <a:gd name="T13" fmla="*/ 454 h 637"/>
                <a:gd name="T14" fmla="*/ 513 w 637"/>
                <a:gd name="T15" fmla="*/ 464 h 637"/>
                <a:gd name="T16" fmla="*/ 498 w 637"/>
                <a:gd name="T17" fmla="*/ 482 h 637"/>
                <a:gd name="T18" fmla="*/ 454 w 637"/>
                <a:gd name="T19" fmla="*/ 520 h 637"/>
                <a:gd name="T20" fmla="*/ 424 w 637"/>
                <a:gd name="T21" fmla="*/ 537 h 637"/>
                <a:gd name="T22" fmla="*/ 319 w 637"/>
                <a:gd name="T23" fmla="*/ 561 h 637"/>
                <a:gd name="T24" fmla="*/ 214 w 637"/>
                <a:gd name="T25" fmla="*/ 537 h 637"/>
                <a:gd name="T26" fmla="*/ 183 w 637"/>
                <a:gd name="T27" fmla="*/ 520 h 637"/>
                <a:gd name="T28" fmla="*/ 156 w 637"/>
                <a:gd name="T29" fmla="*/ 498 h 637"/>
                <a:gd name="T30" fmla="*/ 139 w 637"/>
                <a:gd name="T31" fmla="*/ 482 h 637"/>
                <a:gd name="T32" fmla="*/ 125 w 637"/>
                <a:gd name="T33" fmla="*/ 464 h 637"/>
                <a:gd name="T34" fmla="*/ 118 w 637"/>
                <a:gd name="T35" fmla="*/ 454 h 637"/>
                <a:gd name="T36" fmla="*/ 106 w 637"/>
                <a:gd name="T37" fmla="*/ 434 h 637"/>
                <a:gd name="T38" fmla="*/ 76 w 637"/>
                <a:gd name="T39" fmla="*/ 319 h 637"/>
                <a:gd name="T40" fmla="*/ 118 w 637"/>
                <a:gd name="T41" fmla="*/ 184 h 637"/>
                <a:gd name="T42" fmla="*/ 125 w 637"/>
                <a:gd name="T43" fmla="*/ 174 h 637"/>
                <a:gd name="T44" fmla="*/ 139 w 637"/>
                <a:gd name="T45" fmla="*/ 156 h 637"/>
                <a:gd name="T46" fmla="*/ 156 w 637"/>
                <a:gd name="T47" fmla="*/ 140 h 637"/>
                <a:gd name="T48" fmla="*/ 183 w 637"/>
                <a:gd name="T49" fmla="*/ 118 h 637"/>
                <a:gd name="T50" fmla="*/ 214 w 637"/>
                <a:gd name="T51" fmla="*/ 101 h 637"/>
                <a:gd name="T52" fmla="*/ 235 w 637"/>
                <a:gd name="T53" fmla="*/ 92 h 637"/>
                <a:gd name="T54" fmla="*/ 258 w 637"/>
                <a:gd name="T55" fmla="*/ 84 h 637"/>
                <a:gd name="T56" fmla="*/ 319 w 637"/>
                <a:gd name="T57" fmla="*/ 77 h 637"/>
                <a:gd name="T58" fmla="*/ 379 w 637"/>
                <a:gd name="T59" fmla="*/ 84 h 637"/>
                <a:gd name="T60" fmla="*/ 402 w 637"/>
                <a:gd name="T61" fmla="*/ 92 h 637"/>
                <a:gd name="T62" fmla="*/ 424 w 637"/>
                <a:gd name="T63" fmla="*/ 101 h 637"/>
                <a:gd name="T64" fmla="*/ 454 w 637"/>
                <a:gd name="T65" fmla="*/ 118 h 637"/>
                <a:gd name="T66" fmla="*/ 498 w 637"/>
                <a:gd name="T67" fmla="*/ 156 h 637"/>
                <a:gd name="T68" fmla="*/ 513 w 637"/>
                <a:gd name="T69" fmla="*/ 174 h 637"/>
                <a:gd name="T70" fmla="*/ 519 w 637"/>
                <a:gd name="T71" fmla="*/ 184 h 637"/>
                <a:gd name="T72" fmla="*/ 561 w 637"/>
                <a:gd name="T73" fmla="*/ 319 h 637"/>
                <a:gd name="T74" fmla="*/ 531 w 637"/>
                <a:gd name="T75" fmla="*/ 434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7" h="637">
                  <a:moveTo>
                    <a:pt x="319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5"/>
                    <a:pt x="143" y="637"/>
                    <a:pt x="319" y="637"/>
                  </a:cubicBezTo>
                  <a:cubicBezTo>
                    <a:pt x="494" y="637"/>
                    <a:pt x="637" y="495"/>
                    <a:pt x="637" y="319"/>
                  </a:cubicBezTo>
                  <a:cubicBezTo>
                    <a:pt x="637" y="143"/>
                    <a:pt x="494" y="0"/>
                    <a:pt x="319" y="0"/>
                  </a:cubicBezTo>
                  <a:close/>
                  <a:moveTo>
                    <a:pt x="531" y="434"/>
                  </a:moveTo>
                  <a:cubicBezTo>
                    <a:pt x="528" y="441"/>
                    <a:pt x="524" y="448"/>
                    <a:pt x="519" y="454"/>
                  </a:cubicBezTo>
                  <a:cubicBezTo>
                    <a:pt x="517" y="457"/>
                    <a:pt x="515" y="461"/>
                    <a:pt x="513" y="464"/>
                  </a:cubicBezTo>
                  <a:cubicBezTo>
                    <a:pt x="508" y="470"/>
                    <a:pt x="503" y="476"/>
                    <a:pt x="498" y="482"/>
                  </a:cubicBezTo>
                  <a:cubicBezTo>
                    <a:pt x="485" y="496"/>
                    <a:pt x="470" y="509"/>
                    <a:pt x="454" y="520"/>
                  </a:cubicBezTo>
                  <a:cubicBezTo>
                    <a:pt x="444" y="526"/>
                    <a:pt x="434" y="532"/>
                    <a:pt x="424" y="537"/>
                  </a:cubicBezTo>
                  <a:cubicBezTo>
                    <a:pt x="392" y="552"/>
                    <a:pt x="356" y="561"/>
                    <a:pt x="319" y="561"/>
                  </a:cubicBezTo>
                  <a:cubicBezTo>
                    <a:pt x="281" y="561"/>
                    <a:pt x="245" y="552"/>
                    <a:pt x="214" y="537"/>
                  </a:cubicBezTo>
                  <a:cubicBezTo>
                    <a:pt x="203" y="532"/>
                    <a:pt x="193" y="526"/>
                    <a:pt x="183" y="520"/>
                  </a:cubicBezTo>
                  <a:cubicBezTo>
                    <a:pt x="174" y="513"/>
                    <a:pt x="164" y="506"/>
                    <a:pt x="156" y="498"/>
                  </a:cubicBezTo>
                  <a:cubicBezTo>
                    <a:pt x="150" y="493"/>
                    <a:pt x="145" y="487"/>
                    <a:pt x="139" y="482"/>
                  </a:cubicBezTo>
                  <a:cubicBezTo>
                    <a:pt x="134" y="476"/>
                    <a:pt x="129" y="470"/>
                    <a:pt x="125" y="464"/>
                  </a:cubicBezTo>
                  <a:cubicBezTo>
                    <a:pt x="122" y="461"/>
                    <a:pt x="120" y="457"/>
                    <a:pt x="118" y="454"/>
                  </a:cubicBezTo>
                  <a:cubicBezTo>
                    <a:pt x="113" y="448"/>
                    <a:pt x="109" y="441"/>
                    <a:pt x="106" y="434"/>
                  </a:cubicBezTo>
                  <a:cubicBezTo>
                    <a:pt x="87" y="400"/>
                    <a:pt x="76" y="361"/>
                    <a:pt x="76" y="319"/>
                  </a:cubicBezTo>
                  <a:cubicBezTo>
                    <a:pt x="76" y="269"/>
                    <a:pt x="92" y="222"/>
                    <a:pt x="118" y="184"/>
                  </a:cubicBezTo>
                  <a:cubicBezTo>
                    <a:pt x="120" y="180"/>
                    <a:pt x="122" y="177"/>
                    <a:pt x="125" y="174"/>
                  </a:cubicBezTo>
                  <a:cubicBezTo>
                    <a:pt x="129" y="168"/>
                    <a:pt x="134" y="162"/>
                    <a:pt x="139" y="156"/>
                  </a:cubicBezTo>
                  <a:cubicBezTo>
                    <a:pt x="145" y="150"/>
                    <a:pt x="150" y="145"/>
                    <a:pt x="156" y="140"/>
                  </a:cubicBezTo>
                  <a:cubicBezTo>
                    <a:pt x="164" y="132"/>
                    <a:pt x="174" y="125"/>
                    <a:pt x="183" y="118"/>
                  </a:cubicBezTo>
                  <a:cubicBezTo>
                    <a:pt x="193" y="112"/>
                    <a:pt x="203" y="106"/>
                    <a:pt x="214" y="101"/>
                  </a:cubicBezTo>
                  <a:cubicBezTo>
                    <a:pt x="221" y="97"/>
                    <a:pt x="228" y="94"/>
                    <a:pt x="235" y="92"/>
                  </a:cubicBezTo>
                  <a:cubicBezTo>
                    <a:pt x="243" y="89"/>
                    <a:pt x="250" y="86"/>
                    <a:pt x="258" y="84"/>
                  </a:cubicBezTo>
                  <a:cubicBezTo>
                    <a:pt x="277" y="79"/>
                    <a:pt x="298" y="77"/>
                    <a:pt x="319" y="77"/>
                  </a:cubicBezTo>
                  <a:cubicBezTo>
                    <a:pt x="339" y="77"/>
                    <a:pt x="360" y="79"/>
                    <a:pt x="379" y="84"/>
                  </a:cubicBezTo>
                  <a:cubicBezTo>
                    <a:pt x="387" y="86"/>
                    <a:pt x="394" y="89"/>
                    <a:pt x="402" y="92"/>
                  </a:cubicBezTo>
                  <a:cubicBezTo>
                    <a:pt x="409" y="94"/>
                    <a:pt x="416" y="97"/>
                    <a:pt x="424" y="101"/>
                  </a:cubicBezTo>
                  <a:cubicBezTo>
                    <a:pt x="434" y="106"/>
                    <a:pt x="444" y="112"/>
                    <a:pt x="454" y="118"/>
                  </a:cubicBezTo>
                  <a:cubicBezTo>
                    <a:pt x="470" y="129"/>
                    <a:pt x="485" y="142"/>
                    <a:pt x="498" y="156"/>
                  </a:cubicBezTo>
                  <a:cubicBezTo>
                    <a:pt x="503" y="162"/>
                    <a:pt x="508" y="168"/>
                    <a:pt x="513" y="174"/>
                  </a:cubicBezTo>
                  <a:cubicBezTo>
                    <a:pt x="515" y="177"/>
                    <a:pt x="517" y="180"/>
                    <a:pt x="519" y="184"/>
                  </a:cubicBezTo>
                  <a:cubicBezTo>
                    <a:pt x="545" y="222"/>
                    <a:pt x="561" y="269"/>
                    <a:pt x="561" y="319"/>
                  </a:cubicBezTo>
                  <a:cubicBezTo>
                    <a:pt x="561" y="361"/>
                    <a:pt x="550" y="400"/>
                    <a:pt x="531" y="434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iṧlïdé"/>
            <p:cNvSpPr/>
            <p:nvPr/>
          </p:nvSpPr>
          <p:spPr bwMode="auto">
            <a:xfrm>
              <a:off x="6311901" y="1757363"/>
              <a:ext cx="131763" cy="131763"/>
            </a:xfrm>
            <a:custGeom>
              <a:avLst/>
              <a:gdLst>
                <a:gd name="T0" fmla="*/ 248 w 495"/>
                <a:gd name="T1" fmla="*/ 0 h 495"/>
                <a:gd name="T2" fmla="*/ 0 w 495"/>
                <a:gd name="T3" fmla="*/ 247 h 495"/>
                <a:gd name="T4" fmla="*/ 248 w 495"/>
                <a:gd name="T5" fmla="*/ 495 h 495"/>
                <a:gd name="T6" fmla="*/ 495 w 495"/>
                <a:gd name="T7" fmla="*/ 247 h 495"/>
                <a:gd name="T8" fmla="*/ 248 w 495"/>
                <a:gd name="T9" fmla="*/ 0 h 495"/>
                <a:gd name="T10" fmla="*/ 413 w 495"/>
                <a:gd name="T11" fmla="*/ 337 h 495"/>
                <a:gd name="T12" fmla="*/ 403 w 495"/>
                <a:gd name="T13" fmla="*/ 353 h 495"/>
                <a:gd name="T14" fmla="*/ 398 w 495"/>
                <a:gd name="T15" fmla="*/ 360 h 495"/>
                <a:gd name="T16" fmla="*/ 387 w 495"/>
                <a:gd name="T17" fmla="*/ 374 h 495"/>
                <a:gd name="T18" fmla="*/ 353 w 495"/>
                <a:gd name="T19" fmla="*/ 403 h 495"/>
                <a:gd name="T20" fmla="*/ 329 w 495"/>
                <a:gd name="T21" fmla="*/ 417 h 495"/>
                <a:gd name="T22" fmla="*/ 248 w 495"/>
                <a:gd name="T23" fmla="*/ 436 h 495"/>
                <a:gd name="T24" fmla="*/ 166 w 495"/>
                <a:gd name="T25" fmla="*/ 417 h 495"/>
                <a:gd name="T26" fmla="*/ 142 w 495"/>
                <a:gd name="T27" fmla="*/ 403 h 495"/>
                <a:gd name="T28" fmla="*/ 121 w 495"/>
                <a:gd name="T29" fmla="*/ 387 h 495"/>
                <a:gd name="T30" fmla="*/ 108 w 495"/>
                <a:gd name="T31" fmla="*/ 374 h 495"/>
                <a:gd name="T32" fmla="*/ 97 w 495"/>
                <a:gd name="T33" fmla="*/ 360 h 495"/>
                <a:gd name="T34" fmla="*/ 92 w 495"/>
                <a:gd name="T35" fmla="*/ 353 h 495"/>
                <a:gd name="T36" fmla="*/ 82 w 495"/>
                <a:gd name="T37" fmla="*/ 337 h 495"/>
                <a:gd name="T38" fmla="*/ 60 w 495"/>
                <a:gd name="T39" fmla="*/ 247 h 495"/>
                <a:gd name="T40" fmla="*/ 92 w 495"/>
                <a:gd name="T41" fmla="*/ 142 h 495"/>
                <a:gd name="T42" fmla="*/ 97 w 495"/>
                <a:gd name="T43" fmla="*/ 135 h 495"/>
                <a:gd name="T44" fmla="*/ 108 w 495"/>
                <a:gd name="T45" fmla="*/ 121 h 495"/>
                <a:gd name="T46" fmla="*/ 121 w 495"/>
                <a:gd name="T47" fmla="*/ 108 h 495"/>
                <a:gd name="T48" fmla="*/ 142 w 495"/>
                <a:gd name="T49" fmla="*/ 92 h 495"/>
                <a:gd name="T50" fmla="*/ 166 w 495"/>
                <a:gd name="T51" fmla="*/ 78 h 495"/>
                <a:gd name="T52" fmla="*/ 183 w 495"/>
                <a:gd name="T53" fmla="*/ 71 h 495"/>
                <a:gd name="T54" fmla="*/ 201 w 495"/>
                <a:gd name="T55" fmla="*/ 65 h 495"/>
                <a:gd name="T56" fmla="*/ 248 w 495"/>
                <a:gd name="T57" fmla="*/ 59 h 495"/>
                <a:gd name="T58" fmla="*/ 295 w 495"/>
                <a:gd name="T59" fmla="*/ 65 h 495"/>
                <a:gd name="T60" fmla="*/ 312 w 495"/>
                <a:gd name="T61" fmla="*/ 71 h 495"/>
                <a:gd name="T62" fmla="*/ 329 w 495"/>
                <a:gd name="T63" fmla="*/ 78 h 495"/>
                <a:gd name="T64" fmla="*/ 353 w 495"/>
                <a:gd name="T65" fmla="*/ 92 h 495"/>
                <a:gd name="T66" fmla="*/ 387 w 495"/>
                <a:gd name="T67" fmla="*/ 121 h 495"/>
                <a:gd name="T68" fmla="*/ 398 w 495"/>
                <a:gd name="T69" fmla="*/ 135 h 495"/>
                <a:gd name="T70" fmla="*/ 403 w 495"/>
                <a:gd name="T71" fmla="*/ 142 h 495"/>
                <a:gd name="T72" fmla="*/ 436 w 495"/>
                <a:gd name="T73" fmla="*/ 247 h 495"/>
                <a:gd name="T74" fmla="*/ 413 w 495"/>
                <a:gd name="T75" fmla="*/ 337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5" h="495">
                  <a:moveTo>
                    <a:pt x="248" y="0"/>
                  </a:moveTo>
                  <a:cubicBezTo>
                    <a:pt x="111" y="0"/>
                    <a:pt x="0" y="111"/>
                    <a:pt x="0" y="247"/>
                  </a:cubicBezTo>
                  <a:cubicBezTo>
                    <a:pt x="0" y="384"/>
                    <a:pt x="111" y="495"/>
                    <a:pt x="248" y="495"/>
                  </a:cubicBezTo>
                  <a:cubicBezTo>
                    <a:pt x="384" y="495"/>
                    <a:pt x="495" y="384"/>
                    <a:pt x="495" y="247"/>
                  </a:cubicBezTo>
                  <a:cubicBezTo>
                    <a:pt x="495" y="111"/>
                    <a:pt x="384" y="0"/>
                    <a:pt x="248" y="0"/>
                  </a:cubicBezTo>
                  <a:close/>
                  <a:moveTo>
                    <a:pt x="413" y="337"/>
                  </a:moveTo>
                  <a:cubicBezTo>
                    <a:pt x="410" y="342"/>
                    <a:pt x="407" y="348"/>
                    <a:pt x="403" y="353"/>
                  </a:cubicBezTo>
                  <a:cubicBezTo>
                    <a:pt x="402" y="355"/>
                    <a:pt x="400" y="358"/>
                    <a:pt x="398" y="360"/>
                  </a:cubicBezTo>
                  <a:cubicBezTo>
                    <a:pt x="395" y="365"/>
                    <a:pt x="391" y="369"/>
                    <a:pt x="387" y="374"/>
                  </a:cubicBezTo>
                  <a:cubicBezTo>
                    <a:pt x="377" y="385"/>
                    <a:pt x="365" y="395"/>
                    <a:pt x="353" y="403"/>
                  </a:cubicBezTo>
                  <a:cubicBezTo>
                    <a:pt x="345" y="408"/>
                    <a:pt x="337" y="413"/>
                    <a:pt x="329" y="417"/>
                  </a:cubicBezTo>
                  <a:cubicBezTo>
                    <a:pt x="304" y="429"/>
                    <a:pt x="277" y="436"/>
                    <a:pt x="248" y="436"/>
                  </a:cubicBezTo>
                  <a:cubicBezTo>
                    <a:pt x="218" y="436"/>
                    <a:pt x="191" y="429"/>
                    <a:pt x="166" y="417"/>
                  </a:cubicBezTo>
                  <a:cubicBezTo>
                    <a:pt x="158" y="413"/>
                    <a:pt x="150" y="408"/>
                    <a:pt x="142" y="403"/>
                  </a:cubicBezTo>
                  <a:cubicBezTo>
                    <a:pt x="135" y="398"/>
                    <a:pt x="128" y="393"/>
                    <a:pt x="121" y="387"/>
                  </a:cubicBezTo>
                  <a:cubicBezTo>
                    <a:pt x="117" y="383"/>
                    <a:pt x="112" y="378"/>
                    <a:pt x="108" y="374"/>
                  </a:cubicBezTo>
                  <a:cubicBezTo>
                    <a:pt x="104" y="369"/>
                    <a:pt x="100" y="365"/>
                    <a:pt x="97" y="360"/>
                  </a:cubicBezTo>
                  <a:cubicBezTo>
                    <a:pt x="95" y="358"/>
                    <a:pt x="93" y="355"/>
                    <a:pt x="92" y="353"/>
                  </a:cubicBezTo>
                  <a:cubicBezTo>
                    <a:pt x="88" y="348"/>
                    <a:pt x="85" y="342"/>
                    <a:pt x="82" y="337"/>
                  </a:cubicBezTo>
                  <a:cubicBezTo>
                    <a:pt x="68" y="310"/>
                    <a:pt x="60" y="280"/>
                    <a:pt x="60" y="247"/>
                  </a:cubicBezTo>
                  <a:cubicBezTo>
                    <a:pt x="60" y="209"/>
                    <a:pt x="71" y="172"/>
                    <a:pt x="92" y="142"/>
                  </a:cubicBezTo>
                  <a:cubicBezTo>
                    <a:pt x="93" y="140"/>
                    <a:pt x="95" y="137"/>
                    <a:pt x="97" y="135"/>
                  </a:cubicBezTo>
                  <a:cubicBezTo>
                    <a:pt x="100" y="130"/>
                    <a:pt x="104" y="125"/>
                    <a:pt x="108" y="121"/>
                  </a:cubicBezTo>
                  <a:cubicBezTo>
                    <a:pt x="112" y="117"/>
                    <a:pt x="117" y="112"/>
                    <a:pt x="121" y="108"/>
                  </a:cubicBezTo>
                  <a:cubicBezTo>
                    <a:pt x="128" y="102"/>
                    <a:pt x="135" y="97"/>
                    <a:pt x="142" y="92"/>
                  </a:cubicBezTo>
                  <a:cubicBezTo>
                    <a:pt x="150" y="86"/>
                    <a:pt x="158" y="82"/>
                    <a:pt x="166" y="78"/>
                  </a:cubicBezTo>
                  <a:cubicBezTo>
                    <a:pt x="172" y="75"/>
                    <a:pt x="177" y="73"/>
                    <a:pt x="183" y="71"/>
                  </a:cubicBezTo>
                  <a:cubicBezTo>
                    <a:pt x="189" y="69"/>
                    <a:pt x="195" y="67"/>
                    <a:pt x="201" y="65"/>
                  </a:cubicBezTo>
                  <a:cubicBezTo>
                    <a:pt x="216" y="61"/>
                    <a:pt x="231" y="59"/>
                    <a:pt x="248" y="59"/>
                  </a:cubicBezTo>
                  <a:cubicBezTo>
                    <a:pt x="264" y="59"/>
                    <a:pt x="280" y="61"/>
                    <a:pt x="295" y="65"/>
                  </a:cubicBezTo>
                  <a:cubicBezTo>
                    <a:pt x="301" y="67"/>
                    <a:pt x="306" y="69"/>
                    <a:pt x="312" y="71"/>
                  </a:cubicBezTo>
                  <a:cubicBezTo>
                    <a:pt x="318" y="73"/>
                    <a:pt x="324" y="75"/>
                    <a:pt x="329" y="78"/>
                  </a:cubicBezTo>
                  <a:cubicBezTo>
                    <a:pt x="337" y="82"/>
                    <a:pt x="345" y="86"/>
                    <a:pt x="353" y="92"/>
                  </a:cubicBezTo>
                  <a:cubicBezTo>
                    <a:pt x="365" y="100"/>
                    <a:pt x="377" y="110"/>
                    <a:pt x="387" y="121"/>
                  </a:cubicBezTo>
                  <a:cubicBezTo>
                    <a:pt x="391" y="125"/>
                    <a:pt x="395" y="130"/>
                    <a:pt x="398" y="135"/>
                  </a:cubicBezTo>
                  <a:cubicBezTo>
                    <a:pt x="400" y="137"/>
                    <a:pt x="402" y="140"/>
                    <a:pt x="403" y="142"/>
                  </a:cubicBezTo>
                  <a:cubicBezTo>
                    <a:pt x="424" y="172"/>
                    <a:pt x="436" y="209"/>
                    <a:pt x="436" y="247"/>
                  </a:cubicBezTo>
                  <a:cubicBezTo>
                    <a:pt x="436" y="280"/>
                    <a:pt x="427" y="310"/>
                    <a:pt x="413" y="337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ïślîḑê"/>
            <p:cNvSpPr/>
            <p:nvPr/>
          </p:nvSpPr>
          <p:spPr bwMode="auto">
            <a:xfrm>
              <a:off x="6230938" y="2901951"/>
              <a:ext cx="280988" cy="127000"/>
            </a:xfrm>
            <a:custGeom>
              <a:avLst/>
              <a:gdLst>
                <a:gd name="T0" fmla="*/ 536 w 1066"/>
                <a:gd name="T1" fmla="*/ 0 h 478"/>
                <a:gd name="T2" fmla="*/ 0 w 1066"/>
                <a:gd name="T3" fmla="*/ 0 h 478"/>
                <a:gd name="T4" fmla="*/ 536 w 1066"/>
                <a:gd name="T5" fmla="*/ 478 h 478"/>
                <a:gd name="T6" fmla="*/ 1066 w 1066"/>
                <a:gd name="T7" fmla="*/ 0 h 478"/>
                <a:gd name="T8" fmla="*/ 536 w 1066"/>
                <a:gd name="T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478">
                  <a:moveTo>
                    <a:pt x="5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1" y="390"/>
                    <a:pt x="536" y="478"/>
                  </a:cubicBezTo>
                  <a:cubicBezTo>
                    <a:pt x="1000" y="390"/>
                    <a:pt x="1066" y="0"/>
                    <a:pt x="1066" y="0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73B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ïṩļîďê"/>
            <p:cNvSpPr/>
            <p:nvPr/>
          </p:nvSpPr>
          <p:spPr bwMode="auto">
            <a:xfrm>
              <a:off x="6369051" y="2901951"/>
              <a:ext cx="142875" cy="125413"/>
            </a:xfrm>
            <a:custGeom>
              <a:avLst/>
              <a:gdLst>
                <a:gd name="T0" fmla="*/ 539 w 539"/>
                <a:gd name="T1" fmla="*/ 0 h 474"/>
                <a:gd name="T2" fmla="*/ 9 w 539"/>
                <a:gd name="T3" fmla="*/ 0 h 474"/>
                <a:gd name="T4" fmla="*/ 0 w 539"/>
                <a:gd name="T5" fmla="*/ 0 h 474"/>
                <a:gd name="T6" fmla="*/ 0 w 539"/>
                <a:gd name="T7" fmla="*/ 470 h 474"/>
                <a:gd name="T8" fmla="*/ 6 w 539"/>
                <a:gd name="T9" fmla="*/ 474 h 474"/>
                <a:gd name="T10" fmla="*/ 539 w 539"/>
                <a:gd name="T1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9" h="474">
                  <a:moveTo>
                    <a:pt x="53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5" y="474"/>
                    <a:pt x="6" y="474"/>
                  </a:cubicBezTo>
                  <a:cubicBezTo>
                    <a:pt x="470" y="387"/>
                    <a:pt x="539" y="0"/>
                    <a:pt x="539" y="0"/>
                  </a:cubicBezTo>
                  <a:close/>
                </a:path>
              </a:pathLst>
            </a:custGeom>
            <a:solidFill>
              <a:srgbClr val="5E9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iš1ide"/>
            <p:cNvSpPr/>
            <p:nvPr/>
          </p:nvSpPr>
          <p:spPr bwMode="auto">
            <a:xfrm>
              <a:off x="5046663" y="3059113"/>
              <a:ext cx="2878138" cy="2330450"/>
            </a:xfrm>
            <a:custGeom>
              <a:avLst/>
              <a:gdLst>
                <a:gd name="T0" fmla="*/ 10869 w 10869"/>
                <a:gd name="T1" fmla="*/ 7713 h 8814"/>
                <a:gd name="T2" fmla="*/ 10414 w 10869"/>
                <a:gd name="T3" fmla="*/ 8814 h 8814"/>
                <a:gd name="T4" fmla="*/ 662 w 10869"/>
                <a:gd name="T5" fmla="*/ 8814 h 8814"/>
                <a:gd name="T6" fmla="*/ 0 w 10869"/>
                <a:gd name="T7" fmla="*/ 7713 h 8814"/>
                <a:gd name="T8" fmla="*/ 711 w 10869"/>
                <a:gd name="T9" fmla="*/ 6583 h 8814"/>
                <a:gd name="T10" fmla="*/ 2056 w 10869"/>
                <a:gd name="T11" fmla="*/ 5455 h 8814"/>
                <a:gd name="T12" fmla="*/ 2996 w 10869"/>
                <a:gd name="T13" fmla="*/ 5814 h 8814"/>
                <a:gd name="T14" fmla="*/ 3900 w 10869"/>
                <a:gd name="T15" fmla="*/ 4307 h 8814"/>
                <a:gd name="T16" fmla="*/ 4594 w 10869"/>
                <a:gd name="T17" fmla="*/ 0 h 8814"/>
                <a:gd name="T18" fmla="*/ 5535 w 10869"/>
                <a:gd name="T19" fmla="*/ 0 h 8814"/>
                <a:gd name="T20" fmla="*/ 6274 w 10869"/>
                <a:gd name="T21" fmla="*/ 4731 h 8814"/>
                <a:gd name="T22" fmla="*/ 6678 w 10869"/>
                <a:gd name="T23" fmla="*/ 5851 h 8814"/>
                <a:gd name="T24" fmla="*/ 6673 w 10869"/>
                <a:gd name="T25" fmla="*/ 5974 h 8814"/>
                <a:gd name="T26" fmla="*/ 7659 w 10869"/>
                <a:gd name="T27" fmla="*/ 5532 h 8814"/>
                <a:gd name="T28" fmla="*/ 8812 w 10869"/>
                <a:gd name="T29" fmla="*/ 6226 h 8814"/>
                <a:gd name="T30" fmla="*/ 9302 w 10869"/>
                <a:gd name="T31" fmla="*/ 6146 h 8814"/>
                <a:gd name="T32" fmla="*/ 10869 w 10869"/>
                <a:gd name="T33" fmla="*/ 7713 h 8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869" h="8814">
                  <a:moveTo>
                    <a:pt x="10869" y="7713"/>
                  </a:moveTo>
                  <a:cubicBezTo>
                    <a:pt x="10869" y="8144"/>
                    <a:pt x="10695" y="8532"/>
                    <a:pt x="10414" y="8814"/>
                  </a:cubicBezTo>
                  <a:cubicBezTo>
                    <a:pt x="662" y="8814"/>
                    <a:pt x="662" y="8814"/>
                    <a:pt x="662" y="8814"/>
                  </a:cubicBezTo>
                  <a:cubicBezTo>
                    <a:pt x="265" y="8588"/>
                    <a:pt x="0" y="8182"/>
                    <a:pt x="0" y="7713"/>
                  </a:cubicBezTo>
                  <a:cubicBezTo>
                    <a:pt x="0" y="7224"/>
                    <a:pt x="288" y="6800"/>
                    <a:pt x="711" y="6583"/>
                  </a:cubicBezTo>
                  <a:cubicBezTo>
                    <a:pt x="792" y="5947"/>
                    <a:pt x="1363" y="5455"/>
                    <a:pt x="2056" y="5455"/>
                  </a:cubicBezTo>
                  <a:cubicBezTo>
                    <a:pt x="2421" y="5455"/>
                    <a:pt x="2752" y="5592"/>
                    <a:pt x="2996" y="5814"/>
                  </a:cubicBezTo>
                  <a:cubicBezTo>
                    <a:pt x="3009" y="5173"/>
                    <a:pt x="3369" y="4613"/>
                    <a:pt x="3900" y="4307"/>
                  </a:cubicBezTo>
                  <a:cubicBezTo>
                    <a:pt x="4594" y="0"/>
                    <a:pt x="4594" y="0"/>
                    <a:pt x="4594" y="0"/>
                  </a:cubicBezTo>
                  <a:cubicBezTo>
                    <a:pt x="5535" y="0"/>
                    <a:pt x="5535" y="0"/>
                    <a:pt x="5535" y="0"/>
                  </a:cubicBezTo>
                  <a:cubicBezTo>
                    <a:pt x="6274" y="4731"/>
                    <a:pt x="6274" y="4731"/>
                    <a:pt x="6274" y="4731"/>
                  </a:cubicBezTo>
                  <a:cubicBezTo>
                    <a:pt x="6527" y="5038"/>
                    <a:pt x="6678" y="5428"/>
                    <a:pt x="6678" y="5851"/>
                  </a:cubicBezTo>
                  <a:cubicBezTo>
                    <a:pt x="6678" y="5892"/>
                    <a:pt x="6676" y="5934"/>
                    <a:pt x="6673" y="5974"/>
                  </a:cubicBezTo>
                  <a:cubicBezTo>
                    <a:pt x="6907" y="5704"/>
                    <a:pt x="7262" y="5532"/>
                    <a:pt x="7659" y="5532"/>
                  </a:cubicBezTo>
                  <a:cubicBezTo>
                    <a:pt x="8169" y="5532"/>
                    <a:pt x="8608" y="5816"/>
                    <a:pt x="8812" y="6226"/>
                  </a:cubicBezTo>
                  <a:cubicBezTo>
                    <a:pt x="8966" y="6175"/>
                    <a:pt x="9131" y="6146"/>
                    <a:pt x="9302" y="6146"/>
                  </a:cubicBezTo>
                  <a:cubicBezTo>
                    <a:pt x="10167" y="6146"/>
                    <a:pt x="10869" y="6847"/>
                    <a:pt x="10869" y="77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îšļïḍê"/>
            <p:cNvSpPr/>
            <p:nvPr/>
          </p:nvSpPr>
          <p:spPr bwMode="auto">
            <a:xfrm>
              <a:off x="5373688" y="5389563"/>
              <a:ext cx="733425" cy="1588"/>
            </a:xfrm>
            <a:custGeom>
              <a:avLst/>
              <a:gdLst>
                <a:gd name="T0" fmla="*/ 1338 w 2770"/>
                <a:gd name="T1" fmla="*/ 0 h 6"/>
                <a:gd name="T2" fmla="*/ 0 w 2770"/>
                <a:gd name="T3" fmla="*/ 0 h 6"/>
                <a:gd name="T4" fmla="*/ 6 w 2770"/>
                <a:gd name="T5" fmla="*/ 6 h 6"/>
                <a:gd name="T6" fmla="*/ 2770 w 2770"/>
                <a:gd name="T7" fmla="*/ 6 h 6"/>
                <a:gd name="T8" fmla="*/ 2770 w 2770"/>
                <a:gd name="T9" fmla="*/ 6 h 6"/>
                <a:gd name="T10" fmla="*/ 1337 w 2770"/>
                <a:gd name="T11" fmla="*/ 6 h 6"/>
                <a:gd name="T12" fmla="*/ 1338 w 277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0" h="6">
                  <a:moveTo>
                    <a:pt x="13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1337" y="6"/>
                    <a:pt x="1337" y="6"/>
                    <a:pt x="1337" y="6"/>
                  </a:cubicBezTo>
                  <a:cubicBezTo>
                    <a:pt x="1337" y="4"/>
                    <a:pt x="1337" y="2"/>
                    <a:pt x="1338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s1ïḓè"/>
            <p:cNvSpPr/>
            <p:nvPr/>
          </p:nvSpPr>
          <p:spPr bwMode="auto">
            <a:xfrm>
              <a:off x="5292726" y="4884738"/>
              <a:ext cx="685800" cy="504825"/>
            </a:xfrm>
            <a:custGeom>
              <a:avLst/>
              <a:gdLst>
                <a:gd name="T0" fmla="*/ 1695 w 2591"/>
                <a:gd name="T1" fmla="*/ 0 h 1909"/>
                <a:gd name="T2" fmla="*/ 0 w 2591"/>
                <a:gd name="T3" fmla="*/ 1213 h 1909"/>
                <a:gd name="T4" fmla="*/ 307 w 2591"/>
                <a:gd name="T5" fmla="*/ 1909 h 1909"/>
                <a:gd name="T6" fmla="*/ 1645 w 2591"/>
                <a:gd name="T7" fmla="*/ 1909 h 1909"/>
                <a:gd name="T8" fmla="*/ 2193 w 2591"/>
                <a:gd name="T9" fmla="*/ 1372 h 1909"/>
                <a:gd name="T10" fmla="*/ 2591 w 2591"/>
                <a:gd name="T11" fmla="*/ 941 h 1909"/>
                <a:gd name="T12" fmla="*/ 2591 w 2591"/>
                <a:gd name="T13" fmla="*/ 941 h 1909"/>
                <a:gd name="T14" fmla="*/ 2591 w 2591"/>
                <a:gd name="T15" fmla="*/ 941 h 1909"/>
                <a:gd name="T16" fmla="*/ 2552 w 2591"/>
                <a:gd name="T17" fmla="*/ 562 h 1909"/>
                <a:gd name="T18" fmla="*/ 2591 w 2591"/>
                <a:gd name="T19" fmla="*/ 184 h 1909"/>
                <a:gd name="T20" fmla="*/ 1695 w 2591"/>
                <a:gd name="T21" fmla="*/ 0 h 1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1" h="1909">
                  <a:moveTo>
                    <a:pt x="1695" y="0"/>
                  </a:moveTo>
                  <a:cubicBezTo>
                    <a:pt x="759" y="0"/>
                    <a:pt x="0" y="543"/>
                    <a:pt x="0" y="1213"/>
                  </a:cubicBezTo>
                  <a:cubicBezTo>
                    <a:pt x="0" y="1472"/>
                    <a:pt x="114" y="1712"/>
                    <a:pt x="307" y="1909"/>
                  </a:cubicBezTo>
                  <a:cubicBezTo>
                    <a:pt x="1645" y="1909"/>
                    <a:pt x="1645" y="1909"/>
                    <a:pt x="1645" y="1909"/>
                  </a:cubicBezTo>
                  <a:cubicBezTo>
                    <a:pt x="1690" y="1631"/>
                    <a:pt x="1913" y="1412"/>
                    <a:pt x="2193" y="1372"/>
                  </a:cubicBezTo>
                  <a:cubicBezTo>
                    <a:pt x="2232" y="1164"/>
                    <a:pt x="2388" y="996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66" y="819"/>
                    <a:pt x="2552" y="692"/>
                    <a:pt x="2552" y="562"/>
                  </a:cubicBezTo>
                  <a:cubicBezTo>
                    <a:pt x="2552" y="433"/>
                    <a:pt x="2566" y="306"/>
                    <a:pt x="2591" y="184"/>
                  </a:cubicBezTo>
                  <a:cubicBezTo>
                    <a:pt x="2331" y="67"/>
                    <a:pt x="2024" y="0"/>
                    <a:pt x="1695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śliďe"/>
            <p:cNvSpPr/>
            <p:nvPr/>
          </p:nvSpPr>
          <p:spPr bwMode="auto">
            <a:xfrm>
              <a:off x="6727826" y="5389563"/>
              <a:ext cx="666750" cy="1588"/>
            </a:xfrm>
            <a:custGeom>
              <a:avLst/>
              <a:gdLst>
                <a:gd name="T0" fmla="*/ 2517 w 2517"/>
                <a:gd name="T1" fmla="*/ 0 h 6"/>
                <a:gd name="T2" fmla="*/ 282 w 2517"/>
                <a:gd name="T3" fmla="*/ 0 h 6"/>
                <a:gd name="T4" fmla="*/ 276 w 2517"/>
                <a:gd name="T5" fmla="*/ 6 h 6"/>
                <a:gd name="T6" fmla="*/ 0 w 2517"/>
                <a:gd name="T7" fmla="*/ 6 h 6"/>
                <a:gd name="T8" fmla="*/ 0 w 2517"/>
                <a:gd name="T9" fmla="*/ 6 h 6"/>
                <a:gd name="T10" fmla="*/ 2513 w 2517"/>
                <a:gd name="T11" fmla="*/ 6 h 6"/>
                <a:gd name="T12" fmla="*/ 2517 w 251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7" h="6">
                  <a:moveTo>
                    <a:pt x="251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80" y="2"/>
                    <a:pt x="278" y="4"/>
                    <a:pt x="27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513" y="6"/>
                    <a:pt x="2513" y="6"/>
                    <a:pt x="2513" y="6"/>
                  </a:cubicBezTo>
                  <a:cubicBezTo>
                    <a:pt x="2514" y="4"/>
                    <a:pt x="2516" y="2"/>
                    <a:pt x="2517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ïŝḷiḓê"/>
            <p:cNvSpPr/>
            <p:nvPr/>
          </p:nvSpPr>
          <p:spPr bwMode="auto">
            <a:xfrm>
              <a:off x="6802438" y="4984751"/>
              <a:ext cx="642938" cy="404813"/>
            </a:xfrm>
            <a:custGeom>
              <a:avLst/>
              <a:gdLst>
                <a:gd name="T0" fmla="*/ 974 w 2426"/>
                <a:gd name="T1" fmla="*/ 0 h 1532"/>
                <a:gd name="T2" fmla="*/ 570 w 2426"/>
                <a:gd name="T3" fmla="*/ 41 h 1532"/>
                <a:gd name="T4" fmla="*/ 575 w 2426"/>
                <a:gd name="T5" fmla="*/ 185 h 1532"/>
                <a:gd name="T6" fmla="*/ 0 w 2426"/>
                <a:gd name="T7" fmla="*/ 1532 h 1532"/>
                <a:gd name="T8" fmla="*/ 2235 w 2426"/>
                <a:gd name="T9" fmla="*/ 1532 h 1532"/>
                <a:gd name="T10" fmla="*/ 2426 w 2426"/>
                <a:gd name="T11" fmla="*/ 1025 h 1532"/>
                <a:gd name="T12" fmla="*/ 974 w 2426"/>
                <a:gd name="T13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6" h="1532">
                  <a:moveTo>
                    <a:pt x="974" y="0"/>
                  </a:moveTo>
                  <a:cubicBezTo>
                    <a:pt x="834" y="0"/>
                    <a:pt x="698" y="14"/>
                    <a:pt x="570" y="41"/>
                  </a:cubicBezTo>
                  <a:cubicBezTo>
                    <a:pt x="574" y="88"/>
                    <a:pt x="575" y="137"/>
                    <a:pt x="575" y="185"/>
                  </a:cubicBezTo>
                  <a:cubicBezTo>
                    <a:pt x="575" y="715"/>
                    <a:pt x="355" y="1193"/>
                    <a:pt x="0" y="1532"/>
                  </a:cubicBezTo>
                  <a:cubicBezTo>
                    <a:pt x="2235" y="1532"/>
                    <a:pt x="2235" y="1532"/>
                    <a:pt x="2235" y="1532"/>
                  </a:cubicBezTo>
                  <a:cubicBezTo>
                    <a:pt x="2356" y="1383"/>
                    <a:pt x="2426" y="1209"/>
                    <a:pt x="2426" y="1025"/>
                  </a:cubicBezTo>
                  <a:cubicBezTo>
                    <a:pt x="2426" y="459"/>
                    <a:pt x="1776" y="0"/>
                    <a:pt x="974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isḷîďè"/>
            <p:cNvSpPr/>
            <p:nvPr/>
          </p:nvSpPr>
          <p:spPr bwMode="auto">
            <a:xfrm>
              <a:off x="6107113" y="5389563"/>
              <a:ext cx="450850" cy="1588"/>
            </a:xfrm>
            <a:custGeom>
              <a:avLst/>
              <a:gdLst>
                <a:gd name="T0" fmla="*/ 51 w 1704"/>
                <a:gd name="T1" fmla="*/ 0 h 6"/>
                <a:gd name="T2" fmla="*/ 5 w 1704"/>
                <a:gd name="T3" fmla="*/ 0 h 6"/>
                <a:gd name="T4" fmla="*/ 0 w 1704"/>
                <a:gd name="T5" fmla="*/ 6 h 6"/>
                <a:gd name="T6" fmla="*/ 1704 w 1704"/>
                <a:gd name="T7" fmla="*/ 6 h 6"/>
                <a:gd name="T8" fmla="*/ 1704 w 1704"/>
                <a:gd name="T9" fmla="*/ 6 h 6"/>
                <a:gd name="T10" fmla="*/ 57 w 1704"/>
                <a:gd name="T11" fmla="*/ 6 h 6"/>
                <a:gd name="T12" fmla="*/ 51 w 170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4" h="6">
                  <a:moveTo>
                    <a:pt x="5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5" y="4"/>
                    <a:pt x="53" y="2"/>
                    <a:pt x="51" y="0"/>
                  </a:cubicBezTo>
                </a:path>
              </a:pathLst>
            </a:custGeom>
            <a:solidFill>
              <a:srgbClr val="7AC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šḷidè"/>
            <p:cNvSpPr/>
            <p:nvPr/>
          </p:nvSpPr>
          <p:spPr bwMode="auto">
            <a:xfrm>
              <a:off x="6108701" y="5383213"/>
              <a:ext cx="12700" cy="6350"/>
            </a:xfrm>
            <a:custGeom>
              <a:avLst/>
              <a:gdLst>
                <a:gd name="T0" fmla="*/ 22 w 46"/>
                <a:gd name="T1" fmla="*/ 0 h 23"/>
                <a:gd name="T2" fmla="*/ 22 w 46"/>
                <a:gd name="T3" fmla="*/ 0 h 23"/>
                <a:gd name="T4" fmla="*/ 0 w 46"/>
                <a:gd name="T5" fmla="*/ 23 h 23"/>
                <a:gd name="T6" fmla="*/ 46 w 46"/>
                <a:gd name="T7" fmla="*/ 23 h 23"/>
                <a:gd name="T8" fmla="*/ 22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5" y="8"/>
                    <a:pt x="8" y="16"/>
                    <a:pt x="0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8" y="16"/>
                    <a:pt x="30" y="8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işḷíďè"/>
            <p:cNvSpPr/>
            <p:nvPr/>
          </p:nvSpPr>
          <p:spPr bwMode="auto">
            <a:xfrm>
              <a:off x="5727701" y="5389563"/>
              <a:ext cx="381000" cy="1588"/>
            </a:xfrm>
            <a:custGeom>
              <a:avLst/>
              <a:gdLst>
                <a:gd name="T0" fmla="*/ 1438 w 1438"/>
                <a:gd name="T1" fmla="*/ 0 h 6"/>
                <a:gd name="T2" fmla="*/ 1 w 1438"/>
                <a:gd name="T3" fmla="*/ 0 h 6"/>
                <a:gd name="T4" fmla="*/ 0 w 1438"/>
                <a:gd name="T5" fmla="*/ 6 h 6"/>
                <a:gd name="T6" fmla="*/ 1433 w 1438"/>
                <a:gd name="T7" fmla="*/ 6 h 6"/>
                <a:gd name="T8" fmla="*/ 1438 w 143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6">
                  <a:moveTo>
                    <a:pt x="143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1433" y="6"/>
                    <a:pt x="1433" y="6"/>
                    <a:pt x="1433" y="6"/>
                  </a:cubicBezTo>
                  <a:cubicBezTo>
                    <a:pt x="1435" y="4"/>
                    <a:pt x="1437" y="2"/>
                    <a:pt x="1438" y="0"/>
                  </a:cubicBezTo>
                </a:path>
              </a:pathLst>
            </a:custGeom>
            <a:solidFill>
              <a:srgbClr val="80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şļíḑé"/>
            <p:cNvSpPr/>
            <p:nvPr/>
          </p:nvSpPr>
          <p:spPr bwMode="auto">
            <a:xfrm>
              <a:off x="5727701" y="5133976"/>
              <a:ext cx="387350" cy="255588"/>
            </a:xfrm>
            <a:custGeom>
              <a:avLst/>
              <a:gdLst>
                <a:gd name="T0" fmla="*/ 946 w 1459"/>
                <a:gd name="T1" fmla="*/ 0 h 968"/>
                <a:gd name="T2" fmla="*/ 946 w 1459"/>
                <a:gd name="T3" fmla="*/ 0 h 968"/>
                <a:gd name="T4" fmla="*/ 548 w 1459"/>
                <a:gd name="T5" fmla="*/ 431 h 968"/>
                <a:gd name="T6" fmla="*/ 0 w 1459"/>
                <a:gd name="T7" fmla="*/ 968 h 968"/>
                <a:gd name="T8" fmla="*/ 1437 w 1459"/>
                <a:gd name="T9" fmla="*/ 968 h 968"/>
                <a:gd name="T10" fmla="*/ 1459 w 1459"/>
                <a:gd name="T11" fmla="*/ 945 h 968"/>
                <a:gd name="T12" fmla="*/ 1459 w 1459"/>
                <a:gd name="T13" fmla="*/ 945 h 968"/>
                <a:gd name="T14" fmla="*/ 1459 w 1459"/>
                <a:gd name="T15" fmla="*/ 945 h 968"/>
                <a:gd name="T16" fmla="*/ 946 w 1459"/>
                <a:gd name="T17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9" h="968">
                  <a:moveTo>
                    <a:pt x="946" y="0"/>
                  </a:moveTo>
                  <a:cubicBezTo>
                    <a:pt x="946" y="0"/>
                    <a:pt x="946" y="0"/>
                    <a:pt x="946" y="0"/>
                  </a:cubicBezTo>
                  <a:cubicBezTo>
                    <a:pt x="743" y="55"/>
                    <a:pt x="587" y="223"/>
                    <a:pt x="548" y="431"/>
                  </a:cubicBezTo>
                  <a:cubicBezTo>
                    <a:pt x="268" y="471"/>
                    <a:pt x="45" y="690"/>
                    <a:pt x="0" y="968"/>
                  </a:cubicBezTo>
                  <a:cubicBezTo>
                    <a:pt x="1437" y="968"/>
                    <a:pt x="1437" y="968"/>
                    <a:pt x="1437" y="968"/>
                  </a:cubicBezTo>
                  <a:cubicBezTo>
                    <a:pt x="1445" y="961"/>
                    <a:pt x="1452" y="953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204" y="692"/>
                    <a:pt x="1021" y="366"/>
                    <a:pt x="946" y="0"/>
                  </a:cubicBezTo>
                </a:path>
              </a:pathLst>
            </a:custGeom>
            <a:solidFill>
              <a:srgbClr val="E8F6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íš1ïḋè"/>
            <p:cNvSpPr/>
            <p:nvPr/>
          </p:nvSpPr>
          <p:spPr bwMode="auto">
            <a:xfrm>
              <a:off x="6269038" y="3397251"/>
              <a:ext cx="100013" cy="725488"/>
            </a:xfrm>
            <a:custGeom>
              <a:avLst/>
              <a:gdLst>
                <a:gd name="T0" fmla="*/ 42 w 63"/>
                <a:gd name="T1" fmla="*/ 457 h 457"/>
                <a:gd name="T2" fmla="*/ 0 w 63"/>
                <a:gd name="T3" fmla="*/ 455 h 457"/>
                <a:gd name="T4" fmla="*/ 21 w 63"/>
                <a:gd name="T5" fmla="*/ 0 h 457"/>
                <a:gd name="T6" fmla="*/ 63 w 63"/>
                <a:gd name="T7" fmla="*/ 2 h 457"/>
                <a:gd name="T8" fmla="*/ 42 w 63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57">
                  <a:moveTo>
                    <a:pt x="42" y="457"/>
                  </a:moveTo>
                  <a:lnTo>
                    <a:pt x="0" y="455"/>
                  </a:lnTo>
                  <a:lnTo>
                    <a:pt x="21" y="0"/>
                  </a:lnTo>
                  <a:lnTo>
                    <a:pt x="63" y="2"/>
                  </a:lnTo>
                  <a:lnTo>
                    <a:pt x="42" y="457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íṥ1îďè"/>
            <p:cNvSpPr/>
            <p:nvPr/>
          </p:nvSpPr>
          <p:spPr bwMode="auto">
            <a:xfrm>
              <a:off x="6419851" y="3405188"/>
              <a:ext cx="101600" cy="723900"/>
            </a:xfrm>
            <a:custGeom>
              <a:avLst/>
              <a:gdLst>
                <a:gd name="T0" fmla="*/ 22 w 64"/>
                <a:gd name="T1" fmla="*/ 456 h 456"/>
                <a:gd name="T2" fmla="*/ 64 w 64"/>
                <a:gd name="T3" fmla="*/ 454 h 456"/>
                <a:gd name="T4" fmla="*/ 43 w 64"/>
                <a:gd name="T5" fmla="*/ 0 h 456"/>
                <a:gd name="T6" fmla="*/ 0 w 64"/>
                <a:gd name="T7" fmla="*/ 2 h 456"/>
                <a:gd name="T8" fmla="*/ 22 w 64"/>
                <a:gd name="T9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6">
                  <a:moveTo>
                    <a:pt x="22" y="456"/>
                  </a:moveTo>
                  <a:lnTo>
                    <a:pt x="64" y="454"/>
                  </a:lnTo>
                  <a:lnTo>
                    <a:pt x="43" y="0"/>
                  </a:lnTo>
                  <a:lnTo>
                    <a:pt x="0" y="2"/>
                  </a:lnTo>
                  <a:lnTo>
                    <a:pt x="22" y="456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iSlîḍê"/>
            <p:cNvSpPr/>
            <p:nvPr/>
          </p:nvSpPr>
          <p:spPr bwMode="auto">
            <a:xfrm>
              <a:off x="6557963" y="5389563"/>
              <a:ext cx="169863" cy="1588"/>
            </a:xfrm>
            <a:custGeom>
              <a:avLst/>
              <a:gdLst>
                <a:gd name="T0" fmla="*/ 638 w 642"/>
                <a:gd name="T1" fmla="*/ 0 h 6"/>
                <a:gd name="T2" fmla="*/ 0 w 642"/>
                <a:gd name="T3" fmla="*/ 0 h 6"/>
                <a:gd name="T4" fmla="*/ 1 w 642"/>
                <a:gd name="T5" fmla="*/ 6 h 6"/>
                <a:gd name="T6" fmla="*/ 642 w 642"/>
                <a:gd name="T7" fmla="*/ 6 h 6"/>
                <a:gd name="T8" fmla="*/ 638 w 64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6">
                  <a:moveTo>
                    <a:pt x="6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42" y="6"/>
                    <a:pt x="642" y="6"/>
                    <a:pt x="642" y="6"/>
                  </a:cubicBezTo>
                  <a:cubicBezTo>
                    <a:pt x="641" y="4"/>
                    <a:pt x="639" y="2"/>
                    <a:pt x="638" y="0"/>
                  </a:cubicBezTo>
                </a:path>
              </a:pathLst>
            </a:custGeom>
            <a:solidFill>
              <a:srgbClr val="3CA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s1idê"/>
            <p:cNvSpPr/>
            <p:nvPr/>
          </p:nvSpPr>
          <p:spPr bwMode="auto">
            <a:xfrm>
              <a:off x="5978526" y="4540251"/>
              <a:ext cx="974725" cy="849313"/>
            </a:xfrm>
            <a:custGeom>
              <a:avLst/>
              <a:gdLst>
                <a:gd name="T0" fmla="*/ 1825 w 3683"/>
                <a:gd name="T1" fmla="*/ 0 h 3210"/>
                <a:gd name="T2" fmla="*/ 0 w 3683"/>
                <a:gd name="T3" fmla="*/ 1485 h 3210"/>
                <a:gd name="T4" fmla="*/ 0 w 3683"/>
                <a:gd name="T5" fmla="*/ 1485 h 3210"/>
                <a:gd name="T6" fmla="*/ 0 w 3683"/>
                <a:gd name="T7" fmla="*/ 1485 h 3210"/>
                <a:gd name="T8" fmla="*/ 677 w 3683"/>
                <a:gd name="T9" fmla="*/ 2063 h 3210"/>
                <a:gd name="T10" fmla="*/ 677 w 3683"/>
                <a:gd name="T11" fmla="*/ 2063 h 3210"/>
                <a:gd name="T12" fmla="*/ 999 w 3683"/>
                <a:gd name="T13" fmla="*/ 1994 h 3210"/>
                <a:gd name="T14" fmla="*/ 1757 w 3683"/>
                <a:gd name="T15" fmla="*/ 2592 h 3210"/>
                <a:gd name="T16" fmla="*/ 1959 w 3683"/>
                <a:gd name="T17" fmla="*/ 2813 h 3210"/>
                <a:gd name="T18" fmla="*/ 2189 w 3683"/>
                <a:gd name="T19" fmla="*/ 3210 h 3210"/>
                <a:gd name="T20" fmla="*/ 2827 w 3683"/>
                <a:gd name="T21" fmla="*/ 3210 h 3210"/>
                <a:gd name="T22" fmla="*/ 2636 w 3683"/>
                <a:gd name="T23" fmla="*/ 2703 h 3210"/>
                <a:gd name="T24" fmla="*/ 3683 w 3683"/>
                <a:gd name="T25" fmla="*/ 1719 h 3210"/>
                <a:gd name="T26" fmla="*/ 3683 w 3683"/>
                <a:gd name="T27" fmla="*/ 1719 h 3210"/>
                <a:gd name="T28" fmla="*/ 3683 w 3683"/>
                <a:gd name="T29" fmla="*/ 1719 h 3210"/>
                <a:gd name="T30" fmla="*/ 1825 w 3683"/>
                <a:gd name="T31" fmla="*/ 0 h 3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83" h="3210">
                  <a:moveTo>
                    <a:pt x="1825" y="0"/>
                  </a:moveTo>
                  <a:cubicBezTo>
                    <a:pt x="926" y="0"/>
                    <a:pt x="175" y="637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303" y="1620"/>
                    <a:pt x="542" y="1822"/>
                    <a:pt x="677" y="2063"/>
                  </a:cubicBezTo>
                  <a:cubicBezTo>
                    <a:pt x="677" y="2063"/>
                    <a:pt x="677" y="2063"/>
                    <a:pt x="677" y="2063"/>
                  </a:cubicBezTo>
                  <a:cubicBezTo>
                    <a:pt x="775" y="2018"/>
                    <a:pt x="884" y="1994"/>
                    <a:pt x="999" y="1994"/>
                  </a:cubicBezTo>
                  <a:cubicBezTo>
                    <a:pt x="1367" y="1994"/>
                    <a:pt x="1675" y="2249"/>
                    <a:pt x="1757" y="2592"/>
                  </a:cubicBezTo>
                  <a:cubicBezTo>
                    <a:pt x="1869" y="2605"/>
                    <a:pt x="1956" y="2698"/>
                    <a:pt x="1959" y="2813"/>
                  </a:cubicBezTo>
                  <a:cubicBezTo>
                    <a:pt x="2079" y="2911"/>
                    <a:pt x="2163" y="3051"/>
                    <a:pt x="2189" y="3210"/>
                  </a:cubicBezTo>
                  <a:cubicBezTo>
                    <a:pt x="2827" y="3210"/>
                    <a:pt x="2827" y="3210"/>
                    <a:pt x="2827" y="3210"/>
                  </a:cubicBezTo>
                  <a:cubicBezTo>
                    <a:pt x="2705" y="3061"/>
                    <a:pt x="2636" y="2887"/>
                    <a:pt x="2636" y="2703"/>
                  </a:cubicBezTo>
                  <a:cubicBezTo>
                    <a:pt x="2636" y="2236"/>
                    <a:pt x="3078" y="1842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09" y="757"/>
                    <a:pt x="2805" y="0"/>
                    <a:pt x="1825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iṥḷíḍê"/>
            <p:cNvSpPr/>
            <p:nvPr/>
          </p:nvSpPr>
          <p:spPr bwMode="auto">
            <a:xfrm>
              <a:off x="5969001" y="4933951"/>
              <a:ext cx="188913" cy="211138"/>
            </a:xfrm>
            <a:custGeom>
              <a:avLst/>
              <a:gdLst>
                <a:gd name="T0" fmla="*/ 39 w 716"/>
                <a:gd name="T1" fmla="*/ 0 h 798"/>
                <a:gd name="T2" fmla="*/ 0 w 716"/>
                <a:gd name="T3" fmla="*/ 378 h 798"/>
                <a:gd name="T4" fmla="*/ 39 w 716"/>
                <a:gd name="T5" fmla="*/ 757 h 798"/>
                <a:gd name="T6" fmla="*/ 39 w 716"/>
                <a:gd name="T7" fmla="*/ 757 h 798"/>
                <a:gd name="T8" fmla="*/ 182 w 716"/>
                <a:gd name="T9" fmla="*/ 739 h 798"/>
                <a:gd name="T10" fmla="*/ 431 w 716"/>
                <a:gd name="T11" fmla="*/ 798 h 798"/>
                <a:gd name="T12" fmla="*/ 716 w 716"/>
                <a:gd name="T13" fmla="*/ 578 h 798"/>
                <a:gd name="T14" fmla="*/ 39 w 716"/>
                <a:gd name="T15" fmla="*/ 0 h 798"/>
                <a:gd name="T16" fmla="*/ 39 w 716"/>
                <a:gd name="T17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798">
                  <a:moveTo>
                    <a:pt x="39" y="0"/>
                  </a:moveTo>
                  <a:cubicBezTo>
                    <a:pt x="14" y="122"/>
                    <a:pt x="0" y="249"/>
                    <a:pt x="0" y="378"/>
                  </a:cubicBezTo>
                  <a:cubicBezTo>
                    <a:pt x="0" y="508"/>
                    <a:pt x="14" y="635"/>
                    <a:pt x="39" y="757"/>
                  </a:cubicBezTo>
                  <a:cubicBezTo>
                    <a:pt x="39" y="757"/>
                    <a:pt x="39" y="757"/>
                    <a:pt x="39" y="757"/>
                  </a:cubicBezTo>
                  <a:cubicBezTo>
                    <a:pt x="84" y="745"/>
                    <a:pt x="133" y="739"/>
                    <a:pt x="182" y="739"/>
                  </a:cubicBezTo>
                  <a:cubicBezTo>
                    <a:pt x="272" y="739"/>
                    <a:pt x="357" y="760"/>
                    <a:pt x="431" y="798"/>
                  </a:cubicBezTo>
                  <a:cubicBezTo>
                    <a:pt x="507" y="704"/>
                    <a:pt x="605" y="629"/>
                    <a:pt x="716" y="578"/>
                  </a:cubicBezTo>
                  <a:cubicBezTo>
                    <a:pt x="581" y="337"/>
                    <a:pt x="342" y="135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ŝļide"/>
            <p:cNvSpPr/>
            <p:nvPr/>
          </p:nvSpPr>
          <p:spPr bwMode="auto">
            <a:xfrm>
              <a:off x="6727826" y="5389563"/>
              <a:ext cx="74613" cy="1588"/>
            </a:xfrm>
            <a:custGeom>
              <a:avLst/>
              <a:gdLst>
                <a:gd name="T0" fmla="*/ 286 w 286"/>
                <a:gd name="T1" fmla="*/ 0 h 6"/>
                <a:gd name="T2" fmla="*/ 0 w 286"/>
                <a:gd name="T3" fmla="*/ 0 h 6"/>
                <a:gd name="T4" fmla="*/ 4 w 286"/>
                <a:gd name="T5" fmla="*/ 6 h 6"/>
                <a:gd name="T6" fmla="*/ 280 w 286"/>
                <a:gd name="T7" fmla="*/ 6 h 6"/>
                <a:gd name="T8" fmla="*/ 286 w 28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">
                  <a:moveTo>
                    <a:pt x="2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82" y="4"/>
                    <a:pt x="284" y="2"/>
                    <a:pt x="286" y="0"/>
                  </a:cubicBezTo>
                </a:path>
              </a:pathLst>
            </a:custGeom>
            <a:solidFill>
              <a:srgbClr val="42B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ṩļíḓé"/>
            <p:cNvSpPr/>
            <p:nvPr/>
          </p:nvSpPr>
          <p:spPr bwMode="auto">
            <a:xfrm>
              <a:off x="6677026" y="4995863"/>
              <a:ext cx="277813" cy="393700"/>
            </a:xfrm>
            <a:custGeom>
              <a:avLst/>
              <a:gdLst>
                <a:gd name="T0" fmla="*/ 1047 w 1052"/>
                <a:gd name="T1" fmla="*/ 0 h 1491"/>
                <a:gd name="T2" fmla="*/ 1047 w 1052"/>
                <a:gd name="T3" fmla="*/ 0 h 1491"/>
                <a:gd name="T4" fmla="*/ 0 w 1052"/>
                <a:gd name="T5" fmla="*/ 984 h 1491"/>
                <a:gd name="T6" fmla="*/ 191 w 1052"/>
                <a:gd name="T7" fmla="*/ 1491 h 1491"/>
                <a:gd name="T8" fmla="*/ 477 w 1052"/>
                <a:gd name="T9" fmla="*/ 1491 h 1491"/>
                <a:gd name="T10" fmla="*/ 1052 w 1052"/>
                <a:gd name="T11" fmla="*/ 144 h 1491"/>
                <a:gd name="T12" fmla="*/ 1047 w 1052"/>
                <a:gd name="T13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2" h="1491">
                  <a:moveTo>
                    <a:pt x="1047" y="0"/>
                  </a:moveTo>
                  <a:cubicBezTo>
                    <a:pt x="1047" y="0"/>
                    <a:pt x="1047" y="0"/>
                    <a:pt x="1047" y="0"/>
                  </a:cubicBezTo>
                  <a:cubicBezTo>
                    <a:pt x="442" y="123"/>
                    <a:pt x="0" y="517"/>
                    <a:pt x="0" y="984"/>
                  </a:cubicBezTo>
                  <a:cubicBezTo>
                    <a:pt x="0" y="1168"/>
                    <a:pt x="69" y="1342"/>
                    <a:pt x="191" y="1491"/>
                  </a:cubicBezTo>
                  <a:cubicBezTo>
                    <a:pt x="477" y="1491"/>
                    <a:pt x="477" y="1491"/>
                    <a:pt x="477" y="1491"/>
                  </a:cubicBezTo>
                  <a:cubicBezTo>
                    <a:pt x="832" y="1152"/>
                    <a:pt x="1052" y="674"/>
                    <a:pt x="1052" y="144"/>
                  </a:cubicBezTo>
                  <a:cubicBezTo>
                    <a:pt x="1052" y="96"/>
                    <a:pt x="1051" y="47"/>
                    <a:pt x="1047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ṡḻíḋê"/>
            <p:cNvSpPr/>
            <p:nvPr/>
          </p:nvSpPr>
          <p:spPr bwMode="auto">
            <a:xfrm>
              <a:off x="6121401" y="5389563"/>
              <a:ext cx="436563" cy="1588"/>
            </a:xfrm>
            <a:custGeom>
              <a:avLst/>
              <a:gdLst>
                <a:gd name="T0" fmla="*/ 1652 w 1653"/>
                <a:gd name="T1" fmla="*/ 0 h 6"/>
                <a:gd name="T2" fmla="*/ 0 w 1653"/>
                <a:gd name="T3" fmla="*/ 0 h 6"/>
                <a:gd name="T4" fmla="*/ 6 w 1653"/>
                <a:gd name="T5" fmla="*/ 6 h 6"/>
                <a:gd name="T6" fmla="*/ 1653 w 1653"/>
                <a:gd name="T7" fmla="*/ 6 h 6"/>
                <a:gd name="T8" fmla="*/ 1652 w 165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">
                  <a:moveTo>
                    <a:pt x="16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1653" y="6"/>
                    <a:pt x="1653" y="6"/>
                    <a:pt x="1653" y="6"/>
                  </a:cubicBezTo>
                  <a:cubicBezTo>
                    <a:pt x="1652" y="4"/>
                    <a:pt x="1652" y="2"/>
                    <a:pt x="1652" y="0"/>
                  </a:cubicBezTo>
                </a:path>
              </a:pathLst>
            </a:custGeom>
            <a:solidFill>
              <a:srgbClr val="70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şļîḓè"/>
            <p:cNvSpPr/>
            <p:nvPr/>
          </p:nvSpPr>
          <p:spPr bwMode="auto">
            <a:xfrm>
              <a:off x="6115051" y="5067301"/>
              <a:ext cx="442913" cy="322263"/>
            </a:xfrm>
            <a:custGeom>
              <a:avLst/>
              <a:gdLst>
                <a:gd name="T0" fmla="*/ 486 w 1676"/>
                <a:gd name="T1" fmla="*/ 0 h 1216"/>
                <a:gd name="T2" fmla="*/ 164 w 1676"/>
                <a:gd name="T3" fmla="*/ 69 h 1216"/>
                <a:gd name="T4" fmla="*/ 164 w 1676"/>
                <a:gd name="T5" fmla="*/ 69 h 1216"/>
                <a:gd name="T6" fmla="*/ 164 w 1676"/>
                <a:gd name="T7" fmla="*/ 69 h 1216"/>
                <a:gd name="T8" fmla="*/ 285 w 1676"/>
                <a:gd name="T9" fmla="*/ 520 h 1216"/>
                <a:gd name="T10" fmla="*/ 0 w 1676"/>
                <a:gd name="T11" fmla="*/ 1193 h 1216"/>
                <a:gd name="T12" fmla="*/ 24 w 1676"/>
                <a:gd name="T13" fmla="*/ 1216 h 1216"/>
                <a:gd name="T14" fmla="*/ 1676 w 1676"/>
                <a:gd name="T15" fmla="*/ 1216 h 1216"/>
                <a:gd name="T16" fmla="*/ 1446 w 1676"/>
                <a:gd name="T17" fmla="*/ 819 h 1216"/>
                <a:gd name="T18" fmla="*/ 1244 w 1676"/>
                <a:gd name="T19" fmla="*/ 598 h 1216"/>
                <a:gd name="T20" fmla="*/ 486 w 1676"/>
                <a:gd name="T21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6" h="1216">
                  <a:moveTo>
                    <a:pt x="486" y="0"/>
                  </a:moveTo>
                  <a:cubicBezTo>
                    <a:pt x="371" y="0"/>
                    <a:pt x="262" y="24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242" y="208"/>
                    <a:pt x="285" y="360"/>
                    <a:pt x="285" y="520"/>
                  </a:cubicBezTo>
                  <a:cubicBezTo>
                    <a:pt x="285" y="769"/>
                    <a:pt x="180" y="1001"/>
                    <a:pt x="0" y="1193"/>
                  </a:cubicBezTo>
                  <a:cubicBezTo>
                    <a:pt x="8" y="1201"/>
                    <a:pt x="16" y="1209"/>
                    <a:pt x="24" y="1216"/>
                  </a:cubicBezTo>
                  <a:cubicBezTo>
                    <a:pt x="1676" y="1216"/>
                    <a:pt x="1676" y="1216"/>
                    <a:pt x="1676" y="1216"/>
                  </a:cubicBezTo>
                  <a:cubicBezTo>
                    <a:pt x="1650" y="1057"/>
                    <a:pt x="1566" y="917"/>
                    <a:pt x="1446" y="819"/>
                  </a:cubicBezTo>
                  <a:cubicBezTo>
                    <a:pt x="1443" y="704"/>
                    <a:pt x="1356" y="611"/>
                    <a:pt x="1244" y="598"/>
                  </a:cubicBezTo>
                  <a:cubicBezTo>
                    <a:pt x="1162" y="255"/>
                    <a:pt x="854" y="0"/>
                    <a:pt x="486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ṡḷiḓé"/>
            <p:cNvSpPr/>
            <p:nvPr/>
          </p:nvSpPr>
          <p:spPr bwMode="auto">
            <a:xfrm>
              <a:off x="5978526" y="5086351"/>
              <a:ext cx="211138" cy="296863"/>
            </a:xfrm>
            <a:custGeom>
              <a:avLst/>
              <a:gdLst>
                <a:gd name="T0" fmla="*/ 677 w 798"/>
                <a:gd name="T1" fmla="*/ 0 h 1124"/>
                <a:gd name="T2" fmla="*/ 392 w 798"/>
                <a:gd name="T3" fmla="*/ 220 h 1124"/>
                <a:gd name="T4" fmla="*/ 143 w 798"/>
                <a:gd name="T5" fmla="*/ 161 h 1124"/>
                <a:gd name="T6" fmla="*/ 0 w 798"/>
                <a:gd name="T7" fmla="*/ 179 h 1124"/>
                <a:gd name="T8" fmla="*/ 513 w 798"/>
                <a:gd name="T9" fmla="*/ 1124 h 1124"/>
                <a:gd name="T10" fmla="*/ 513 w 798"/>
                <a:gd name="T11" fmla="*/ 1124 h 1124"/>
                <a:gd name="T12" fmla="*/ 798 w 798"/>
                <a:gd name="T13" fmla="*/ 451 h 1124"/>
                <a:gd name="T14" fmla="*/ 677 w 798"/>
                <a:gd name="T15" fmla="*/ 0 h 1124"/>
                <a:gd name="T16" fmla="*/ 677 w 798"/>
                <a:gd name="T17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8" h="1124">
                  <a:moveTo>
                    <a:pt x="677" y="0"/>
                  </a:moveTo>
                  <a:cubicBezTo>
                    <a:pt x="566" y="51"/>
                    <a:pt x="468" y="126"/>
                    <a:pt x="392" y="220"/>
                  </a:cubicBezTo>
                  <a:cubicBezTo>
                    <a:pt x="318" y="182"/>
                    <a:pt x="233" y="161"/>
                    <a:pt x="143" y="161"/>
                  </a:cubicBezTo>
                  <a:cubicBezTo>
                    <a:pt x="94" y="161"/>
                    <a:pt x="45" y="167"/>
                    <a:pt x="0" y="179"/>
                  </a:cubicBezTo>
                  <a:cubicBezTo>
                    <a:pt x="75" y="545"/>
                    <a:pt x="258" y="871"/>
                    <a:pt x="513" y="1124"/>
                  </a:cubicBezTo>
                  <a:cubicBezTo>
                    <a:pt x="513" y="1124"/>
                    <a:pt x="513" y="1124"/>
                    <a:pt x="513" y="1124"/>
                  </a:cubicBezTo>
                  <a:cubicBezTo>
                    <a:pt x="693" y="932"/>
                    <a:pt x="798" y="700"/>
                    <a:pt x="798" y="451"/>
                  </a:cubicBezTo>
                  <a:cubicBezTo>
                    <a:pt x="798" y="291"/>
                    <a:pt x="755" y="139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</a:path>
              </a:pathLst>
            </a:custGeom>
            <a:solidFill>
              <a:srgbClr val="BD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71624" y="1971674"/>
            <a:ext cx="2009775" cy="390525"/>
            <a:chOff x="1571624" y="1971674"/>
            <a:chExt cx="2009775" cy="390525"/>
          </a:xfrm>
        </p:grpSpPr>
        <p:sp>
          <p:nvSpPr>
            <p:cNvPr id="63" name="矩形: 圆角 62"/>
            <p:cNvSpPr/>
            <p:nvPr/>
          </p:nvSpPr>
          <p:spPr>
            <a:xfrm>
              <a:off x="1571624" y="1971674"/>
              <a:ext cx="2009775" cy="390525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619055" y="1982270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364431" y="2462205"/>
            <a:ext cx="2424160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571624" y="3954466"/>
            <a:ext cx="2009775" cy="390525"/>
            <a:chOff x="1571624" y="3954466"/>
            <a:chExt cx="2009775" cy="390525"/>
          </a:xfrm>
        </p:grpSpPr>
        <p:sp>
          <p:nvSpPr>
            <p:cNvPr id="67" name="矩形: 圆角 66"/>
            <p:cNvSpPr/>
            <p:nvPr/>
          </p:nvSpPr>
          <p:spPr>
            <a:xfrm>
              <a:off x="1571624" y="3954466"/>
              <a:ext cx="2009775" cy="39052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619055" y="3961501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635301" y="1971674"/>
            <a:ext cx="2009775" cy="390525"/>
            <a:chOff x="8635301" y="1971674"/>
            <a:chExt cx="2009775" cy="390525"/>
          </a:xfrm>
        </p:grpSpPr>
        <p:sp>
          <p:nvSpPr>
            <p:cNvPr id="70" name="矩形: 圆角 69"/>
            <p:cNvSpPr/>
            <p:nvPr/>
          </p:nvSpPr>
          <p:spPr>
            <a:xfrm>
              <a:off x="8635301" y="1971674"/>
              <a:ext cx="2009775" cy="3905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8663784" y="1982270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635301" y="3954466"/>
            <a:ext cx="2009775" cy="390525"/>
            <a:chOff x="8635301" y="3954466"/>
            <a:chExt cx="2009775" cy="390525"/>
          </a:xfrm>
        </p:grpSpPr>
        <p:sp>
          <p:nvSpPr>
            <p:cNvPr id="73" name="矩形: 圆角 72"/>
            <p:cNvSpPr/>
            <p:nvPr/>
          </p:nvSpPr>
          <p:spPr>
            <a:xfrm>
              <a:off x="8635301" y="3954466"/>
              <a:ext cx="2009775" cy="39052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8663784" y="3961501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364431" y="4454605"/>
            <a:ext cx="2424160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451572" y="2462205"/>
            <a:ext cx="2424160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451572" y="4454605"/>
            <a:ext cx="2424160" cy="7786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79" name="文本框 78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5" grpId="0"/>
      <p:bldP spid="76" grpId="0"/>
      <p:bldP spid="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组合 121"/>
          <p:cNvGrpSpPr/>
          <p:nvPr/>
        </p:nvGrpSpPr>
        <p:grpSpPr>
          <a:xfrm>
            <a:off x="3899330" y="2194236"/>
            <a:ext cx="4393340" cy="3190254"/>
            <a:chOff x="4211658" y="2156440"/>
            <a:chExt cx="4393340" cy="3190254"/>
          </a:xfrm>
        </p:grpSpPr>
        <p:grpSp>
          <p:nvGrpSpPr>
            <p:cNvPr id="2" name="组合 1"/>
            <p:cNvGrpSpPr/>
            <p:nvPr/>
          </p:nvGrpSpPr>
          <p:grpSpPr>
            <a:xfrm>
              <a:off x="7267704" y="2169290"/>
              <a:ext cx="1337294" cy="431007"/>
              <a:chOff x="6512049" y="2169290"/>
              <a:chExt cx="1337294" cy="43100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H="1">
                <a:off x="6602520" y="2175242"/>
                <a:ext cx="1246823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 flipH="1">
                <a:off x="6512049" y="2169290"/>
                <a:ext cx="97614" cy="431007"/>
              </a:xfrm>
              <a:prstGeom prst="line">
                <a:avLst/>
              </a:prstGeom>
              <a:ln w="15875">
                <a:gradFill>
                  <a:gsLst>
                    <a:gs pos="29000">
                      <a:schemeClr val="bg1">
                        <a:lumMod val="65000"/>
                      </a:schemeClr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直接连接符 7"/>
            <p:cNvCxnSpPr/>
            <p:nvPr/>
          </p:nvCxnSpPr>
          <p:spPr>
            <a:xfrm flipH="1">
              <a:off x="7761283" y="3783142"/>
              <a:ext cx="843715" cy="0"/>
            </a:xfrm>
            <a:prstGeom prst="line">
              <a:avLst/>
            </a:prstGeom>
            <a:ln w="15875">
              <a:gradFill flip="none" rotWithShape="1">
                <a:gsLst>
                  <a:gs pos="15000">
                    <a:schemeClr val="bg1">
                      <a:lumMod val="6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267704" y="4915687"/>
              <a:ext cx="1337294" cy="431007"/>
              <a:chOff x="6512049" y="4915687"/>
              <a:chExt cx="1337294" cy="431007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 flipV="1">
                <a:off x="6602520" y="5340742"/>
                <a:ext cx="1246823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 flipV="1">
                <a:off x="6512049" y="4915687"/>
                <a:ext cx="97614" cy="431007"/>
              </a:xfrm>
              <a:prstGeom prst="line">
                <a:avLst/>
              </a:prstGeom>
              <a:ln w="15875">
                <a:gradFill>
                  <a:gsLst>
                    <a:gs pos="29000">
                      <a:schemeClr val="bg1">
                        <a:lumMod val="6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4220655" y="2156440"/>
              <a:ext cx="1337294" cy="431007"/>
              <a:chOff x="4220655" y="2156440"/>
              <a:chExt cx="1337294" cy="43100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4220655" y="2162392"/>
                <a:ext cx="1246823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460335" y="2156440"/>
                <a:ext cx="97614" cy="431007"/>
              </a:xfrm>
              <a:prstGeom prst="line">
                <a:avLst/>
              </a:prstGeom>
              <a:ln w="15875">
                <a:gradFill>
                  <a:gsLst>
                    <a:gs pos="29000">
                      <a:schemeClr val="bg1">
                        <a:lumMod val="65000"/>
                      </a:schemeClr>
                    </a:gs>
                    <a:gs pos="100000">
                      <a:schemeClr val="accent6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直接连接符 22"/>
            <p:cNvCxnSpPr/>
            <p:nvPr/>
          </p:nvCxnSpPr>
          <p:spPr>
            <a:xfrm>
              <a:off x="4211658" y="3771048"/>
              <a:ext cx="843715" cy="0"/>
            </a:xfrm>
            <a:prstGeom prst="line">
              <a:avLst/>
            </a:prstGeom>
            <a:ln w="15875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3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4220655" y="4902837"/>
              <a:ext cx="1337294" cy="431007"/>
              <a:chOff x="4220655" y="4902837"/>
              <a:chExt cx="1337294" cy="431007"/>
            </a:xfrm>
          </p:grpSpPr>
          <p:cxnSp>
            <p:nvCxnSpPr>
              <p:cNvPr id="26" name="直接连接符 25"/>
              <p:cNvCxnSpPr/>
              <p:nvPr/>
            </p:nvCxnSpPr>
            <p:spPr>
              <a:xfrm flipV="1">
                <a:off x="4220655" y="5327892"/>
                <a:ext cx="1246823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V="1">
                <a:off x="5460335" y="4902837"/>
                <a:ext cx="97614" cy="431007"/>
              </a:xfrm>
              <a:prstGeom prst="line">
                <a:avLst/>
              </a:prstGeom>
              <a:ln w="15875">
                <a:gradFill>
                  <a:gsLst>
                    <a:gs pos="29000">
                      <a:schemeClr val="bg1">
                        <a:lumMod val="6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5067d9ed-ad92-4341-8ce6-cae1aaebe19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654331" y="2263775"/>
              <a:ext cx="1636780" cy="2873376"/>
              <a:chOff x="4657422" y="1131682"/>
              <a:chExt cx="2877157" cy="5050863"/>
            </a:xfrm>
          </p:grpSpPr>
          <p:sp>
            <p:nvSpPr>
              <p:cNvPr id="82" name="ïṣļiďê"/>
              <p:cNvSpPr/>
              <p:nvPr/>
            </p:nvSpPr>
            <p:spPr bwMode="auto">
              <a:xfrm>
                <a:off x="5493952" y="2798402"/>
                <a:ext cx="994966" cy="1001301"/>
              </a:xfrm>
              <a:custGeom>
                <a:avLst/>
                <a:gdLst>
                  <a:gd name="T0" fmla="*/ 116 w 137"/>
                  <a:gd name="T1" fmla="*/ 34 h 139"/>
                  <a:gd name="T2" fmla="*/ 106 w 137"/>
                  <a:gd name="T3" fmla="*/ 120 h 139"/>
                  <a:gd name="T4" fmla="*/ 21 w 137"/>
                  <a:gd name="T5" fmla="*/ 105 h 139"/>
                  <a:gd name="T6" fmla="*/ 31 w 137"/>
                  <a:gd name="T7" fmla="*/ 19 h 139"/>
                  <a:gd name="T8" fmla="*/ 116 w 137"/>
                  <a:gd name="T9" fmla="*/ 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9">
                    <a:moveTo>
                      <a:pt x="116" y="34"/>
                    </a:moveTo>
                    <a:cubicBezTo>
                      <a:pt x="137" y="62"/>
                      <a:pt x="132" y="100"/>
                      <a:pt x="106" y="120"/>
                    </a:cubicBezTo>
                    <a:cubicBezTo>
                      <a:pt x="80" y="139"/>
                      <a:pt x="41" y="133"/>
                      <a:pt x="21" y="105"/>
                    </a:cubicBezTo>
                    <a:cubicBezTo>
                      <a:pt x="0" y="78"/>
                      <a:pt x="4" y="39"/>
                      <a:pt x="31" y="19"/>
                    </a:cubicBezTo>
                    <a:cubicBezTo>
                      <a:pt x="57" y="0"/>
                      <a:pt x="95" y="6"/>
                      <a:pt x="116" y="34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ïśļiďê"/>
              <p:cNvSpPr/>
              <p:nvPr/>
            </p:nvSpPr>
            <p:spPr bwMode="auto">
              <a:xfrm>
                <a:off x="5570000" y="2798402"/>
                <a:ext cx="899904" cy="956941"/>
              </a:xfrm>
              <a:custGeom>
                <a:avLst/>
                <a:gdLst>
                  <a:gd name="T0" fmla="*/ 105 w 125"/>
                  <a:gd name="T1" fmla="*/ 35 h 133"/>
                  <a:gd name="T2" fmla="*/ 99 w 125"/>
                  <a:gd name="T3" fmla="*/ 115 h 133"/>
                  <a:gd name="T4" fmla="*/ 20 w 125"/>
                  <a:gd name="T5" fmla="*/ 98 h 133"/>
                  <a:gd name="T6" fmla="*/ 26 w 125"/>
                  <a:gd name="T7" fmla="*/ 18 h 133"/>
                  <a:gd name="T8" fmla="*/ 105 w 125"/>
                  <a:gd name="T9" fmla="*/ 3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33">
                    <a:moveTo>
                      <a:pt x="105" y="35"/>
                    </a:moveTo>
                    <a:cubicBezTo>
                      <a:pt x="125" y="62"/>
                      <a:pt x="122" y="98"/>
                      <a:pt x="99" y="115"/>
                    </a:cubicBezTo>
                    <a:cubicBezTo>
                      <a:pt x="75" y="133"/>
                      <a:pt x="40" y="125"/>
                      <a:pt x="20" y="98"/>
                    </a:cubicBezTo>
                    <a:cubicBezTo>
                      <a:pt x="0" y="71"/>
                      <a:pt x="2" y="35"/>
                      <a:pt x="26" y="18"/>
                    </a:cubicBezTo>
                    <a:cubicBezTo>
                      <a:pt x="49" y="0"/>
                      <a:pt x="84" y="8"/>
                      <a:pt x="105" y="35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ïS1íďê"/>
              <p:cNvSpPr/>
              <p:nvPr/>
            </p:nvSpPr>
            <p:spPr bwMode="auto">
              <a:xfrm>
                <a:off x="5658723" y="2906139"/>
                <a:ext cx="709783" cy="747807"/>
              </a:xfrm>
              <a:custGeom>
                <a:avLst/>
                <a:gdLst>
                  <a:gd name="T0" fmla="*/ 83 w 98"/>
                  <a:gd name="T1" fmla="*/ 27 h 104"/>
                  <a:gd name="T2" fmla="*/ 78 w 98"/>
                  <a:gd name="T3" fmla="*/ 90 h 104"/>
                  <a:gd name="T4" fmla="*/ 16 w 98"/>
                  <a:gd name="T5" fmla="*/ 77 h 104"/>
                  <a:gd name="T6" fmla="*/ 21 w 98"/>
                  <a:gd name="T7" fmla="*/ 13 h 104"/>
                  <a:gd name="T8" fmla="*/ 83 w 98"/>
                  <a:gd name="T9" fmla="*/ 2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04">
                    <a:moveTo>
                      <a:pt x="83" y="27"/>
                    </a:moveTo>
                    <a:cubicBezTo>
                      <a:pt x="98" y="48"/>
                      <a:pt x="96" y="76"/>
                      <a:pt x="78" y="90"/>
                    </a:cubicBezTo>
                    <a:cubicBezTo>
                      <a:pt x="60" y="104"/>
                      <a:pt x="32" y="98"/>
                      <a:pt x="16" y="77"/>
                    </a:cubicBezTo>
                    <a:cubicBezTo>
                      <a:pt x="0" y="55"/>
                      <a:pt x="2" y="27"/>
                      <a:pt x="21" y="13"/>
                    </a:cubicBezTo>
                    <a:cubicBezTo>
                      <a:pt x="39" y="0"/>
                      <a:pt x="67" y="5"/>
                      <a:pt x="8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íṥḷíďè"/>
              <p:cNvSpPr/>
              <p:nvPr/>
            </p:nvSpPr>
            <p:spPr bwMode="auto">
              <a:xfrm>
                <a:off x="5848844" y="3039221"/>
                <a:ext cx="342217" cy="462628"/>
              </a:xfrm>
              <a:custGeom>
                <a:avLst/>
                <a:gdLst>
                  <a:gd name="T0" fmla="*/ 30 w 47"/>
                  <a:gd name="T1" fmla="*/ 60 h 64"/>
                  <a:gd name="T2" fmla="*/ 22 w 47"/>
                  <a:gd name="T3" fmla="*/ 55 h 64"/>
                  <a:gd name="T4" fmla="*/ 23 w 47"/>
                  <a:gd name="T5" fmla="*/ 54 h 64"/>
                  <a:gd name="T6" fmla="*/ 27 w 47"/>
                  <a:gd name="T7" fmla="*/ 54 h 64"/>
                  <a:gd name="T8" fmla="*/ 34 w 47"/>
                  <a:gd name="T9" fmla="*/ 52 h 64"/>
                  <a:gd name="T10" fmla="*/ 18 w 47"/>
                  <a:gd name="T11" fmla="*/ 36 h 64"/>
                  <a:gd name="T12" fmla="*/ 8 w 47"/>
                  <a:gd name="T13" fmla="*/ 34 h 64"/>
                  <a:gd name="T14" fmla="*/ 1 w 47"/>
                  <a:gd name="T15" fmla="*/ 25 h 64"/>
                  <a:gd name="T16" fmla="*/ 2 w 47"/>
                  <a:gd name="T17" fmla="*/ 14 h 64"/>
                  <a:gd name="T18" fmla="*/ 3 w 47"/>
                  <a:gd name="T19" fmla="*/ 4 h 64"/>
                  <a:gd name="T20" fmla="*/ 3 w 47"/>
                  <a:gd name="T21" fmla="*/ 1 h 64"/>
                  <a:gd name="T22" fmla="*/ 9 w 47"/>
                  <a:gd name="T23" fmla="*/ 7 h 64"/>
                  <a:gd name="T24" fmla="*/ 22 w 47"/>
                  <a:gd name="T25" fmla="*/ 5 h 64"/>
                  <a:gd name="T26" fmla="*/ 21 w 47"/>
                  <a:gd name="T27" fmla="*/ 10 h 64"/>
                  <a:gd name="T28" fmla="*/ 18 w 47"/>
                  <a:gd name="T29" fmla="*/ 10 h 64"/>
                  <a:gd name="T30" fmla="*/ 12 w 47"/>
                  <a:gd name="T31" fmla="*/ 12 h 64"/>
                  <a:gd name="T32" fmla="*/ 28 w 47"/>
                  <a:gd name="T33" fmla="*/ 26 h 64"/>
                  <a:gd name="T34" fmla="*/ 38 w 47"/>
                  <a:gd name="T35" fmla="*/ 27 h 64"/>
                  <a:gd name="T36" fmla="*/ 46 w 47"/>
                  <a:gd name="T37" fmla="*/ 37 h 64"/>
                  <a:gd name="T38" fmla="*/ 45 w 47"/>
                  <a:gd name="T39" fmla="*/ 49 h 64"/>
                  <a:gd name="T40" fmla="*/ 45 w 47"/>
                  <a:gd name="T41" fmla="*/ 60 h 64"/>
                  <a:gd name="T42" fmla="*/ 44 w 47"/>
                  <a:gd name="T43" fmla="*/ 63 h 64"/>
                  <a:gd name="T44" fmla="*/ 38 w 47"/>
                  <a:gd name="T45" fmla="*/ 57 h 64"/>
                  <a:gd name="T46" fmla="*/ 10 w 47"/>
                  <a:gd name="T47" fmla="*/ 28 h 64"/>
                  <a:gd name="T48" fmla="*/ 16 w 47"/>
                  <a:gd name="T49" fmla="*/ 29 h 64"/>
                  <a:gd name="T50" fmla="*/ 9 w 47"/>
                  <a:gd name="T51" fmla="*/ 14 h 64"/>
                  <a:gd name="T52" fmla="*/ 6 w 47"/>
                  <a:gd name="T53" fmla="*/ 20 h 64"/>
                  <a:gd name="T54" fmla="*/ 8 w 47"/>
                  <a:gd name="T55" fmla="*/ 26 h 64"/>
                  <a:gd name="T56" fmla="*/ 36 w 47"/>
                  <a:gd name="T57" fmla="*/ 33 h 64"/>
                  <a:gd name="T58" fmla="*/ 30 w 47"/>
                  <a:gd name="T59" fmla="*/ 32 h 64"/>
                  <a:gd name="T60" fmla="*/ 38 w 47"/>
                  <a:gd name="T61" fmla="*/ 50 h 64"/>
                  <a:gd name="T62" fmla="*/ 41 w 47"/>
                  <a:gd name="T63" fmla="*/ 43 h 64"/>
                  <a:gd name="T64" fmla="*/ 39 w 47"/>
                  <a:gd name="T65" fmla="*/ 3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" h="64">
                    <a:moveTo>
                      <a:pt x="38" y="57"/>
                    </a:moveTo>
                    <a:cubicBezTo>
                      <a:pt x="35" y="58"/>
                      <a:pt x="33" y="59"/>
                      <a:pt x="30" y="60"/>
                    </a:cubicBezTo>
                    <a:cubicBezTo>
                      <a:pt x="28" y="60"/>
                      <a:pt x="25" y="60"/>
                      <a:pt x="23" y="59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3"/>
                      <a:pt x="24" y="53"/>
                      <a:pt x="24" y="53"/>
                    </a:cubicBezTo>
                    <a:cubicBezTo>
                      <a:pt x="25" y="54"/>
                      <a:pt x="26" y="54"/>
                      <a:pt x="27" y="54"/>
                    </a:cubicBezTo>
                    <a:cubicBezTo>
                      <a:pt x="28" y="54"/>
                      <a:pt x="29" y="54"/>
                      <a:pt x="31" y="53"/>
                    </a:cubicBezTo>
                    <a:cubicBezTo>
                      <a:pt x="32" y="53"/>
                      <a:pt x="33" y="53"/>
                      <a:pt x="34" y="52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1" y="35"/>
                      <a:pt x="20" y="35"/>
                      <a:pt x="18" y="36"/>
                    </a:cubicBezTo>
                    <a:cubicBezTo>
                      <a:pt x="16" y="36"/>
                      <a:pt x="15" y="36"/>
                      <a:pt x="13" y="36"/>
                    </a:cubicBezTo>
                    <a:cubicBezTo>
                      <a:pt x="11" y="36"/>
                      <a:pt x="10" y="35"/>
                      <a:pt x="8" y="34"/>
                    </a:cubicBezTo>
                    <a:cubicBezTo>
                      <a:pt x="7" y="34"/>
                      <a:pt x="5" y="32"/>
                      <a:pt x="3" y="30"/>
                    </a:cubicBezTo>
                    <a:cubicBezTo>
                      <a:pt x="2" y="28"/>
                      <a:pt x="1" y="27"/>
                      <a:pt x="1" y="25"/>
                    </a:cubicBezTo>
                    <a:cubicBezTo>
                      <a:pt x="0" y="23"/>
                      <a:pt x="0" y="21"/>
                      <a:pt x="0" y="19"/>
                    </a:cubicBezTo>
                    <a:cubicBezTo>
                      <a:pt x="0" y="17"/>
                      <a:pt x="1" y="16"/>
                      <a:pt x="2" y="14"/>
                    </a:cubicBezTo>
                    <a:cubicBezTo>
                      <a:pt x="3" y="12"/>
                      <a:pt x="4" y="10"/>
                      <a:pt x="6" y="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5"/>
                      <a:pt x="13" y="5"/>
                      <a:pt x="15" y="5"/>
                    </a:cubicBezTo>
                    <a:cubicBezTo>
                      <a:pt x="17" y="4"/>
                      <a:pt x="19" y="5"/>
                      <a:pt x="22" y="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2" y="9"/>
                      <a:pt x="21" y="10"/>
                    </a:cubicBezTo>
                    <a:cubicBezTo>
                      <a:pt x="21" y="10"/>
                      <a:pt x="21" y="10"/>
                      <a:pt x="20" y="10"/>
                    </a:cubicBezTo>
                    <a:cubicBezTo>
                      <a:pt x="20" y="10"/>
                      <a:pt x="19" y="10"/>
                      <a:pt x="18" y="10"/>
                    </a:cubicBezTo>
                    <a:cubicBezTo>
                      <a:pt x="17" y="10"/>
                      <a:pt x="16" y="10"/>
                      <a:pt x="15" y="11"/>
                    </a:cubicBezTo>
                    <a:cubicBezTo>
                      <a:pt x="14" y="11"/>
                      <a:pt x="13" y="11"/>
                      <a:pt x="12" y="12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5" y="27"/>
                      <a:pt x="26" y="27"/>
                      <a:pt x="28" y="26"/>
                    </a:cubicBezTo>
                    <a:cubicBezTo>
                      <a:pt x="30" y="26"/>
                      <a:pt x="31" y="26"/>
                      <a:pt x="33" y="26"/>
                    </a:cubicBezTo>
                    <a:cubicBezTo>
                      <a:pt x="35" y="26"/>
                      <a:pt x="36" y="26"/>
                      <a:pt x="38" y="27"/>
                    </a:cubicBezTo>
                    <a:cubicBezTo>
                      <a:pt x="40" y="28"/>
                      <a:pt x="41" y="29"/>
                      <a:pt x="43" y="31"/>
                    </a:cubicBezTo>
                    <a:cubicBezTo>
                      <a:pt x="44" y="33"/>
                      <a:pt x="45" y="35"/>
                      <a:pt x="46" y="37"/>
                    </a:cubicBezTo>
                    <a:cubicBezTo>
                      <a:pt x="47" y="39"/>
                      <a:pt x="47" y="41"/>
                      <a:pt x="47" y="43"/>
                    </a:cubicBezTo>
                    <a:cubicBezTo>
                      <a:pt x="47" y="45"/>
                      <a:pt x="46" y="47"/>
                      <a:pt x="45" y="49"/>
                    </a:cubicBezTo>
                    <a:cubicBezTo>
                      <a:pt x="44" y="51"/>
                      <a:pt x="43" y="53"/>
                      <a:pt x="41" y="5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1"/>
                      <a:pt x="45" y="61"/>
                      <a:pt x="45" y="62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3" y="64"/>
                      <a:pt x="43" y="64"/>
                      <a:pt x="43" y="64"/>
                    </a:cubicBezTo>
                    <a:lnTo>
                      <a:pt x="38" y="57"/>
                    </a:lnTo>
                    <a:close/>
                    <a:moveTo>
                      <a:pt x="8" y="26"/>
                    </a:moveTo>
                    <a:cubicBezTo>
                      <a:pt x="8" y="27"/>
                      <a:pt x="9" y="28"/>
                      <a:pt x="10" y="28"/>
                    </a:cubicBezTo>
                    <a:cubicBezTo>
                      <a:pt x="11" y="29"/>
                      <a:pt x="12" y="29"/>
                      <a:pt x="13" y="29"/>
                    </a:cubicBezTo>
                    <a:cubicBezTo>
                      <a:pt x="14" y="29"/>
                      <a:pt x="15" y="29"/>
                      <a:pt x="16" y="29"/>
                    </a:cubicBezTo>
                    <a:cubicBezTo>
                      <a:pt x="17" y="29"/>
                      <a:pt x="18" y="29"/>
                      <a:pt x="19" y="2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5"/>
                      <a:pt x="7" y="16"/>
                      <a:pt x="7" y="17"/>
                    </a:cubicBezTo>
                    <a:cubicBezTo>
                      <a:pt x="6" y="18"/>
                      <a:pt x="6" y="19"/>
                      <a:pt x="6" y="20"/>
                    </a:cubicBezTo>
                    <a:cubicBezTo>
                      <a:pt x="6" y="21"/>
                      <a:pt x="6" y="22"/>
                      <a:pt x="6" y="23"/>
                    </a:cubicBezTo>
                    <a:cubicBezTo>
                      <a:pt x="7" y="24"/>
                      <a:pt x="7" y="25"/>
                      <a:pt x="8" y="26"/>
                    </a:cubicBezTo>
                    <a:close/>
                    <a:moveTo>
                      <a:pt x="39" y="36"/>
                    </a:moveTo>
                    <a:cubicBezTo>
                      <a:pt x="38" y="35"/>
                      <a:pt x="37" y="34"/>
                      <a:pt x="36" y="33"/>
                    </a:cubicBezTo>
                    <a:cubicBezTo>
                      <a:pt x="35" y="33"/>
                      <a:pt x="34" y="32"/>
                      <a:pt x="33" y="32"/>
                    </a:cubicBezTo>
                    <a:cubicBezTo>
                      <a:pt x="32" y="32"/>
                      <a:pt x="31" y="32"/>
                      <a:pt x="30" y="32"/>
                    </a:cubicBezTo>
                    <a:cubicBezTo>
                      <a:pt x="29" y="33"/>
                      <a:pt x="28" y="33"/>
                      <a:pt x="27" y="33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8"/>
                      <a:pt x="40" y="46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1" y="42"/>
                      <a:pt x="41" y="40"/>
                      <a:pt x="41" y="39"/>
                    </a:cubicBezTo>
                    <a:cubicBezTo>
                      <a:pt x="40" y="38"/>
                      <a:pt x="40" y="37"/>
                      <a:pt x="39" y="36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íṣḻîḍê"/>
              <p:cNvSpPr/>
              <p:nvPr/>
            </p:nvSpPr>
            <p:spPr bwMode="auto">
              <a:xfrm>
                <a:off x="5791806" y="1822451"/>
                <a:ext cx="918918" cy="963277"/>
              </a:xfrm>
              <a:custGeom>
                <a:avLst/>
                <a:gdLst>
                  <a:gd name="T0" fmla="*/ 23 w 127"/>
                  <a:gd name="T1" fmla="*/ 31 h 134"/>
                  <a:gd name="T2" fmla="*/ 105 w 127"/>
                  <a:gd name="T3" fmla="*/ 20 h 134"/>
                  <a:gd name="T4" fmla="*/ 104 w 127"/>
                  <a:gd name="T5" fmla="*/ 103 h 134"/>
                  <a:gd name="T6" fmla="*/ 22 w 127"/>
                  <a:gd name="T7" fmla="*/ 114 h 134"/>
                  <a:gd name="T8" fmla="*/ 23 w 127"/>
                  <a:gd name="T9" fmla="*/ 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4">
                    <a:moveTo>
                      <a:pt x="23" y="31"/>
                    </a:moveTo>
                    <a:cubicBezTo>
                      <a:pt x="46" y="5"/>
                      <a:pt x="83" y="0"/>
                      <a:pt x="105" y="20"/>
                    </a:cubicBezTo>
                    <a:cubicBezTo>
                      <a:pt x="127" y="40"/>
                      <a:pt x="127" y="77"/>
                      <a:pt x="104" y="103"/>
                    </a:cubicBezTo>
                    <a:cubicBezTo>
                      <a:pt x="81" y="129"/>
                      <a:pt x="44" y="134"/>
                      <a:pt x="22" y="114"/>
                    </a:cubicBezTo>
                    <a:cubicBezTo>
                      <a:pt x="0" y="94"/>
                      <a:pt x="0" y="57"/>
                      <a:pt x="23" y="3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îsľîḍe"/>
              <p:cNvSpPr/>
              <p:nvPr/>
            </p:nvSpPr>
            <p:spPr bwMode="auto">
              <a:xfrm>
                <a:off x="5791806" y="1828790"/>
                <a:ext cx="861880" cy="899903"/>
              </a:xfrm>
              <a:custGeom>
                <a:avLst/>
                <a:gdLst>
                  <a:gd name="T0" fmla="*/ 24 w 119"/>
                  <a:gd name="T1" fmla="*/ 31 h 125"/>
                  <a:gd name="T2" fmla="*/ 99 w 119"/>
                  <a:gd name="T3" fmla="*/ 17 h 125"/>
                  <a:gd name="T4" fmla="*/ 94 w 119"/>
                  <a:gd name="T5" fmla="*/ 93 h 125"/>
                  <a:gd name="T6" fmla="*/ 19 w 119"/>
                  <a:gd name="T7" fmla="*/ 108 h 125"/>
                  <a:gd name="T8" fmla="*/ 24 w 119"/>
                  <a:gd name="T9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25">
                    <a:moveTo>
                      <a:pt x="24" y="31"/>
                    </a:moveTo>
                    <a:cubicBezTo>
                      <a:pt x="47" y="6"/>
                      <a:pt x="80" y="0"/>
                      <a:pt x="99" y="17"/>
                    </a:cubicBezTo>
                    <a:cubicBezTo>
                      <a:pt x="119" y="34"/>
                      <a:pt x="116" y="68"/>
                      <a:pt x="94" y="93"/>
                    </a:cubicBezTo>
                    <a:cubicBezTo>
                      <a:pt x="71" y="118"/>
                      <a:pt x="38" y="125"/>
                      <a:pt x="19" y="108"/>
                    </a:cubicBezTo>
                    <a:cubicBezTo>
                      <a:pt x="0" y="91"/>
                      <a:pt x="2" y="56"/>
                      <a:pt x="24" y="31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îṥļïḑê"/>
              <p:cNvSpPr/>
              <p:nvPr/>
            </p:nvSpPr>
            <p:spPr bwMode="auto">
              <a:xfrm>
                <a:off x="5874193" y="1904838"/>
                <a:ext cx="678098" cy="709783"/>
              </a:xfrm>
              <a:custGeom>
                <a:avLst/>
                <a:gdLst>
                  <a:gd name="T0" fmla="*/ 19 w 94"/>
                  <a:gd name="T1" fmla="*/ 25 h 98"/>
                  <a:gd name="T2" fmla="*/ 79 w 94"/>
                  <a:gd name="T3" fmla="*/ 13 h 98"/>
                  <a:gd name="T4" fmla="*/ 74 w 94"/>
                  <a:gd name="T5" fmla="*/ 73 h 98"/>
                  <a:gd name="T6" fmla="*/ 15 w 94"/>
                  <a:gd name="T7" fmla="*/ 85 h 98"/>
                  <a:gd name="T8" fmla="*/ 19 w 94"/>
                  <a:gd name="T9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19" y="25"/>
                    </a:moveTo>
                    <a:cubicBezTo>
                      <a:pt x="37" y="5"/>
                      <a:pt x="63" y="0"/>
                      <a:pt x="79" y="13"/>
                    </a:cubicBezTo>
                    <a:cubicBezTo>
                      <a:pt x="94" y="27"/>
                      <a:pt x="92" y="54"/>
                      <a:pt x="74" y="73"/>
                    </a:cubicBezTo>
                    <a:cubicBezTo>
                      <a:pt x="56" y="93"/>
                      <a:pt x="30" y="98"/>
                      <a:pt x="15" y="85"/>
                    </a:cubicBezTo>
                    <a:cubicBezTo>
                      <a:pt x="0" y="72"/>
                      <a:pt x="2" y="45"/>
                      <a:pt x="19" y="25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ïṥḷíďè"/>
              <p:cNvSpPr/>
              <p:nvPr/>
            </p:nvSpPr>
            <p:spPr bwMode="auto">
              <a:xfrm>
                <a:off x="6007276" y="2063270"/>
                <a:ext cx="399255" cy="392915"/>
              </a:xfrm>
              <a:custGeom>
                <a:avLst/>
                <a:gdLst>
                  <a:gd name="T0" fmla="*/ 52 w 55"/>
                  <a:gd name="T1" fmla="*/ 14 h 54"/>
                  <a:gd name="T2" fmla="*/ 49 w 55"/>
                  <a:gd name="T3" fmla="*/ 22 h 54"/>
                  <a:gd name="T4" fmla="*/ 47 w 55"/>
                  <a:gd name="T5" fmla="*/ 22 h 54"/>
                  <a:gd name="T6" fmla="*/ 47 w 55"/>
                  <a:gd name="T7" fmla="*/ 18 h 54"/>
                  <a:gd name="T8" fmla="*/ 44 w 55"/>
                  <a:gd name="T9" fmla="*/ 12 h 54"/>
                  <a:gd name="T10" fmla="*/ 31 w 55"/>
                  <a:gd name="T11" fmla="*/ 31 h 54"/>
                  <a:gd name="T12" fmla="*/ 31 w 55"/>
                  <a:gd name="T13" fmla="*/ 40 h 54"/>
                  <a:gd name="T14" fmla="*/ 23 w 55"/>
                  <a:gd name="T15" fmla="*/ 50 h 54"/>
                  <a:gd name="T16" fmla="*/ 13 w 55"/>
                  <a:gd name="T17" fmla="*/ 51 h 54"/>
                  <a:gd name="T18" fmla="*/ 4 w 55"/>
                  <a:gd name="T19" fmla="*/ 53 h 54"/>
                  <a:gd name="T20" fmla="*/ 1 w 55"/>
                  <a:gd name="T21" fmla="*/ 53 h 54"/>
                  <a:gd name="T22" fmla="*/ 5 w 55"/>
                  <a:gd name="T23" fmla="*/ 46 h 54"/>
                  <a:gd name="T24" fmla="*/ 2 w 55"/>
                  <a:gd name="T25" fmla="*/ 36 h 54"/>
                  <a:gd name="T26" fmla="*/ 7 w 55"/>
                  <a:gd name="T27" fmla="*/ 35 h 54"/>
                  <a:gd name="T28" fmla="*/ 8 w 55"/>
                  <a:gd name="T29" fmla="*/ 37 h 54"/>
                  <a:gd name="T30" fmla="*/ 10 w 55"/>
                  <a:gd name="T31" fmla="*/ 42 h 54"/>
                  <a:gd name="T32" fmla="*/ 21 w 55"/>
                  <a:gd name="T33" fmla="*/ 24 h 54"/>
                  <a:gd name="T34" fmla="*/ 21 w 55"/>
                  <a:gd name="T35" fmla="*/ 15 h 54"/>
                  <a:gd name="T36" fmla="*/ 29 w 55"/>
                  <a:gd name="T37" fmla="*/ 5 h 54"/>
                  <a:gd name="T38" fmla="*/ 40 w 55"/>
                  <a:gd name="T39" fmla="*/ 3 h 54"/>
                  <a:gd name="T40" fmla="*/ 51 w 55"/>
                  <a:gd name="T41" fmla="*/ 1 h 54"/>
                  <a:gd name="T42" fmla="*/ 53 w 55"/>
                  <a:gd name="T43" fmla="*/ 0 h 54"/>
                  <a:gd name="T44" fmla="*/ 48 w 55"/>
                  <a:gd name="T45" fmla="*/ 8 h 54"/>
                  <a:gd name="T46" fmla="*/ 25 w 55"/>
                  <a:gd name="T47" fmla="*/ 40 h 54"/>
                  <a:gd name="T48" fmla="*/ 26 w 55"/>
                  <a:gd name="T49" fmla="*/ 35 h 54"/>
                  <a:gd name="T50" fmla="*/ 12 w 55"/>
                  <a:gd name="T51" fmla="*/ 45 h 54"/>
                  <a:gd name="T52" fmla="*/ 18 w 55"/>
                  <a:gd name="T53" fmla="*/ 46 h 54"/>
                  <a:gd name="T54" fmla="*/ 24 w 55"/>
                  <a:gd name="T55" fmla="*/ 43 h 54"/>
                  <a:gd name="T56" fmla="*/ 27 w 55"/>
                  <a:gd name="T57" fmla="*/ 15 h 54"/>
                  <a:gd name="T58" fmla="*/ 27 w 55"/>
                  <a:gd name="T59" fmla="*/ 21 h 54"/>
                  <a:gd name="T60" fmla="*/ 42 w 55"/>
                  <a:gd name="T61" fmla="*/ 10 h 54"/>
                  <a:gd name="T62" fmla="*/ 35 w 55"/>
                  <a:gd name="T63" fmla="*/ 8 h 54"/>
                  <a:gd name="T64" fmla="*/ 28 w 55"/>
                  <a:gd name="T65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" h="54">
                    <a:moveTo>
                      <a:pt x="48" y="8"/>
                    </a:moveTo>
                    <a:cubicBezTo>
                      <a:pt x="50" y="10"/>
                      <a:pt x="51" y="12"/>
                      <a:pt x="52" y="14"/>
                    </a:cubicBezTo>
                    <a:cubicBezTo>
                      <a:pt x="52" y="16"/>
                      <a:pt x="53" y="19"/>
                      <a:pt x="52" y="21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1"/>
                    </a:cubicBezTo>
                    <a:cubicBezTo>
                      <a:pt x="47" y="20"/>
                      <a:pt x="47" y="19"/>
                      <a:pt x="47" y="18"/>
                    </a:cubicBezTo>
                    <a:cubicBezTo>
                      <a:pt x="47" y="17"/>
                      <a:pt x="46" y="16"/>
                      <a:pt x="46" y="15"/>
                    </a:cubicBezTo>
                    <a:cubicBezTo>
                      <a:pt x="46" y="14"/>
                      <a:pt x="45" y="13"/>
                      <a:pt x="44" y="12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0" y="28"/>
                      <a:pt x="31" y="30"/>
                      <a:pt x="31" y="31"/>
                    </a:cubicBezTo>
                    <a:cubicBezTo>
                      <a:pt x="32" y="33"/>
                      <a:pt x="32" y="34"/>
                      <a:pt x="32" y="36"/>
                    </a:cubicBezTo>
                    <a:cubicBezTo>
                      <a:pt x="32" y="37"/>
                      <a:pt x="32" y="39"/>
                      <a:pt x="31" y="40"/>
                    </a:cubicBezTo>
                    <a:cubicBezTo>
                      <a:pt x="31" y="42"/>
                      <a:pt x="29" y="44"/>
                      <a:pt x="28" y="46"/>
                    </a:cubicBezTo>
                    <a:cubicBezTo>
                      <a:pt x="27" y="47"/>
                      <a:pt x="25" y="49"/>
                      <a:pt x="23" y="50"/>
                    </a:cubicBezTo>
                    <a:cubicBezTo>
                      <a:pt x="22" y="51"/>
                      <a:pt x="20" y="51"/>
                      <a:pt x="18" y="52"/>
                    </a:cubicBezTo>
                    <a:cubicBezTo>
                      <a:pt x="17" y="52"/>
                      <a:pt x="15" y="52"/>
                      <a:pt x="13" y="51"/>
                    </a:cubicBezTo>
                    <a:cubicBezTo>
                      <a:pt x="11" y="51"/>
                      <a:pt x="9" y="50"/>
                      <a:pt x="8" y="49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3" y="53"/>
                      <a:pt x="3" y="54"/>
                    </a:cubicBezTo>
                    <a:cubicBezTo>
                      <a:pt x="2" y="54"/>
                      <a:pt x="2" y="54"/>
                      <a:pt x="1" y="5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4" y="45"/>
                      <a:pt x="3" y="43"/>
                      <a:pt x="3" y="41"/>
                    </a:cubicBezTo>
                    <a:cubicBezTo>
                      <a:pt x="2" y="39"/>
                      <a:pt x="2" y="38"/>
                      <a:pt x="2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6" y="34"/>
                      <a:pt x="6" y="34"/>
                      <a:pt x="7" y="35"/>
                    </a:cubicBezTo>
                    <a:cubicBezTo>
                      <a:pt x="7" y="35"/>
                      <a:pt x="7" y="35"/>
                      <a:pt x="7" y="36"/>
                    </a:cubicBezTo>
                    <a:cubicBezTo>
                      <a:pt x="7" y="36"/>
                      <a:pt x="8" y="37"/>
                      <a:pt x="8" y="37"/>
                    </a:cubicBezTo>
                    <a:cubicBezTo>
                      <a:pt x="8" y="38"/>
                      <a:pt x="8" y="39"/>
                      <a:pt x="8" y="40"/>
                    </a:cubicBezTo>
                    <a:cubicBezTo>
                      <a:pt x="9" y="41"/>
                      <a:pt x="9" y="41"/>
                      <a:pt x="10" y="4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2" y="27"/>
                      <a:pt x="22" y="26"/>
                      <a:pt x="21" y="24"/>
                    </a:cubicBezTo>
                    <a:cubicBezTo>
                      <a:pt x="21" y="23"/>
                      <a:pt x="20" y="21"/>
                      <a:pt x="20" y="20"/>
                    </a:cubicBezTo>
                    <a:cubicBezTo>
                      <a:pt x="20" y="18"/>
                      <a:pt x="20" y="17"/>
                      <a:pt x="21" y="15"/>
                    </a:cubicBezTo>
                    <a:cubicBezTo>
                      <a:pt x="21" y="13"/>
                      <a:pt x="22" y="12"/>
                      <a:pt x="24" y="10"/>
                    </a:cubicBezTo>
                    <a:cubicBezTo>
                      <a:pt x="26" y="8"/>
                      <a:pt x="27" y="7"/>
                      <a:pt x="29" y="5"/>
                    </a:cubicBezTo>
                    <a:cubicBezTo>
                      <a:pt x="31" y="4"/>
                      <a:pt x="33" y="3"/>
                      <a:pt x="35" y="3"/>
                    </a:cubicBezTo>
                    <a:cubicBezTo>
                      <a:pt x="37" y="3"/>
                      <a:pt x="39" y="3"/>
                      <a:pt x="40" y="3"/>
                    </a:cubicBezTo>
                    <a:cubicBezTo>
                      <a:pt x="42" y="3"/>
                      <a:pt x="44" y="4"/>
                      <a:pt x="46" y="6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2" y="0"/>
                    </a:cubicBezTo>
                    <a:cubicBezTo>
                      <a:pt x="52" y="0"/>
                      <a:pt x="53" y="0"/>
                      <a:pt x="53" y="0"/>
                    </a:cubicBezTo>
                    <a:cubicBezTo>
                      <a:pt x="55" y="1"/>
                      <a:pt x="55" y="1"/>
                      <a:pt x="55" y="1"/>
                    </a:cubicBezTo>
                    <a:lnTo>
                      <a:pt x="48" y="8"/>
                    </a:lnTo>
                    <a:close/>
                    <a:moveTo>
                      <a:pt x="24" y="43"/>
                    </a:moveTo>
                    <a:cubicBezTo>
                      <a:pt x="24" y="42"/>
                      <a:pt x="25" y="41"/>
                      <a:pt x="25" y="40"/>
                    </a:cubicBezTo>
                    <a:cubicBezTo>
                      <a:pt x="26" y="39"/>
                      <a:pt x="26" y="38"/>
                      <a:pt x="26" y="37"/>
                    </a:cubicBezTo>
                    <a:cubicBezTo>
                      <a:pt x="26" y="37"/>
                      <a:pt x="26" y="36"/>
                      <a:pt x="26" y="35"/>
                    </a:cubicBezTo>
                    <a:cubicBezTo>
                      <a:pt x="25" y="34"/>
                      <a:pt x="25" y="33"/>
                      <a:pt x="25" y="32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5"/>
                      <a:pt x="14" y="46"/>
                      <a:pt x="15" y="46"/>
                    </a:cubicBezTo>
                    <a:cubicBezTo>
                      <a:pt x="16" y="46"/>
                      <a:pt x="17" y="46"/>
                      <a:pt x="18" y="46"/>
                    </a:cubicBezTo>
                    <a:cubicBezTo>
                      <a:pt x="19" y="46"/>
                      <a:pt x="20" y="46"/>
                      <a:pt x="21" y="45"/>
                    </a:cubicBezTo>
                    <a:cubicBezTo>
                      <a:pt x="22" y="45"/>
                      <a:pt x="23" y="44"/>
                      <a:pt x="24" y="43"/>
                    </a:cubicBezTo>
                    <a:close/>
                    <a:moveTo>
                      <a:pt x="28" y="12"/>
                    </a:moveTo>
                    <a:cubicBezTo>
                      <a:pt x="28" y="13"/>
                      <a:pt x="27" y="14"/>
                      <a:pt x="27" y="15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6" y="19"/>
                      <a:pt x="26" y="20"/>
                      <a:pt x="27" y="21"/>
                    </a:cubicBezTo>
                    <a:cubicBezTo>
                      <a:pt x="27" y="22"/>
                      <a:pt x="27" y="23"/>
                      <a:pt x="28" y="24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9"/>
                      <a:pt x="39" y="9"/>
                      <a:pt x="38" y="8"/>
                    </a:cubicBezTo>
                    <a:cubicBezTo>
                      <a:pt x="37" y="8"/>
                      <a:pt x="36" y="8"/>
                      <a:pt x="35" y="8"/>
                    </a:cubicBezTo>
                    <a:cubicBezTo>
                      <a:pt x="34" y="9"/>
                      <a:pt x="33" y="9"/>
                      <a:pt x="32" y="10"/>
                    </a:cubicBezTo>
                    <a:cubicBezTo>
                      <a:pt x="31" y="10"/>
                      <a:pt x="29" y="11"/>
                      <a:pt x="28" y="12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ïṣ1ïḍé"/>
              <p:cNvSpPr/>
              <p:nvPr/>
            </p:nvSpPr>
            <p:spPr bwMode="auto">
              <a:xfrm>
                <a:off x="5779131" y="5276302"/>
                <a:ext cx="557686" cy="18378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iṩḷiḓè"/>
              <p:cNvSpPr/>
              <p:nvPr/>
            </p:nvSpPr>
            <p:spPr bwMode="auto">
              <a:xfrm>
                <a:off x="5424239" y="3552544"/>
                <a:ext cx="1267470" cy="1330843"/>
              </a:xfrm>
              <a:custGeom>
                <a:avLst/>
                <a:gdLst>
                  <a:gd name="T0" fmla="*/ 7 w 175"/>
                  <a:gd name="T1" fmla="*/ 0 h 184"/>
                  <a:gd name="T2" fmla="*/ 0 w 175"/>
                  <a:gd name="T3" fmla="*/ 45 h 184"/>
                  <a:gd name="T4" fmla="*/ 87 w 175"/>
                  <a:gd name="T5" fmla="*/ 184 h 184"/>
                  <a:gd name="T6" fmla="*/ 175 w 175"/>
                  <a:gd name="T7" fmla="*/ 45 h 184"/>
                  <a:gd name="T8" fmla="*/ 168 w 175"/>
                  <a:gd name="T9" fmla="*/ 0 h 184"/>
                  <a:gd name="T10" fmla="*/ 7 w 175"/>
                  <a:gd name="T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84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7"/>
                      <a:pt x="36" y="160"/>
                      <a:pt x="87" y="184"/>
                    </a:cubicBezTo>
                    <a:cubicBezTo>
                      <a:pt x="139" y="160"/>
                      <a:pt x="175" y="107"/>
                      <a:pt x="175" y="45"/>
                    </a:cubicBezTo>
                    <a:cubicBezTo>
                      <a:pt x="175" y="29"/>
                      <a:pt x="172" y="14"/>
                      <a:pt x="168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isḷîḍê"/>
              <p:cNvSpPr/>
              <p:nvPr/>
            </p:nvSpPr>
            <p:spPr bwMode="auto">
              <a:xfrm>
                <a:off x="5063012" y="3609582"/>
                <a:ext cx="874554" cy="1083688"/>
              </a:xfrm>
              <a:custGeom>
                <a:avLst/>
                <a:gdLst>
                  <a:gd name="T0" fmla="*/ 121 w 121"/>
                  <a:gd name="T1" fmla="*/ 150 h 150"/>
                  <a:gd name="T2" fmla="*/ 112 w 121"/>
                  <a:gd name="T3" fmla="*/ 149 h 150"/>
                  <a:gd name="T4" fmla="*/ 0 w 121"/>
                  <a:gd name="T5" fmla="*/ 16 h 150"/>
                  <a:gd name="T6" fmla="*/ 1 w 121"/>
                  <a:gd name="T7" fmla="*/ 8 h 150"/>
                  <a:gd name="T8" fmla="*/ 1 w 121"/>
                  <a:gd name="T9" fmla="*/ 0 h 150"/>
                  <a:gd name="T10" fmla="*/ 121 w 121"/>
                  <a:gd name="T11" fmla="*/ 0 h 150"/>
                  <a:gd name="T12" fmla="*/ 121 w 121"/>
                  <a:gd name="T13" fmla="*/ 150 h 150"/>
                  <a:gd name="T14" fmla="*/ 17 w 121"/>
                  <a:gd name="T15" fmla="*/ 17 h 150"/>
                  <a:gd name="T16" fmla="*/ 104 w 121"/>
                  <a:gd name="T17" fmla="*/ 131 h 150"/>
                  <a:gd name="T18" fmla="*/ 104 w 121"/>
                  <a:gd name="T19" fmla="*/ 17 h 150"/>
                  <a:gd name="T20" fmla="*/ 17 w 121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50">
                    <a:moveTo>
                      <a:pt x="121" y="150"/>
                    </a:moveTo>
                    <a:cubicBezTo>
                      <a:pt x="112" y="149"/>
                      <a:pt x="112" y="149"/>
                      <a:pt x="112" y="149"/>
                    </a:cubicBezTo>
                    <a:cubicBezTo>
                      <a:pt x="48" y="143"/>
                      <a:pt x="0" y="85"/>
                      <a:pt x="0" y="16"/>
                    </a:cubicBezTo>
                    <a:cubicBezTo>
                      <a:pt x="0" y="13"/>
                      <a:pt x="0" y="11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121" y="150"/>
                    </a:lnTo>
                    <a:close/>
                    <a:moveTo>
                      <a:pt x="17" y="17"/>
                    </a:moveTo>
                    <a:cubicBezTo>
                      <a:pt x="17" y="74"/>
                      <a:pt x="54" y="121"/>
                      <a:pt x="104" y="131"/>
                    </a:cubicBezTo>
                    <a:cubicBezTo>
                      <a:pt x="104" y="17"/>
                      <a:pt x="104" y="17"/>
                      <a:pt x="104" y="17"/>
                    </a:cubicBezTo>
                    <a:lnTo>
                      <a:pt x="17" y="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íSļiḑè"/>
              <p:cNvSpPr/>
              <p:nvPr/>
            </p:nvSpPr>
            <p:spPr bwMode="auto">
              <a:xfrm>
                <a:off x="6178386" y="3609582"/>
                <a:ext cx="868219" cy="1083688"/>
              </a:xfrm>
              <a:custGeom>
                <a:avLst/>
                <a:gdLst>
                  <a:gd name="T0" fmla="*/ 0 w 120"/>
                  <a:gd name="T1" fmla="*/ 150 h 150"/>
                  <a:gd name="T2" fmla="*/ 0 w 120"/>
                  <a:gd name="T3" fmla="*/ 0 h 150"/>
                  <a:gd name="T4" fmla="*/ 120 w 120"/>
                  <a:gd name="T5" fmla="*/ 0 h 150"/>
                  <a:gd name="T6" fmla="*/ 120 w 120"/>
                  <a:gd name="T7" fmla="*/ 8 h 150"/>
                  <a:gd name="T8" fmla="*/ 120 w 120"/>
                  <a:gd name="T9" fmla="*/ 16 h 150"/>
                  <a:gd name="T10" fmla="*/ 9 w 120"/>
                  <a:gd name="T11" fmla="*/ 149 h 150"/>
                  <a:gd name="T12" fmla="*/ 0 w 120"/>
                  <a:gd name="T13" fmla="*/ 150 h 150"/>
                  <a:gd name="T14" fmla="*/ 16 w 120"/>
                  <a:gd name="T15" fmla="*/ 17 h 150"/>
                  <a:gd name="T16" fmla="*/ 16 w 120"/>
                  <a:gd name="T17" fmla="*/ 131 h 150"/>
                  <a:gd name="T18" fmla="*/ 104 w 120"/>
                  <a:gd name="T19" fmla="*/ 17 h 150"/>
                  <a:gd name="T20" fmla="*/ 16 w 120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50">
                    <a:moveTo>
                      <a:pt x="0" y="15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11"/>
                      <a:pt x="120" y="14"/>
                      <a:pt x="120" y="16"/>
                    </a:cubicBezTo>
                    <a:cubicBezTo>
                      <a:pt x="120" y="85"/>
                      <a:pt x="73" y="143"/>
                      <a:pt x="9" y="149"/>
                    </a:cubicBezTo>
                    <a:lnTo>
                      <a:pt x="0" y="150"/>
                    </a:lnTo>
                    <a:close/>
                    <a:moveTo>
                      <a:pt x="16" y="1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67" y="121"/>
                      <a:pt x="103" y="74"/>
                      <a:pt x="104" y="17"/>
                    </a:cubicBezTo>
                    <a:lnTo>
                      <a:pt x="16" y="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íśḻïḑè"/>
              <p:cNvSpPr/>
              <p:nvPr/>
            </p:nvSpPr>
            <p:spPr bwMode="auto">
              <a:xfrm>
                <a:off x="5962916" y="4655243"/>
                <a:ext cx="183785" cy="74780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îSļíďê"/>
              <p:cNvSpPr/>
              <p:nvPr/>
            </p:nvSpPr>
            <p:spPr bwMode="auto">
              <a:xfrm>
                <a:off x="5570000" y="5333341"/>
                <a:ext cx="975952" cy="133086"/>
              </a:xfrm>
              <a:custGeom>
                <a:avLst/>
                <a:gdLst>
                  <a:gd name="T0" fmla="*/ 135 w 135"/>
                  <a:gd name="T1" fmla="*/ 19 h 19"/>
                  <a:gd name="T2" fmla="*/ 135 w 135"/>
                  <a:gd name="T3" fmla="*/ 10 h 19"/>
                  <a:gd name="T4" fmla="*/ 127 w 135"/>
                  <a:gd name="T5" fmla="*/ 0 h 19"/>
                  <a:gd name="T6" fmla="*/ 8 w 135"/>
                  <a:gd name="T7" fmla="*/ 0 h 19"/>
                  <a:gd name="T8" fmla="*/ 0 w 135"/>
                  <a:gd name="T9" fmla="*/ 10 h 19"/>
                  <a:gd name="T10" fmla="*/ 0 w 135"/>
                  <a:gd name="T11" fmla="*/ 19 h 19"/>
                  <a:gd name="T12" fmla="*/ 135 w 13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9">
                    <a:moveTo>
                      <a:pt x="135" y="19"/>
                    </a:move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5"/>
                      <a:pt x="132" y="0"/>
                      <a:pt x="12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135" y="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îšḷîḓê"/>
              <p:cNvSpPr/>
              <p:nvPr/>
            </p:nvSpPr>
            <p:spPr bwMode="auto">
              <a:xfrm>
                <a:off x="5424239" y="3552544"/>
                <a:ext cx="621060" cy="1723758"/>
              </a:xfrm>
              <a:custGeom>
                <a:avLst/>
                <a:gdLst>
                  <a:gd name="T0" fmla="*/ 7 w 86"/>
                  <a:gd name="T1" fmla="*/ 0 h 238"/>
                  <a:gd name="T2" fmla="*/ 0 w 86"/>
                  <a:gd name="T3" fmla="*/ 45 h 238"/>
                  <a:gd name="T4" fmla="*/ 75 w 86"/>
                  <a:gd name="T5" fmla="*/ 177 h 238"/>
                  <a:gd name="T6" fmla="*/ 75 w 86"/>
                  <a:gd name="T7" fmla="*/ 238 h 238"/>
                  <a:gd name="T8" fmla="*/ 86 w 86"/>
                  <a:gd name="T9" fmla="*/ 238 h 238"/>
                  <a:gd name="T10" fmla="*/ 86 w 86"/>
                  <a:gd name="T11" fmla="*/ 152 h 238"/>
                  <a:gd name="T12" fmla="*/ 86 w 86"/>
                  <a:gd name="T13" fmla="*/ 0 h 238"/>
                  <a:gd name="T14" fmla="*/ 7 w 86"/>
                  <a:gd name="T15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238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2"/>
                      <a:pt x="30" y="151"/>
                      <a:pt x="75" y="177"/>
                    </a:cubicBezTo>
                    <a:cubicBezTo>
                      <a:pt x="75" y="238"/>
                      <a:pt x="75" y="238"/>
                      <a:pt x="75" y="238"/>
                    </a:cubicBezTo>
                    <a:cubicBezTo>
                      <a:pt x="86" y="238"/>
                      <a:pt x="86" y="238"/>
                      <a:pt x="86" y="238"/>
                    </a:cubicBezTo>
                    <a:cubicBezTo>
                      <a:pt x="86" y="152"/>
                      <a:pt x="86" y="152"/>
                      <a:pt x="86" y="152"/>
                    </a:cubicBezTo>
                    <a:cubicBezTo>
                      <a:pt x="86" y="0"/>
                      <a:pt x="86" y="0"/>
                      <a:pt x="86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íṥḻiďé"/>
              <p:cNvSpPr/>
              <p:nvPr/>
            </p:nvSpPr>
            <p:spPr bwMode="auto">
              <a:xfrm>
                <a:off x="5570000" y="5333341"/>
                <a:ext cx="475303" cy="133086"/>
              </a:xfrm>
              <a:custGeom>
                <a:avLst/>
                <a:gdLst>
                  <a:gd name="T0" fmla="*/ 29 w 66"/>
                  <a:gd name="T1" fmla="*/ 0 h 19"/>
                  <a:gd name="T2" fmla="*/ 8 w 66"/>
                  <a:gd name="T3" fmla="*/ 0 h 19"/>
                  <a:gd name="T4" fmla="*/ 0 w 66"/>
                  <a:gd name="T5" fmla="*/ 10 h 19"/>
                  <a:gd name="T6" fmla="*/ 0 w 66"/>
                  <a:gd name="T7" fmla="*/ 19 h 19"/>
                  <a:gd name="T8" fmla="*/ 66 w 66"/>
                  <a:gd name="T9" fmla="*/ 19 h 19"/>
                  <a:gd name="T10" fmla="*/ 66 w 66"/>
                  <a:gd name="T11" fmla="*/ 0 h 19"/>
                  <a:gd name="T12" fmla="*/ 55 w 66"/>
                  <a:gd name="T13" fmla="*/ 0 h 19"/>
                  <a:gd name="T14" fmla="*/ 29 w 66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9">
                    <a:moveTo>
                      <a:pt x="2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is1ïďê"/>
              <p:cNvSpPr/>
              <p:nvPr/>
            </p:nvSpPr>
            <p:spPr bwMode="auto">
              <a:xfrm>
                <a:off x="5436914" y="5460088"/>
                <a:ext cx="1229446" cy="6020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9" name="ïš1îḋe"/>
              <p:cNvSpPr/>
              <p:nvPr/>
            </p:nvSpPr>
            <p:spPr bwMode="auto">
              <a:xfrm>
                <a:off x="5582675" y="5605844"/>
                <a:ext cx="937928" cy="310532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ïsḻíḑé"/>
              <p:cNvSpPr/>
              <p:nvPr/>
            </p:nvSpPr>
            <p:spPr bwMode="auto">
              <a:xfrm>
                <a:off x="5392555" y="6036784"/>
                <a:ext cx="1324508" cy="145761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îṣlïdé"/>
              <p:cNvSpPr/>
              <p:nvPr/>
            </p:nvSpPr>
            <p:spPr bwMode="auto">
              <a:xfrm>
                <a:off x="4879227" y="4946760"/>
                <a:ext cx="107737" cy="177446"/>
              </a:xfrm>
              <a:custGeom>
                <a:avLst/>
                <a:gdLst>
                  <a:gd name="T0" fmla="*/ 8 w 15"/>
                  <a:gd name="T1" fmla="*/ 24 h 24"/>
                  <a:gd name="T2" fmla="*/ 0 w 15"/>
                  <a:gd name="T3" fmla="*/ 16 h 24"/>
                  <a:gd name="T4" fmla="*/ 0 w 15"/>
                  <a:gd name="T5" fmla="*/ 8 h 24"/>
                  <a:gd name="T6" fmla="*/ 8 w 15"/>
                  <a:gd name="T7" fmla="*/ 0 h 24"/>
                  <a:gd name="T8" fmla="*/ 15 w 15"/>
                  <a:gd name="T9" fmla="*/ 8 h 24"/>
                  <a:gd name="T10" fmla="*/ 15 w 15"/>
                  <a:gd name="T11" fmla="*/ 16 h 24"/>
                  <a:gd name="T12" fmla="*/ 8 w 15"/>
                  <a:gd name="T13" fmla="*/ 24 h 24"/>
                  <a:gd name="T14" fmla="*/ 8 w 15"/>
                  <a:gd name="T15" fmla="*/ 4 h 24"/>
                  <a:gd name="T16" fmla="*/ 4 w 15"/>
                  <a:gd name="T17" fmla="*/ 8 h 24"/>
                  <a:gd name="T18" fmla="*/ 4 w 15"/>
                  <a:gd name="T19" fmla="*/ 16 h 24"/>
                  <a:gd name="T20" fmla="*/ 8 w 15"/>
                  <a:gd name="T21" fmla="*/ 20 h 24"/>
                  <a:gd name="T22" fmla="*/ 12 w 15"/>
                  <a:gd name="T23" fmla="*/ 16 h 24"/>
                  <a:gd name="T24" fmla="*/ 12 w 15"/>
                  <a:gd name="T25" fmla="*/ 8 h 24"/>
                  <a:gd name="T26" fmla="*/ 8 w 15"/>
                  <a:gd name="T2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4">
                    <a:moveTo>
                      <a:pt x="8" y="24"/>
                    </a:moveTo>
                    <a:cubicBezTo>
                      <a:pt x="3" y="24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20"/>
                      <a:pt x="12" y="24"/>
                      <a:pt x="8" y="24"/>
                    </a:cubicBezTo>
                    <a:close/>
                    <a:moveTo>
                      <a:pt x="8" y="4"/>
                    </a:moveTo>
                    <a:cubicBezTo>
                      <a:pt x="5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5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2" name="iŝľîḓe"/>
              <p:cNvSpPr/>
              <p:nvPr/>
            </p:nvSpPr>
            <p:spPr bwMode="auto">
              <a:xfrm>
                <a:off x="5056673" y="5092521"/>
                <a:ext cx="114072" cy="164771"/>
              </a:xfrm>
              <a:custGeom>
                <a:avLst/>
                <a:gdLst>
                  <a:gd name="T0" fmla="*/ 8 w 16"/>
                  <a:gd name="T1" fmla="*/ 23 h 23"/>
                  <a:gd name="T2" fmla="*/ 0 w 16"/>
                  <a:gd name="T3" fmla="*/ 16 h 23"/>
                  <a:gd name="T4" fmla="*/ 0 w 16"/>
                  <a:gd name="T5" fmla="*/ 8 h 23"/>
                  <a:gd name="T6" fmla="*/ 8 w 16"/>
                  <a:gd name="T7" fmla="*/ 0 h 23"/>
                  <a:gd name="T8" fmla="*/ 16 w 16"/>
                  <a:gd name="T9" fmla="*/ 8 h 23"/>
                  <a:gd name="T10" fmla="*/ 16 w 16"/>
                  <a:gd name="T11" fmla="*/ 16 h 23"/>
                  <a:gd name="T12" fmla="*/ 8 w 16"/>
                  <a:gd name="T13" fmla="*/ 23 h 23"/>
                  <a:gd name="T14" fmla="*/ 8 w 16"/>
                  <a:gd name="T15" fmla="*/ 4 h 23"/>
                  <a:gd name="T16" fmla="*/ 4 w 16"/>
                  <a:gd name="T17" fmla="*/ 8 h 23"/>
                  <a:gd name="T18" fmla="*/ 4 w 16"/>
                  <a:gd name="T19" fmla="*/ 16 h 23"/>
                  <a:gd name="T20" fmla="*/ 8 w 16"/>
                  <a:gd name="T21" fmla="*/ 20 h 23"/>
                  <a:gd name="T22" fmla="*/ 12 w 16"/>
                  <a:gd name="T23" fmla="*/ 16 h 23"/>
                  <a:gd name="T24" fmla="*/ 12 w 16"/>
                  <a:gd name="T25" fmla="*/ 8 h 23"/>
                  <a:gd name="T26" fmla="*/ 8 w 16"/>
                  <a:gd name="T2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3">
                    <a:moveTo>
                      <a:pt x="8" y="23"/>
                    </a:moveTo>
                    <a:cubicBezTo>
                      <a:pt x="4" y="23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"/>
                      <a:pt x="12" y="23"/>
                      <a:pt x="8" y="23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6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îśľíḓè"/>
              <p:cNvSpPr/>
              <p:nvPr/>
            </p:nvSpPr>
            <p:spPr bwMode="auto">
              <a:xfrm>
                <a:off x="5069348" y="4946760"/>
                <a:ext cx="114072" cy="120412"/>
              </a:xfrm>
              <a:custGeom>
                <a:avLst/>
                <a:gdLst>
                  <a:gd name="T0" fmla="*/ 14 w 16"/>
                  <a:gd name="T1" fmla="*/ 16 h 16"/>
                  <a:gd name="T2" fmla="*/ 12 w 16"/>
                  <a:gd name="T3" fmla="*/ 14 h 16"/>
                  <a:gd name="T4" fmla="*/ 12 w 16"/>
                  <a:gd name="T5" fmla="*/ 4 h 16"/>
                  <a:gd name="T6" fmla="*/ 2 w 16"/>
                  <a:gd name="T7" fmla="*/ 4 h 16"/>
                  <a:gd name="T8" fmla="*/ 0 w 16"/>
                  <a:gd name="T9" fmla="*/ 2 h 16"/>
                  <a:gd name="T10" fmla="*/ 2 w 16"/>
                  <a:gd name="T11" fmla="*/ 0 h 16"/>
                  <a:gd name="T12" fmla="*/ 14 w 16"/>
                  <a:gd name="T13" fmla="*/ 0 h 16"/>
                  <a:gd name="T14" fmla="*/ 16 w 16"/>
                  <a:gd name="T15" fmla="*/ 2 h 16"/>
                  <a:gd name="T16" fmla="*/ 16 w 16"/>
                  <a:gd name="T17" fmla="*/ 14 h 16"/>
                  <a:gd name="T18" fmla="*/ 14 w 16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14" y="16"/>
                    </a:moveTo>
                    <a:cubicBezTo>
                      <a:pt x="13" y="16"/>
                      <a:pt x="12" y="15"/>
                      <a:pt x="12" y="1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5" y="16"/>
                      <a:pt x="14" y="16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íŝ1ïḑê"/>
              <p:cNvSpPr/>
              <p:nvPr/>
            </p:nvSpPr>
            <p:spPr bwMode="auto">
              <a:xfrm>
                <a:off x="4866553" y="4965775"/>
                <a:ext cx="304193" cy="297857"/>
              </a:xfrm>
              <a:custGeom>
                <a:avLst/>
                <a:gdLst>
                  <a:gd name="T0" fmla="*/ 2 w 42"/>
                  <a:gd name="T1" fmla="*/ 42 h 42"/>
                  <a:gd name="T2" fmla="*/ 0 w 42"/>
                  <a:gd name="T3" fmla="*/ 41 h 42"/>
                  <a:gd name="T4" fmla="*/ 0 w 42"/>
                  <a:gd name="T5" fmla="*/ 39 h 42"/>
                  <a:gd name="T6" fmla="*/ 39 w 42"/>
                  <a:gd name="T7" fmla="*/ 1 h 42"/>
                  <a:gd name="T8" fmla="*/ 41 w 42"/>
                  <a:gd name="T9" fmla="*/ 1 h 42"/>
                  <a:gd name="T10" fmla="*/ 41 w 42"/>
                  <a:gd name="T11" fmla="*/ 3 h 42"/>
                  <a:gd name="T12" fmla="*/ 3 w 42"/>
                  <a:gd name="T13" fmla="*/ 41 h 42"/>
                  <a:gd name="T14" fmla="*/ 2 w 42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2">
                    <a:moveTo>
                      <a:pt x="2" y="42"/>
                    </a:moveTo>
                    <a:cubicBezTo>
                      <a:pt x="1" y="42"/>
                      <a:pt x="1" y="42"/>
                      <a:pt x="0" y="41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1" y="0"/>
                      <a:pt x="41" y="1"/>
                    </a:cubicBezTo>
                    <a:cubicBezTo>
                      <a:pt x="42" y="1"/>
                      <a:pt x="42" y="2"/>
                      <a:pt x="41" y="3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2"/>
                      <a:pt x="2" y="42"/>
                      <a:pt x="2" y="42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ïSļîďé"/>
              <p:cNvSpPr/>
              <p:nvPr/>
            </p:nvSpPr>
            <p:spPr bwMode="auto">
              <a:xfrm>
                <a:off x="5550986" y="1632334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ïS1iḍè"/>
              <p:cNvSpPr/>
              <p:nvPr/>
            </p:nvSpPr>
            <p:spPr bwMode="auto">
              <a:xfrm>
                <a:off x="5474938" y="170838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4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ís1íďè"/>
              <p:cNvSpPr/>
              <p:nvPr/>
            </p:nvSpPr>
            <p:spPr bwMode="auto">
              <a:xfrm>
                <a:off x="6362167" y="1131682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5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î$lïde"/>
              <p:cNvSpPr/>
              <p:nvPr/>
            </p:nvSpPr>
            <p:spPr bwMode="auto">
              <a:xfrm>
                <a:off x="6286119" y="1207730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2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îśľîďê"/>
              <p:cNvSpPr/>
              <p:nvPr/>
            </p:nvSpPr>
            <p:spPr bwMode="auto">
              <a:xfrm>
                <a:off x="4733470" y="5688236"/>
                <a:ext cx="44363" cy="19012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4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íşḻídê"/>
              <p:cNvSpPr/>
              <p:nvPr/>
            </p:nvSpPr>
            <p:spPr bwMode="auto">
              <a:xfrm>
                <a:off x="4657422" y="5764284"/>
                <a:ext cx="196460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5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1" name="ïṡḷïḑé"/>
              <p:cNvSpPr/>
              <p:nvPr/>
            </p:nvSpPr>
            <p:spPr bwMode="auto">
              <a:xfrm>
                <a:off x="5570000" y="2576597"/>
                <a:ext cx="152096" cy="152096"/>
              </a:xfrm>
              <a:custGeom>
                <a:avLst/>
                <a:gdLst>
                  <a:gd name="T0" fmla="*/ 3 w 21"/>
                  <a:gd name="T1" fmla="*/ 21 h 21"/>
                  <a:gd name="T2" fmla="*/ 1 w 21"/>
                  <a:gd name="T3" fmla="*/ 21 h 21"/>
                  <a:gd name="T4" fmla="*/ 1 w 21"/>
                  <a:gd name="T5" fmla="*/ 16 h 21"/>
                  <a:gd name="T6" fmla="*/ 16 w 21"/>
                  <a:gd name="T7" fmla="*/ 1 h 21"/>
                  <a:gd name="T8" fmla="*/ 20 w 21"/>
                  <a:gd name="T9" fmla="*/ 1 h 21"/>
                  <a:gd name="T10" fmla="*/ 20 w 21"/>
                  <a:gd name="T11" fmla="*/ 6 h 21"/>
                  <a:gd name="T12" fmla="*/ 5 w 21"/>
                  <a:gd name="T13" fmla="*/ 21 h 21"/>
                  <a:gd name="T14" fmla="*/ 3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3" y="21"/>
                    </a:moveTo>
                    <a:cubicBezTo>
                      <a:pt x="2" y="21"/>
                      <a:pt x="1" y="21"/>
                      <a:pt x="1" y="21"/>
                    </a:cubicBezTo>
                    <a:cubicBezTo>
                      <a:pt x="0" y="19"/>
                      <a:pt x="0" y="18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9" y="0"/>
                      <a:pt x="20" y="1"/>
                    </a:cubicBezTo>
                    <a:cubicBezTo>
                      <a:pt x="21" y="2"/>
                      <a:pt x="21" y="4"/>
                      <a:pt x="20" y="6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2" name="iṡḻiḋé"/>
              <p:cNvSpPr/>
              <p:nvPr/>
            </p:nvSpPr>
            <p:spPr bwMode="auto">
              <a:xfrm>
                <a:off x="5570000" y="2234380"/>
                <a:ext cx="152096" cy="152096"/>
              </a:xfrm>
              <a:custGeom>
                <a:avLst/>
                <a:gdLst>
                  <a:gd name="T0" fmla="*/ 18 w 21"/>
                  <a:gd name="T1" fmla="*/ 21 h 21"/>
                  <a:gd name="T2" fmla="*/ 16 w 21"/>
                  <a:gd name="T3" fmla="*/ 20 h 21"/>
                  <a:gd name="T4" fmla="*/ 1 w 21"/>
                  <a:gd name="T5" fmla="*/ 5 h 21"/>
                  <a:gd name="T6" fmla="*/ 1 w 21"/>
                  <a:gd name="T7" fmla="*/ 1 h 21"/>
                  <a:gd name="T8" fmla="*/ 5 w 21"/>
                  <a:gd name="T9" fmla="*/ 1 h 21"/>
                  <a:gd name="T10" fmla="*/ 20 w 21"/>
                  <a:gd name="T11" fmla="*/ 16 h 21"/>
                  <a:gd name="T12" fmla="*/ 20 w 21"/>
                  <a:gd name="T13" fmla="*/ 20 h 21"/>
                  <a:gd name="T14" fmla="*/ 18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8" y="21"/>
                    </a:moveTo>
                    <a:cubicBezTo>
                      <a:pt x="17" y="21"/>
                      <a:pt x="16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7"/>
                      <a:pt x="21" y="19"/>
                      <a:pt x="20" y="20"/>
                    </a:cubicBezTo>
                    <a:cubicBezTo>
                      <a:pt x="19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3" name="íšḷïḋè"/>
              <p:cNvSpPr/>
              <p:nvPr/>
            </p:nvSpPr>
            <p:spPr bwMode="auto">
              <a:xfrm>
                <a:off x="5462263" y="2462525"/>
                <a:ext cx="190121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4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4" name="îšḻîdé"/>
              <p:cNvSpPr/>
              <p:nvPr/>
            </p:nvSpPr>
            <p:spPr bwMode="auto">
              <a:xfrm>
                <a:off x="6514264" y="3045561"/>
                <a:ext cx="158436" cy="152096"/>
              </a:xfrm>
              <a:custGeom>
                <a:avLst/>
                <a:gdLst>
                  <a:gd name="T0" fmla="*/ 18 w 22"/>
                  <a:gd name="T1" fmla="*/ 21 h 21"/>
                  <a:gd name="T2" fmla="*/ 16 w 22"/>
                  <a:gd name="T3" fmla="*/ 20 h 21"/>
                  <a:gd name="T4" fmla="*/ 1 w 22"/>
                  <a:gd name="T5" fmla="*/ 5 h 21"/>
                  <a:gd name="T6" fmla="*/ 1 w 22"/>
                  <a:gd name="T7" fmla="*/ 1 h 21"/>
                  <a:gd name="T8" fmla="*/ 6 w 22"/>
                  <a:gd name="T9" fmla="*/ 1 h 21"/>
                  <a:gd name="T10" fmla="*/ 21 w 22"/>
                  <a:gd name="T11" fmla="*/ 16 h 21"/>
                  <a:gd name="T12" fmla="*/ 21 w 22"/>
                  <a:gd name="T13" fmla="*/ 20 h 21"/>
                  <a:gd name="T14" fmla="*/ 18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18" y="21"/>
                    </a:moveTo>
                    <a:cubicBezTo>
                      <a:pt x="18" y="21"/>
                      <a:pt x="17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6" y="1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7"/>
                      <a:pt x="22" y="19"/>
                      <a:pt x="21" y="20"/>
                    </a:cubicBezTo>
                    <a:cubicBezTo>
                      <a:pt x="20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5" name="iṩliḓè"/>
              <p:cNvSpPr/>
              <p:nvPr/>
            </p:nvSpPr>
            <p:spPr bwMode="auto">
              <a:xfrm>
                <a:off x="6514264" y="2697009"/>
                <a:ext cx="158436" cy="145761"/>
              </a:xfrm>
              <a:custGeom>
                <a:avLst/>
                <a:gdLst>
                  <a:gd name="T0" fmla="*/ 3 w 22"/>
                  <a:gd name="T1" fmla="*/ 21 h 21"/>
                  <a:gd name="T2" fmla="*/ 1 w 22"/>
                  <a:gd name="T3" fmla="*/ 21 h 21"/>
                  <a:gd name="T4" fmla="*/ 1 w 22"/>
                  <a:gd name="T5" fmla="*/ 16 h 21"/>
                  <a:gd name="T6" fmla="*/ 16 w 22"/>
                  <a:gd name="T7" fmla="*/ 1 h 21"/>
                  <a:gd name="T8" fmla="*/ 21 w 22"/>
                  <a:gd name="T9" fmla="*/ 1 h 21"/>
                  <a:gd name="T10" fmla="*/ 21 w 22"/>
                  <a:gd name="T11" fmla="*/ 6 h 21"/>
                  <a:gd name="T12" fmla="*/ 6 w 22"/>
                  <a:gd name="T13" fmla="*/ 21 h 21"/>
                  <a:gd name="T14" fmla="*/ 3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3" y="21"/>
                    </a:moveTo>
                    <a:cubicBezTo>
                      <a:pt x="3" y="21"/>
                      <a:pt x="2" y="21"/>
                      <a:pt x="1" y="21"/>
                    </a:cubicBezTo>
                    <a:cubicBezTo>
                      <a:pt x="0" y="19"/>
                      <a:pt x="0" y="17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19" y="0"/>
                      <a:pt x="21" y="1"/>
                    </a:cubicBezTo>
                    <a:cubicBezTo>
                      <a:pt x="22" y="2"/>
                      <a:pt x="22" y="4"/>
                      <a:pt x="21" y="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6" name="íş1iḑé"/>
              <p:cNvSpPr/>
              <p:nvPr/>
            </p:nvSpPr>
            <p:spPr bwMode="auto">
              <a:xfrm>
                <a:off x="6583976" y="292515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7" name="íṧļîďé"/>
              <p:cNvSpPr/>
              <p:nvPr/>
            </p:nvSpPr>
            <p:spPr bwMode="auto">
              <a:xfrm>
                <a:off x="7350794" y="4737630"/>
                <a:ext cx="183785" cy="519662"/>
              </a:xfrm>
              <a:custGeom>
                <a:avLst/>
                <a:gdLst>
                  <a:gd name="T0" fmla="*/ 24 w 26"/>
                  <a:gd name="T1" fmla="*/ 72 h 72"/>
                  <a:gd name="T2" fmla="*/ 2 w 26"/>
                  <a:gd name="T3" fmla="*/ 72 h 72"/>
                  <a:gd name="T4" fmla="*/ 0 w 26"/>
                  <a:gd name="T5" fmla="*/ 70 h 72"/>
                  <a:gd name="T6" fmla="*/ 0 w 26"/>
                  <a:gd name="T7" fmla="*/ 2 h 72"/>
                  <a:gd name="T8" fmla="*/ 2 w 26"/>
                  <a:gd name="T9" fmla="*/ 0 h 72"/>
                  <a:gd name="T10" fmla="*/ 24 w 26"/>
                  <a:gd name="T11" fmla="*/ 0 h 72"/>
                  <a:gd name="T12" fmla="*/ 26 w 26"/>
                  <a:gd name="T13" fmla="*/ 2 h 72"/>
                  <a:gd name="T14" fmla="*/ 26 w 26"/>
                  <a:gd name="T15" fmla="*/ 70 h 72"/>
                  <a:gd name="T16" fmla="*/ 24 w 26"/>
                  <a:gd name="T17" fmla="*/ 72 h 72"/>
                  <a:gd name="T18" fmla="*/ 4 w 26"/>
                  <a:gd name="T19" fmla="*/ 68 h 72"/>
                  <a:gd name="T20" fmla="*/ 22 w 26"/>
                  <a:gd name="T21" fmla="*/ 68 h 72"/>
                  <a:gd name="T22" fmla="*/ 22 w 26"/>
                  <a:gd name="T23" fmla="*/ 4 h 72"/>
                  <a:gd name="T24" fmla="*/ 4 w 26"/>
                  <a:gd name="T25" fmla="*/ 4 h 72"/>
                  <a:gd name="T26" fmla="*/ 4 w 26"/>
                  <a:gd name="T27" fmla="*/ 6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72">
                    <a:moveTo>
                      <a:pt x="24" y="72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0" y="72"/>
                      <a:pt x="0" y="71"/>
                      <a:pt x="0" y="7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1"/>
                      <a:pt x="26" y="72"/>
                      <a:pt x="24" y="72"/>
                    </a:cubicBezTo>
                    <a:close/>
                    <a:moveTo>
                      <a:pt x="4" y="68"/>
                    </a:move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6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8" name="iṣ1îḋe"/>
              <p:cNvSpPr/>
              <p:nvPr/>
            </p:nvSpPr>
            <p:spPr bwMode="auto">
              <a:xfrm>
                <a:off x="7071950" y="4946764"/>
                <a:ext cx="196460" cy="310532"/>
              </a:xfrm>
              <a:custGeom>
                <a:avLst/>
                <a:gdLst>
                  <a:gd name="T0" fmla="*/ 25 w 27"/>
                  <a:gd name="T1" fmla="*/ 43 h 43"/>
                  <a:gd name="T2" fmla="*/ 2 w 27"/>
                  <a:gd name="T3" fmla="*/ 43 h 43"/>
                  <a:gd name="T4" fmla="*/ 0 w 27"/>
                  <a:gd name="T5" fmla="*/ 41 h 43"/>
                  <a:gd name="T6" fmla="*/ 0 w 27"/>
                  <a:gd name="T7" fmla="*/ 2 h 43"/>
                  <a:gd name="T8" fmla="*/ 2 w 27"/>
                  <a:gd name="T9" fmla="*/ 0 h 43"/>
                  <a:gd name="T10" fmla="*/ 25 w 27"/>
                  <a:gd name="T11" fmla="*/ 0 h 43"/>
                  <a:gd name="T12" fmla="*/ 27 w 27"/>
                  <a:gd name="T13" fmla="*/ 2 h 43"/>
                  <a:gd name="T14" fmla="*/ 27 w 27"/>
                  <a:gd name="T15" fmla="*/ 41 h 43"/>
                  <a:gd name="T16" fmla="*/ 25 w 27"/>
                  <a:gd name="T17" fmla="*/ 43 h 43"/>
                  <a:gd name="T18" fmla="*/ 4 w 27"/>
                  <a:gd name="T19" fmla="*/ 39 h 43"/>
                  <a:gd name="T20" fmla="*/ 23 w 27"/>
                  <a:gd name="T21" fmla="*/ 39 h 43"/>
                  <a:gd name="T22" fmla="*/ 23 w 27"/>
                  <a:gd name="T23" fmla="*/ 4 h 43"/>
                  <a:gd name="T24" fmla="*/ 4 w 27"/>
                  <a:gd name="T25" fmla="*/ 4 h 43"/>
                  <a:gd name="T26" fmla="*/ 4 w 27"/>
                  <a:gd name="T2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43">
                    <a:moveTo>
                      <a:pt x="25" y="43"/>
                    </a:moveTo>
                    <a:cubicBezTo>
                      <a:pt x="2" y="43"/>
                      <a:pt x="2" y="43"/>
                      <a:pt x="2" y="43"/>
                    </a:cubicBezTo>
                    <a:cubicBezTo>
                      <a:pt x="1" y="43"/>
                      <a:pt x="0" y="42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2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2"/>
                      <a:pt x="26" y="43"/>
                      <a:pt x="25" y="43"/>
                    </a:cubicBezTo>
                    <a:close/>
                    <a:moveTo>
                      <a:pt x="4" y="39"/>
                    </a:move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9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9" name="iṣḷîḑe"/>
              <p:cNvSpPr/>
              <p:nvPr/>
            </p:nvSpPr>
            <p:spPr bwMode="auto">
              <a:xfrm>
                <a:off x="6805782" y="5098861"/>
                <a:ext cx="190121" cy="158436"/>
              </a:xfrm>
              <a:custGeom>
                <a:avLst/>
                <a:gdLst>
                  <a:gd name="T0" fmla="*/ 24 w 26"/>
                  <a:gd name="T1" fmla="*/ 22 h 22"/>
                  <a:gd name="T2" fmla="*/ 2 w 26"/>
                  <a:gd name="T3" fmla="*/ 22 h 22"/>
                  <a:gd name="T4" fmla="*/ 0 w 26"/>
                  <a:gd name="T5" fmla="*/ 20 h 22"/>
                  <a:gd name="T6" fmla="*/ 0 w 26"/>
                  <a:gd name="T7" fmla="*/ 2 h 22"/>
                  <a:gd name="T8" fmla="*/ 2 w 26"/>
                  <a:gd name="T9" fmla="*/ 0 h 22"/>
                  <a:gd name="T10" fmla="*/ 24 w 26"/>
                  <a:gd name="T11" fmla="*/ 0 h 22"/>
                  <a:gd name="T12" fmla="*/ 26 w 26"/>
                  <a:gd name="T13" fmla="*/ 2 h 22"/>
                  <a:gd name="T14" fmla="*/ 26 w 26"/>
                  <a:gd name="T15" fmla="*/ 20 h 22"/>
                  <a:gd name="T16" fmla="*/ 24 w 26"/>
                  <a:gd name="T17" fmla="*/ 22 h 22"/>
                  <a:gd name="T18" fmla="*/ 4 w 26"/>
                  <a:gd name="T19" fmla="*/ 18 h 22"/>
                  <a:gd name="T20" fmla="*/ 22 w 26"/>
                  <a:gd name="T21" fmla="*/ 18 h 22"/>
                  <a:gd name="T22" fmla="*/ 22 w 26"/>
                  <a:gd name="T23" fmla="*/ 4 h 22"/>
                  <a:gd name="T24" fmla="*/ 4 w 26"/>
                  <a:gd name="T25" fmla="*/ 4 h 22"/>
                  <a:gd name="T26" fmla="*/ 4 w 26"/>
                  <a:gd name="T27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22">
                    <a:moveTo>
                      <a:pt x="24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2"/>
                      <a:pt x="24" y="22"/>
                    </a:cubicBezTo>
                    <a:close/>
                    <a:moveTo>
                      <a:pt x="4" y="18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0" name="iṩľiḑe"/>
              <p:cNvSpPr/>
              <p:nvPr/>
            </p:nvSpPr>
            <p:spPr bwMode="auto">
              <a:xfrm>
                <a:off x="7300095" y="4427102"/>
                <a:ext cx="152096" cy="266169"/>
              </a:xfrm>
              <a:custGeom>
                <a:avLst/>
                <a:gdLst>
                  <a:gd name="T0" fmla="*/ 2 w 21"/>
                  <a:gd name="T1" fmla="*/ 37 h 37"/>
                  <a:gd name="T2" fmla="*/ 1 w 21"/>
                  <a:gd name="T3" fmla="*/ 37 h 37"/>
                  <a:gd name="T4" fmla="*/ 1 w 21"/>
                  <a:gd name="T5" fmla="*/ 34 h 37"/>
                  <a:gd name="T6" fmla="*/ 16 w 21"/>
                  <a:gd name="T7" fmla="*/ 19 h 37"/>
                  <a:gd name="T8" fmla="*/ 1 w 21"/>
                  <a:gd name="T9" fmla="*/ 4 h 37"/>
                  <a:gd name="T10" fmla="*/ 1 w 21"/>
                  <a:gd name="T11" fmla="*/ 1 h 37"/>
                  <a:gd name="T12" fmla="*/ 4 w 21"/>
                  <a:gd name="T13" fmla="*/ 1 h 37"/>
                  <a:gd name="T14" fmla="*/ 20 w 21"/>
                  <a:gd name="T15" fmla="*/ 17 h 37"/>
                  <a:gd name="T16" fmla="*/ 20 w 21"/>
                  <a:gd name="T17" fmla="*/ 20 h 37"/>
                  <a:gd name="T18" fmla="*/ 4 w 21"/>
                  <a:gd name="T19" fmla="*/ 37 h 37"/>
                  <a:gd name="T20" fmla="*/ 2 w 21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7">
                    <a:moveTo>
                      <a:pt x="2" y="37"/>
                    </a:moveTo>
                    <a:cubicBezTo>
                      <a:pt x="2" y="37"/>
                      <a:pt x="1" y="37"/>
                      <a:pt x="1" y="37"/>
                    </a:cubicBezTo>
                    <a:cubicBezTo>
                      <a:pt x="0" y="36"/>
                      <a:pt x="0" y="35"/>
                      <a:pt x="1" y="34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8"/>
                      <a:pt x="21" y="19"/>
                      <a:pt x="20" y="2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7"/>
                      <a:pt x="3" y="37"/>
                      <a:pt x="2" y="3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1" name="íşļíḓe"/>
              <p:cNvSpPr/>
              <p:nvPr/>
            </p:nvSpPr>
            <p:spPr bwMode="auto">
              <a:xfrm>
                <a:off x="6894505" y="4553849"/>
                <a:ext cx="513327" cy="430940"/>
              </a:xfrm>
              <a:custGeom>
                <a:avLst/>
                <a:gdLst>
                  <a:gd name="T0" fmla="*/ 2 w 71"/>
                  <a:gd name="T1" fmla="*/ 60 h 60"/>
                  <a:gd name="T2" fmla="*/ 2 w 71"/>
                  <a:gd name="T3" fmla="*/ 59 h 60"/>
                  <a:gd name="T4" fmla="*/ 0 w 71"/>
                  <a:gd name="T5" fmla="*/ 57 h 60"/>
                  <a:gd name="T6" fmla="*/ 69 w 71"/>
                  <a:gd name="T7" fmla="*/ 0 h 60"/>
                  <a:gd name="T8" fmla="*/ 71 w 71"/>
                  <a:gd name="T9" fmla="*/ 2 h 60"/>
                  <a:gd name="T10" fmla="*/ 69 w 71"/>
                  <a:gd name="T11" fmla="*/ 4 h 60"/>
                  <a:gd name="T12" fmla="*/ 4 w 71"/>
                  <a:gd name="T13" fmla="*/ 58 h 60"/>
                  <a:gd name="T14" fmla="*/ 2 w 71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60">
                    <a:moveTo>
                      <a:pt x="2" y="60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1" y="59"/>
                      <a:pt x="0" y="58"/>
                      <a:pt x="0" y="57"/>
                    </a:cubicBezTo>
                    <a:cubicBezTo>
                      <a:pt x="7" y="24"/>
                      <a:pt x="36" y="0"/>
                      <a:pt x="69" y="0"/>
                    </a:cubicBezTo>
                    <a:cubicBezTo>
                      <a:pt x="70" y="0"/>
                      <a:pt x="71" y="1"/>
                      <a:pt x="71" y="2"/>
                    </a:cubicBezTo>
                    <a:cubicBezTo>
                      <a:pt x="71" y="3"/>
                      <a:pt x="70" y="4"/>
                      <a:pt x="69" y="4"/>
                    </a:cubicBezTo>
                    <a:cubicBezTo>
                      <a:pt x="37" y="4"/>
                      <a:pt x="10" y="27"/>
                      <a:pt x="4" y="58"/>
                    </a:cubicBezTo>
                    <a:cubicBezTo>
                      <a:pt x="4" y="59"/>
                      <a:pt x="3" y="60"/>
                      <a:pt x="2" y="6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8584790" y="1871782"/>
            <a:ext cx="2248912" cy="971342"/>
            <a:chOff x="3389687" y="2343753"/>
            <a:chExt cx="2248912" cy="971342"/>
          </a:xfrm>
        </p:grpSpPr>
        <p:sp>
          <p:nvSpPr>
            <p:cNvPr id="59" name="文本框 58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84790" y="3317865"/>
            <a:ext cx="2248912" cy="971342"/>
            <a:chOff x="3389687" y="2343753"/>
            <a:chExt cx="2248912" cy="971342"/>
          </a:xfrm>
        </p:grpSpPr>
        <p:sp>
          <p:nvSpPr>
            <p:cNvPr id="62" name="文本框 61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584790" y="4763949"/>
            <a:ext cx="2248912" cy="971342"/>
            <a:chOff x="3389687" y="2343753"/>
            <a:chExt cx="2248912" cy="971342"/>
          </a:xfrm>
        </p:grpSpPr>
        <p:sp>
          <p:nvSpPr>
            <p:cNvPr id="65" name="文本框 64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420696" y="1871782"/>
            <a:ext cx="2248912" cy="971342"/>
            <a:chOff x="3389687" y="2343753"/>
            <a:chExt cx="2248912" cy="971342"/>
          </a:xfrm>
        </p:grpSpPr>
        <p:sp>
          <p:nvSpPr>
            <p:cNvPr id="68" name="文本框 67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420696" y="3317865"/>
            <a:ext cx="2248912" cy="971342"/>
            <a:chOff x="3389687" y="2343753"/>
            <a:chExt cx="2248912" cy="971342"/>
          </a:xfrm>
        </p:grpSpPr>
        <p:sp>
          <p:nvSpPr>
            <p:cNvPr id="71" name="文本框 70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20696" y="4763949"/>
            <a:ext cx="2248912" cy="971342"/>
            <a:chOff x="3389687" y="2343753"/>
            <a:chExt cx="2248912" cy="971342"/>
          </a:xfrm>
        </p:grpSpPr>
        <p:sp>
          <p:nvSpPr>
            <p:cNvPr id="74" name="文本框 73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77" name="文本框 76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形状 4649"/>
          <p:cNvSpPr/>
          <p:nvPr>
            <p:custDataLst>
              <p:tags r:id="rId1"/>
            </p:custDataLst>
          </p:nvPr>
        </p:nvSpPr>
        <p:spPr>
          <a:xfrm>
            <a:off x="1566779" y="3742064"/>
            <a:ext cx="2064648" cy="2064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2"/>
            <a:stretch>
              <a:fillRect l="-30267" r="-30267"/>
            </a:stretch>
          </a:blip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41083" y="1488116"/>
            <a:ext cx="9294689" cy="4025992"/>
            <a:chOff x="1141083" y="1488116"/>
            <a:chExt cx="9294689" cy="4025992"/>
          </a:xfrm>
        </p:grpSpPr>
        <p:sp>
          <p:nvSpPr>
            <p:cNvPr id="2" name="PA_形状 4644"/>
            <p:cNvSpPr/>
            <p:nvPr>
              <p:custDataLst>
                <p:tags r:id="rId3"/>
              </p:custDataLst>
            </p:nvPr>
          </p:nvSpPr>
          <p:spPr>
            <a:xfrm>
              <a:off x="1141083" y="1863349"/>
              <a:ext cx="8898867" cy="3407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359" extrusionOk="0">
                  <a:moveTo>
                    <a:pt x="0" y="11881"/>
                  </a:moveTo>
                  <a:cubicBezTo>
                    <a:pt x="1060" y="7692"/>
                    <a:pt x="3310" y="5945"/>
                    <a:pt x="5254" y="7796"/>
                  </a:cubicBezTo>
                  <a:cubicBezTo>
                    <a:pt x="7606" y="10036"/>
                    <a:pt x="8550" y="16859"/>
                    <a:pt x="10976" y="18786"/>
                  </a:cubicBezTo>
                  <a:cubicBezTo>
                    <a:pt x="14518" y="21600"/>
                    <a:pt x="17361" y="13534"/>
                    <a:pt x="19648" y="5955"/>
                  </a:cubicBezTo>
                  <a:cubicBezTo>
                    <a:pt x="20264" y="3912"/>
                    <a:pt x="20915" y="1926"/>
                    <a:pt x="21600" y="0"/>
                  </a:cubicBezTo>
                </a:path>
              </a:pathLst>
            </a:custGeom>
            <a:noFill/>
            <a:ln w="25400" cap="rnd" cmpd="sng" algn="ctr">
              <a:solidFill>
                <a:srgbClr val="A6A6A6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" name="PA_形状 4645"/>
            <p:cNvSpPr/>
            <p:nvPr>
              <p:custDataLst>
                <p:tags r:id="rId4"/>
              </p:custDataLst>
            </p:nvPr>
          </p:nvSpPr>
          <p:spPr>
            <a:xfrm rot="21314482">
              <a:off x="9685283" y="1488116"/>
              <a:ext cx="750489" cy="750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8" h="21258" extrusionOk="0">
                  <a:moveTo>
                    <a:pt x="5765" y="18592"/>
                  </a:moveTo>
                  <a:cubicBezTo>
                    <a:pt x="5942" y="18678"/>
                    <a:pt x="6028" y="18769"/>
                    <a:pt x="6206" y="18856"/>
                  </a:cubicBezTo>
                  <a:cubicBezTo>
                    <a:pt x="6028" y="19033"/>
                    <a:pt x="5852" y="19300"/>
                    <a:pt x="5674" y="19477"/>
                  </a:cubicBezTo>
                  <a:cubicBezTo>
                    <a:pt x="3638" y="21514"/>
                    <a:pt x="12" y="21246"/>
                    <a:pt x="12" y="21246"/>
                  </a:cubicBezTo>
                  <a:cubicBezTo>
                    <a:pt x="12" y="21246"/>
                    <a:pt x="-256" y="17619"/>
                    <a:pt x="1780" y="15583"/>
                  </a:cubicBezTo>
                  <a:cubicBezTo>
                    <a:pt x="1957" y="15406"/>
                    <a:pt x="2225" y="15229"/>
                    <a:pt x="2402" y="15051"/>
                  </a:cubicBezTo>
                  <a:cubicBezTo>
                    <a:pt x="2489" y="15229"/>
                    <a:pt x="2575" y="15315"/>
                    <a:pt x="2666" y="15492"/>
                  </a:cubicBezTo>
                  <a:cubicBezTo>
                    <a:pt x="1338" y="17173"/>
                    <a:pt x="1516" y="19741"/>
                    <a:pt x="1516" y="19741"/>
                  </a:cubicBezTo>
                  <a:cubicBezTo>
                    <a:pt x="1516" y="19741"/>
                    <a:pt x="4084" y="19919"/>
                    <a:pt x="5765" y="18592"/>
                  </a:cubicBezTo>
                  <a:cubicBezTo>
                    <a:pt x="5765" y="18592"/>
                    <a:pt x="5765" y="18592"/>
                    <a:pt x="5765" y="18592"/>
                  </a:cubicBezTo>
                  <a:close/>
                  <a:moveTo>
                    <a:pt x="15059" y="7966"/>
                  </a:moveTo>
                  <a:cubicBezTo>
                    <a:pt x="14086" y="7966"/>
                    <a:pt x="13291" y="7171"/>
                    <a:pt x="13291" y="6199"/>
                  </a:cubicBezTo>
                  <a:cubicBezTo>
                    <a:pt x="13291" y="5222"/>
                    <a:pt x="14086" y="4426"/>
                    <a:pt x="15059" y="4426"/>
                  </a:cubicBezTo>
                  <a:cubicBezTo>
                    <a:pt x="16036" y="4426"/>
                    <a:pt x="16831" y="5222"/>
                    <a:pt x="16831" y="6199"/>
                  </a:cubicBezTo>
                  <a:cubicBezTo>
                    <a:pt x="16831" y="7171"/>
                    <a:pt x="16036" y="7966"/>
                    <a:pt x="15059" y="7966"/>
                  </a:cubicBezTo>
                  <a:cubicBezTo>
                    <a:pt x="15059" y="7966"/>
                    <a:pt x="15059" y="7966"/>
                    <a:pt x="15059" y="7966"/>
                  </a:cubicBezTo>
                  <a:close/>
                  <a:moveTo>
                    <a:pt x="21258" y="0"/>
                  </a:moveTo>
                  <a:cubicBezTo>
                    <a:pt x="21258" y="0"/>
                    <a:pt x="18067" y="-86"/>
                    <a:pt x="14882" y="1504"/>
                  </a:cubicBezTo>
                  <a:cubicBezTo>
                    <a:pt x="13909" y="1949"/>
                    <a:pt x="12845" y="2658"/>
                    <a:pt x="11960" y="3540"/>
                  </a:cubicBezTo>
                  <a:cubicBezTo>
                    <a:pt x="10529" y="4975"/>
                    <a:pt x="8307" y="7608"/>
                    <a:pt x="6556" y="9739"/>
                  </a:cubicBezTo>
                  <a:lnTo>
                    <a:pt x="2666" y="9739"/>
                  </a:lnTo>
                  <a:lnTo>
                    <a:pt x="894" y="12393"/>
                  </a:lnTo>
                  <a:lnTo>
                    <a:pt x="3897" y="13204"/>
                  </a:lnTo>
                  <a:cubicBezTo>
                    <a:pt x="3906" y="13314"/>
                    <a:pt x="3937" y="13465"/>
                    <a:pt x="4019" y="13671"/>
                  </a:cubicBezTo>
                  <a:lnTo>
                    <a:pt x="3552" y="14697"/>
                  </a:lnTo>
                  <a:cubicBezTo>
                    <a:pt x="3552" y="14697"/>
                    <a:pt x="3375" y="15051"/>
                    <a:pt x="4702" y="16466"/>
                  </a:cubicBezTo>
                  <a:cubicBezTo>
                    <a:pt x="6119" y="17883"/>
                    <a:pt x="6561" y="17705"/>
                    <a:pt x="6561" y="17705"/>
                  </a:cubicBezTo>
                  <a:lnTo>
                    <a:pt x="7663" y="17204"/>
                  </a:lnTo>
                  <a:cubicBezTo>
                    <a:pt x="7827" y="17256"/>
                    <a:pt x="7948" y="17274"/>
                    <a:pt x="8030" y="17274"/>
                  </a:cubicBezTo>
                  <a:lnTo>
                    <a:pt x="8864" y="20360"/>
                  </a:lnTo>
                  <a:lnTo>
                    <a:pt x="11519" y="18592"/>
                  </a:lnTo>
                  <a:lnTo>
                    <a:pt x="11519" y="14580"/>
                  </a:lnTo>
                  <a:cubicBezTo>
                    <a:pt x="13663" y="12847"/>
                    <a:pt x="16295" y="10668"/>
                    <a:pt x="17717" y="9294"/>
                  </a:cubicBezTo>
                  <a:cubicBezTo>
                    <a:pt x="18603" y="8412"/>
                    <a:pt x="19308" y="7349"/>
                    <a:pt x="19840" y="6376"/>
                  </a:cubicBezTo>
                  <a:cubicBezTo>
                    <a:pt x="21344" y="3186"/>
                    <a:pt x="21258" y="0"/>
                    <a:pt x="21258" y="0"/>
                  </a:cubicBezTo>
                  <a:cubicBezTo>
                    <a:pt x="21258" y="0"/>
                    <a:pt x="21258" y="0"/>
                    <a:pt x="21258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474515" y="3272887"/>
              <a:ext cx="637306" cy="637308"/>
              <a:chOff x="3474515" y="3272887"/>
              <a:chExt cx="637306" cy="637308"/>
            </a:xfrm>
          </p:grpSpPr>
          <p:sp>
            <p:nvSpPr>
              <p:cNvPr id="11" name="椭圆 10"/>
              <p:cNvSpPr>
                <a:spLocks noChangeAspect="1"/>
              </p:cNvSpPr>
              <p:nvPr/>
            </p:nvSpPr>
            <p:spPr>
              <a:xfrm>
                <a:off x="3474515" y="3272887"/>
                <a:ext cx="637306" cy="637308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PA_任意多边形 3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3665220" y="3443746"/>
                <a:ext cx="263090" cy="246910"/>
              </a:xfrm>
              <a:custGeom>
                <a:avLst/>
                <a:gdLst>
                  <a:gd name="connsiteX0" fmla="*/ 65187 w 464323"/>
                  <a:gd name="connsiteY0" fmla="*/ 348457 h 435769"/>
                  <a:gd name="connsiteX1" fmla="*/ 399141 w 464323"/>
                  <a:gd name="connsiteY1" fmla="*/ 348457 h 435769"/>
                  <a:gd name="connsiteX2" fmla="*/ 406384 w 464323"/>
                  <a:gd name="connsiteY2" fmla="*/ 355601 h 435769"/>
                  <a:gd name="connsiteX3" fmla="*/ 399141 w 464323"/>
                  <a:gd name="connsiteY3" fmla="*/ 362744 h 435769"/>
                  <a:gd name="connsiteX4" fmla="*/ 65187 w 464323"/>
                  <a:gd name="connsiteY4" fmla="*/ 362744 h 435769"/>
                  <a:gd name="connsiteX5" fmla="*/ 57944 w 464323"/>
                  <a:gd name="connsiteY5" fmla="*/ 355601 h 435769"/>
                  <a:gd name="connsiteX6" fmla="*/ 65187 w 464323"/>
                  <a:gd name="connsiteY6" fmla="*/ 348457 h 435769"/>
                  <a:gd name="connsiteX7" fmla="*/ 65187 w 464323"/>
                  <a:gd name="connsiteY7" fmla="*/ 304800 h 435769"/>
                  <a:gd name="connsiteX8" fmla="*/ 399141 w 464323"/>
                  <a:gd name="connsiteY8" fmla="*/ 304800 h 435769"/>
                  <a:gd name="connsiteX9" fmla="*/ 406384 w 464323"/>
                  <a:gd name="connsiteY9" fmla="*/ 311944 h 435769"/>
                  <a:gd name="connsiteX10" fmla="*/ 399141 w 464323"/>
                  <a:gd name="connsiteY10" fmla="*/ 319087 h 435769"/>
                  <a:gd name="connsiteX11" fmla="*/ 65187 w 464323"/>
                  <a:gd name="connsiteY11" fmla="*/ 319087 h 435769"/>
                  <a:gd name="connsiteX12" fmla="*/ 57944 w 464323"/>
                  <a:gd name="connsiteY12" fmla="*/ 311944 h 435769"/>
                  <a:gd name="connsiteX13" fmla="*/ 65187 w 464323"/>
                  <a:gd name="connsiteY13" fmla="*/ 304800 h 435769"/>
                  <a:gd name="connsiteX14" fmla="*/ 65187 w 464323"/>
                  <a:gd name="connsiteY14" fmla="*/ 261144 h 435769"/>
                  <a:gd name="connsiteX15" fmla="*/ 399141 w 464323"/>
                  <a:gd name="connsiteY15" fmla="*/ 261144 h 435769"/>
                  <a:gd name="connsiteX16" fmla="*/ 406384 w 464323"/>
                  <a:gd name="connsiteY16" fmla="*/ 268288 h 435769"/>
                  <a:gd name="connsiteX17" fmla="*/ 399141 w 464323"/>
                  <a:gd name="connsiteY17" fmla="*/ 275431 h 435769"/>
                  <a:gd name="connsiteX18" fmla="*/ 65187 w 464323"/>
                  <a:gd name="connsiteY18" fmla="*/ 275431 h 435769"/>
                  <a:gd name="connsiteX19" fmla="*/ 57944 w 464323"/>
                  <a:gd name="connsiteY19" fmla="*/ 268288 h 435769"/>
                  <a:gd name="connsiteX20" fmla="*/ 65187 w 464323"/>
                  <a:gd name="connsiteY20" fmla="*/ 261144 h 435769"/>
                  <a:gd name="connsiteX21" fmla="*/ 65187 w 464323"/>
                  <a:gd name="connsiteY21" fmla="*/ 217488 h 435769"/>
                  <a:gd name="connsiteX22" fmla="*/ 399141 w 464323"/>
                  <a:gd name="connsiteY22" fmla="*/ 217488 h 435769"/>
                  <a:gd name="connsiteX23" fmla="*/ 406384 w 464323"/>
                  <a:gd name="connsiteY23" fmla="*/ 224632 h 435769"/>
                  <a:gd name="connsiteX24" fmla="*/ 399141 w 464323"/>
                  <a:gd name="connsiteY24" fmla="*/ 231775 h 435769"/>
                  <a:gd name="connsiteX25" fmla="*/ 65187 w 464323"/>
                  <a:gd name="connsiteY25" fmla="*/ 231775 h 435769"/>
                  <a:gd name="connsiteX26" fmla="*/ 57944 w 464323"/>
                  <a:gd name="connsiteY26" fmla="*/ 224632 h 435769"/>
                  <a:gd name="connsiteX27" fmla="*/ 65187 w 464323"/>
                  <a:gd name="connsiteY27" fmla="*/ 217488 h 435769"/>
                  <a:gd name="connsiteX28" fmla="*/ 224747 w 464323"/>
                  <a:gd name="connsiteY28" fmla="*/ 173832 h 435769"/>
                  <a:gd name="connsiteX29" fmla="*/ 399133 w 464323"/>
                  <a:gd name="connsiteY29" fmla="*/ 173832 h 435769"/>
                  <a:gd name="connsiteX30" fmla="*/ 406401 w 464323"/>
                  <a:gd name="connsiteY30" fmla="*/ 181373 h 435769"/>
                  <a:gd name="connsiteX31" fmla="*/ 399133 w 464323"/>
                  <a:gd name="connsiteY31" fmla="*/ 188912 h 435769"/>
                  <a:gd name="connsiteX32" fmla="*/ 224747 w 464323"/>
                  <a:gd name="connsiteY32" fmla="*/ 188912 h 435769"/>
                  <a:gd name="connsiteX33" fmla="*/ 217488 w 464323"/>
                  <a:gd name="connsiteY33" fmla="*/ 181373 h 435769"/>
                  <a:gd name="connsiteX34" fmla="*/ 224747 w 464323"/>
                  <a:gd name="connsiteY34" fmla="*/ 173832 h 435769"/>
                  <a:gd name="connsiteX35" fmla="*/ 224764 w 464323"/>
                  <a:gd name="connsiteY35" fmla="*/ 130175 h 435769"/>
                  <a:gd name="connsiteX36" fmla="*/ 297525 w 464323"/>
                  <a:gd name="connsiteY36" fmla="*/ 130175 h 435769"/>
                  <a:gd name="connsiteX37" fmla="*/ 304801 w 464323"/>
                  <a:gd name="connsiteY37" fmla="*/ 137716 h 435769"/>
                  <a:gd name="connsiteX38" fmla="*/ 297525 w 464323"/>
                  <a:gd name="connsiteY38" fmla="*/ 145256 h 435769"/>
                  <a:gd name="connsiteX39" fmla="*/ 224764 w 464323"/>
                  <a:gd name="connsiteY39" fmla="*/ 145256 h 435769"/>
                  <a:gd name="connsiteX40" fmla="*/ 217488 w 464323"/>
                  <a:gd name="connsiteY40" fmla="*/ 137716 h 435769"/>
                  <a:gd name="connsiteX41" fmla="*/ 224764 w 464323"/>
                  <a:gd name="connsiteY41" fmla="*/ 130175 h 435769"/>
                  <a:gd name="connsiteX42" fmla="*/ 87042 w 464323"/>
                  <a:gd name="connsiteY42" fmla="*/ 101402 h 435769"/>
                  <a:gd name="connsiteX43" fmla="*/ 87042 w 464323"/>
                  <a:gd name="connsiteY43" fmla="*/ 159743 h 435769"/>
                  <a:gd name="connsiteX44" fmla="*/ 159809 w 464323"/>
                  <a:gd name="connsiteY44" fmla="*/ 159743 h 435769"/>
                  <a:gd name="connsiteX45" fmla="*/ 159809 w 464323"/>
                  <a:gd name="connsiteY45" fmla="*/ 101402 h 435769"/>
                  <a:gd name="connsiteX46" fmla="*/ 224764 w 464323"/>
                  <a:gd name="connsiteY46" fmla="*/ 86519 h 435769"/>
                  <a:gd name="connsiteX47" fmla="*/ 297525 w 464323"/>
                  <a:gd name="connsiteY47" fmla="*/ 86519 h 435769"/>
                  <a:gd name="connsiteX48" fmla="*/ 304801 w 464323"/>
                  <a:gd name="connsiteY48" fmla="*/ 94060 h 435769"/>
                  <a:gd name="connsiteX49" fmla="*/ 297525 w 464323"/>
                  <a:gd name="connsiteY49" fmla="*/ 101599 h 435769"/>
                  <a:gd name="connsiteX50" fmla="*/ 224764 w 464323"/>
                  <a:gd name="connsiteY50" fmla="*/ 101599 h 435769"/>
                  <a:gd name="connsiteX51" fmla="*/ 217488 w 464323"/>
                  <a:gd name="connsiteY51" fmla="*/ 94060 h 435769"/>
                  <a:gd name="connsiteX52" fmla="*/ 224764 w 464323"/>
                  <a:gd name="connsiteY52" fmla="*/ 86519 h 435769"/>
                  <a:gd name="connsiteX53" fmla="*/ 72490 w 464323"/>
                  <a:gd name="connsiteY53" fmla="*/ 72232 h 435769"/>
                  <a:gd name="connsiteX54" fmla="*/ 174361 w 464323"/>
                  <a:gd name="connsiteY54" fmla="*/ 72232 h 435769"/>
                  <a:gd name="connsiteX55" fmla="*/ 188907 w 464323"/>
                  <a:gd name="connsiteY55" fmla="*/ 86817 h 435769"/>
                  <a:gd name="connsiteX56" fmla="*/ 188907 w 464323"/>
                  <a:gd name="connsiteY56" fmla="*/ 174328 h 435769"/>
                  <a:gd name="connsiteX57" fmla="*/ 174361 w 464323"/>
                  <a:gd name="connsiteY57" fmla="*/ 188908 h 435769"/>
                  <a:gd name="connsiteX58" fmla="*/ 72490 w 464323"/>
                  <a:gd name="connsiteY58" fmla="*/ 188908 h 435769"/>
                  <a:gd name="connsiteX59" fmla="*/ 57944 w 464323"/>
                  <a:gd name="connsiteY59" fmla="*/ 174328 h 435769"/>
                  <a:gd name="connsiteX60" fmla="*/ 57944 w 464323"/>
                  <a:gd name="connsiteY60" fmla="*/ 86817 h 435769"/>
                  <a:gd name="connsiteX61" fmla="*/ 72490 w 464323"/>
                  <a:gd name="connsiteY61" fmla="*/ 72232 h 435769"/>
                  <a:gd name="connsiteX62" fmla="*/ 348258 w 464323"/>
                  <a:gd name="connsiteY62" fmla="*/ 29051 h 435769"/>
                  <a:gd name="connsiteX63" fmla="*/ 348258 w 464323"/>
                  <a:gd name="connsiteY63" fmla="*/ 87154 h 435769"/>
                  <a:gd name="connsiteX64" fmla="*/ 348215 w 464323"/>
                  <a:gd name="connsiteY64" fmla="*/ 87154 h 435769"/>
                  <a:gd name="connsiteX65" fmla="*/ 377237 w 464323"/>
                  <a:gd name="connsiteY65" fmla="*/ 116205 h 435769"/>
                  <a:gd name="connsiteX66" fmla="*/ 391747 w 464323"/>
                  <a:gd name="connsiteY66" fmla="*/ 116205 h 435769"/>
                  <a:gd name="connsiteX67" fmla="*/ 435323 w 464323"/>
                  <a:gd name="connsiteY67" fmla="*/ 116205 h 435769"/>
                  <a:gd name="connsiteX68" fmla="*/ 43511 w 464323"/>
                  <a:gd name="connsiteY68" fmla="*/ 29051 h 435769"/>
                  <a:gd name="connsiteX69" fmla="*/ 29000 w 464323"/>
                  <a:gd name="connsiteY69" fmla="*/ 43577 h 435769"/>
                  <a:gd name="connsiteX70" fmla="*/ 29000 w 464323"/>
                  <a:gd name="connsiteY70" fmla="*/ 392192 h 435769"/>
                  <a:gd name="connsiteX71" fmla="*/ 43511 w 464323"/>
                  <a:gd name="connsiteY71" fmla="*/ 406718 h 435769"/>
                  <a:gd name="connsiteX72" fmla="*/ 420812 w 464323"/>
                  <a:gd name="connsiteY72" fmla="*/ 406718 h 435769"/>
                  <a:gd name="connsiteX73" fmla="*/ 435323 w 464323"/>
                  <a:gd name="connsiteY73" fmla="*/ 392192 h 435769"/>
                  <a:gd name="connsiteX74" fmla="*/ 435323 w 464323"/>
                  <a:gd name="connsiteY74" fmla="*/ 130731 h 435769"/>
                  <a:gd name="connsiteX75" fmla="*/ 391747 w 464323"/>
                  <a:gd name="connsiteY75" fmla="*/ 130731 h 435769"/>
                  <a:gd name="connsiteX76" fmla="*/ 377237 w 464323"/>
                  <a:gd name="connsiteY76" fmla="*/ 130731 h 435769"/>
                  <a:gd name="connsiteX77" fmla="*/ 333704 w 464323"/>
                  <a:gd name="connsiteY77" fmla="*/ 87154 h 435769"/>
                  <a:gd name="connsiteX78" fmla="*/ 333747 w 464323"/>
                  <a:gd name="connsiteY78" fmla="*/ 87154 h 435769"/>
                  <a:gd name="connsiteX79" fmla="*/ 333747 w 464323"/>
                  <a:gd name="connsiteY79" fmla="*/ 29051 h 435769"/>
                  <a:gd name="connsiteX80" fmla="*/ 43511 w 464323"/>
                  <a:gd name="connsiteY80" fmla="*/ 0 h 435769"/>
                  <a:gd name="connsiteX81" fmla="*/ 348258 w 464323"/>
                  <a:gd name="connsiteY81" fmla="*/ 0 h 435769"/>
                  <a:gd name="connsiteX82" fmla="*/ 368767 w 464323"/>
                  <a:gd name="connsiteY82" fmla="*/ 8493 h 435769"/>
                  <a:gd name="connsiteX83" fmla="*/ 455831 w 464323"/>
                  <a:gd name="connsiteY83" fmla="*/ 95647 h 435769"/>
                  <a:gd name="connsiteX84" fmla="*/ 464323 w 464323"/>
                  <a:gd name="connsiteY84" fmla="*/ 116205 h 435769"/>
                  <a:gd name="connsiteX85" fmla="*/ 464323 w 464323"/>
                  <a:gd name="connsiteY85" fmla="*/ 392192 h 435769"/>
                  <a:gd name="connsiteX86" fmla="*/ 420812 w 464323"/>
                  <a:gd name="connsiteY86" fmla="*/ 435769 h 435769"/>
                  <a:gd name="connsiteX87" fmla="*/ 43511 w 464323"/>
                  <a:gd name="connsiteY87" fmla="*/ 435769 h 435769"/>
                  <a:gd name="connsiteX88" fmla="*/ 0 w 464323"/>
                  <a:gd name="connsiteY88" fmla="*/ 392192 h 435769"/>
                  <a:gd name="connsiteX89" fmla="*/ 0 w 464323"/>
                  <a:gd name="connsiteY89" fmla="*/ 43577 h 435769"/>
                  <a:gd name="connsiteX90" fmla="*/ 43511 w 464323"/>
                  <a:gd name="connsiteY90" fmla="*/ 0 h 43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464323" h="435769">
                    <a:moveTo>
                      <a:pt x="65187" y="348457"/>
                    </a:moveTo>
                    <a:lnTo>
                      <a:pt x="399141" y="348457"/>
                    </a:lnTo>
                    <a:cubicBezTo>
                      <a:pt x="403125" y="348457"/>
                      <a:pt x="406384" y="351652"/>
                      <a:pt x="406384" y="355601"/>
                    </a:cubicBezTo>
                    <a:cubicBezTo>
                      <a:pt x="406384" y="359536"/>
                      <a:pt x="403125" y="362744"/>
                      <a:pt x="399141" y="362744"/>
                    </a:cubicBezTo>
                    <a:lnTo>
                      <a:pt x="65187" y="362744"/>
                    </a:lnTo>
                    <a:cubicBezTo>
                      <a:pt x="61187" y="362744"/>
                      <a:pt x="57944" y="359536"/>
                      <a:pt x="57944" y="355601"/>
                    </a:cubicBezTo>
                    <a:cubicBezTo>
                      <a:pt x="57944" y="351652"/>
                      <a:pt x="61187" y="348457"/>
                      <a:pt x="65187" y="348457"/>
                    </a:cubicBezTo>
                    <a:close/>
                    <a:moveTo>
                      <a:pt x="65187" y="304800"/>
                    </a:moveTo>
                    <a:lnTo>
                      <a:pt x="399141" y="304800"/>
                    </a:lnTo>
                    <a:cubicBezTo>
                      <a:pt x="403125" y="304800"/>
                      <a:pt x="406384" y="307995"/>
                      <a:pt x="406384" y="311944"/>
                    </a:cubicBezTo>
                    <a:cubicBezTo>
                      <a:pt x="406384" y="315879"/>
                      <a:pt x="403125" y="319087"/>
                      <a:pt x="399141" y="319087"/>
                    </a:cubicBezTo>
                    <a:lnTo>
                      <a:pt x="65187" y="319087"/>
                    </a:lnTo>
                    <a:cubicBezTo>
                      <a:pt x="61187" y="319087"/>
                      <a:pt x="57944" y="315879"/>
                      <a:pt x="57944" y="311944"/>
                    </a:cubicBezTo>
                    <a:cubicBezTo>
                      <a:pt x="57944" y="307995"/>
                      <a:pt x="61187" y="304800"/>
                      <a:pt x="65187" y="304800"/>
                    </a:cubicBezTo>
                    <a:close/>
                    <a:moveTo>
                      <a:pt x="65187" y="261144"/>
                    </a:moveTo>
                    <a:lnTo>
                      <a:pt x="399141" y="261144"/>
                    </a:lnTo>
                    <a:cubicBezTo>
                      <a:pt x="403125" y="261144"/>
                      <a:pt x="406384" y="264339"/>
                      <a:pt x="406384" y="268288"/>
                    </a:cubicBezTo>
                    <a:cubicBezTo>
                      <a:pt x="406384" y="272223"/>
                      <a:pt x="403125" y="275431"/>
                      <a:pt x="399141" y="275431"/>
                    </a:cubicBezTo>
                    <a:lnTo>
                      <a:pt x="65187" y="275431"/>
                    </a:lnTo>
                    <a:cubicBezTo>
                      <a:pt x="61187" y="275431"/>
                      <a:pt x="57944" y="272223"/>
                      <a:pt x="57944" y="268288"/>
                    </a:cubicBezTo>
                    <a:cubicBezTo>
                      <a:pt x="57944" y="264339"/>
                      <a:pt x="61187" y="261144"/>
                      <a:pt x="65187" y="261144"/>
                    </a:cubicBezTo>
                    <a:close/>
                    <a:moveTo>
                      <a:pt x="65187" y="217488"/>
                    </a:moveTo>
                    <a:lnTo>
                      <a:pt x="399141" y="217488"/>
                    </a:lnTo>
                    <a:cubicBezTo>
                      <a:pt x="403125" y="217488"/>
                      <a:pt x="406384" y="220683"/>
                      <a:pt x="406384" y="224632"/>
                    </a:cubicBezTo>
                    <a:cubicBezTo>
                      <a:pt x="406384" y="228580"/>
                      <a:pt x="403125" y="231775"/>
                      <a:pt x="399141" y="231775"/>
                    </a:cubicBezTo>
                    <a:lnTo>
                      <a:pt x="65187" y="231775"/>
                    </a:lnTo>
                    <a:cubicBezTo>
                      <a:pt x="61187" y="231775"/>
                      <a:pt x="57944" y="228580"/>
                      <a:pt x="57944" y="224632"/>
                    </a:cubicBezTo>
                    <a:cubicBezTo>
                      <a:pt x="57944" y="220683"/>
                      <a:pt x="61187" y="217488"/>
                      <a:pt x="65187" y="217488"/>
                    </a:cubicBezTo>
                    <a:close/>
                    <a:moveTo>
                      <a:pt x="224747" y="173832"/>
                    </a:moveTo>
                    <a:lnTo>
                      <a:pt x="399133" y="173832"/>
                    </a:lnTo>
                    <a:cubicBezTo>
                      <a:pt x="403130" y="173832"/>
                      <a:pt x="406401" y="177204"/>
                      <a:pt x="406401" y="181373"/>
                    </a:cubicBezTo>
                    <a:cubicBezTo>
                      <a:pt x="406401" y="185540"/>
                      <a:pt x="403130" y="188912"/>
                      <a:pt x="399133" y="188912"/>
                    </a:cubicBezTo>
                    <a:lnTo>
                      <a:pt x="224747" y="188912"/>
                    </a:lnTo>
                    <a:cubicBezTo>
                      <a:pt x="220715" y="188912"/>
                      <a:pt x="217488" y="185540"/>
                      <a:pt x="217488" y="181373"/>
                    </a:cubicBezTo>
                    <a:cubicBezTo>
                      <a:pt x="217488" y="177204"/>
                      <a:pt x="220715" y="173832"/>
                      <a:pt x="224747" y="173832"/>
                    </a:cubicBezTo>
                    <a:close/>
                    <a:moveTo>
                      <a:pt x="224764" y="130175"/>
                    </a:moveTo>
                    <a:lnTo>
                      <a:pt x="297525" y="130175"/>
                    </a:lnTo>
                    <a:cubicBezTo>
                      <a:pt x="301531" y="130175"/>
                      <a:pt x="304801" y="133548"/>
                      <a:pt x="304801" y="137716"/>
                    </a:cubicBezTo>
                    <a:cubicBezTo>
                      <a:pt x="304801" y="141884"/>
                      <a:pt x="301531" y="145256"/>
                      <a:pt x="297525" y="145256"/>
                    </a:cubicBezTo>
                    <a:lnTo>
                      <a:pt x="224764" y="145256"/>
                    </a:lnTo>
                    <a:cubicBezTo>
                      <a:pt x="220726" y="145256"/>
                      <a:pt x="217488" y="141884"/>
                      <a:pt x="217488" y="137716"/>
                    </a:cubicBezTo>
                    <a:cubicBezTo>
                      <a:pt x="217488" y="133548"/>
                      <a:pt x="220726" y="130175"/>
                      <a:pt x="224764" y="130175"/>
                    </a:cubicBezTo>
                    <a:close/>
                    <a:moveTo>
                      <a:pt x="87042" y="101402"/>
                    </a:moveTo>
                    <a:cubicBezTo>
                      <a:pt x="87042" y="101402"/>
                      <a:pt x="87042" y="159743"/>
                      <a:pt x="87042" y="159743"/>
                    </a:cubicBezTo>
                    <a:lnTo>
                      <a:pt x="159809" y="159743"/>
                    </a:lnTo>
                    <a:lnTo>
                      <a:pt x="159809" y="101402"/>
                    </a:lnTo>
                    <a:close/>
                    <a:moveTo>
                      <a:pt x="224764" y="86519"/>
                    </a:moveTo>
                    <a:lnTo>
                      <a:pt x="297525" y="86519"/>
                    </a:lnTo>
                    <a:cubicBezTo>
                      <a:pt x="301531" y="86519"/>
                      <a:pt x="304801" y="89891"/>
                      <a:pt x="304801" y="94060"/>
                    </a:cubicBezTo>
                    <a:cubicBezTo>
                      <a:pt x="304801" y="98227"/>
                      <a:pt x="301531" y="101599"/>
                      <a:pt x="297525" y="101599"/>
                    </a:cubicBezTo>
                    <a:lnTo>
                      <a:pt x="224764" y="101599"/>
                    </a:lnTo>
                    <a:cubicBezTo>
                      <a:pt x="220726" y="101599"/>
                      <a:pt x="217488" y="98227"/>
                      <a:pt x="217488" y="94060"/>
                    </a:cubicBezTo>
                    <a:cubicBezTo>
                      <a:pt x="217488" y="89891"/>
                      <a:pt x="220726" y="86519"/>
                      <a:pt x="224764" y="86519"/>
                    </a:cubicBezTo>
                    <a:close/>
                    <a:moveTo>
                      <a:pt x="72490" y="72232"/>
                    </a:moveTo>
                    <a:lnTo>
                      <a:pt x="174361" y="72232"/>
                    </a:lnTo>
                    <a:cubicBezTo>
                      <a:pt x="182401" y="72232"/>
                      <a:pt x="188907" y="78752"/>
                      <a:pt x="188907" y="86817"/>
                    </a:cubicBezTo>
                    <a:lnTo>
                      <a:pt x="188907" y="174328"/>
                    </a:lnTo>
                    <a:cubicBezTo>
                      <a:pt x="188907" y="182388"/>
                      <a:pt x="182401" y="188908"/>
                      <a:pt x="174361" y="188908"/>
                    </a:cubicBezTo>
                    <a:lnTo>
                      <a:pt x="72490" y="188908"/>
                    </a:lnTo>
                    <a:cubicBezTo>
                      <a:pt x="64450" y="188908"/>
                      <a:pt x="57944" y="182388"/>
                      <a:pt x="57944" y="174328"/>
                    </a:cubicBezTo>
                    <a:lnTo>
                      <a:pt x="57944" y="86817"/>
                    </a:lnTo>
                    <a:cubicBezTo>
                      <a:pt x="57944" y="78752"/>
                      <a:pt x="64450" y="72232"/>
                      <a:pt x="72490" y="72232"/>
                    </a:cubicBezTo>
                    <a:close/>
                    <a:moveTo>
                      <a:pt x="348258" y="29051"/>
                    </a:moveTo>
                    <a:lnTo>
                      <a:pt x="348258" y="87154"/>
                    </a:lnTo>
                    <a:lnTo>
                      <a:pt x="348215" y="87154"/>
                    </a:lnTo>
                    <a:cubicBezTo>
                      <a:pt x="348215" y="103172"/>
                      <a:pt x="361242" y="116205"/>
                      <a:pt x="377237" y="116205"/>
                    </a:cubicBezTo>
                    <a:lnTo>
                      <a:pt x="391747" y="116205"/>
                    </a:lnTo>
                    <a:cubicBezTo>
                      <a:pt x="391747" y="116205"/>
                      <a:pt x="435323" y="116205"/>
                      <a:pt x="435323" y="116205"/>
                    </a:cubicBezTo>
                    <a:close/>
                    <a:moveTo>
                      <a:pt x="43511" y="29051"/>
                    </a:moveTo>
                    <a:cubicBezTo>
                      <a:pt x="35492" y="29051"/>
                      <a:pt x="29000" y="35547"/>
                      <a:pt x="29000" y="43577"/>
                    </a:cubicBezTo>
                    <a:lnTo>
                      <a:pt x="29000" y="392192"/>
                    </a:lnTo>
                    <a:cubicBezTo>
                      <a:pt x="29000" y="400202"/>
                      <a:pt x="35492" y="406718"/>
                      <a:pt x="43511" y="406718"/>
                    </a:cubicBezTo>
                    <a:lnTo>
                      <a:pt x="420812" y="406718"/>
                    </a:lnTo>
                    <a:cubicBezTo>
                      <a:pt x="428830" y="406718"/>
                      <a:pt x="435323" y="400202"/>
                      <a:pt x="435323" y="392192"/>
                    </a:cubicBezTo>
                    <a:cubicBezTo>
                      <a:pt x="435323" y="392192"/>
                      <a:pt x="435323" y="130731"/>
                      <a:pt x="435323" y="130731"/>
                    </a:cubicBezTo>
                    <a:lnTo>
                      <a:pt x="391747" y="130731"/>
                    </a:lnTo>
                    <a:lnTo>
                      <a:pt x="377237" y="130731"/>
                    </a:lnTo>
                    <a:cubicBezTo>
                      <a:pt x="353202" y="130731"/>
                      <a:pt x="333704" y="111222"/>
                      <a:pt x="333704" y="87154"/>
                    </a:cubicBezTo>
                    <a:lnTo>
                      <a:pt x="333747" y="87154"/>
                    </a:lnTo>
                    <a:lnTo>
                      <a:pt x="333747" y="29051"/>
                    </a:lnTo>
                    <a:close/>
                    <a:moveTo>
                      <a:pt x="43511" y="0"/>
                    </a:moveTo>
                    <a:lnTo>
                      <a:pt x="348258" y="0"/>
                    </a:lnTo>
                    <a:cubicBezTo>
                      <a:pt x="355933" y="0"/>
                      <a:pt x="363328" y="3046"/>
                      <a:pt x="368767" y="8493"/>
                    </a:cubicBezTo>
                    <a:lnTo>
                      <a:pt x="455831" y="95647"/>
                    </a:lnTo>
                    <a:cubicBezTo>
                      <a:pt x="461270" y="101094"/>
                      <a:pt x="464323" y="108498"/>
                      <a:pt x="464323" y="116205"/>
                    </a:cubicBezTo>
                    <a:lnTo>
                      <a:pt x="464323" y="392192"/>
                    </a:lnTo>
                    <a:cubicBezTo>
                      <a:pt x="464323" y="416220"/>
                      <a:pt x="444803" y="435769"/>
                      <a:pt x="420812" y="435769"/>
                    </a:cubicBezTo>
                    <a:lnTo>
                      <a:pt x="43511" y="435769"/>
                    </a:lnTo>
                    <a:cubicBezTo>
                      <a:pt x="19520" y="435769"/>
                      <a:pt x="0" y="416220"/>
                      <a:pt x="0" y="392192"/>
                    </a:cubicBezTo>
                    <a:lnTo>
                      <a:pt x="0" y="43577"/>
                    </a:lnTo>
                    <a:cubicBezTo>
                      <a:pt x="0" y="19529"/>
                      <a:pt x="19520" y="0"/>
                      <a:pt x="435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19050" tIns="19050" rIns="19050" bIns="19050" anchor="ctr">
                <a:noAutofit/>
              </a:bodyPr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773002" y="4585396"/>
              <a:ext cx="637306" cy="637308"/>
              <a:chOff x="4773002" y="4585396"/>
              <a:chExt cx="637306" cy="637308"/>
            </a:xfrm>
          </p:grpSpPr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4773002" y="4585396"/>
                <a:ext cx="637306" cy="637308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PA_任意多边形 38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4969178" y="4761221"/>
                <a:ext cx="263098" cy="255456"/>
              </a:xfrm>
              <a:custGeom>
                <a:avLst/>
                <a:gdLst>
                  <a:gd name="connsiteX0" fmla="*/ 261540 w 464338"/>
                  <a:gd name="connsiteY0" fmla="*/ 246856 h 450850"/>
                  <a:gd name="connsiteX1" fmla="*/ 290512 w 464338"/>
                  <a:gd name="connsiteY1" fmla="*/ 276225 h 450850"/>
                  <a:gd name="connsiteX2" fmla="*/ 261540 w 464338"/>
                  <a:gd name="connsiteY2" fmla="*/ 305592 h 450850"/>
                  <a:gd name="connsiteX3" fmla="*/ 232568 w 464338"/>
                  <a:gd name="connsiteY3" fmla="*/ 276225 h 450850"/>
                  <a:gd name="connsiteX4" fmla="*/ 261540 w 464338"/>
                  <a:gd name="connsiteY4" fmla="*/ 246856 h 450850"/>
                  <a:gd name="connsiteX5" fmla="*/ 419120 w 464338"/>
                  <a:gd name="connsiteY5" fmla="*/ 213403 h 450850"/>
                  <a:gd name="connsiteX6" fmla="*/ 418654 w 464338"/>
                  <a:gd name="connsiteY6" fmla="*/ 214300 h 450850"/>
                  <a:gd name="connsiteX7" fmla="*/ 415019 w 464338"/>
                  <a:gd name="connsiteY7" fmla="*/ 221000 h 450850"/>
                  <a:gd name="connsiteX8" fmla="*/ 391786 w 464338"/>
                  <a:gd name="connsiteY8" fmla="*/ 232689 h 450850"/>
                  <a:gd name="connsiteX9" fmla="*/ 261191 w 464338"/>
                  <a:gd name="connsiteY9" fmla="*/ 232689 h 450850"/>
                  <a:gd name="connsiteX10" fmla="*/ 217652 w 464338"/>
                  <a:gd name="connsiteY10" fmla="*/ 276313 h 450850"/>
                  <a:gd name="connsiteX11" fmla="*/ 261191 w 464338"/>
                  <a:gd name="connsiteY11" fmla="*/ 319958 h 450850"/>
                  <a:gd name="connsiteX12" fmla="*/ 410319 w 464338"/>
                  <a:gd name="connsiteY12" fmla="*/ 319958 h 450850"/>
                  <a:gd name="connsiteX13" fmla="*/ 435303 w 464338"/>
                  <a:gd name="connsiteY13" fmla="*/ 261765 h 450850"/>
                  <a:gd name="connsiteX14" fmla="*/ 419120 w 464338"/>
                  <a:gd name="connsiteY14" fmla="*/ 213403 h 450850"/>
                  <a:gd name="connsiteX15" fmla="*/ 29019 w 464338"/>
                  <a:gd name="connsiteY15" fmla="*/ 141642 h 450850"/>
                  <a:gd name="connsiteX16" fmla="*/ 29019 w 464338"/>
                  <a:gd name="connsiteY16" fmla="*/ 370845 h 450850"/>
                  <a:gd name="connsiteX17" fmla="*/ 79807 w 464338"/>
                  <a:gd name="connsiteY17" fmla="*/ 421754 h 450850"/>
                  <a:gd name="connsiteX18" fmla="*/ 340998 w 464338"/>
                  <a:gd name="connsiteY18" fmla="*/ 421754 h 450850"/>
                  <a:gd name="connsiteX19" fmla="*/ 391786 w 464338"/>
                  <a:gd name="connsiteY19" fmla="*/ 370845 h 450850"/>
                  <a:gd name="connsiteX20" fmla="*/ 391786 w 464338"/>
                  <a:gd name="connsiteY20" fmla="*/ 349033 h 450850"/>
                  <a:gd name="connsiteX21" fmla="*/ 261191 w 464338"/>
                  <a:gd name="connsiteY21" fmla="*/ 349033 h 450850"/>
                  <a:gd name="connsiteX22" fmla="*/ 188633 w 464338"/>
                  <a:gd name="connsiteY22" fmla="*/ 276313 h 450850"/>
                  <a:gd name="connsiteX23" fmla="*/ 261191 w 464338"/>
                  <a:gd name="connsiteY23" fmla="*/ 203592 h 450850"/>
                  <a:gd name="connsiteX24" fmla="*/ 391786 w 464338"/>
                  <a:gd name="connsiteY24" fmla="*/ 203592 h 450850"/>
                  <a:gd name="connsiteX25" fmla="*/ 391786 w 464338"/>
                  <a:gd name="connsiteY25" fmla="*/ 174517 h 450850"/>
                  <a:gd name="connsiteX26" fmla="*/ 377266 w 464338"/>
                  <a:gd name="connsiteY26" fmla="*/ 159969 h 450850"/>
                  <a:gd name="connsiteX27" fmla="*/ 319228 w 464338"/>
                  <a:gd name="connsiteY27" fmla="*/ 159969 h 450850"/>
                  <a:gd name="connsiteX28" fmla="*/ 79807 w 464338"/>
                  <a:gd name="connsiteY28" fmla="*/ 159969 h 450850"/>
                  <a:gd name="connsiteX29" fmla="*/ 29019 w 464338"/>
                  <a:gd name="connsiteY29" fmla="*/ 141642 h 450850"/>
                  <a:gd name="connsiteX30" fmla="*/ 58016 w 464338"/>
                  <a:gd name="connsiteY30" fmla="*/ 116345 h 450850"/>
                  <a:gd name="connsiteX31" fmla="*/ 58016 w 464338"/>
                  <a:gd name="connsiteY31" fmla="*/ 125800 h 450850"/>
                  <a:gd name="connsiteX32" fmla="*/ 79807 w 464338"/>
                  <a:gd name="connsiteY32" fmla="*/ 130872 h 450850"/>
                  <a:gd name="connsiteX33" fmla="*/ 319228 w 464338"/>
                  <a:gd name="connsiteY33" fmla="*/ 130872 h 450850"/>
                  <a:gd name="connsiteX34" fmla="*/ 362745 w 464338"/>
                  <a:gd name="connsiteY34" fmla="*/ 130872 h 450850"/>
                  <a:gd name="connsiteX35" fmla="*/ 362745 w 464338"/>
                  <a:gd name="connsiteY35" fmla="*/ 116345 h 450850"/>
                  <a:gd name="connsiteX36" fmla="*/ 58016 w 464338"/>
                  <a:gd name="connsiteY36" fmla="*/ 116345 h 450850"/>
                  <a:gd name="connsiteX37" fmla="*/ 58016 w 464338"/>
                  <a:gd name="connsiteY37" fmla="*/ 87248 h 450850"/>
                  <a:gd name="connsiteX38" fmla="*/ 58016 w 464338"/>
                  <a:gd name="connsiteY38" fmla="*/ 101796 h 450850"/>
                  <a:gd name="connsiteX39" fmla="*/ 362745 w 464338"/>
                  <a:gd name="connsiteY39" fmla="*/ 101796 h 450850"/>
                  <a:gd name="connsiteX40" fmla="*/ 362745 w 464338"/>
                  <a:gd name="connsiteY40" fmla="*/ 87248 h 450850"/>
                  <a:gd name="connsiteX41" fmla="*/ 58016 w 464338"/>
                  <a:gd name="connsiteY41" fmla="*/ 58172 h 450850"/>
                  <a:gd name="connsiteX42" fmla="*/ 58016 w 464338"/>
                  <a:gd name="connsiteY42" fmla="*/ 72700 h 450850"/>
                  <a:gd name="connsiteX43" fmla="*/ 362745 w 464338"/>
                  <a:gd name="connsiteY43" fmla="*/ 72700 h 450850"/>
                  <a:gd name="connsiteX44" fmla="*/ 362745 w 464338"/>
                  <a:gd name="connsiteY44" fmla="*/ 58172 h 450850"/>
                  <a:gd name="connsiteX45" fmla="*/ 79807 w 464338"/>
                  <a:gd name="connsiteY45" fmla="*/ 29076 h 450850"/>
                  <a:gd name="connsiteX46" fmla="*/ 29019 w 464338"/>
                  <a:gd name="connsiteY46" fmla="*/ 79984 h 450850"/>
                  <a:gd name="connsiteX47" fmla="*/ 43517 w 464338"/>
                  <a:gd name="connsiteY47" fmla="*/ 115510 h 450850"/>
                  <a:gd name="connsiteX48" fmla="*/ 43517 w 464338"/>
                  <a:gd name="connsiteY48" fmla="*/ 87248 h 450850"/>
                  <a:gd name="connsiteX49" fmla="*/ 43517 w 464338"/>
                  <a:gd name="connsiteY49" fmla="*/ 58172 h 450850"/>
                  <a:gd name="connsiteX50" fmla="*/ 58016 w 464338"/>
                  <a:gd name="connsiteY50" fmla="*/ 43624 h 450850"/>
                  <a:gd name="connsiteX51" fmla="*/ 362745 w 464338"/>
                  <a:gd name="connsiteY51" fmla="*/ 43624 h 450850"/>
                  <a:gd name="connsiteX52" fmla="*/ 377266 w 464338"/>
                  <a:gd name="connsiteY52" fmla="*/ 58172 h 450850"/>
                  <a:gd name="connsiteX53" fmla="*/ 377266 w 464338"/>
                  <a:gd name="connsiteY53" fmla="*/ 87248 h 450850"/>
                  <a:gd name="connsiteX54" fmla="*/ 377266 w 464338"/>
                  <a:gd name="connsiteY54" fmla="*/ 116345 h 450850"/>
                  <a:gd name="connsiteX55" fmla="*/ 377266 w 464338"/>
                  <a:gd name="connsiteY55" fmla="*/ 130872 h 450850"/>
                  <a:gd name="connsiteX56" fmla="*/ 391786 w 464338"/>
                  <a:gd name="connsiteY56" fmla="*/ 133544 h 450850"/>
                  <a:gd name="connsiteX57" fmla="*/ 391786 w 464338"/>
                  <a:gd name="connsiteY57" fmla="*/ 87248 h 450850"/>
                  <a:gd name="connsiteX58" fmla="*/ 391786 w 464338"/>
                  <a:gd name="connsiteY58" fmla="*/ 79984 h 450850"/>
                  <a:gd name="connsiteX59" fmla="*/ 391786 w 464338"/>
                  <a:gd name="connsiteY59" fmla="*/ 43624 h 450850"/>
                  <a:gd name="connsiteX60" fmla="*/ 377266 w 464338"/>
                  <a:gd name="connsiteY60" fmla="*/ 29076 h 450850"/>
                  <a:gd name="connsiteX61" fmla="*/ 319228 w 464338"/>
                  <a:gd name="connsiteY61" fmla="*/ 29076 h 450850"/>
                  <a:gd name="connsiteX62" fmla="*/ 79807 w 464338"/>
                  <a:gd name="connsiteY62" fmla="*/ 0 h 450850"/>
                  <a:gd name="connsiteX63" fmla="*/ 319228 w 464338"/>
                  <a:gd name="connsiteY63" fmla="*/ 0 h 450850"/>
                  <a:gd name="connsiteX64" fmla="*/ 377266 w 464338"/>
                  <a:gd name="connsiteY64" fmla="*/ 0 h 450850"/>
                  <a:gd name="connsiteX65" fmla="*/ 420805 w 464338"/>
                  <a:gd name="connsiteY65" fmla="*/ 43624 h 450850"/>
                  <a:gd name="connsiteX66" fmla="*/ 420805 w 464338"/>
                  <a:gd name="connsiteY66" fmla="*/ 79984 h 450850"/>
                  <a:gd name="connsiteX67" fmla="*/ 420805 w 464338"/>
                  <a:gd name="connsiteY67" fmla="*/ 87248 h 450850"/>
                  <a:gd name="connsiteX68" fmla="*/ 420805 w 464338"/>
                  <a:gd name="connsiteY68" fmla="*/ 174517 h 450850"/>
                  <a:gd name="connsiteX69" fmla="*/ 420827 w 464338"/>
                  <a:gd name="connsiteY69" fmla="*/ 174517 h 450850"/>
                  <a:gd name="connsiteX70" fmla="*/ 420827 w 464338"/>
                  <a:gd name="connsiteY70" fmla="*/ 349033 h 450850"/>
                  <a:gd name="connsiteX71" fmla="*/ 420805 w 464338"/>
                  <a:gd name="connsiteY71" fmla="*/ 349033 h 450850"/>
                  <a:gd name="connsiteX72" fmla="*/ 420805 w 464338"/>
                  <a:gd name="connsiteY72" fmla="*/ 370845 h 450850"/>
                  <a:gd name="connsiteX73" fmla="*/ 340998 w 464338"/>
                  <a:gd name="connsiteY73" fmla="*/ 450850 h 450850"/>
                  <a:gd name="connsiteX74" fmla="*/ 79807 w 464338"/>
                  <a:gd name="connsiteY74" fmla="*/ 450850 h 450850"/>
                  <a:gd name="connsiteX75" fmla="*/ 0 w 464338"/>
                  <a:gd name="connsiteY75" fmla="*/ 370845 h 450850"/>
                  <a:gd name="connsiteX76" fmla="*/ 0 w 464338"/>
                  <a:gd name="connsiteY76" fmla="*/ 79984 h 450850"/>
                  <a:gd name="connsiteX77" fmla="*/ 79807 w 464338"/>
                  <a:gd name="connsiteY77" fmla="*/ 0 h 45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64338" h="450850">
                    <a:moveTo>
                      <a:pt x="261540" y="246856"/>
                    </a:moveTo>
                    <a:cubicBezTo>
                      <a:pt x="277531" y="246856"/>
                      <a:pt x="290512" y="260021"/>
                      <a:pt x="290512" y="276225"/>
                    </a:cubicBezTo>
                    <a:cubicBezTo>
                      <a:pt x="290512" y="292427"/>
                      <a:pt x="277531" y="305592"/>
                      <a:pt x="261540" y="305592"/>
                    </a:cubicBezTo>
                    <a:cubicBezTo>
                      <a:pt x="245546" y="305592"/>
                      <a:pt x="232568" y="292427"/>
                      <a:pt x="232568" y="276225"/>
                    </a:cubicBezTo>
                    <a:cubicBezTo>
                      <a:pt x="232568" y="260021"/>
                      <a:pt x="245546" y="246856"/>
                      <a:pt x="261540" y="246856"/>
                    </a:cubicBezTo>
                    <a:close/>
                    <a:moveTo>
                      <a:pt x="419120" y="213403"/>
                    </a:moveTo>
                    <a:cubicBezTo>
                      <a:pt x="419009" y="213716"/>
                      <a:pt x="418765" y="213966"/>
                      <a:pt x="418654" y="214300"/>
                    </a:cubicBezTo>
                    <a:cubicBezTo>
                      <a:pt x="417701" y="216680"/>
                      <a:pt x="416526" y="218976"/>
                      <a:pt x="415019" y="221000"/>
                    </a:cubicBezTo>
                    <a:cubicBezTo>
                      <a:pt x="409610" y="228222"/>
                      <a:pt x="400742" y="232564"/>
                      <a:pt x="391786" y="232689"/>
                    </a:cubicBezTo>
                    <a:lnTo>
                      <a:pt x="261191" y="232689"/>
                    </a:lnTo>
                    <a:cubicBezTo>
                      <a:pt x="237182" y="232689"/>
                      <a:pt x="217652" y="252268"/>
                      <a:pt x="217652" y="276313"/>
                    </a:cubicBezTo>
                    <a:cubicBezTo>
                      <a:pt x="217652" y="300379"/>
                      <a:pt x="237182" y="319958"/>
                      <a:pt x="261191" y="319958"/>
                    </a:cubicBezTo>
                    <a:lnTo>
                      <a:pt x="410319" y="319958"/>
                    </a:lnTo>
                    <a:cubicBezTo>
                      <a:pt x="426303" y="304888"/>
                      <a:pt x="435303" y="284140"/>
                      <a:pt x="435303" y="261765"/>
                    </a:cubicBezTo>
                    <a:cubicBezTo>
                      <a:pt x="435303" y="243918"/>
                      <a:pt x="429561" y="227095"/>
                      <a:pt x="419120" y="213403"/>
                    </a:cubicBezTo>
                    <a:close/>
                    <a:moveTo>
                      <a:pt x="29019" y="141642"/>
                    </a:moveTo>
                    <a:lnTo>
                      <a:pt x="29019" y="370845"/>
                    </a:lnTo>
                    <a:cubicBezTo>
                      <a:pt x="29019" y="398961"/>
                      <a:pt x="51742" y="421754"/>
                      <a:pt x="79807" y="421754"/>
                    </a:cubicBezTo>
                    <a:lnTo>
                      <a:pt x="340998" y="421754"/>
                    </a:lnTo>
                    <a:cubicBezTo>
                      <a:pt x="369041" y="421754"/>
                      <a:pt x="391786" y="398961"/>
                      <a:pt x="391786" y="370845"/>
                    </a:cubicBezTo>
                    <a:cubicBezTo>
                      <a:pt x="391786" y="370845"/>
                      <a:pt x="391786" y="349033"/>
                      <a:pt x="391786" y="349033"/>
                    </a:cubicBezTo>
                    <a:lnTo>
                      <a:pt x="261191" y="349033"/>
                    </a:lnTo>
                    <a:cubicBezTo>
                      <a:pt x="221110" y="349033"/>
                      <a:pt x="188633" y="316493"/>
                      <a:pt x="188633" y="276313"/>
                    </a:cubicBezTo>
                    <a:cubicBezTo>
                      <a:pt x="188633" y="236154"/>
                      <a:pt x="221110" y="203592"/>
                      <a:pt x="261191" y="203592"/>
                    </a:cubicBezTo>
                    <a:lnTo>
                      <a:pt x="391786" y="203592"/>
                    </a:lnTo>
                    <a:lnTo>
                      <a:pt x="391786" y="174517"/>
                    </a:lnTo>
                    <a:cubicBezTo>
                      <a:pt x="391786" y="166481"/>
                      <a:pt x="385269" y="159969"/>
                      <a:pt x="377266" y="159969"/>
                    </a:cubicBezTo>
                    <a:lnTo>
                      <a:pt x="319228" y="159969"/>
                    </a:lnTo>
                    <a:lnTo>
                      <a:pt x="79807" y="159969"/>
                    </a:lnTo>
                    <a:cubicBezTo>
                      <a:pt x="60521" y="159969"/>
                      <a:pt x="42808" y="153081"/>
                      <a:pt x="29019" y="141642"/>
                    </a:cubicBezTo>
                    <a:close/>
                    <a:moveTo>
                      <a:pt x="58016" y="116345"/>
                    </a:moveTo>
                    <a:lnTo>
                      <a:pt x="58016" y="125800"/>
                    </a:lnTo>
                    <a:cubicBezTo>
                      <a:pt x="64644" y="128973"/>
                      <a:pt x="71960" y="130872"/>
                      <a:pt x="79807" y="130872"/>
                    </a:cubicBezTo>
                    <a:lnTo>
                      <a:pt x="319228" y="130872"/>
                    </a:lnTo>
                    <a:lnTo>
                      <a:pt x="362745" y="130872"/>
                    </a:lnTo>
                    <a:lnTo>
                      <a:pt x="362745" y="116345"/>
                    </a:lnTo>
                    <a:cubicBezTo>
                      <a:pt x="362745" y="116345"/>
                      <a:pt x="58016" y="116345"/>
                      <a:pt x="58016" y="116345"/>
                    </a:cubicBezTo>
                    <a:close/>
                    <a:moveTo>
                      <a:pt x="58016" y="87248"/>
                    </a:moveTo>
                    <a:lnTo>
                      <a:pt x="58016" y="101796"/>
                    </a:lnTo>
                    <a:lnTo>
                      <a:pt x="362745" y="101796"/>
                    </a:lnTo>
                    <a:cubicBezTo>
                      <a:pt x="362745" y="101796"/>
                      <a:pt x="362745" y="87248"/>
                      <a:pt x="362745" y="87248"/>
                    </a:cubicBezTo>
                    <a:close/>
                    <a:moveTo>
                      <a:pt x="58016" y="58172"/>
                    </a:moveTo>
                    <a:lnTo>
                      <a:pt x="58016" y="72700"/>
                    </a:lnTo>
                    <a:lnTo>
                      <a:pt x="362745" y="72700"/>
                    </a:lnTo>
                    <a:cubicBezTo>
                      <a:pt x="362745" y="72700"/>
                      <a:pt x="362745" y="58172"/>
                      <a:pt x="362745" y="58172"/>
                    </a:cubicBezTo>
                    <a:close/>
                    <a:moveTo>
                      <a:pt x="79807" y="29076"/>
                    </a:moveTo>
                    <a:cubicBezTo>
                      <a:pt x="51742" y="29076"/>
                      <a:pt x="29019" y="51869"/>
                      <a:pt x="29019" y="79984"/>
                    </a:cubicBezTo>
                    <a:cubicBezTo>
                      <a:pt x="29019" y="93823"/>
                      <a:pt x="34561" y="106326"/>
                      <a:pt x="43517" y="115510"/>
                    </a:cubicBezTo>
                    <a:lnTo>
                      <a:pt x="43517" y="87248"/>
                    </a:lnTo>
                    <a:lnTo>
                      <a:pt x="43517" y="58172"/>
                    </a:lnTo>
                    <a:cubicBezTo>
                      <a:pt x="43517" y="50116"/>
                      <a:pt x="50013" y="43624"/>
                      <a:pt x="58016" y="43624"/>
                    </a:cubicBezTo>
                    <a:lnTo>
                      <a:pt x="362745" y="43624"/>
                    </a:lnTo>
                    <a:cubicBezTo>
                      <a:pt x="370748" y="43624"/>
                      <a:pt x="377266" y="50116"/>
                      <a:pt x="377266" y="58172"/>
                    </a:cubicBezTo>
                    <a:lnTo>
                      <a:pt x="377266" y="87248"/>
                    </a:lnTo>
                    <a:lnTo>
                      <a:pt x="377266" y="116345"/>
                    </a:lnTo>
                    <a:lnTo>
                      <a:pt x="377266" y="130872"/>
                    </a:lnTo>
                    <a:cubicBezTo>
                      <a:pt x="382387" y="130872"/>
                      <a:pt x="387197" y="131936"/>
                      <a:pt x="391786" y="133544"/>
                    </a:cubicBezTo>
                    <a:lnTo>
                      <a:pt x="391786" y="87248"/>
                    </a:lnTo>
                    <a:lnTo>
                      <a:pt x="391786" y="79984"/>
                    </a:lnTo>
                    <a:lnTo>
                      <a:pt x="391786" y="43624"/>
                    </a:lnTo>
                    <a:cubicBezTo>
                      <a:pt x="391786" y="35588"/>
                      <a:pt x="385269" y="29076"/>
                      <a:pt x="377266" y="29076"/>
                    </a:cubicBezTo>
                    <a:lnTo>
                      <a:pt x="319228" y="29076"/>
                    </a:lnTo>
                    <a:close/>
                    <a:moveTo>
                      <a:pt x="79807" y="0"/>
                    </a:moveTo>
                    <a:lnTo>
                      <a:pt x="319228" y="0"/>
                    </a:lnTo>
                    <a:lnTo>
                      <a:pt x="377266" y="0"/>
                    </a:lnTo>
                    <a:cubicBezTo>
                      <a:pt x="401296" y="0"/>
                      <a:pt x="420805" y="19516"/>
                      <a:pt x="420805" y="43624"/>
                    </a:cubicBezTo>
                    <a:lnTo>
                      <a:pt x="420805" y="79984"/>
                    </a:lnTo>
                    <a:lnTo>
                      <a:pt x="420805" y="87248"/>
                    </a:lnTo>
                    <a:lnTo>
                      <a:pt x="420805" y="174517"/>
                    </a:lnTo>
                    <a:lnTo>
                      <a:pt x="420827" y="174517"/>
                    </a:lnTo>
                    <a:cubicBezTo>
                      <a:pt x="478842" y="218162"/>
                      <a:pt x="478842" y="305388"/>
                      <a:pt x="420827" y="349033"/>
                    </a:cubicBezTo>
                    <a:lnTo>
                      <a:pt x="420805" y="349033"/>
                    </a:lnTo>
                    <a:lnTo>
                      <a:pt x="420805" y="370845"/>
                    </a:lnTo>
                    <a:cubicBezTo>
                      <a:pt x="420805" y="414949"/>
                      <a:pt x="384980" y="450850"/>
                      <a:pt x="340998" y="450850"/>
                    </a:cubicBezTo>
                    <a:lnTo>
                      <a:pt x="79807" y="450850"/>
                    </a:lnTo>
                    <a:cubicBezTo>
                      <a:pt x="35780" y="450850"/>
                      <a:pt x="0" y="414949"/>
                      <a:pt x="0" y="370845"/>
                    </a:cubicBezTo>
                    <a:lnTo>
                      <a:pt x="0" y="79984"/>
                    </a:lnTo>
                    <a:cubicBezTo>
                      <a:pt x="0" y="35880"/>
                      <a:pt x="35780" y="0"/>
                      <a:pt x="798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19050" tIns="19050" rIns="19050" bIns="19050" anchor="ctr">
                <a:noAutofit/>
              </a:bodyPr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566134" y="4876800"/>
              <a:ext cx="637306" cy="637308"/>
              <a:chOff x="6566134" y="4876800"/>
              <a:chExt cx="637306" cy="637308"/>
            </a:xfrm>
          </p:grpSpPr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6566134" y="4876800"/>
                <a:ext cx="637306" cy="637308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PA_任意多边形 40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6753242" y="5088414"/>
                <a:ext cx="263090" cy="214078"/>
              </a:xfrm>
              <a:custGeom>
                <a:avLst/>
                <a:gdLst>
                  <a:gd name="connsiteX0" fmla="*/ 348258 w 464323"/>
                  <a:gd name="connsiteY0" fmla="*/ 290628 h 377825"/>
                  <a:gd name="connsiteX1" fmla="*/ 319237 w 464323"/>
                  <a:gd name="connsiteY1" fmla="*/ 319682 h 377825"/>
                  <a:gd name="connsiteX2" fmla="*/ 348258 w 464323"/>
                  <a:gd name="connsiteY2" fmla="*/ 348754 h 377825"/>
                  <a:gd name="connsiteX3" fmla="*/ 377279 w 464323"/>
                  <a:gd name="connsiteY3" fmla="*/ 319682 h 377825"/>
                  <a:gd name="connsiteX4" fmla="*/ 348258 w 464323"/>
                  <a:gd name="connsiteY4" fmla="*/ 290628 h 377825"/>
                  <a:gd name="connsiteX5" fmla="*/ 159618 w 464323"/>
                  <a:gd name="connsiteY5" fmla="*/ 290628 h 377825"/>
                  <a:gd name="connsiteX6" fmla="*/ 130597 w 464323"/>
                  <a:gd name="connsiteY6" fmla="*/ 319682 h 377825"/>
                  <a:gd name="connsiteX7" fmla="*/ 159618 w 464323"/>
                  <a:gd name="connsiteY7" fmla="*/ 348754 h 377825"/>
                  <a:gd name="connsiteX8" fmla="*/ 188640 w 464323"/>
                  <a:gd name="connsiteY8" fmla="*/ 319682 h 377825"/>
                  <a:gd name="connsiteX9" fmla="*/ 159618 w 464323"/>
                  <a:gd name="connsiteY9" fmla="*/ 290628 h 377825"/>
                  <a:gd name="connsiteX10" fmla="*/ 333640 w 464323"/>
                  <a:gd name="connsiteY10" fmla="*/ 130472 h 377825"/>
                  <a:gd name="connsiteX11" fmla="*/ 333640 w 464323"/>
                  <a:gd name="connsiteY11" fmla="*/ 217983 h 377825"/>
                  <a:gd name="connsiteX12" fmla="*/ 391845 w 464323"/>
                  <a:gd name="connsiteY12" fmla="*/ 217983 h 377825"/>
                  <a:gd name="connsiteX13" fmla="*/ 391845 w 464323"/>
                  <a:gd name="connsiteY13" fmla="*/ 196105 h 377825"/>
                  <a:gd name="connsiteX14" fmla="*/ 348192 w 464323"/>
                  <a:gd name="connsiteY14" fmla="*/ 130472 h 377825"/>
                  <a:gd name="connsiteX15" fmla="*/ 333640 w 464323"/>
                  <a:gd name="connsiteY15" fmla="*/ 115887 h 377825"/>
                  <a:gd name="connsiteX16" fmla="*/ 348192 w 464323"/>
                  <a:gd name="connsiteY16" fmla="*/ 115887 h 377825"/>
                  <a:gd name="connsiteX17" fmla="*/ 360299 w 464323"/>
                  <a:gd name="connsiteY17" fmla="*/ 122380 h 377825"/>
                  <a:gd name="connsiteX18" fmla="*/ 403955 w 464323"/>
                  <a:gd name="connsiteY18" fmla="*/ 188013 h 377825"/>
                  <a:gd name="connsiteX19" fmla="*/ 406401 w 464323"/>
                  <a:gd name="connsiteY19" fmla="*/ 196105 h 377825"/>
                  <a:gd name="connsiteX20" fmla="*/ 406401 w 464323"/>
                  <a:gd name="connsiteY20" fmla="*/ 217983 h 377825"/>
                  <a:gd name="connsiteX21" fmla="*/ 391845 w 464323"/>
                  <a:gd name="connsiteY21" fmla="*/ 232563 h 377825"/>
                  <a:gd name="connsiteX22" fmla="*/ 333640 w 464323"/>
                  <a:gd name="connsiteY22" fmla="*/ 232563 h 377825"/>
                  <a:gd name="connsiteX23" fmla="*/ 319088 w 464323"/>
                  <a:gd name="connsiteY23" fmla="*/ 217983 h 377825"/>
                  <a:gd name="connsiteX24" fmla="*/ 319088 w 464323"/>
                  <a:gd name="connsiteY24" fmla="*/ 130472 h 377825"/>
                  <a:gd name="connsiteX25" fmla="*/ 333640 w 464323"/>
                  <a:gd name="connsiteY25" fmla="*/ 115887 h 377825"/>
                  <a:gd name="connsiteX26" fmla="*/ 304726 w 464323"/>
                  <a:gd name="connsiteY26" fmla="*/ 101716 h 377825"/>
                  <a:gd name="connsiteX27" fmla="*/ 304726 w 464323"/>
                  <a:gd name="connsiteY27" fmla="*/ 203431 h 377825"/>
                  <a:gd name="connsiteX28" fmla="*/ 261193 w 464323"/>
                  <a:gd name="connsiteY28" fmla="*/ 247038 h 377825"/>
                  <a:gd name="connsiteX29" fmla="*/ 72554 w 464323"/>
                  <a:gd name="connsiteY29" fmla="*/ 247038 h 377825"/>
                  <a:gd name="connsiteX30" fmla="*/ 72554 w 464323"/>
                  <a:gd name="connsiteY30" fmla="*/ 290628 h 377825"/>
                  <a:gd name="connsiteX31" fmla="*/ 87065 w 464323"/>
                  <a:gd name="connsiteY31" fmla="*/ 305164 h 377825"/>
                  <a:gd name="connsiteX32" fmla="*/ 103617 w 464323"/>
                  <a:gd name="connsiteY32" fmla="*/ 305164 h 377825"/>
                  <a:gd name="connsiteX33" fmla="*/ 159618 w 464323"/>
                  <a:gd name="connsiteY33" fmla="*/ 261557 h 377825"/>
                  <a:gd name="connsiteX34" fmla="*/ 215597 w 464323"/>
                  <a:gd name="connsiteY34" fmla="*/ 305164 h 377825"/>
                  <a:gd name="connsiteX35" fmla="*/ 292257 w 464323"/>
                  <a:gd name="connsiteY35" fmla="*/ 305164 h 377825"/>
                  <a:gd name="connsiteX36" fmla="*/ 348258 w 464323"/>
                  <a:gd name="connsiteY36" fmla="*/ 261557 h 377825"/>
                  <a:gd name="connsiteX37" fmla="*/ 404216 w 464323"/>
                  <a:gd name="connsiteY37" fmla="*/ 305164 h 377825"/>
                  <a:gd name="connsiteX38" fmla="*/ 420812 w 464323"/>
                  <a:gd name="connsiteY38" fmla="*/ 305164 h 377825"/>
                  <a:gd name="connsiteX39" fmla="*/ 435323 w 464323"/>
                  <a:gd name="connsiteY39" fmla="*/ 290628 h 377825"/>
                  <a:gd name="connsiteX40" fmla="*/ 435323 w 464323"/>
                  <a:gd name="connsiteY40" fmla="*/ 203431 h 377825"/>
                  <a:gd name="connsiteX41" fmla="*/ 432872 w 464323"/>
                  <a:gd name="connsiteY41" fmla="*/ 195367 h 377825"/>
                  <a:gd name="connsiteX42" fmla="*/ 374829 w 464323"/>
                  <a:gd name="connsiteY42" fmla="*/ 108188 h 377825"/>
                  <a:gd name="connsiteX43" fmla="*/ 362769 w 464323"/>
                  <a:gd name="connsiteY43" fmla="*/ 101716 h 377825"/>
                  <a:gd name="connsiteX44" fmla="*/ 43511 w 464323"/>
                  <a:gd name="connsiteY44" fmla="*/ 29054 h 377825"/>
                  <a:gd name="connsiteX45" fmla="*/ 29000 w 464323"/>
                  <a:gd name="connsiteY45" fmla="*/ 43590 h 377825"/>
                  <a:gd name="connsiteX46" fmla="*/ 29000 w 464323"/>
                  <a:gd name="connsiteY46" fmla="*/ 203431 h 377825"/>
                  <a:gd name="connsiteX47" fmla="*/ 43511 w 464323"/>
                  <a:gd name="connsiteY47" fmla="*/ 217967 h 377825"/>
                  <a:gd name="connsiteX48" fmla="*/ 261193 w 464323"/>
                  <a:gd name="connsiteY48" fmla="*/ 217967 h 377825"/>
                  <a:gd name="connsiteX49" fmla="*/ 275704 w 464323"/>
                  <a:gd name="connsiteY49" fmla="*/ 203431 h 377825"/>
                  <a:gd name="connsiteX50" fmla="*/ 275704 w 464323"/>
                  <a:gd name="connsiteY50" fmla="*/ 101716 h 377825"/>
                  <a:gd name="connsiteX51" fmla="*/ 275704 w 464323"/>
                  <a:gd name="connsiteY51" fmla="*/ 72644 h 377825"/>
                  <a:gd name="connsiteX52" fmla="*/ 275704 w 464323"/>
                  <a:gd name="connsiteY52" fmla="*/ 43590 h 377825"/>
                  <a:gd name="connsiteX53" fmla="*/ 261193 w 464323"/>
                  <a:gd name="connsiteY53" fmla="*/ 29054 h 377825"/>
                  <a:gd name="connsiteX54" fmla="*/ 43511 w 464323"/>
                  <a:gd name="connsiteY54" fmla="*/ 0 h 377825"/>
                  <a:gd name="connsiteX55" fmla="*/ 261193 w 464323"/>
                  <a:gd name="connsiteY55" fmla="*/ 0 h 377825"/>
                  <a:gd name="connsiteX56" fmla="*/ 304726 w 464323"/>
                  <a:gd name="connsiteY56" fmla="*/ 43590 h 377825"/>
                  <a:gd name="connsiteX57" fmla="*/ 304726 w 464323"/>
                  <a:gd name="connsiteY57" fmla="*/ 72644 h 377825"/>
                  <a:gd name="connsiteX58" fmla="*/ 362769 w 464323"/>
                  <a:gd name="connsiteY58" fmla="*/ 72644 h 377825"/>
                  <a:gd name="connsiteX59" fmla="*/ 398970 w 464323"/>
                  <a:gd name="connsiteY59" fmla="*/ 92060 h 377825"/>
                  <a:gd name="connsiteX60" fmla="*/ 457013 w 464323"/>
                  <a:gd name="connsiteY60" fmla="*/ 179257 h 377825"/>
                  <a:gd name="connsiteX61" fmla="*/ 464323 w 464323"/>
                  <a:gd name="connsiteY61" fmla="*/ 203431 h 377825"/>
                  <a:gd name="connsiteX62" fmla="*/ 464323 w 464323"/>
                  <a:gd name="connsiteY62" fmla="*/ 290628 h 377825"/>
                  <a:gd name="connsiteX63" fmla="*/ 420812 w 464323"/>
                  <a:gd name="connsiteY63" fmla="*/ 334218 h 377825"/>
                  <a:gd name="connsiteX64" fmla="*/ 404216 w 464323"/>
                  <a:gd name="connsiteY64" fmla="*/ 334218 h 377825"/>
                  <a:gd name="connsiteX65" fmla="*/ 348258 w 464323"/>
                  <a:gd name="connsiteY65" fmla="*/ 377825 h 377825"/>
                  <a:gd name="connsiteX66" fmla="*/ 292257 w 464323"/>
                  <a:gd name="connsiteY66" fmla="*/ 334218 h 377825"/>
                  <a:gd name="connsiteX67" fmla="*/ 215597 w 464323"/>
                  <a:gd name="connsiteY67" fmla="*/ 334218 h 377825"/>
                  <a:gd name="connsiteX68" fmla="*/ 159618 w 464323"/>
                  <a:gd name="connsiteY68" fmla="*/ 377825 h 377825"/>
                  <a:gd name="connsiteX69" fmla="*/ 103617 w 464323"/>
                  <a:gd name="connsiteY69" fmla="*/ 334218 h 377825"/>
                  <a:gd name="connsiteX70" fmla="*/ 87065 w 464323"/>
                  <a:gd name="connsiteY70" fmla="*/ 334218 h 377825"/>
                  <a:gd name="connsiteX71" fmla="*/ 43532 w 464323"/>
                  <a:gd name="connsiteY71" fmla="*/ 290628 h 377825"/>
                  <a:gd name="connsiteX72" fmla="*/ 43532 w 464323"/>
                  <a:gd name="connsiteY72" fmla="*/ 247038 h 377825"/>
                  <a:gd name="connsiteX73" fmla="*/ 43511 w 464323"/>
                  <a:gd name="connsiteY73" fmla="*/ 247038 h 377825"/>
                  <a:gd name="connsiteX74" fmla="*/ 0 w 464323"/>
                  <a:gd name="connsiteY74" fmla="*/ 203431 h 377825"/>
                  <a:gd name="connsiteX75" fmla="*/ 0 w 464323"/>
                  <a:gd name="connsiteY75" fmla="*/ 43590 h 377825"/>
                  <a:gd name="connsiteX76" fmla="*/ 43511 w 464323"/>
                  <a:gd name="connsiteY76" fmla="*/ 0 h 37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464323" h="377825">
                    <a:moveTo>
                      <a:pt x="348258" y="290628"/>
                    </a:moveTo>
                    <a:cubicBezTo>
                      <a:pt x="332221" y="290628"/>
                      <a:pt x="319237" y="303660"/>
                      <a:pt x="319237" y="319682"/>
                    </a:cubicBezTo>
                    <a:cubicBezTo>
                      <a:pt x="319237" y="335722"/>
                      <a:pt x="332221" y="348754"/>
                      <a:pt x="348258" y="348754"/>
                    </a:cubicBezTo>
                    <a:cubicBezTo>
                      <a:pt x="364274" y="348754"/>
                      <a:pt x="377279" y="335722"/>
                      <a:pt x="377279" y="319682"/>
                    </a:cubicBezTo>
                    <a:cubicBezTo>
                      <a:pt x="377279" y="303660"/>
                      <a:pt x="364274" y="290628"/>
                      <a:pt x="348258" y="290628"/>
                    </a:cubicBezTo>
                    <a:close/>
                    <a:moveTo>
                      <a:pt x="159618" y="290628"/>
                    </a:moveTo>
                    <a:cubicBezTo>
                      <a:pt x="143581" y="290628"/>
                      <a:pt x="130597" y="303660"/>
                      <a:pt x="130597" y="319682"/>
                    </a:cubicBezTo>
                    <a:cubicBezTo>
                      <a:pt x="130597" y="335722"/>
                      <a:pt x="143581" y="348754"/>
                      <a:pt x="159618" y="348754"/>
                    </a:cubicBezTo>
                    <a:cubicBezTo>
                      <a:pt x="175634" y="348754"/>
                      <a:pt x="188640" y="335722"/>
                      <a:pt x="188640" y="319682"/>
                    </a:cubicBezTo>
                    <a:cubicBezTo>
                      <a:pt x="188640" y="303660"/>
                      <a:pt x="175634" y="290628"/>
                      <a:pt x="159618" y="290628"/>
                    </a:cubicBezTo>
                    <a:close/>
                    <a:moveTo>
                      <a:pt x="333640" y="130472"/>
                    </a:moveTo>
                    <a:lnTo>
                      <a:pt x="333640" y="217983"/>
                    </a:lnTo>
                    <a:lnTo>
                      <a:pt x="391845" y="217983"/>
                    </a:lnTo>
                    <a:cubicBezTo>
                      <a:pt x="391845" y="217983"/>
                      <a:pt x="391845" y="196105"/>
                      <a:pt x="391845" y="196105"/>
                    </a:cubicBezTo>
                    <a:lnTo>
                      <a:pt x="348192" y="130472"/>
                    </a:lnTo>
                    <a:close/>
                    <a:moveTo>
                      <a:pt x="333640" y="115887"/>
                    </a:moveTo>
                    <a:lnTo>
                      <a:pt x="348192" y="115887"/>
                    </a:lnTo>
                    <a:cubicBezTo>
                      <a:pt x="353051" y="115887"/>
                      <a:pt x="357599" y="118318"/>
                      <a:pt x="360299" y="122380"/>
                    </a:cubicBezTo>
                    <a:cubicBezTo>
                      <a:pt x="360299" y="122380"/>
                      <a:pt x="403955" y="188013"/>
                      <a:pt x="403955" y="188013"/>
                    </a:cubicBezTo>
                    <a:cubicBezTo>
                      <a:pt x="405548" y="190406"/>
                      <a:pt x="406401" y="193226"/>
                      <a:pt x="406401" y="196105"/>
                    </a:cubicBezTo>
                    <a:lnTo>
                      <a:pt x="406401" y="217983"/>
                    </a:lnTo>
                    <a:cubicBezTo>
                      <a:pt x="406401" y="226043"/>
                      <a:pt x="399889" y="232563"/>
                      <a:pt x="391845" y="232563"/>
                    </a:cubicBezTo>
                    <a:lnTo>
                      <a:pt x="333640" y="232563"/>
                    </a:lnTo>
                    <a:cubicBezTo>
                      <a:pt x="325596" y="232563"/>
                      <a:pt x="319088" y="226043"/>
                      <a:pt x="319088" y="217983"/>
                    </a:cubicBezTo>
                    <a:lnTo>
                      <a:pt x="319088" y="130472"/>
                    </a:lnTo>
                    <a:cubicBezTo>
                      <a:pt x="319088" y="122407"/>
                      <a:pt x="325596" y="115887"/>
                      <a:pt x="333640" y="115887"/>
                    </a:cubicBezTo>
                    <a:close/>
                    <a:moveTo>
                      <a:pt x="304726" y="101716"/>
                    </a:moveTo>
                    <a:lnTo>
                      <a:pt x="304726" y="203431"/>
                    </a:lnTo>
                    <a:cubicBezTo>
                      <a:pt x="304726" y="227482"/>
                      <a:pt x="285185" y="247038"/>
                      <a:pt x="261193" y="247038"/>
                    </a:cubicBezTo>
                    <a:lnTo>
                      <a:pt x="72554" y="247038"/>
                    </a:lnTo>
                    <a:lnTo>
                      <a:pt x="72554" y="290628"/>
                    </a:lnTo>
                    <a:cubicBezTo>
                      <a:pt x="72554" y="298657"/>
                      <a:pt x="79046" y="305164"/>
                      <a:pt x="87065" y="305164"/>
                    </a:cubicBezTo>
                    <a:lnTo>
                      <a:pt x="103617" y="305164"/>
                    </a:lnTo>
                    <a:cubicBezTo>
                      <a:pt x="110110" y="280150"/>
                      <a:pt x="132639" y="261557"/>
                      <a:pt x="159618" y="261557"/>
                    </a:cubicBezTo>
                    <a:cubicBezTo>
                      <a:pt x="186576" y="261557"/>
                      <a:pt x="209105" y="280150"/>
                      <a:pt x="215597" y="305164"/>
                    </a:cubicBezTo>
                    <a:lnTo>
                      <a:pt x="292257" y="305164"/>
                    </a:lnTo>
                    <a:cubicBezTo>
                      <a:pt x="298749" y="280150"/>
                      <a:pt x="321279" y="261557"/>
                      <a:pt x="348258" y="261557"/>
                    </a:cubicBezTo>
                    <a:cubicBezTo>
                      <a:pt x="375194" y="261557"/>
                      <a:pt x="397724" y="280150"/>
                      <a:pt x="404216" y="305164"/>
                    </a:cubicBezTo>
                    <a:lnTo>
                      <a:pt x="420812" y="305164"/>
                    </a:lnTo>
                    <a:cubicBezTo>
                      <a:pt x="428830" y="305164"/>
                      <a:pt x="435323" y="298657"/>
                      <a:pt x="435323" y="290628"/>
                    </a:cubicBezTo>
                    <a:cubicBezTo>
                      <a:pt x="435323" y="290628"/>
                      <a:pt x="435323" y="203431"/>
                      <a:pt x="435323" y="203431"/>
                    </a:cubicBezTo>
                    <a:cubicBezTo>
                      <a:pt x="435323" y="200562"/>
                      <a:pt x="434463" y="197764"/>
                      <a:pt x="432872" y="195367"/>
                    </a:cubicBezTo>
                    <a:lnTo>
                      <a:pt x="374829" y="108188"/>
                    </a:lnTo>
                    <a:cubicBezTo>
                      <a:pt x="372142" y="104147"/>
                      <a:pt x="367606" y="101716"/>
                      <a:pt x="362769" y="101716"/>
                    </a:cubicBezTo>
                    <a:close/>
                    <a:moveTo>
                      <a:pt x="43511" y="29054"/>
                    </a:moveTo>
                    <a:cubicBezTo>
                      <a:pt x="35514" y="29054"/>
                      <a:pt x="29000" y="35561"/>
                      <a:pt x="29000" y="43590"/>
                    </a:cubicBezTo>
                    <a:lnTo>
                      <a:pt x="29000" y="203431"/>
                    </a:lnTo>
                    <a:cubicBezTo>
                      <a:pt x="29000" y="211460"/>
                      <a:pt x="35514" y="217967"/>
                      <a:pt x="43511" y="217967"/>
                    </a:cubicBezTo>
                    <a:cubicBezTo>
                      <a:pt x="43511" y="217967"/>
                      <a:pt x="261193" y="217967"/>
                      <a:pt x="261193" y="217967"/>
                    </a:cubicBezTo>
                    <a:cubicBezTo>
                      <a:pt x="269212" y="217967"/>
                      <a:pt x="275704" y="211460"/>
                      <a:pt x="275704" y="203431"/>
                    </a:cubicBezTo>
                    <a:lnTo>
                      <a:pt x="275704" y="101716"/>
                    </a:lnTo>
                    <a:lnTo>
                      <a:pt x="275704" y="72644"/>
                    </a:lnTo>
                    <a:lnTo>
                      <a:pt x="275704" y="43590"/>
                    </a:lnTo>
                    <a:cubicBezTo>
                      <a:pt x="275704" y="35561"/>
                      <a:pt x="269212" y="29054"/>
                      <a:pt x="261193" y="29054"/>
                    </a:cubicBezTo>
                    <a:close/>
                    <a:moveTo>
                      <a:pt x="43511" y="0"/>
                    </a:moveTo>
                    <a:lnTo>
                      <a:pt x="261193" y="0"/>
                    </a:lnTo>
                    <a:cubicBezTo>
                      <a:pt x="285185" y="0"/>
                      <a:pt x="304726" y="19539"/>
                      <a:pt x="304726" y="43590"/>
                    </a:cubicBezTo>
                    <a:lnTo>
                      <a:pt x="304726" y="72644"/>
                    </a:lnTo>
                    <a:lnTo>
                      <a:pt x="362769" y="72644"/>
                    </a:lnTo>
                    <a:cubicBezTo>
                      <a:pt x="377323" y="72644"/>
                      <a:pt x="390866" y="79903"/>
                      <a:pt x="398970" y="92060"/>
                    </a:cubicBezTo>
                    <a:lnTo>
                      <a:pt x="457013" y="179257"/>
                    </a:lnTo>
                    <a:cubicBezTo>
                      <a:pt x="461807" y="186429"/>
                      <a:pt x="464323" y="194808"/>
                      <a:pt x="464323" y="203431"/>
                    </a:cubicBezTo>
                    <a:lnTo>
                      <a:pt x="464323" y="290628"/>
                    </a:lnTo>
                    <a:cubicBezTo>
                      <a:pt x="464323" y="314662"/>
                      <a:pt x="444803" y="334218"/>
                      <a:pt x="420812" y="334218"/>
                    </a:cubicBezTo>
                    <a:lnTo>
                      <a:pt x="404216" y="334218"/>
                    </a:lnTo>
                    <a:cubicBezTo>
                      <a:pt x="397724" y="359231"/>
                      <a:pt x="375194" y="377825"/>
                      <a:pt x="348258" y="377825"/>
                    </a:cubicBezTo>
                    <a:cubicBezTo>
                      <a:pt x="321279" y="377825"/>
                      <a:pt x="298749" y="359231"/>
                      <a:pt x="292257" y="334218"/>
                    </a:cubicBezTo>
                    <a:lnTo>
                      <a:pt x="215597" y="334218"/>
                    </a:lnTo>
                    <a:cubicBezTo>
                      <a:pt x="209105" y="359231"/>
                      <a:pt x="186576" y="377825"/>
                      <a:pt x="159618" y="377825"/>
                    </a:cubicBezTo>
                    <a:cubicBezTo>
                      <a:pt x="132639" y="377825"/>
                      <a:pt x="110110" y="359231"/>
                      <a:pt x="103617" y="334218"/>
                    </a:cubicBezTo>
                    <a:lnTo>
                      <a:pt x="87065" y="334218"/>
                    </a:lnTo>
                    <a:cubicBezTo>
                      <a:pt x="63052" y="334218"/>
                      <a:pt x="43532" y="314662"/>
                      <a:pt x="43532" y="290628"/>
                    </a:cubicBezTo>
                    <a:lnTo>
                      <a:pt x="43532" y="247038"/>
                    </a:lnTo>
                    <a:lnTo>
                      <a:pt x="43511" y="247038"/>
                    </a:lnTo>
                    <a:cubicBezTo>
                      <a:pt x="19520" y="247038"/>
                      <a:pt x="0" y="227482"/>
                      <a:pt x="0" y="203431"/>
                    </a:cubicBezTo>
                    <a:lnTo>
                      <a:pt x="0" y="43590"/>
                    </a:lnTo>
                    <a:cubicBezTo>
                      <a:pt x="0" y="19539"/>
                      <a:pt x="19520" y="0"/>
                      <a:pt x="435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19050" tIns="19050" rIns="19050" bIns="19050" anchor="ctr">
                <a:noAutofit/>
              </a:bodyPr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024085" y="3742064"/>
              <a:ext cx="637306" cy="637308"/>
              <a:chOff x="8024085" y="3742064"/>
              <a:chExt cx="637306" cy="637308"/>
            </a:xfrm>
          </p:grpSpPr>
          <p:sp>
            <p:nvSpPr>
              <p:cNvPr id="14" name="椭圆 13"/>
              <p:cNvSpPr>
                <a:spLocks noChangeAspect="1"/>
              </p:cNvSpPr>
              <p:nvPr/>
            </p:nvSpPr>
            <p:spPr>
              <a:xfrm>
                <a:off x="8024085" y="3742064"/>
                <a:ext cx="637306" cy="637308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PA_任意多边形 42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8216985" y="3937268"/>
                <a:ext cx="263552" cy="246900"/>
              </a:xfrm>
              <a:custGeom>
                <a:avLst/>
                <a:gdLst>
                  <a:gd name="connsiteX0" fmla="*/ 73207 w 465138"/>
                  <a:gd name="connsiteY0" fmla="*/ 72480 h 435749"/>
                  <a:gd name="connsiteX1" fmla="*/ 73207 w 465138"/>
                  <a:gd name="connsiteY1" fmla="*/ 276031 h 435749"/>
                  <a:gd name="connsiteX2" fmla="*/ 391898 w 465138"/>
                  <a:gd name="connsiteY2" fmla="*/ 276031 h 435749"/>
                  <a:gd name="connsiteX3" fmla="*/ 391898 w 465138"/>
                  <a:gd name="connsiteY3" fmla="*/ 72480 h 435749"/>
                  <a:gd name="connsiteX4" fmla="*/ 391898 w 465138"/>
                  <a:gd name="connsiteY4" fmla="*/ 57944 h 435749"/>
                  <a:gd name="connsiteX5" fmla="*/ 406400 w 465138"/>
                  <a:gd name="connsiteY5" fmla="*/ 72480 h 435749"/>
                  <a:gd name="connsiteX6" fmla="*/ 406400 w 465138"/>
                  <a:gd name="connsiteY6" fmla="*/ 275967 h 435749"/>
                  <a:gd name="connsiteX7" fmla="*/ 391898 w 465138"/>
                  <a:gd name="connsiteY7" fmla="*/ 290502 h 435749"/>
                  <a:gd name="connsiteX8" fmla="*/ 73207 w 465138"/>
                  <a:gd name="connsiteY8" fmla="*/ 290502 h 435749"/>
                  <a:gd name="connsiteX9" fmla="*/ 58737 w 465138"/>
                  <a:gd name="connsiteY9" fmla="*/ 275967 h 435749"/>
                  <a:gd name="connsiteX10" fmla="*/ 58737 w 465138"/>
                  <a:gd name="connsiteY10" fmla="*/ 72480 h 435749"/>
                  <a:gd name="connsiteX11" fmla="*/ 73207 w 465138"/>
                  <a:gd name="connsiteY11" fmla="*/ 57998 h 435749"/>
                  <a:gd name="connsiteX12" fmla="*/ 43585 w 465138"/>
                  <a:gd name="connsiteY12" fmla="*/ 29051 h 435749"/>
                  <a:gd name="connsiteX13" fmla="*/ 29050 w 465138"/>
                  <a:gd name="connsiteY13" fmla="*/ 43577 h 435749"/>
                  <a:gd name="connsiteX14" fmla="*/ 29050 w 465138"/>
                  <a:gd name="connsiteY14" fmla="*/ 334130 h 435749"/>
                  <a:gd name="connsiteX15" fmla="*/ 43585 w 465138"/>
                  <a:gd name="connsiteY15" fmla="*/ 348656 h 435749"/>
                  <a:gd name="connsiteX16" fmla="*/ 174405 w 465138"/>
                  <a:gd name="connsiteY16" fmla="*/ 348656 h 435749"/>
                  <a:gd name="connsiteX17" fmla="*/ 290690 w 465138"/>
                  <a:gd name="connsiteY17" fmla="*/ 348656 h 435749"/>
                  <a:gd name="connsiteX18" fmla="*/ 421532 w 465138"/>
                  <a:gd name="connsiteY18" fmla="*/ 348656 h 435749"/>
                  <a:gd name="connsiteX19" fmla="*/ 436046 w 465138"/>
                  <a:gd name="connsiteY19" fmla="*/ 334130 h 435749"/>
                  <a:gd name="connsiteX20" fmla="*/ 436046 w 465138"/>
                  <a:gd name="connsiteY20" fmla="*/ 43577 h 435749"/>
                  <a:gd name="connsiteX21" fmla="*/ 421532 w 465138"/>
                  <a:gd name="connsiteY21" fmla="*/ 29051 h 435749"/>
                  <a:gd name="connsiteX22" fmla="*/ 43585 w 465138"/>
                  <a:gd name="connsiteY22" fmla="*/ 0 h 435749"/>
                  <a:gd name="connsiteX23" fmla="*/ 421532 w 465138"/>
                  <a:gd name="connsiteY23" fmla="*/ 0 h 435749"/>
                  <a:gd name="connsiteX24" fmla="*/ 465138 w 465138"/>
                  <a:gd name="connsiteY24" fmla="*/ 43577 h 435749"/>
                  <a:gd name="connsiteX25" fmla="*/ 465138 w 465138"/>
                  <a:gd name="connsiteY25" fmla="*/ 334130 h 435749"/>
                  <a:gd name="connsiteX26" fmla="*/ 421661 w 465138"/>
                  <a:gd name="connsiteY26" fmla="*/ 377687 h 435749"/>
                  <a:gd name="connsiteX27" fmla="*/ 276154 w 465138"/>
                  <a:gd name="connsiteY27" fmla="*/ 377687 h 435749"/>
                  <a:gd name="connsiteX28" fmla="*/ 276154 w 465138"/>
                  <a:gd name="connsiteY28" fmla="*/ 395360 h 435749"/>
                  <a:gd name="connsiteX29" fmla="*/ 366899 w 465138"/>
                  <a:gd name="connsiteY29" fmla="*/ 407142 h 435749"/>
                  <a:gd name="connsiteX30" fmla="*/ 377903 w 465138"/>
                  <a:gd name="connsiteY30" fmla="*/ 421223 h 435749"/>
                  <a:gd name="connsiteX31" fmla="*/ 363368 w 465138"/>
                  <a:gd name="connsiteY31" fmla="*/ 435749 h 435749"/>
                  <a:gd name="connsiteX32" fmla="*/ 101728 w 465138"/>
                  <a:gd name="connsiteY32" fmla="*/ 435749 h 435749"/>
                  <a:gd name="connsiteX33" fmla="*/ 87192 w 465138"/>
                  <a:gd name="connsiteY33" fmla="*/ 421223 h 435749"/>
                  <a:gd name="connsiteX34" fmla="*/ 98218 w 465138"/>
                  <a:gd name="connsiteY34" fmla="*/ 407142 h 435749"/>
                  <a:gd name="connsiteX35" fmla="*/ 188941 w 465138"/>
                  <a:gd name="connsiteY35" fmla="*/ 395360 h 435749"/>
                  <a:gd name="connsiteX36" fmla="*/ 188941 w 465138"/>
                  <a:gd name="connsiteY36" fmla="*/ 377687 h 435749"/>
                  <a:gd name="connsiteX37" fmla="*/ 43456 w 465138"/>
                  <a:gd name="connsiteY37" fmla="*/ 377687 h 435749"/>
                  <a:gd name="connsiteX38" fmla="*/ 0 w 465138"/>
                  <a:gd name="connsiteY38" fmla="*/ 334130 h 435749"/>
                  <a:gd name="connsiteX39" fmla="*/ 0 w 465138"/>
                  <a:gd name="connsiteY39" fmla="*/ 43577 h 435749"/>
                  <a:gd name="connsiteX40" fmla="*/ 43585 w 465138"/>
                  <a:gd name="connsiteY40" fmla="*/ 0 h 43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465138" h="435749">
                    <a:moveTo>
                      <a:pt x="73207" y="72480"/>
                    </a:moveTo>
                    <a:lnTo>
                      <a:pt x="73207" y="276031"/>
                    </a:lnTo>
                    <a:lnTo>
                      <a:pt x="391898" y="276031"/>
                    </a:lnTo>
                    <a:cubicBezTo>
                      <a:pt x="391898" y="276031"/>
                      <a:pt x="391898" y="72480"/>
                      <a:pt x="391898" y="72480"/>
                    </a:cubicBezTo>
                    <a:close/>
                    <a:moveTo>
                      <a:pt x="391898" y="57944"/>
                    </a:moveTo>
                    <a:cubicBezTo>
                      <a:pt x="399914" y="57944"/>
                      <a:pt x="406400" y="64437"/>
                      <a:pt x="406400" y="72480"/>
                    </a:cubicBezTo>
                    <a:lnTo>
                      <a:pt x="406400" y="275967"/>
                    </a:lnTo>
                    <a:cubicBezTo>
                      <a:pt x="406400" y="284010"/>
                      <a:pt x="399914" y="290502"/>
                      <a:pt x="391898" y="290502"/>
                    </a:cubicBezTo>
                    <a:lnTo>
                      <a:pt x="73207" y="290502"/>
                    </a:lnTo>
                    <a:cubicBezTo>
                      <a:pt x="65208" y="290502"/>
                      <a:pt x="58737" y="284010"/>
                      <a:pt x="58737" y="275967"/>
                    </a:cubicBezTo>
                    <a:lnTo>
                      <a:pt x="58737" y="72480"/>
                    </a:lnTo>
                    <a:cubicBezTo>
                      <a:pt x="58737" y="64437"/>
                      <a:pt x="65208" y="57998"/>
                      <a:pt x="73207" y="57998"/>
                    </a:cubicBezTo>
                    <a:close/>
                    <a:moveTo>
                      <a:pt x="43585" y="29051"/>
                    </a:moveTo>
                    <a:cubicBezTo>
                      <a:pt x="35553" y="29051"/>
                      <a:pt x="29050" y="35548"/>
                      <a:pt x="29050" y="43577"/>
                    </a:cubicBezTo>
                    <a:lnTo>
                      <a:pt x="29050" y="334130"/>
                    </a:lnTo>
                    <a:cubicBezTo>
                      <a:pt x="29050" y="342139"/>
                      <a:pt x="35553" y="348656"/>
                      <a:pt x="43585" y="348656"/>
                    </a:cubicBezTo>
                    <a:lnTo>
                      <a:pt x="174405" y="348656"/>
                    </a:lnTo>
                    <a:lnTo>
                      <a:pt x="290690" y="348656"/>
                    </a:lnTo>
                    <a:lnTo>
                      <a:pt x="421532" y="348656"/>
                    </a:lnTo>
                    <a:cubicBezTo>
                      <a:pt x="429521" y="348656"/>
                      <a:pt x="436046" y="342139"/>
                      <a:pt x="436046" y="334130"/>
                    </a:cubicBezTo>
                    <a:cubicBezTo>
                      <a:pt x="436046" y="334130"/>
                      <a:pt x="436046" y="43577"/>
                      <a:pt x="436046" y="43577"/>
                    </a:cubicBezTo>
                    <a:cubicBezTo>
                      <a:pt x="436046" y="35548"/>
                      <a:pt x="429521" y="29051"/>
                      <a:pt x="421532" y="29051"/>
                    </a:cubicBezTo>
                    <a:close/>
                    <a:moveTo>
                      <a:pt x="43585" y="0"/>
                    </a:moveTo>
                    <a:lnTo>
                      <a:pt x="421532" y="0"/>
                    </a:lnTo>
                    <a:cubicBezTo>
                      <a:pt x="445585" y="0"/>
                      <a:pt x="465138" y="19489"/>
                      <a:pt x="465138" y="43577"/>
                    </a:cubicBezTo>
                    <a:lnTo>
                      <a:pt x="465138" y="334130"/>
                    </a:lnTo>
                    <a:cubicBezTo>
                      <a:pt x="465138" y="358158"/>
                      <a:pt x="445671" y="377626"/>
                      <a:pt x="421661" y="377687"/>
                    </a:cubicBezTo>
                    <a:lnTo>
                      <a:pt x="276154" y="377687"/>
                    </a:lnTo>
                    <a:lnTo>
                      <a:pt x="276154" y="395360"/>
                    </a:lnTo>
                    <a:lnTo>
                      <a:pt x="366899" y="407142"/>
                    </a:lnTo>
                    <a:cubicBezTo>
                      <a:pt x="373381" y="408776"/>
                      <a:pt x="377903" y="414566"/>
                      <a:pt x="377903" y="421223"/>
                    </a:cubicBezTo>
                    <a:cubicBezTo>
                      <a:pt x="377903" y="429253"/>
                      <a:pt x="371422" y="435749"/>
                      <a:pt x="363368" y="435749"/>
                    </a:cubicBezTo>
                    <a:lnTo>
                      <a:pt x="101728" y="435749"/>
                    </a:lnTo>
                    <a:cubicBezTo>
                      <a:pt x="93695" y="435749"/>
                      <a:pt x="87192" y="429253"/>
                      <a:pt x="87192" y="421223"/>
                    </a:cubicBezTo>
                    <a:cubicBezTo>
                      <a:pt x="87192" y="414566"/>
                      <a:pt x="91736" y="408776"/>
                      <a:pt x="98218" y="407142"/>
                    </a:cubicBezTo>
                    <a:lnTo>
                      <a:pt x="188941" y="395360"/>
                    </a:lnTo>
                    <a:lnTo>
                      <a:pt x="188941" y="377687"/>
                    </a:lnTo>
                    <a:lnTo>
                      <a:pt x="43456" y="377687"/>
                    </a:lnTo>
                    <a:cubicBezTo>
                      <a:pt x="19446" y="377626"/>
                      <a:pt x="0" y="358158"/>
                      <a:pt x="0" y="334130"/>
                    </a:cubicBezTo>
                    <a:lnTo>
                      <a:pt x="0" y="43577"/>
                    </a:lnTo>
                    <a:cubicBezTo>
                      <a:pt x="0" y="19489"/>
                      <a:pt x="19489" y="0"/>
                      <a:pt x="4358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19050" tIns="19050" rIns="19050" bIns="19050" anchor="ctr">
                <a:noAutofit/>
              </a:bodyPr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921456" y="2496601"/>
              <a:ext cx="637306" cy="637308"/>
              <a:chOff x="8921456" y="2496601"/>
              <a:chExt cx="637306" cy="637308"/>
            </a:xfrm>
          </p:grpSpPr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8921456" y="2496601"/>
                <a:ext cx="637306" cy="637308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  <a:effectLst>
                <a:outerShdw blurRad="254000" dist="635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PA_AutoShape 4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9112830" y="2687706"/>
                <a:ext cx="254556" cy="255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28" y="17466"/>
                    </a:moveTo>
                    <a:cubicBezTo>
                      <a:pt x="16669" y="16923"/>
                      <a:pt x="15846" y="16465"/>
                      <a:pt x="14963" y="16121"/>
                    </a:cubicBezTo>
                    <a:cubicBezTo>
                      <a:pt x="15595" y="14609"/>
                      <a:pt x="15967" y="12928"/>
                      <a:pt x="16010" y="11148"/>
                    </a:cubicBezTo>
                    <a:lnTo>
                      <a:pt x="20188" y="11148"/>
                    </a:lnTo>
                    <a:cubicBezTo>
                      <a:pt x="20097" y="13612"/>
                      <a:pt x="19065" y="15838"/>
                      <a:pt x="17428" y="17466"/>
                    </a:cubicBezTo>
                    <a:moveTo>
                      <a:pt x="1411" y="11148"/>
                    </a:moveTo>
                    <a:lnTo>
                      <a:pt x="5589" y="11148"/>
                    </a:lnTo>
                    <a:cubicBezTo>
                      <a:pt x="5632" y="12928"/>
                      <a:pt x="6004" y="14609"/>
                      <a:pt x="6636" y="16121"/>
                    </a:cubicBezTo>
                    <a:cubicBezTo>
                      <a:pt x="5753" y="16465"/>
                      <a:pt x="4931" y="16923"/>
                      <a:pt x="4171" y="17466"/>
                    </a:cubicBezTo>
                    <a:cubicBezTo>
                      <a:pt x="2534" y="15838"/>
                      <a:pt x="1502" y="13612"/>
                      <a:pt x="1411" y="11148"/>
                    </a:cubicBezTo>
                    <a:moveTo>
                      <a:pt x="3785" y="4553"/>
                    </a:moveTo>
                    <a:cubicBezTo>
                      <a:pt x="4579" y="5170"/>
                      <a:pt x="5448" y="5691"/>
                      <a:pt x="6388" y="6084"/>
                    </a:cubicBezTo>
                    <a:cubicBezTo>
                      <a:pt x="5901" y="7433"/>
                      <a:pt x="5627" y="8908"/>
                      <a:pt x="5589" y="10451"/>
                    </a:cubicBezTo>
                    <a:lnTo>
                      <a:pt x="1411" y="10451"/>
                    </a:lnTo>
                    <a:cubicBezTo>
                      <a:pt x="1494" y="8190"/>
                      <a:pt x="2376" y="6135"/>
                      <a:pt x="3785" y="4553"/>
                    </a:cubicBezTo>
                    <a:moveTo>
                      <a:pt x="11148" y="10451"/>
                    </a:moveTo>
                    <a:lnTo>
                      <a:pt x="11148" y="6950"/>
                    </a:lnTo>
                    <a:cubicBezTo>
                      <a:pt x="12339" y="6913"/>
                      <a:pt x="13484" y="6696"/>
                      <a:pt x="14558" y="6324"/>
                    </a:cubicBezTo>
                    <a:cubicBezTo>
                      <a:pt x="15018" y="7598"/>
                      <a:pt x="15276" y="8992"/>
                      <a:pt x="15314" y="10451"/>
                    </a:cubicBezTo>
                    <a:cubicBezTo>
                      <a:pt x="15314" y="10451"/>
                      <a:pt x="11148" y="10451"/>
                      <a:pt x="11148" y="10451"/>
                    </a:cubicBezTo>
                    <a:close/>
                    <a:moveTo>
                      <a:pt x="14311" y="15882"/>
                    </a:moveTo>
                    <a:cubicBezTo>
                      <a:pt x="13309" y="15559"/>
                      <a:pt x="12247" y="15380"/>
                      <a:pt x="11148" y="15346"/>
                    </a:cubicBezTo>
                    <a:lnTo>
                      <a:pt x="11148" y="11148"/>
                    </a:lnTo>
                    <a:lnTo>
                      <a:pt x="15314" y="11148"/>
                    </a:lnTo>
                    <a:cubicBezTo>
                      <a:pt x="15270" y="12844"/>
                      <a:pt x="14914" y="14445"/>
                      <a:pt x="14311" y="15882"/>
                    </a:cubicBezTo>
                    <a:moveTo>
                      <a:pt x="14683" y="16757"/>
                    </a:moveTo>
                    <a:cubicBezTo>
                      <a:pt x="15476" y="17063"/>
                      <a:pt x="16218" y="17466"/>
                      <a:pt x="16904" y="17941"/>
                    </a:cubicBezTo>
                    <a:cubicBezTo>
                      <a:pt x="15632" y="19031"/>
                      <a:pt x="14067" y="19781"/>
                      <a:pt x="12344" y="20068"/>
                    </a:cubicBezTo>
                    <a:cubicBezTo>
                      <a:pt x="13280" y="19136"/>
                      <a:pt x="14076" y="18017"/>
                      <a:pt x="14683" y="16757"/>
                    </a:cubicBezTo>
                    <a:moveTo>
                      <a:pt x="11148" y="20188"/>
                    </a:moveTo>
                    <a:lnTo>
                      <a:pt x="11148" y="16043"/>
                    </a:lnTo>
                    <a:cubicBezTo>
                      <a:pt x="12146" y="16075"/>
                      <a:pt x="13113" y="16231"/>
                      <a:pt x="14025" y="16516"/>
                    </a:cubicBezTo>
                    <a:cubicBezTo>
                      <a:pt x="13314" y="17970"/>
                      <a:pt x="12343" y="19223"/>
                      <a:pt x="11185" y="20186"/>
                    </a:cubicBezTo>
                    <a:cubicBezTo>
                      <a:pt x="11185" y="20186"/>
                      <a:pt x="11148" y="20188"/>
                      <a:pt x="11148" y="20188"/>
                    </a:cubicBezTo>
                    <a:close/>
                    <a:moveTo>
                      <a:pt x="9255" y="20068"/>
                    </a:moveTo>
                    <a:cubicBezTo>
                      <a:pt x="7532" y="19781"/>
                      <a:pt x="5967" y="19031"/>
                      <a:pt x="4695" y="17941"/>
                    </a:cubicBezTo>
                    <a:cubicBezTo>
                      <a:pt x="5381" y="17466"/>
                      <a:pt x="6123" y="17063"/>
                      <a:pt x="6916" y="16757"/>
                    </a:cubicBezTo>
                    <a:cubicBezTo>
                      <a:pt x="7523" y="18017"/>
                      <a:pt x="8319" y="19136"/>
                      <a:pt x="9255" y="20068"/>
                    </a:cubicBezTo>
                    <a:moveTo>
                      <a:pt x="10451" y="11148"/>
                    </a:moveTo>
                    <a:lnTo>
                      <a:pt x="10451" y="15346"/>
                    </a:lnTo>
                    <a:cubicBezTo>
                      <a:pt x="9352" y="15380"/>
                      <a:pt x="8290" y="15559"/>
                      <a:pt x="7288" y="15882"/>
                    </a:cubicBezTo>
                    <a:cubicBezTo>
                      <a:pt x="6685" y="14445"/>
                      <a:pt x="6329" y="12844"/>
                      <a:pt x="6285" y="11148"/>
                    </a:cubicBezTo>
                    <a:cubicBezTo>
                      <a:pt x="6285" y="11148"/>
                      <a:pt x="10451" y="11148"/>
                      <a:pt x="10451" y="11148"/>
                    </a:cubicBezTo>
                    <a:close/>
                    <a:moveTo>
                      <a:pt x="7041" y="6324"/>
                    </a:moveTo>
                    <a:cubicBezTo>
                      <a:pt x="8115" y="6696"/>
                      <a:pt x="9260" y="6913"/>
                      <a:pt x="10451" y="6950"/>
                    </a:cubicBezTo>
                    <a:lnTo>
                      <a:pt x="10451" y="10451"/>
                    </a:lnTo>
                    <a:lnTo>
                      <a:pt x="6285" y="10451"/>
                    </a:lnTo>
                    <a:cubicBezTo>
                      <a:pt x="6324" y="8992"/>
                      <a:pt x="6581" y="7598"/>
                      <a:pt x="7041" y="6324"/>
                    </a:cubicBezTo>
                    <a:moveTo>
                      <a:pt x="6651" y="5442"/>
                    </a:moveTo>
                    <a:cubicBezTo>
                      <a:pt x="5790" y="5084"/>
                      <a:pt x="4993" y="4609"/>
                      <a:pt x="4263" y="4050"/>
                    </a:cubicBezTo>
                    <a:cubicBezTo>
                      <a:pt x="5606" y="2749"/>
                      <a:pt x="7332" y="1851"/>
                      <a:pt x="9255" y="1531"/>
                    </a:cubicBezTo>
                    <a:cubicBezTo>
                      <a:pt x="8175" y="2610"/>
                      <a:pt x="7286" y="3939"/>
                      <a:pt x="6651" y="5442"/>
                    </a:cubicBezTo>
                    <a:moveTo>
                      <a:pt x="10451" y="1411"/>
                    </a:moveTo>
                    <a:lnTo>
                      <a:pt x="10451" y="6253"/>
                    </a:lnTo>
                    <a:cubicBezTo>
                      <a:pt x="9352" y="6217"/>
                      <a:pt x="8296" y="6021"/>
                      <a:pt x="7303" y="5681"/>
                    </a:cubicBezTo>
                    <a:cubicBezTo>
                      <a:pt x="8029" y="3972"/>
                      <a:pt x="9101" y="2507"/>
                      <a:pt x="10415" y="1413"/>
                    </a:cubicBezTo>
                    <a:cubicBezTo>
                      <a:pt x="10427" y="1412"/>
                      <a:pt x="10439" y="1411"/>
                      <a:pt x="10451" y="1411"/>
                    </a:cubicBezTo>
                    <a:moveTo>
                      <a:pt x="12344" y="1531"/>
                    </a:moveTo>
                    <a:cubicBezTo>
                      <a:pt x="14267" y="1851"/>
                      <a:pt x="15993" y="2749"/>
                      <a:pt x="17336" y="4050"/>
                    </a:cubicBezTo>
                    <a:cubicBezTo>
                      <a:pt x="16606" y="4609"/>
                      <a:pt x="15809" y="5084"/>
                      <a:pt x="14948" y="5442"/>
                    </a:cubicBezTo>
                    <a:cubicBezTo>
                      <a:pt x="14313" y="3939"/>
                      <a:pt x="13424" y="2610"/>
                      <a:pt x="12344" y="1531"/>
                    </a:cubicBezTo>
                    <a:moveTo>
                      <a:pt x="11184" y="1413"/>
                    </a:moveTo>
                    <a:cubicBezTo>
                      <a:pt x="12498" y="2507"/>
                      <a:pt x="13570" y="3972"/>
                      <a:pt x="14296" y="5681"/>
                    </a:cubicBezTo>
                    <a:cubicBezTo>
                      <a:pt x="13303" y="6021"/>
                      <a:pt x="12247" y="6217"/>
                      <a:pt x="11148" y="6253"/>
                    </a:cubicBezTo>
                    <a:lnTo>
                      <a:pt x="11148" y="1411"/>
                    </a:lnTo>
                    <a:cubicBezTo>
                      <a:pt x="11160" y="1411"/>
                      <a:pt x="11172" y="1412"/>
                      <a:pt x="11184" y="1413"/>
                    </a:cubicBezTo>
                    <a:moveTo>
                      <a:pt x="10414" y="20186"/>
                    </a:moveTo>
                    <a:cubicBezTo>
                      <a:pt x="9256" y="19223"/>
                      <a:pt x="8285" y="17970"/>
                      <a:pt x="7574" y="16516"/>
                    </a:cubicBezTo>
                    <a:cubicBezTo>
                      <a:pt x="8486" y="16231"/>
                      <a:pt x="9453" y="16075"/>
                      <a:pt x="10451" y="16043"/>
                    </a:cubicBezTo>
                    <a:lnTo>
                      <a:pt x="10451" y="20188"/>
                    </a:lnTo>
                    <a:cubicBezTo>
                      <a:pt x="10451" y="20188"/>
                      <a:pt x="10414" y="20186"/>
                      <a:pt x="10414" y="20186"/>
                    </a:cubicBezTo>
                    <a:close/>
                    <a:moveTo>
                      <a:pt x="20188" y="10451"/>
                    </a:moveTo>
                    <a:lnTo>
                      <a:pt x="16010" y="10451"/>
                    </a:lnTo>
                    <a:cubicBezTo>
                      <a:pt x="15972" y="8908"/>
                      <a:pt x="15698" y="7433"/>
                      <a:pt x="15211" y="6084"/>
                    </a:cubicBezTo>
                    <a:cubicBezTo>
                      <a:pt x="16151" y="5691"/>
                      <a:pt x="17020" y="5170"/>
                      <a:pt x="17814" y="4553"/>
                    </a:cubicBezTo>
                    <a:cubicBezTo>
                      <a:pt x="19223" y="6135"/>
                      <a:pt x="20105" y="8190"/>
                      <a:pt x="20188" y="10451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9180797" y="3429000"/>
            <a:ext cx="2248912" cy="971342"/>
            <a:chOff x="3389687" y="2343753"/>
            <a:chExt cx="2248912" cy="971342"/>
          </a:xfrm>
        </p:grpSpPr>
        <p:sp>
          <p:nvSpPr>
            <p:cNvPr id="24" name="文本框 23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38170" y="2648238"/>
            <a:ext cx="2248912" cy="971342"/>
            <a:chOff x="3389687" y="2343753"/>
            <a:chExt cx="2248912" cy="971342"/>
          </a:xfrm>
        </p:grpSpPr>
        <p:sp>
          <p:nvSpPr>
            <p:cNvPr id="27" name="文本框 26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47826" y="5109518"/>
            <a:ext cx="2248912" cy="971342"/>
            <a:chOff x="3389687" y="2343753"/>
            <a:chExt cx="2248912" cy="971342"/>
          </a:xfrm>
        </p:grpSpPr>
        <p:sp>
          <p:nvSpPr>
            <p:cNvPr id="37" name="文本框 36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59309" y="5337383"/>
            <a:ext cx="2248912" cy="971342"/>
            <a:chOff x="3389687" y="2343753"/>
            <a:chExt cx="2248912" cy="971342"/>
          </a:xfrm>
        </p:grpSpPr>
        <p:sp>
          <p:nvSpPr>
            <p:cNvPr id="40" name="文本框 39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42666" y="2139979"/>
            <a:ext cx="2248912" cy="971342"/>
            <a:chOff x="3389687" y="2343753"/>
            <a:chExt cx="2248912" cy="971342"/>
          </a:xfrm>
        </p:grpSpPr>
        <p:sp>
          <p:nvSpPr>
            <p:cNvPr id="43" name="文本框 42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46" name="文本框 45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710" y="2217014"/>
            <a:ext cx="1914532" cy="1914532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ln w="57150">
            <a:solidFill>
              <a:schemeClr val="bg1">
                <a:lumMod val="95000"/>
              </a:schemeClr>
            </a:solidFill>
          </a:ln>
        </p:spPr>
      </p:pic>
      <p:pic>
        <p:nvPicPr>
          <p:cNvPr id="20" name="图片占位符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759" y="2217014"/>
            <a:ext cx="1914532" cy="1914532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ln w="57150">
            <a:solidFill>
              <a:schemeClr val="bg1">
                <a:lumMod val="95000"/>
              </a:schemeClr>
            </a:solidFill>
          </a:ln>
        </p:spPr>
      </p:pic>
      <p:pic>
        <p:nvPicPr>
          <p:cNvPr id="21" name="图片占位符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808" y="2217014"/>
            <a:ext cx="1914532" cy="1914532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ln w="57150">
            <a:solidFill>
              <a:schemeClr val="bg1">
                <a:lumMod val="95000"/>
              </a:schemeClr>
            </a:solidFill>
          </a:ln>
        </p:spPr>
      </p:pic>
      <p:pic>
        <p:nvPicPr>
          <p:cNvPr id="22" name="图片占位符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87" y="2217014"/>
            <a:ext cx="1914532" cy="1914532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ln w="57150">
            <a:solidFill>
              <a:schemeClr val="bg1">
                <a:lumMod val="95000"/>
              </a:schemeClr>
            </a:solidFill>
          </a:ln>
        </p:spPr>
      </p:pic>
      <p:grpSp>
        <p:nvGrpSpPr>
          <p:cNvPr id="6" name="组合 5"/>
          <p:cNvGrpSpPr/>
          <p:nvPr/>
        </p:nvGrpSpPr>
        <p:grpSpPr>
          <a:xfrm>
            <a:off x="1082397" y="4571632"/>
            <a:ext cx="2248912" cy="971342"/>
            <a:chOff x="3389687" y="2343753"/>
            <a:chExt cx="2248912" cy="971342"/>
          </a:xfrm>
        </p:grpSpPr>
        <p:sp>
          <p:nvSpPr>
            <p:cNvPr id="7" name="文本框 6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81520" y="4571632"/>
            <a:ext cx="2248912" cy="971342"/>
            <a:chOff x="3389687" y="2343753"/>
            <a:chExt cx="2248912" cy="971342"/>
          </a:xfrm>
        </p:grpSpPr>
        <p:sp>
          <p:nvSpPr>
            <p:cNvPr id="10" name="文本框 9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61569" y="4571632"/>
            <a:ext cx="2248912" cy="971342"/>
            <a:chOff x="3389687" y="2343753"/>
            <a:chExt cx="2248912" cy="971342"/>
          </a:xfrm>
        </p:grpSpPr>
        <p:sp>
          <p:nvSpPr>
            <p:cNvPr id="13" name="文本框 12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41618" y="4571632"/>
            <a:ext cx="2248912" cy="971342"/>
            <a:chOff x="3389687" y="2343753"/>
            <a:chExt cx="2248912" cy="971342"/>
          </a:xfrm>
        </p:grpSpPr>
        <p:sp>
          <p:nvSpPr>
            <p:cNvPr id="16" name="文本框 15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3" name="文本框 22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环境分析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ade77c-d2b5-4cda-8fc3-4b9bc398e8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89007" y="960758"/>
            <a:ext cx="6213987" cy="4936483"/>
            <a:chOff x="2989007" y="1195085"/>
            <a:chExt cx="6213987" cy="4936483"/>
          </a:xfrm>
        </p:grpSpPr>
        <p:sp>
          <p:nvSpPr>
            <p:cNvPr id="3" name="ïṩ1îḋè"/>
            <p:cNvSpPr/>
            <p:nvPr/>
          </p:nvSpPr>
          <p:spPr bwMode="auto">
            <a:xfrm>
              <a:off x="5782822" y="3370806"/>
              <a:ext cx="996552" cy="766832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ï$ļïḓè"/>
            <p:cNvSpPr/>
            <p:nvPr/>
          </p:nvSpPr>
          <p:spPr bwMode="auto">
            <a:xfrm>
              <a:off x="6177807" y="3461702"/>
              <a:ext cx="206582" cy="684200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19"/>
                </a:cxn>
                <a:cxn ang="0">
                  <a:pos x="70" y="269"/>
                </a:cxn>
                <a:cxn ang="0">
                  <a:pos x="0" y="828"/>
                </a:cxn>
                <a:cxn ang="0">
                  <a:pos x="250" y="828"/>
                </a:cxn>
                <a:cxn ang="0">
                  <a:pos x="170" y="269"/>
                </a:cxn>
                <a:cxn ang="0">
                  <a:pos x="220" y="99"/>
                </a:cxn>
                <a:cxn ang="0">
                  <a:pos x="120" y="0"/>
                </a:cxn>
              </a:cxnLst>
              <a:rect l="0" t="0" r="r" b="b"/>
              <a:pathLst>
                <a:path w="250" h="828">
                  <a:moveTo>
                    <a:pt x="120" y="0"/>
                  </a:moveTo>
                  <a:lnTo>
                    <a:pt x="0" y="119"/>
                  </a:lnTo>
                  <a:lnTo>
                    <a:pt x="70" y="269"/>
                  </a:lnTo>
                  <a:lnTo>
                    <a:pt x="0" y="828"/>
                  </a:lnTo>
                  <a:lnTo>
                    <a:pt x="250" y="828"/>
                  </a:lnTo>
                  <a:lnTo>
                    <a:pt x="170" y="269"/>
                  </a:lnTo>
                  <a:lnTo>
                    <a:pt x="220" y="9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ṣ1ïḍe"/>
            <p:cNvSpPr/>
            <p:nvPr/>
          </p:nvSpPr>
          <p:spPr bwMode="auto">
            <a:xfrm>
              <a:off x="6161281" y="3238594"/>
              <a:ext cx="231372" cy="7437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8" y="7"/>
                </a:cxn>
              </a:cxnLst>
              <a:rect l="0" t="0" r="r" b="b"/>
              <a:pathLst>
                <a:path w="28" h="9">
                  <a:moveTo>
                    <a:pt x="28" y="7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6"/>
                    <a:pt x="13" y="9"/>
                    <a:pt x="28" y="7"/>
                  </a:cubicBez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ṧľiḓé"/>
            <p:cNvSpPr/>
            <p:nvPr/>
          </p:nvSpPr>
          <p:spPr bwMode="auto">
            <a:xfrm>
              <a:off x="6161281" y="3271647"/>
              <a:ext cx="231372" cy="1570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4" y="19"/>
                </a:cxn>
                <a:cxn ang="0">
                  <a:pos x="28" y="12"/>
                </a:cxn>
                <a:cxn ang="0">
                  <a:pos x="28" y="3"/>
                </a:cxn>
                <a:cxn ang="0">
                  <a:pos x="0" y="0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3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şḻíďè"/>
            <p:cNvSpPr/>
            <p:nvPr/>
          </p:nvSpPr>
          <p:spPr bwMode="auto">
            <a:xfrm>
              <a:off x="7299134" y="3551772"/>
              <a:ext cx="1161817" cy="53628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0" y="53"/>
                </a:cxn>
                <a:cxn ang="0">
                  <a:pos x="140" y="23"/>
                </a:cxn>
                <a:cxn ang="0">
                  <a:pos x="141" y="0"/>
                </a:cxn>
                <a:cxn ang="0">
                  <a:pos x="70" y="33"/>
                </a:cxn>
                <a:cxn ang="0">
                  <a:pos x="0" y="1"/>
                </a:cxn>
                <a:cxn ang="0">
                  <a:pos x="0" y="30"/>
                </a:cxn>
              </a:cxnLst>
              <a:rect l="0" t="0" r="r" b="b"/>
              <a:pathLst>
                <a:path w="141" h="65">
                  <a:moveTo>
                    <a:pt x="0" y="30"/>
                  </a:moveTo>
                  <a:cubicBezTo>
                    <a:pt x="0" y="30"/>
                    <a:pt x="44" y="65"/>
                    <a:pt x="80" y="53"/>
                  </a:cubicBezTo>
                  <a:cubicBezTo>
                    <a:pt x="117" y="41"/>
                    <a:pt x="126" y="33"/>
                    <a:pt x="140" y="23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95" y="32"/>
                    <a:pt x="70" y="33"/>
                  </a:cubicBezTo>
                  <a:cubicBezTo>
                    <a:pt x="39" y="33"/>
                    <a:pt x="30" y="23"/>
                    <a:pt x="0" y="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śḷíḑè"/>
            <p:cNvSpPr/>
            <p:nvPr/>
          </p:nvSpPr>
          <p:spPr bwMode="auto">
            <a:xfrm>
              <a:off x="8361792" y="3659195"/>
              <a:ext cx="82633" cy="11568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7"/>
                </a:cxn>
                <a:cxn ang="0">
                  <a:pos x="7" y="14"/>
                </a:cxn>
                <a:cxn ang="0">
                  <a:pos x="10" y="12"/>
                </a:cxn>
                <a:cxn ang="0">
                  <a:pos x="10" y="0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0"/>
                    <a:pt x="0" y="2"/>
                    <a:pt x="8" y="7"/>
                  </a:cubicBezTo>
                  <a:cubicBezTo>
                    <a:pt x="8" y="7"/>
                    <a:pt x="0" y="11"/>
                    <a:pt x="7" y="14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ṡļîḍè"/>
            <p:cNvSpPr/>
            <p:nvPr/>
          </p:nvSpPr>
          <p:spPr bwMode="auto">
            <a:xfrm>
              <a:off x="8353529" y="3659195"/>
              <a:ext cx="181792" cy="18179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6" y="0"/>
                </a:cxn>
                <a:cxn ang="0">
                  <a:pos x="11" y="20"/>
                </a:cxn>
                <a:cxn ang="0">
                  <a:pos x="11" y="14"/>
                </a:cxn>
                <a:cxn ang="0">
                  <a:pos x="12" y="6"/>
                </a:cxn>
                <a:cxn ang="0">
                  <a:pos x="11" y="0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2" y="15"/>
                    <a:pt x="11" y="20"/>
                  </a:cubicBezTo>
                  <a:cubicBezTo>
                    <a:pt x="8" y="22"/>
                    <a:pt x="7" y="16"/>
                    <a:pt x="11" y="14"/>
                  </a:cubicBezTo>
                  <a:cubicBezTo>
                    <a:pt x="11" y="14"/>
                    <a:pt x="0" y="13"/>
                    <a:pt x="12" y="6"/>
                  </a:cubicBezTo>
                  <a:cubicBezTo>
                    <a:pt x="12" y="6"/>
                    <a:pt x="1" y="4"/>
                    <a:pt x="11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S1iḑe"/>
            <p:cNvSpPr/>
            <p:nvPr/>
          </p:nvSpPr>
          <p:spPr bwMode="auto">
            <a:xfrm>
              <a:off x="8419635" y="3469966"/>
              <a:ext cx="387548" cy="32970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12" y="26"/>
                </a:cxn>
                <a:cxn ang="0">
                  <a:pos x="28" y="40"/>
                </a:cxn>
                <a:cxn ang="0">
                  <a:pos x="47" y="13"/>
                </a:cxn>
                <a:cxn ang="0">
                  <a:pos x="47" y="0"/>
                </a:cxn>
                <a:cxn ang="0">
                  <a:pos x="9" y="0"/>
                </a:cxn>
                <a:cxn ang="0">
                  <a:pos x="9" y="20"/>
                </a:cxn>
                <a:cxn ang="0">
                  <a:pos x="4" y="13"/>
                </a:cxn>
                <a:cxn ang="0">
                  <a:pos x="9" y="6"/>
                </a:cxn>
                <a:cxn ang="0">
                  <a:pos x="9" y="13"/>
                </a:cxn>
                <a:cxn ang="0">
                  <a:pos x="10" y="20"/>
                </a:cxn>
                <a:cxn ang="0">
                  <a:pos x="9" y="20"/>
                </a:cxn>
              </a:cxnLst>
              <a:rect l="0" t="0" r="r" b="b"/>
              <a:pathLst>
                <a:path w="47" h="40">
                  <a:moveTo>
                    <a:pt x="9" y="0"/>
                  </a:moveTo>
                  <a:cubicBezTo>
                    <a:pt x="4" y="0"/>
                    <a:pt x="0" y="6"/>
                    <a:pt x="0" y="13"/>
                  </a:cubicBezTo>
                  <a:cubicBezTo>
                    <a:pt x="0" y="20"/>
                    <a:pt x="4" y="26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15" y="34"/>
                    <a:pt x="21" y="40"/>
                    <a:pt x="28" y="40"/>
                  </a:cubicBezTo>
                  <a:cubicBezTo>
                    <a:pt x="39" y="40"/>
                    <a:pt x="47" y="28"/>
                    <a:pt x="47" y="13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9" y="0"/>
                  </a:lnTo>
                  <a:close/>
                  <a:moveTo>
                    <a:pt x="9" y="20"/>
                  </a:moveTo>
                  <a:cubicBezTo>
                    <a:pt x="6" y="20"/>
                    <a:pt x="4" y="17"/>
                    <a:pt x="4" y="13"/>
                  </a:cubicBezTo>
                  <a:cubicBezTo>
                    <a:pt x="4" y="9"/>
                    <a:pt x="7" y="6"/>
                    <a:pt x="9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9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ṡḻïḍé"/>
            <p:cNvSpPr/>
            <p:nvPr/>
          </p:nvSpPr>
          <p:spPr bwMode="auto">
            <a:xfrm>
              <a:off x="8386582" y="3560036"/>
              <a:ext cx="132212" cy="7437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7"/>
                </a:cxn>
                <a:cxn ang="0">
                  <a:pos x="9" y="0"/>
                </a:cxn>
              </a:cxnLst>
              <a:rect l="0" t="0" r="r" b="b"/>
              <a:pathLst>
                <a:path w="16" h="9">
                  <a:moveTo>
                    <a:pt x="9" y="0"/>
                  </a:moveTo>
                  <a:cubicBezTo>
                    <a:pt x="8" y="0"/>
                    <a:pt x="0" y="9"/>
                    <a:pt x="8" y="7"/>
                  </a:cubicBezTo>
                  <a:cubicBezTo>
                    <a:pt x="16" y="4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ïŝļîḓè"/>
            <p:cNvSpPr/>
            <p:nvPr/>
          </p:nvSpPr>
          <p:spPr bwMode="auto">
            <a:xfrm>
              <a:off x="7299134" y="2628764"/>
              <a:ext cx="1128764" cy="775096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0" y="94"/>
                </a:cxn>
                <a:cxn ang="0">
                  <a:pos x="137" y="12"/>
                </a:cxn>
                <a:cxn ang="0">
                  <a:pos x="117" y="0"/>
                </a:cxn>
                <a:cxn ang="0">
                  <a:pos x="0" y="71"/>
                </a:cxn>
              </a:cxnLst>
              <a:rect l="0" t="0" r="r" b="b"/>
              <a:pathLst>
                <a:path w="137" h="94">
                  <a:moveTo>
                    <a:pt x="0" y="71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98" y="73"/>
                    <a:pt x="137" y="1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69" y="61"/>
                    <a:pt x="0" y="71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ṩliḑé"/>
            <p:cNvSpPr/>
            <p:nvPr/>
          </p:nvSpPr>
          <p:spPr bwMode="auto">
            <a:xfrm>
              <a:off x="8023824" y="2389955"/>
              <a:ext cx="602393" cy="758569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9"/>
                </a:cxn>
                <a:cxn ang="0">
                  <a:pos x="0" y="12"/>
                </a:cxn>
                <a:cxn ang="0">
                  <a:pos x="20" y="5"/>
                </a:cxn>
                <a:cxn ang="0">
                  <a:pos x="52" y="36"/>
                </a:cxn>
                <a:cxn ang="0">
                  <a:pos x="67" y="83"/>
                </a:cxn>
                <a:cxn ang="0">
                  <a:pos x="57" y="92"/>
                </a:cxn>
                <a:cxn ang="0">
                  <a:pos x="43" y="76"/>
                </a:cxn>
                <a:cxn ang="0">
                  <a:pos x="52" y="67"/>
                </a:cxn>
                <a:cxn ang="0">
                  <a:pos x="24" y="24"/>
                </a:cxn>
              </a:cxnLst>
              <a:rect l="0" t="0" r="r" b="b"/>
              <a:pathLst>
                <a:path w="73" h="92">
                  <a:moveTo>
                    <a:pt x="24" y="24"/>
                  </a:moveTo>
                  <a:cubicBezTo>
                    <a:pt x="24" y="24"/>
                    <a:pt x="16" y="29"/>
                    <a:pt x="14" y="29"/>
                  </a:cubicBezTo>
                  <a:cubicBezTo>
                    <a:pt x="11" y="30"/>
                    <a:pt x="0" y="12"/>
                    <a:pt x="0" y="12"/>
                  </a:cubicBezTo>
                  <a:cubicBezTo>
                    <a:pt x="0" y="12"/>
                    <a:pt x="11" y="0"/>
                    <a:pt x="20" y="5"/>
                  </a:cubicBezTo>
                  <a:cubicBezTo>
                    <a:pt x="28" y="9"/>
                    <a:pt x="43" y="23"/>
                    <a:pt x="52" y="36"/>
                  </a:cubicBezTo>
                  <a:cubicBezTo>
                    <a:pt x="60" y="49"/>
                    <a:pt x="73" y="75"/>
                    <a:pt x="67" y="83"/>
                  </a:cubicBezTo>
                  <a:cubicBezTo>
                    <a:pt x="61" y="91"/>
                    <a:pt x="57" y="92"/>
                    <a:pt x="57" y="92"/>
                  </a:cubicBezTo>
                  <a:cubicBezTo>
                    <a:pt x="57" y="92"/>
                    <a:pt x="43" y="77"/>
                    <a:pt x="43" y="76"/>
                  </a:cubicBezTo>
                  <a:cubicBezTo>
                    <a:pt x="42" y="73"/>
                    <a:pt x="52" y="67"/>
                    <a:pt x="52" y="67"/>
                  </a:cubicBezTo>
                  <a:cubicBezTo>
                    <a:pt x="52" y="67"/>
                    <a:pt x="53" y="49"/>
                    <a:pt x="24" y="24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ṧ1îďê"/>
            <p:cNvSpPr/>
            <p:nvPr/>
          </p:nvSpPr>
          <p:spPr bwMode="auto">
            <a:xfrm>
              <a:off x="8527058" y="3082418"/>
              <a:ext cx="675936" cy="659410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6" y="80"/>
                </a:cxn>
                <a:cxn ang="0">
                  <a:pos x="33" y="3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4" y="31"/>
                </a:cxn>
                <a:cxn ang="0">
                  <a:pos x="78" y="80"/>
                </a:cxn>
              </a:cxnLst>
              <a:rect l="0" t="0" r="r" b="b"/>
              <a:pathLst>
                <a:path w="82" h="80">
                  <a:moveTo>
                    <a:pt x="78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80" y="63"/>
                    <a:pt x="63" y="40"/>
                    <a:pt x="33" y="33"/>
                  </a:cubicBezTo>
                  <a:cubicBezTo>
                    <a:pt x="7" y="27"/>
                    <a:pt x="0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26"/>
                    <a:pt x="34" y="31"/>
                  </a:cubicBezTo>
                  <a:cubicBezTo>
                    <a:pt x="65" y="39"/>
                    <a:pt x="82" y="62"/>
                    <a:pt x="78" y="8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ṧľiďé"/>
            <p:cNvSpPr/>
            <p:nvPr/>
          </p:nvSpPr>
          <p:spPr bwMode="auto">
            <a:xfrm>
              <a:off x="8255196" y="2513904"/>
              <a:ext cx="313179" cy="2801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14" y="9"/>
                </a:cxn>
                <a:cxn ang="0">
                  <a:pos x="19" y="15"/>
                </a:cxn>
                <a:cxn ang="0">
                  <a:pos x="24" y="21"/>
                </a:cxn>
                <a:cxn ang="0">
                  <a:pos x="26" y="25"/>
                </a:cxn>
                <a:cxn ang="0">
                  <a:pos x="28" y="8"/>
                </a:cxn>
                <a:cxn ang="0">
                  <a:pos x="9" y="4"/>
                </a:cxn>
              </a:cxnLst>
              <a:rect l="0" t="0" r="r" b="b"/>
              <a:pathLst>
                <a:path w="38" h="34">
                  <a:moveTo>
                    <a:pt x="9" y="4"/>
                  </a:moveTo>
                  <a:cubicBezTo>
                    <a:pt x="9" y="4"/>
                    <a:pt x="0" y="20"/>
                    <a:pt x="14" y="9"/>
                  </a:cubicBezTo>
                  <a:cubicBezTo>
                    <a:pt x="14" y="9"/>
                    <a:pt x="5" y="26"/>
                    <a:pt x="19" y="15"/>
                  </a:cubicBezTo>
                  <a:cubicBezTo>
                    <a:pt x="19" y="15"/>
                    <a:pt x="11" y="29"/>
                    <a:pt x="24" y="21"/>
                  </a:cubicBezTo>
                  <a:cubicBezTo>
                    <a:pt x="24" y="21"/>
                    <a:pt x="15" y="34"/>
                    <a:pt x="26" y="25"/>
                  </a:cubicBezTo>
                  <a:cubicBezTo>
                    <a:pt x="38" y="17"/>
                    <a:pt x="31" y="11"/>
                    <a:pt x="28" y="8"/>
                  </a:cubicBezTo>
                  <a:cubicBezTo>
                    <a:pt x="23" y="2"/>
                    <a:pt x="12" y="0"/>
                    <a:pt x="9" y="4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ṧlïdé"/>
            <p:cNvSpPr/>
            <p:nvPr/>
          </p:nvSpPr>
          <p:spPr bwMode="auto">
            <a:xfrm>
              <a:off x="7867648" y="1252928"/>
              <a:ext cx="626357" cy="371021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ṩḻiḍê"/>
            <p:cNvSpPr/>
            <p:nvPr/>
          </p:nvSpPr>
          <p:spPr bwMode="auto">
            <a:xfrm>
              <a:off x="8172563" y="1252928"/>
              <a:ext cx="321442" cy="238809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0" y="27"/>
                </a:cxn>
                <a:cxn ang="0">
                  <a:pos x="38" y="0"/>
                </a:cxn>
                <a:cxn ang="0">
                  <a:pos x="39" y="0"/>
                </a:cxn>
                <a:cxn ang="0">
                  <a:pos x="39" y="1"/>
                </a:cxn>
              </a:cxnLst>
              <a:rect l="0" t="0" r="r" b="b"/>
              <a:pathLst>
                <a:path w="39" h="29">
                  <a:moveTo>
                    <a:pt x="39" y="1"/>
                  </a:moveTo>
                  <a:cubicBezTo>
                    <a:pt x="39" y="1"/>
                    <a:pt x="12" y="29"/>
                    <a:pt x="0" y="2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ṡḷíḋê"/>
            <p:cNvSpPr/>
            <p:nvPr/>
          </p:nvSpPr>
          <p:spPr bwMode="auto">
            <a:xfrm>
              <a:off x="7867648" y="1252928"/>
              <a:ext cx="321442" cy="23880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9" y="2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9" h="29">
                  <a:moveTo>
                    <a:pt x="0" y="1"/>
                  </a:moveTo>
                  <a:cubicBezTo>
                    <a:pt x="0" y="1"/>
                    <a:pt x="27" y="29"/>
                    <a:pt x="39" y="2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iSľíḑê"/>
            <p:cNvSpPr/>
            <p:nvPr/>
          </p:nvSpPr>
          <p:spPr bwMode="auto">
            <a:xfrm>
              <a:off x="7867648" y="1252928"/>
              <a:ext cx="626357" cy="222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27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27">
                  <a:moveTo>
                    <a:pt x="0" y="0"/>
                  </a:moveTo>
                  <a:cubicBezTo>
                    <a:pt x="0" y="0"/>
                    <a:pt x="31" y="27"/>
                    <a:pt x="38" y="27"/>
                  </a:cubicBezTo>
                  <a:cubicBezTo>
                    <a:pt x="48" y="27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ṥľïḋé"/>
            <p:cNvSpPr/>
            <p:nvPr/>
          </p:nvSpPr>
          <p:spPr bwMode="auto">
            <a:xfrm>
              <a:off x="7299134" y="1327297"/>
              <a:ext cx="766006" cy="1755121"/>
            </a:xfrm>
            <a:custGeom>
              <a:avLst/>
              <a:gdLst/>
              <a:ahLst/>
              <a:cxnLst>
                <a:cxn ang="0">
                  <a:pos x="69" y="7"/>
                </a:cxn>
                <a:cxn ang="0">
                  <a:pos x="18" y="104"/>
                </a:cxn>
                <a:cxn ang="0">
                  <a:pos x="0" y="178"/>
                </a:cxn>
                <a:cxn ang="0">
                  <a:pos x="0" y="213"/>
                </a:cxn>
                <a:cxn ang="0">
                  <a:pos x="39" y="106"/>
                </a:cxn>
                <a:cxn ang="0">
                  <a:pos x="75" y="24"/>
                </a:cxn>
                <a:cxn ang="0">
                  <a:pos x="80" y="16"/>
                </a:cxn>
                <a:cxn ang="0">
                  <a:pos x="78" y="12"/>
                </a:cxn>
                <a:cxn ang="0">
                  <a:pos x="76" y="8"/>
                </a:cxn>
                <a:cxn ang="0">
                  <a:pos x="69" y="7"/>
                </a:cxn>
              </a:cxnLst>
              <a:rect l="0" t="0" r="r" b="b"/>
              <a:pathLst>
                <a:path w="93" h="213">
                  <a:moveTo>
                    <a:pt x="69" y="7"/>
                  </a:moveTo>
                  <a:cubicBezTo>
                    <a:pt x="69" y="7"/>
                    <a:pt x="15" y="28"/>
                    <a:pt x="18" y="104"/>
                  </a:cubicBezTo>
                  <a:cubicBezTo>
                    <a:pt x="18" y="134"/>
                    <a:pt x="17" y="154"/>
                    <a:pt x="0" y="17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43" y="171"/>
                    <a:pt x="39" y="106"/>
                  </a:cubicBezTo>
                  <a:cubicBezTo>
                    <a:pt x="36" y="52"/>
                    <a:pt x="49" y="39"/>
                    <a:pt x="75" y="24"/>
                  </a:cubicBezTo>
                  <a:cubicBezTo>
                    <a:pt x="75" y="24"/>
                    <a:pt x="93" y="13"/>
                    <a:pt x="80" y="16"/>
                  </a:cubicBezTo>
                  <a:cubicBezTo>
                    <a:pt x="80" y="16"/>
                    <a:pt x="88" y="9"/>
                    <a:pt x="78" y="12"/>
                  </a:cubicBezTo>
                  <a:cubicBezTo>
                    <a:pt x="78" y="12"/>
                    <a:pt x="85" y="4"/>
                    <a:pt x="76" y="8"/>
                  </a:cubicBezTo>
                  <a:cubicBezTo>
                    <a:pt x="76" y="8"/>
                    <a:pt x="84" y="0"/>
                    <a:pt x="69" y="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išḷïdê"/>
            <p:cNvSpPr/>
            <p:nvPr/>
          </p:nvSpPr>
          <p:spPr bwMode="auto">
            <a:xfrm>
              <a:off x="4727601" y="3288173"/>
              <a:ext cx="527197" cy="337968"/>
            </a:xfrm>
            <a:custGeom>
              <a:avLst/>
              <a:gdLst/>
              <a:ahLst/>
              <a:cxnLst>
                <a:cxn ang="0">
                  <a:pos x="64" y="21"/>
                </a:cxn>
                <a:cxn ang="0">
                  <a:pos x="27" y="41"/>
                </a:cxn>
                <a:cxn ang="0">
                  <a:pos x="0" y="41"/>
                </a:cxn>
                <a:cxn ang="0">
                  <a:pos x="64" y="0"/>
                </a:cxn>
                <a:cxn ang="0">
                  <a:pos x="64" y="21"/>
                </a:cxn>
              </a:cxnLst>
              <a:rect l="0" t="0" r="r" b="b"/>
              <a:pathLst>
                <a:path w="64" h="41">
                  <a:moveTo>
                    <a:pt x="64" y="21"/>
                  </a:moveTo>
                  <a:cubicBezTo>
                    <a:pt x="64" y="21"/>
                    <a:pt x="37" y="20"/>
                    <a:pt x="2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1" y="2"/>
                    <a:pt x="64" y="0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ṣlîḑe"/>
            <p:cNvSpPr/>
            <p:nvPr/>
          </p:nvSpPr>
          <p:spPr bwMode="auto">
            <a:xfrm>
              <a:off x="2989007" y="2851872"/>
              <a:ext cx="988288" cy="134278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ṡliďé"/>
            <p:cNvSpPr/>
            <p:nvPr/>
          </p:nvSpPr>
          <p:spPr bwMode="auto">
            <a:xfrm>
              <a:off x="3095604" y="2991522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śļîďê"/>
            <p:cNvSpPr/>
            <p:nvPr/>
          </p:nvSpPr>
          <p:spPr bwMode="auto">
            <a:xfrm>
              <a:off x="3095604" y="30658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Slíḓé"/>
            <p:cNvSpPr/>
            <p:nvPr/>
          </p:nvSpPr>
          <p:spPr bwMode="auto">
            <a:xfrm>
              <a:off x="3095604" y="314026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ŝlidé"/>
            <p:cNvSpPr/>
            <p:nvPr/>
          </p:nvSpPr>
          <p:spPr bwMode="auto">
            <a:xfrm>
              <a:off x="3095604" y="3206367"/>
              <a:ext cx="329705" cy="321441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šlïḋé"/>
            <p:cNvSpPr/>
            <p:nvPr/>
          </p:nvSpPr>
          <p:spPr bwMode="auto">
            <a:xfrm>
              <a:off x="3458361" y="320636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ṩļíḓe"/>
            <p:cNvSpPr/>
            <p:nvPr/>
          </p:nvSpPr>
          <p:spPr bwMode="auto">
            <a:xfrm>
              <a:off x="3458361" y="327164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îšḷîḑê"/>
            <p:cNvSpPr/>
            <p:nvPr/>
          </p:nvSpPr>
          <p:spPr bwMode="auto">
            <a:xfrm>
              <a:off x="3458361" y="333775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iṥ1ïḑe"/>
            <p:cNvSpPr/>
            <p:nvPr/>
          </p:nvSpPr>
          <p:spPr bwMode="auto">
            <a:xfrm>
              <a:off x="3458361" y="341212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ṥḷîḍê"/>
            <p:cNvSpPr/>
            <p:nvPr/>
          </p:nvSpPr>
          <p:spPr bwMode="auto">
            <a:xfrm>
              <a:off x="3458361" y="3486492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ïṩľïde"/>
            <p:cNvSpPr/>
            <p:nvPr/>
          </p:nvSpPr>
          <p:spPr bwMode="auto">
            <a:xfrm>
              <a:off x="3095604" y="3593089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ṩ1iďè"/>
            <p:cNvSpPr/>
            <p:nvPr/>
          </p:nvSpPr>
          <p:spPr bwMode="auto">
            <a:xfrm>
              <a:off x="3095604" y="367572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íšliďê"/>
            <p:cNvSpPr/>
            <p:nvPr/>
          </p:nvSpPr>
          <p:spPr bwMode="auto">
            <a:xfrm>
              <a:off x="3095604" y="37500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ṥ1idé"/>
            <p:cNvSpPr/>
            <p:nvPr/>
          </p:nvSpPr>
          <p:spPr bwMode="auto">
            <a:xfrm>
              <a:off x="3095604" y="3824460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î$liḋé"/>
            <p:cNvSpPr/>
            <p:nvPr/>
          </p:nvSpPr>
          <p:spPr bwMode="auto">
            <a:xfrm>
              <a:off x="3095604" y="3898003"/>
              <a:ext cx="783359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ïş1îḍè"/>
            <p:cNvSpPr/>
            <p:nvPr/>
          </p:nvSpPr>
          <p:spPr bwMode="auto">
            <a:xfrm>
              <a:off x="3095604" y="3972373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ŝḻîḋe"/>
            <p:cNvSpPr/>
            <p:nvPr/>
          </p:nvSpPr>
          <p:spPr bwMode="auto">
            <a:xfrm>
              <a:off x="3532731" y="2439535"/>
              <a:ext cx="1722068" cy="766832"/>
            </a:xfrm>
            <a:custGeom>
              <a:avLst/>
              <a:gdLst/>
              <a:ahLst/>
              <a:cxnLst>
                <a:cxn ang="0">
                  <a:pos x="209" y="72"/>
                </a:cxn>
                <a:cxn ang="0">
                  <a:pos x="12" y="44"/>
                </a:cxn>
                <a:cxn ang="0">
                  <a:pos x="16" y="49"/>
                </a:cxn>
                <a:cxn ang="0">
                  <a:pos x="25" y="53"/>
                </a:cxn>
                <a:cxn ang="0">
                  <a:pos x="32" y="56"/>
                </a:cxn>
                <a:cxn ang="0">
                  <a:pos x="41" y="57"/>
                </a:cxn>
                <a:cxn ang="0">
                  <a:pos x="106" y="59"/>
                </a:cxn>
                <a:cxn ang="0">
                  <a:pos x="209" y="93"/>
                </a:cxn>
                <a:cxn ang="0">
                  <a:pos x="209" y="72"/>
                </a:cxn>
              </a:cxnLst>
              <a:rect l="0" t="0" r="r" b="b"/>
              <a:pathLst>
                <a:path w="209" h="93">
                  <a:moveTo>
                    <a:pt x="209" y="72"/>
                  </a:moveTo>
                  <a:cubicBezTo>
                    <a:pt x="209" y="72"/>
                    <a:pt x="51" y="0"/>
                    <a:pt x="12" y="44"/>
                  </a:cubicBezTo>
                  <a:cubicBezTo>
                    <a:pt x="0" y="57"/>
                    <a:pt x="10" y="58"/>
                    <a:pt x="16" y="49"/>
                  </a:cubicBezTo>
                  <a:cubicBezTo>
                    <a:pt x="16" y="49"/>
                    <a:pt x="11" y="68"/>
                    <a:pt x="25" y="53"/>
                  </a:cubicBezTo>
                  <a:cubicBezTo>
                    <a:pt x="25" y="53"/>
                    <a:pt x="21" y="70"/>
                    <a:pt x="32" y="56"/>
                  </a:cubicBezTo>
                  <a:cubicBezTo>
                    <a:pt x="32" y="56"/>
                    <a:pt x="32" y="69"/>
                    <a:pt x="41" y="57"/>
                  </a:cubicBezTo>
                  <a:cubicBezTo>
                    <a:pt x="50" y="46"/>
                    <a:pt x="97" y="56"/>
                    <a:pt x="106" y="59"/>
                  </a:cubicBezTo>
                  <a:cubicBezTo>
                    <a:pt x="118" y="64"/>
                    <a:pt x="209" y="93"/>
                    <a:pt x="209" y="93"/>
                  </a:cubicBezTo>
                  <a:lnTo>
                    <a:pt x="209" y="72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Sļîḑê"/>
            <p:cNvSpPr/>
            <p:nvPr/>
          </p:nvSpPr>
          <p:spPr bwMode="auto">
            <a:xfrm>
              <a:off x="4258247" y="1211612"/>
              <a:ext cx="81807" cy="7437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9" y="70"/>
                </a:cxn>
                <a:cxn ang="0">
                  <a:pos x="79" y="90"/>
                </a:cxn>
                <a:cxn ang="0">
                  <a:pos x="0" y="20"/>
                </a:cxn>
                <a:cxn ang="0">
                  <a:pos x="19" y="0"/>
                </a:cxn>
              </a:cxnLst>
              <a:rect l="0" t="0" r="r" b="b"/>
              <a:pathLst>
                <a:path w="99" h="90">
                  <a:moveTo>
                    <a:pt x="19" y="0"/>
                  </a:moveTo>
                  <a:lnTo>
                    <a:pt x="99" y="70"/>
                  </a:lnTo>
                  <a:lnTo>
                    <a:pt x="79" y="90"/>
                  </a:lnTo>
                  <a:lnTo>
                    <a:pt x="0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8F6E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ïṡļïḓê"/>
            <p:cNvSpPr/>
            <p:nvPr/>
          </p:nvSpPr>
          <p:spPr bwMode="auto">
            <a:xfrm>
              <a:off x="4273947" y="1195085"/>
              <a:ext cx="82633" cy="74370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8" y="9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5" y="7"/>
                </a:cxn>
              </a:cxnLst>
              <a:rect l="0" t="0" r="r" b="b"/>
              <a:pathLst>
                <a:path w="10" h="9">
                  <a:moveTo>
                    <a:pt x="5" y="7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0" y="7"/>
                    <a:pt x="10" y="3"/>
                    <a:pt x="8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ïṣlïḋê"/>
            <p:cNvSpPr/>
            <p:nvPr/>
          </p:nvSpPr>
          <p:spPr bwMode="auto">
            <a:xfrm>
              <a:off x="3845909" y="1228138"/>
              <a:ext cx="477618" cy="494144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578" y="70"/>
                </a:cxn>
                <a:cxn ang="0">
                  <a:pos x="70" y="598"/>
                </a:cxn>
                <a:cxn ang="0">
                  <a:pos x="0" y="529"/>
                </a:cxn>
                <a:cxn ang="0">
                  <a:pos x="499" y="0"/>
                </a:cxn>
              </a:cxnLst>
              <a:rect l="0" t="0" r="r" b="b"/>
              <a:pathLst>
                <a:path w="578" h="598">
                  <a:moveTo>
                    <a:pt x="499" y="0"/>
                  </a:moveTo>
                  <a:lnTo>
                    <a:pt x="578" y="70"/>
                  </a:lnTo>
                  <a:lnTo>
                    <a:pt x="70" y="598"/>
                  </a:lnTo>
                  <a:lnTo>
                    <a:pt x="0" y="52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E89D8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ïślíḋê"/>
            <p:cNvSpPr/>
            <p:nvPr/>
          </p:nvSpPr>
          <p:spPr bwMode="auto">
            <a:xfrm>
              <a:off x="3887226" y="1269455"/>
              <a:ext cx="436301" cy="452828"/>
            </a:xfrm>
            <a:custGeom>
              <a:avLst/>
              <a:gdLst/>
              <a:ahLst/>
              <a:cxnLst>
                <a:cxn ang="0">
                  <a:pos x="20" y="548"/>
                </a:cxn>
                <a:cxn ang="0">
                  <a:pos x="0" y="528"/>
                </a:cxn>
                <a:cxn ang="0">
                  <a:pos x="508" y="0"/>
                </a:cxn>
                <a:cxn ang="0">
                  <a:pos x="528" y="20"/>
                </a:cxn>
                <a:cxn ang="0">
                  <a:pos x="20" y="548"/>
                </a:cxn>
              </a:cxnLst>
              <a:rect l="0" t="0" r="r" b="b"/>
              <a:pathLst>
                <a:path w="528" h="548">
                  <a:moveTo>
                    <a:pt x="20" y="548"/>
                  </a:moveTo>
                  <a:lnTo>
                    <a:pt x="0" y="528"/>
                  </a:lnTo>
                  <a:lnTo>
                    <a:pt x="508" y="0"/>
                  </a:lnTo>
                  <a:lnTo>
                    <a:pt x="528" y="20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CC6A4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ṣľiḍe"/>
            <p:cNvSpPr/>
            <p:nvPr/>
          </p:nvSpPr>
          <p:spPr bwMode="auto">
            <a:xfrm>
              <a:off x="3862436" y="1244665"/>
              <a:ext cx="444564" cy="461091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538" y="30"/>
                </a:cxn>
                <a:cxn ang="0">
                  <a:pos x="30" y="558"/>
                </a:cxn>
                <a:cxn ang="0">
                  <a:pos x="0" y="528"/>
                </a:cxn>
                <a:cxn ang="0">
                  <a:pos x="498" y="0"/>
                </a:cxn>
              </a:cxnLst>
              <a:rect l="0" t="0" r="r" b="b"/>
              <a:pathLst>
                <a:path w="538" h="558">
                  <a:moveTo>
                    <a:pt x="498" y="0"/>
                  </a:moveTo>
                  <a:lnTo>
                    <a:pt x="538" y="30"/>
                  </a:lnTo>
                  <a:lnTo>
                    <a:pt x="30" y="558"/>
                  </a:lnTo>
                  <a:lnTo>
                    <a:pt x="0" y="528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$lïḋe"/>
            <p:cNvSpPr/>
            <p:nvPr/>
          </p:nvSpPr>
          <p:spPr bwMode="auto">
            <a:xfrm>
              <a:off x="3796330" y="1665265"/>
              <a:ext cx="107423" cy="106596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0" y="109"/>
                </a:cxn>
                <a:cxn ang="0">
                  <a:pos x="20" y="129"/>
                </a:cxn>
                <a:cxn ang="0">
                  <a:pos x="130" y="69"/>
                </a:cxn>
                <a:cxn ang="0">
                  <a:pos x="60" y="0"/>
                </a:cxn>
              </a:cxnLst>
              <a:rect l="0" t="0" r="r" b="b"/>
              <a:pathLst>
                <a:path w="130" h="129">
                  <a:moveTo>
                    <a:pt x="60" y="0"/>
                  </a:moveTo>
                  <a:lnTo>
                    <a:pt x="0" y="109"/>
                  </a:lnTo>
                  <a:lnTo>
                    <a:pt x="20" y="129"/>
                  </a:lnTo>
                  <a:lnTo>
                    <a:pt x="130" y="6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ïşļíḍê"/>
            <p:cNvSpPr/>
            <p:nvPr/>
          </p:nvSpPr>
          <p:spPr bwMode="auto">
            <a:xfrm>
              <a:off x="3804593" y="1680966"/>
              <a:ext cx="82633" cy="9089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100"/>
                </a:cxn>
                <a:cxn ang="0">
                  <a:pos x="0" y="110"/>
                </a:cxn>
                <a:cxn ang="0">
                  <a:pos x="100" y="30"/>
                </a:cxn>
                <a:cxn ang="0">
                  <a:pos x="70" y="0"/>
                </a:cxn>
              </a:cxnLst>
              <a:rect l="0" t="0" r="r" b="b"/>
              <a:pathLst>
                <a:path w="100" h="110">
                  <a:moveTo>
                    <a:pt x="70" y="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100" y="3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š1íďê"/>
            <p:cNvSpPr/>
            <p:nvPr/>
          </p:nvSpPr>
          <p:spPr bwMode="auto">
            <a:xfrm>
              <a:off x="3796330" y="1665265"/>
              <a:ext cx="66106" cy="98333"/>
            </a:xfrm>
            <a:custGeom>
              <a:avLst/>
              <a:gdLst/>
              <a:ahLst/>
              <a:cxnLst>
                <a:cxn ang="0">
                  <a:pos x="10" y="119"/>
                </a:cxn>
                <a:cxn ang="0">
                  <a:pos x="0" y="109"/>
                </a:cxn>
                <a:cxn ang="0">
                  <a:pos x="60" y="0"/>
                </a:cxn>
                <a:cxn ang="0">
                  <a:pos x="80" y="19"/>
                </a:cxn>
                <a:cxn ang="0">
                  <a:pos x="10" y="119"/>
                </a:cxn>
              </a:cxnLst>
              <a:rect l="0" t="0" r="r" b="b"/>
              <a:pathLst>
                <a:path w="80" h="119">
                  <a:moveTo>
                    <a:pt x="10" y="119"/>
                  </a:moveTo>
                  <a:lnTo>
                    <a:pt x="0" y="109"/>
                  </a:lnTo>
                  <a:lnTo>
                    <a:pt x="60" y="0"/>
                  </a:lnTo>
                  <a:lnTo>
                    <a:pt x="80" y="19"/>
                  </a:lnTo>
                  <a:lnTo>
                    <a:pt x="10" y="119"/>
                  </a:lnTo>
                  <a:close/>
                </a:path>
              </a:pathLst>
            </a:custGeom>
            <a:solidFill>
              <a:srgbClr val="FFE8C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ïşļiďê"/>
            <p:cNvSpPr/>
            <p:nvPr/>
          </p:nvSpPr>
          <p:spPr bwMode="auto">
            <a:xfrm>
              <a:off x="3779803" y="1755335"/>
              <a:ext cx="33053" cy="3305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40" y="20"/>
                </a:cxn>
                <a:cxn ang="0">
                  <a:pos x="30" y="20"/>
                </a:cxn>
                <a:cxn ang="0">
                  <a:pos x="30" y="10"/>
                </a:cxn>
                <a:cxn ang="0">
                  <a:pos x="20" y="0"/>
                </a:cxn>
                <a:cxn ang="0">
                  <a:pos x="0" y="40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40" y="20"/>
                  </a:lnTo>
                  <a:lnTo>
                    <a:pt x="30" y="20"/>
                  </a:lnTo>
                  <a:lnTo>
                    <a:pt x="30" y="10"/>
                  </a:lnTo>
                  <a:lnTo>
                    <a:pt x="2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ṣḷîḋê"/>
            <p:cNvSpPr/>
            <p:nvPr/>
          </p:nvSpPr>
          <p:spPr bwMode="auto">
            <a:xfrm>
              <a:off x="3878963" y="1458683"/>
              <a:ext cx="139650" cy="74370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0" y="6"/>
                </a:cxn>
                <a:cxn ang="0">
                  <a:pos x="14" y="6"/>
                </a:cxn>
                <a:cxn ang="0">
                  <a:pos x="17" y="2"/>
                </a:cxn>
              </a:cxnLst>
              <a:rect l="0" t="0" r="r" b="b"/>
              <a:pathLst>
                <a:path w="17" h="9">
                  <a:moveTo>
                    <a:pt x="17" y="2"/>
                  </a:moveTo>
                  <a:cubicBezTo>
                    <a:pt x="17" y="2"/>
                    <a:pt x="0" y="0"/>
                    <a:pt x="0" y="6"/>
                  </a:cubicBezTo>
                  <a:cubicBezTo>
                    <a:pt x="1" y="9"/>
                    <a:pt x="10" y="4"/>
                    <a:pt x="14" y="6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ṧḻíďé"/>
            <p:cNvSpPr/>
            <p:nvPr/>
          </p:nvSpPr>
          <p:spPr bwMode="auto">
            <a:xfrm>
              <a:off x="3870699" y="1433894"/>
              <a:ext cx="1384100" cy="1516311"/>
            </a:xfrm>
            <a:custGeom>
              <a:avLst/>
              <a:gdLst/>
              <a:ahLst/>
              <a:cxnLst>
                <a:cxn ang="0">
                  <a:pos x="100" y="90"/>
                </a:cxn>
                <a:cxn ang="0">
                  <a:pos x="38" y="10"/>
                </a:cxn>
                <a:cxn ang="0">
                  <a:pos x="5" y="13"/>
                </a:cxn>
                <a:cxn ang="0">
                  <a:pos x="9" y="15"/>
                </a:cxn>
                <a:cxn ang="0">
                  <a:pos x="21" y="15"/>
                </a:cxn>
                <a:cxn ang="0">
                  <a:pos x="8" y="23"/>
                </a:cxn>
                <a:cxn ang="0">
                  <a:pos x="29" y="25"/>
                </a:cxn>
                <a:cxn ang="0">
                  <a:pos x="78" y="90"/>
                </a:cxn>
                <a:cxn ang="0">
                  <a:pos x="168" y="184"/>
                </a:cxn>
                <a:cxn ang="0">
                  <a:pos x="168" y="161"/>
                </a:cxn>
                <a:cxn ang="0">
                  <a:pos x="100" y="90"/>
                </a:cxn>
              </a:cxnLst>
              <a:rect l="0" t="0" r="r" b="b"/>
              <a:pathLst>
                <a:path w="168" h="184">
                  <a:moveTo>
                    <a:pt x="100" y="90"/>
                  </a:moveTo>
                  <a:cubicBezTo>
                    <a:pt x="83" y="47"/>
                    <a:pt x="56" y="16"/>
                    <a:pt x="38" y="10"/>
                  </a:cubicBezTo>
                  <a:cubicBezTo>
                    <a:pt x="38" y="10"/>
                    <a:pt x="14" y="0"/>
                    <a:pt x="5" y="13"/>
                  </a:cubicBezTo>
                  <a:cubicBezTo>
                    <a:pt x="0" y="20"/>
                    <a:pt x="4" y="19"/>
                    <a:pt x="9" y="15"/>
                  </a:cubicBezTo>
                  <a:cubicBezTo>
                    <a:pt x="11" y="13"/>
                    <a:pt x="20" y="12"/>
                    <a:pt x="21" y="15"/>
                  </a:cubicBezTo>
                  <a:cubicBezTo>
                    <a:pt x="23" y="20"/>
                    <a:pt x="9" y="20"/>
                    <a:pt x="8" y="23"/>
                  </a:cubicBezTo>
                  <a:cubicBezTo>
                    <a:pt x="8" y="26"/>
                    <a:pt x="22" y="24"/>
                    <a:pt x="29" y="25"/>
                  </a:cubicBezTo>
                  <a:cubicBezTo>
                    <a:pt x="29" y="25"/>
                    <a:pt x="60" y="41"/>
                    <a:pt x="78" y="90"/>
                  </a:cubicBezTo>
                  <a:cubicBezTo>
                    <a:pt x="88" y="116"/>
                    <a:pt x="124" y="166"/>
                    <a:pt x="168" y="184"/>
                  </a:cubicBezTo>
                  <a:cubicBezTo>
                    <a:pt x="168" y="161"/>
                    <a:pt x="168" y="161"/>
                    <a:pt x="168" y="161"/>
                  </a:cubicBezTo>
                  <a:cubicBezTo>
                    <a:pt x="168" y="161"/>
                    <a:pt x="116" y="129"/>
                    <a:pt x="100" y="9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šľiďè"/>
            <p:cNvSpPr/>
            <p:nvPr/>
          </p:nvSpPr>
          <p:spPr bwMode="auto">
            <a:xfrm>
              <a:off x="5815876" y="1920601"/>
              <a:ext cx="947799" cy="1351046"/>
            </a:xfrm>
            <a:prstGeom prst="ellipse">
              <a:avLst/>
            </a:pr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iśḻídè"/>
            <p:cNvSpPr/>
            <p:nvPr/>
          </p:nvSpPr>
          <p:spPr bwMode="auto">
            <a:xfrm>
              <a:off x="5592767" y="1680966"/>
              <a:ext cx="1442769" cy="1228749"/>
            </a:xfrm>
            <a:custGeom>
              <a:avLst/>
              <a:gdLst/>
              <a:ahLst/>
              <a:cxnLst>
                <a:cxn ang="0">
                  <a:pos x="140" y="47"/>
                </a:cxn>
                <a:cxn ang="0">
                  <a:pos x="123" y="22"/>
                </a:cxn>
                <a:cxn ang="0">
                  <a:pos x="57" y="18"/>
                </a:cxn>
                <a:cxn ang="0">
                  <a:pos x="29" y="0"/>
                </a:cxn>
                <a:cxn ang="0">
                  <a:pos x="25" y="46"/>
                </a:cxn>
                <a:cxn ang="0">
                  <a:pos x="33" y="149"/>
                </a:cxn>
                <a:cxn ang="0">
                  <a:pos x="45" y="62"/>
                </a:cxn>
                <a:cxn ang="0">
                  <a:pos x="62" y="65"/>
                </a:cxn>
                <a:cxn ang="0">
                  <a:pos x="71" y="83"/>
                </a:cxn>
                <a:cxn ang="0">
                  <a:pos x="70" y="66"/>
                </a:cxn>
                <a:cxn ang="0">
                  <a:pos x="126" y="65"/>
                </a:cxn>
                <a:cxn ang="0">
                  <a:pos x="136" y="149"/>
                </a:cxn>
                <a:cxn ang="0">
                  <a:pos x="140" y="47"/>
                </a:cxn>
              </a:cxnLst>
              <a:rect l="0" t="0" r="r" b="b"/>
              <a:pathLst>
                <a:path w="175" h="149">
                  <a:moveTo>
                    <a:pt x="140" y="47"/>
                  </a:moveTo>
                  <a:cubicBezTo>
                    <a:pt x="140" y="47"/>
                    <a:pt x="140" y="31"/>
                    <a:pt x="123" y="22"/>
                  </a:cubicBezTo>
                  <a:cubicBezTo>
                    <a:pt x="97" y="8"/>
                    <a:pt x="85" y="25"/>
                    <a:pt x="57" y="18"/>
                  </a:cubicBezTo>
                  <a:cubicBezTo>
                    <a:pt x="38" y="13"/>
                    <a:pt x="29" y="0"/>
                    <a:pt x="29" y="0"/>
                  </a:cubicBezTo>
                  <a:cubicBezTo>
                    <a:pt x="29" y="0"/>
                    <a:pt x="7" y="29"/>
                    <a:pt x="25" y="46"/>
                  </a:cubicBezTo>
                  <a:cubicBezTo>
                    <a:pt x="0" y="89"/>
                    <a:pt x="33" y="149"/>
                    <a:pt x="33" y="149"/>
                  </a:cubicBezTo>
                  <a:cubicBezTo>
                    <a:pt x="21" y="106"/>
                    <a:pt x="45" y="62"/>
                    <a:pt x="45" y="62"/>
                  </a:cubicBezTo>
                  <a:cubicBezTo>
                    <a:pt x="45" y="62"/>
                    <a:pt x="60" y="65"/>
                    <a:pt x="62" y="65"/>
                  </a:cubicBezTo>
                  <a:cubicBezTo>
                    <a:pt x="57" y="76"/>
                    <a:pt x="71" y="83"/>
                    <a:pt x="71" y="83"/>
                  </a:cubicBezTo>
                  <a:cubicBezTo>
                    <a:pt x="67" y="74"/>
                    <a:pt x="68" y="69"/>
                    <a:pt x="70" y="66"/>
                  </a:cubicBezTo>
                  <a:cubicBezTo>
                    <a:pt x="106" y="68"/>
                    <a:pt x="126" y="65"/>
                    <a:pt x="126" y="65"/>
                  </a:cubicBezTo>
                  <a:cubicBezTo>
                    <a:pt x="126" y="65"/>
                    <a:pt x="146" y="103"/>
                    <a:pt x="136" y="149"/>
                  </a:cubicBezTo>
                  <a:cubicBezTo>
                    <a:pt x="136" y="149"/>
                    <a:pt x="175" y="86"/>
                    <a:pt x="140" y="47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şļîdé"/>
            <p:cNvSpPr/>
            <p:nvPr/>
          </p:nvSpPr>
          <p:spPr bwMode="auto">
            <a:xfrm>
              <a:off x="6672777" y="2522168"/>
              <a:ext cx="147913" cy="247072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6" y="29"/>
                </a:cxn>
                <a:cxn ang="0">
                  <a:pos x="2" y="13"/>
                </a:cxn>
                <a:cxn ang="0">
                  <a:pos x="13" y="2"/>
                </a:cxn>
                <a:cxn ang="0">
                  <a:pos x="17" y="17"/>
                </a:cxn>
              </a:cxnLst>
              <a:rect l="0" t="0" r="r" b="b"/>
              <a:pathLst>
                <a:path w="18" h="30">
                  <a:moveTo>
                    <a:pt x="17" y="17"/>
                  </a:moveTo>
                  <a:cubicBezTo>
                    <a:pt x="15" y="25"/>
                    <a:pt x="10" y="30"/>
                    <a:pt x="6" y="29"/>
                  </a:cubicBezTo>
                  <a:cubicBezTo>
                    <a:pt x="2" y="28"/>
                    <a:pt x="0" y="21"/>
                    <a:pt x="2" y="13"/>
                  </a:cubicBezTo>
                  <a:cubicBezTo>
                    <a:pt x="4" y="6"/>
                    <a:pt x="9" y="0"/>
                    <a:pt x="13" y="2"/>
                  </a:cubicBezTo>
                  <a:cubicBezTo>
                    <a:pt x="17" y="3"/>
                    <a:pt x="18" y="10"/>
                    <a:pt x="17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Slídé"/>
            <p:cNvSpPr/>
            <p:nvPr/>
          </p:nvSpPr>
          <p:spPr bwMode="auto">
            <a:xfrm>
              <a:off x="5733243" y="2522168"/>
              <a:ext cx="156176" cy="247072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13" y="29"/>
                </a:cxn>
                <a:cxn ang="0">
                  <a:pos x="17" y="13"/>
                </a:cxn>
                <a:cxn ang="0">
                  <a:pos x="6" y="2"/>
                </a:cxn>
                <a:cxn ang="0">
                  <a:pos x="2" y="17"/>
                </a:cxn>
              </a:cxnLst>
              <a:rect l="0" t="0" r="r" b="b"/>
              <a:pathLst>
                <a:path w="19" h="30">
                  <a:moveTo>
                    <a:pt x="2" y="17"/>
                  </a:moveTo>
                  <a:cubicBezTo>
                    <a:pt x="4" y="25"/>
                    <a:pt x="9" y="30"/>
                    <a:pt x="13" y="29"/>
                  </a:cubicBezTo>
                  <a:cubicBezTo>
                    <a:pt x="17" y="28"/>
                    <a:pt x="19" y="21"/>
                    <a:pt x="17" y="13"/>
                  </a:cubicBezTo>
                  <a:cubicBezTo>
                    <a:pt x="15" y="6"/>
                    <a:pt x="10" y="0"/>
                    <a:pt x="6" y="2"/>
                  </a:cubicBezTo>
                  <a:cubicBezTo>
                    <a:pt x="2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$ļîdé"/>
            <p:cNvSpPr/>
            <p:nvPr/>
          </p:nvSpPr>
          <p:spPr bwMode="auto">
            <a:xfrm>
              <a:off x="6021631" y="2505641"/>
              <a:ext cx="74370" cy="13138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9" y="8"/>
                </a:cxn>
                <a:cxn ang="0">
                  <a:pos x="5" y="0"/>
                </a:cxn>
              </a:cxnLst>
              <a:rect l="0" t="0" r="r" b="b"/>
              <a:pathLst>
                <a:path w="9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7" y="16"/>
                    <a:pt x="9" y="12"/>
                    <a:pt x="9" y="8"/>
                  </a:cubicBezTo>
                  <a:cubicBezTo>
                    <a:pt x="9" y="4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š1îďe"/>
            <p:cNvSpPr/>
            <p:nvPr/>
          </p:nvSpPr>
          <p:spPr bwMode="auto">
            <a:xfrm>
              <a:off x="6474459" y="2505641"/>
              <a:ext cx="66106" cy="13138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4" y="16"/>
                </a:cxn>
                <a:cxn ang="0">
                  <a:pos x="8" y="8"/>
                </a:cxn>
                <a:cxn ang="0">
                  <a:pos x="4" y="0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2"/>
                    <a:pt x="2" y="16"/>
                    <a:pt x="4" y="16"/>
                  </a:cubicBezTo>
                  <a:cubicBezTo>
                    <a:pt x="6" y="16"/>
                    <a:pt x="8" y="12"/>
                    <a:pt x="8" y="8"/>
                  </a:cubicBezTo>
                  <a:cubicBezTo>
                    <a:pt x="8" y="4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íŝḻiḓé"/>
            <p:cNvSpPr/>
            <p:nvPr/>
          </p:nvSpPr>
          <p:spPr bwMode="auto">
            <a:xfrm>
              <a:off x="4126034" y="4137638"/>
              <a:ext cx="4120898" cy="22228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ṡľíďè"/>
            <p:cNvSpPr/>
            <p:nvPr/>
          </p:nvSpPr>
          <p:spPr bwMode="auto">
            <a:xfrm>
              <a:off x="4315264" y="4359921"/>
              <a:ext cx="3774667" cy="1771647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šļíḑê"/>
            <p:cNvSpPr/>
            <p:nvPr/>
          </p:nvSpPr>
          <p:spPr bwMode="auto">
            <a:xfrm>
              <a:off x="4315264" y="4359921"/>
              <a:ext cx="3774667" cy="2140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68" y="0"/>
                </a:cxn>
                <a:cxn ang="0">
                  <a:pos x="4568" y="259"/>
                </a:cxn>
                <a:cxn ang="0">
                  <a:pos x="0" y="0"/>
                </a:cxn>
              </a:cxnLst>
              <a:rect l="0" t="0" r="r" b="b"/>
              <a:pathLst>
                <a:path w="4568" h="259">
                  <a:moveTo>
                    <a:pt x="0" y="0"/>
                  </a:moveTo>
                  <a:lnTo>
                    <a:pt x="4568" y="0"/>
                  </a:lnTo>
                  <a:lnTo>
                    <a:pt x="4568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$ḷîďé"/>
            <p:cNvSpPr/>
            <p:nvPr/>
          </p:nvSpPr>
          <p:spPr bwMode="auto">
            <a:xfrm>
              <a:off x="4422686" y="4013689"/>
              <a:ext cx="1285766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ṥ1íḑè"/>
            <p:cNvSpPr/>
            <p:nvPr/>
          </p:nvSpPr>
          <p:spPr bwMode="auto">
            <a:xfrm>
              <a:off x="4406160" y="3980636"/>
              <a:ext cx="1269240" cy="3305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$1îdè"/>
            <p:cNvSpPr/>
            <p:nvPr/>
          </p:nvSpPr>
          <p:spPr bwMode="auto">
            <a:xfrm>
              <a:off x="4389633" y="3881477"/>
              <a:ext cx="1285766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îṥlîḋé"/>
            <p:cNvSpPr/>
            <p:nvPr/>
          </p:nvSpPr>
          <p:spPr bwMode="auto">
            <a:xfrm>
              <a:off x="4307001" y="3824460"/>
              <a:ext cx="1285766" cy="652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šľiḍè"/>
            <p:cNvSpPr/>
            <p:nvPr/>
          </p:nvSpPr>
          <p:spPr bwMode="auto">
            <a:xfrm>
              <a:off x="4356580" y="4096322"/>
              <a:ext cx="1302293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ïṣliḍé"/>
            <p:cNvSpPr/>
            <p:nvPr/>
          </p:nvSpPr>
          <p:spPr bwMode="auto">
            <a:xfrm>
              <a:off x="4356580" y="4055006"/>
              <a:ext cx="1302293" cy="41316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ŝḻiḑè"/>
            <p:cNvSpPr/>
            <p:nvPr/>
          </p:nvSpPr>
          <p:spPr bwMode="auto">
            <a:xfrm>
              <a:off x="4356580" y="3906267"/>
              <a:ext cx="1285766" cy="74370"/>
            </a:xfrm>
            <a:custGeom>
              <a:avLst/>
              <a:gdLst/>
              <a:ahLst/>
              <a:cxnLst>
                <a:cxn ang="0">
                  <a:pos x="1556" y="0"/>
                </a:cxn>
                <a:cxn ang="0">
                  <a:pos x="0" y="0"/>
                </a:cxn>
                <a:cxn ang="0">
                  <a:pos x="0" y="90"/>
                </a:cxn>
                <a:cxn ang="0">
                  <a:pos x="1556" y="80"/>
                </a:cxn>
                <a:cxn ang="0">
                  <a:pos x="1556" y="0"/>
                </a:cxn>
              </a:cxnLst>
              <a:rect l="0" t="0" r="r" b="b"/>
              <a:pathLst>
                <a:path w="1556" h="90">
                  <a:moveTo>
                    <a:pt x="1556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1556" y="80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ṧḷidé"/>
            <p:cNvSpPr/>
            <p:nvPr/>
          </p:nvSpPr>
          <p:spPr bwMode="auto">
            <a:xfrm>
              <a:off x="4356580" y="3972373"/>
              <a:ext cx="1285766" cy="16527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20"/>
                </a:cxn>
                <a:cxn ang="0">
                  <a:pos x="1556" y="20"/>
                </a:cxn>
                <a:cxn ang="0">
                  <a:pos x="1556" y="0"/>
                </a:cxn>
                <a:cxn ang="0">
                  <a:pos x="0" y="10"/>
                </a:cxn>
              </a:cxnLst>
              <a:rect l="0" t="0" r="r" b="b"/>
              <a:pathLst>
                <a:path w="1556" h="20">
                  <a:moveTo>
                    <a:pt x="0" y="10"/>
                  </a:moveTo>
                  <a:lnTo>
                    <a:pt x="0" y="20"/>
                  </a:lnTo>
                  <a:lnTo>
                    <a:pt x="1556" y="20"/>
                  </a:lnTo>
                  <a:lnTo>
                    <a:pt x="15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CEC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íṧḷíḓe"/>
            <p:cNvSpPr/>
            <p:nvPr/>
          </p:nvSpPr>
          <p:spPr bwMode="auto">
            <a:xfrm>
              <a:off x="4381370" y="3766617"/>
              <a:ext cx="1318820" cy="495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ṣḻiḑê"/>
            <p:cNvSpPr/>
            <p:nvPr/>
          </p:nvSpPr>
          <p:spPr bwMode="auto">
            <a:xfrm>
              <a:off x="4381370" y="3816197"/>
              <a:ext cx="1318820" cy="826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íṩlïḋê"/>
            <p:cNvSpPr/>
            <p:nvPr/>
          </p:nvSpPr>
          <p:spPr bwMode="auto">
            <a:xfrm>
              <a:off x="4340054" y="3626142"/>
              <a:ext cx="1335346" cy="11568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ï$ḻíḋè"/>
            <p:cNvSpPr/>
            <p:nvPr/>
          </p:nvSpPr>
          <p:spPr bwMode="auto">
            <a:xfrm>
              <a:off x="4340054" y="3741828"/>
              <a:ext cx="1335346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îṡ1ïdè"/>
            <p:cNvSpPr/>
            <p:nvPr/>
          </p:nvSpPr>
          <p:spPr bwMode="auto">
            <a:xfrm>
              <a:off x="5254799" y="2670080"/>
              <a:ext cx="2044336" cy="1260976"/>
            </a:xfrm>
            <a:custGeom>
              <a:avLst/>
              <a:gdLst/>
              <a:ahLst/>
              <a:cxnLst>
                <a:cxn ang="0">
                  <a:pos x="248" y="143"/>
                </a:cxn>
                <a:cxn ang="0">
                  <a:pos x="231" y="153"/>
                </a:cxn>
                <a:cxn ang="0">
                  <a:pos x="17" y="153"/>
                </a:cxn>
                <a:cxn ang="0">
                  <a:pos x="0" y="143"/>
                </a:cxn>
                <a:cxn ang="0">
                  <a:pos x="0" y="10"/>
                </a:cxn>
                <a:cxn ang="0">
                  <a:pos x="17" y="0"/>
                </a:cxn>
                <a:cxn ang="0">
                  <a:pos x="231" y="0"/>
                </a:cxn>
                <a:cxn ang="0">
                  <a:pos x="248" y="10"/>
                </a:cxn>
                <a:cxn ang="0">
                  <a:pos x="248" y="143"/>
                </a:cxn>
              </a:cxnLst>
              <a:rect l="0" t="0" r="r" b="b"/>
              <a:pathLst>
                <a:path w="248" h="153">
                  <a:moveTo>
                    <a:pt x="248" y="143"/>
                  </a:moveTo>
                  <a:cubicBezTo>
                    <a:pt x="248" y="149"/>
                    <a:pt x="241" y="153"/>
                    <a:pt x="231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7" y="153"/>
                    <a:pt x="0" y="149"/>
                    <a:pt x="0" y="1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7" y="0"/>
                    <a:pt x="1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8" y="4"/>
                    <a:pt x="248" y="10"/>
                  </a:cubicBezTo>
                  <a:lnTo>
                    <a:pt x="248" y="14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ïşḻîďé"/>
            <p:cNvSpPr/>
            <p:nvPr/>
          </p:nvSpPr>
          <p:spPr bwMode="auto">
            <a:xfrm>
              <a:off x="5815876" y="3271647"/>
              <a:ext cx="881692" cy="865992"/>
            </a:xfrm>
            <a:custGeom>
              <a:avLst/>
              <a:gdLst/>
              <a:ahLst/>
              <a:cxnLst>
                <a:cxn ang="0">
                  <a:pos x="777" y="938"/>
                </a:cxn>
                <a:cxn ang="0">
                  <a:pos x="738" y="0"/>
                </a:cxn>
                <a:cxn ang="0">
                  <a:pos x="329" y="0"/>
                </a:cxn>
                <a:cxn ang="0">
                  <a:pos x="309" y="938"/>
                </a:cxn>
                <a:cxn ang="0">
                  <a:pos x="0" y="938"/>
                </a:cxn>
                <a:cxn ang="0">
                  <a:pos x="0" y="1048"/>
                </a:cxn>
                <a:cxn ang="0">
                  <a:pos x="1067" y="1048"/>
                </a:cxn>
                <a:cxn ang="0">
                  <a:pos x="1057" y="938"/>
                </a:cxn>
                <a:cxn ang="0">
                  <a:pos x="777" y="938"/>
                </a:cxn>
              </a:cxnLst>
              <a:rect l="0" t="0" r="r" b="b"/>
              <a:pathLst>
                <a:path w="1067" h="1048">
                  <a:moveTo>
                    <a:pt x="777" y="938"/>
                  </a:moveTo>
                  <a:lnTo>
                    <a:pt x="738" y="0"/>
                  </a:lnTo>
                  <a:lnTo>
                    <a:pt x="329" y="0"/>
                  </a:lnTo>
                  <a:lnTo>
                    <a:pt x="309" y="938"/>
                  </a:lnTo>
                  <a:lnTo>
                    <a:pt x="0" y="938"/>
                  </a:lnTo>
                  <a:lnTo>
                    <a:pt x="0" y="1048"/>
                  </a:lnTo>
                  <a:lnTo>
                    <a:pt x="1067" y="1048"/>
                  </a:lnTo>
                  <a:lnTo>
                    <a:pt x="1057" y="938"/>
                  </a:lnTo>
                  <a:lnTo>
                    <a:pt x="777" y="9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íŝḻíḑê"/>
            <p:cNvSpPr/>
            <p:nvPr/>
          </p:nvSpPr>
          <p:spPr bwMode="auto">
            <a:xfrm>
              <a:off x="6425706" y="3271647"/>
              <a:ext cx="205756" cy="659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798"/>
                </a:cxn>
                <a:cxn ang="0">
                  <a:pos x="249" y="798"/>
                </a:cxn>
                <a:cxn ang="0">
                  <a:pos x="0" y="0"/>
                </a:cxn>
              </a:cxnLst>
              <a:rect l="0" t="0" r="r" b="b"/>
              <a:pathLst>
                <a:path w="249" h="798">
                  <a:moveTo>
                    <a:pt x="0" y="0"/>
                  </a:moveTo>
                  <a:lnTo>
                    <a:pt x="39" y="798"/>
                  </a:lnTo>
                  <a:lnTo>
                    <a:pt x="249" y="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î$lïḓe"/>
            <p:cNvSpPr/>
            <p:nvPr/>
          </p:nvSpPr>
          <p:spPr bwMode="auto">
            <a:xfrm>
              <a:off x="5815876" y="4121112"/>
              <a:ext cx="881692" cy="16527"/>
            </a:xfrm>
            <a:custGeom>
              <a:avLst/>
              <a:gdLst/>
              <a:ahLst/>
              <a:cxnLst>
                <a:cxn ang="0">
                  <a:pos x="1067" y="0"/>
                </a:cxn>
                <a:cxn ang="0">
                  <a:pos x="0" y="20"/>
                </a:cxn>
                <a:cxn ang="0">
                  <a:pos x="1067" y="20"/>
                </a:cxn>
                <a:cxn ang="0">
                  <a:pos x="1067" y="0"/>
                </a:cxn>
              </a:cxnLst>
              <a:rect l="0" t="0" r="r" b="b"/>
              <a:pathLst>
                <a:path w="1067" h="20">
                  <a:moveTo>
                    <a:pt x="1067" y="0"/>
                  </a:moveTo>
                  <a:lnTo>
                    <a:pt x="0" y="20"/>
                  </a:lnTo>
                  <a:lnTo>
                    <a:pt x="1067" y="20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23221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5013407" y="4364402"/>
            <a:ext cx="24490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职业定位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684454" y="5082026"/>
            <a:ext cx="310699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user print the</a:t>
            </a:r>
            <a:endParaRPr lang="en-US" altLang="zh-CN" sz="11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013407" y="2523934"/>
            <a:ext cx="24490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六边形 148"/>
          <p:cNvSpPr>
            <a:spLocks noChangeAspect="1"/>
          </p:cNvSpPr>
          <p:nvPr/>
        </p:nvSpPr>
        <p:spPr>
          <a:xfrm rot="5400000">
            <a:off x="4509405" y="2655688"/>
            <a:ext cx="1274140" cy="1036182"/>
          </a:xfrm>
          <a:prstGeom prst="hexagon">
            <a:avLst/>
          </a:prstGeom>
          <a:solidFill>
            <a:schemeClr val="accent3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0" name="PA_任意多边形 36"/>
          <p:cNvSpPr/>
          <p:nvPr>
            <p:custDataLst>
              <p:tags r:id="rId1"/>
            </p:custDataLst>
          </p:nvPr>
        </p:nvSpPr>
        <p:spPr bwMode="auto">
          <a:xfrm>
            <a:off x="4890674" y="2878299"/>
            <a:ext cx="525985" cy="493636"/>
          </a:xfrm>
          <a:custGeom>
            <a:avLst/>
            <a:gdLst>
              <a:gd name="connsiteX0" fmla="*/ 65187 w 464323"/>
              <a:gd name="connsiteY0" fmla="*/ 348457 h 435769"/>
              <a:gd name="connsiteX1" fmla="*/ 399141 w 464323"/>
              <a:gd name="connsiteY1" fmla="*/ 348457 h 435769"/>
              <a:gd name="connsiteX2" fmla="*/ 406384 w 464323"/>
              <a:gd name="connsiteY2" fmla="*/ 355601 h 435769"/>
              <a:gd name="connsiteX3" fmla="*/ 399141 w 464323"/>
              <a:gd name="connsiteY3" fmla="*/ 362744 h 435769"/>
              <a:gd name="connsiteX4" fmla="*/ 65187 w 464323"/>
              <a:gd name="connsiteY4" fmla="*/ 362744 h 435769"/>
              <a:gd name="connsiteX5" fmla="*/ 57944 w 464323"/>
              <a:gd name="connsiteY5" fmla="*/ 355601 h 435769"/>
              <a:gd name="connsiteX6" fmla="*/ 65187 w 464323"/>
              <a:gd name="connsiteY6" fmla="*/ 348457 h 435769"/>
              <a:gd name="connsiteX7" fmla="*/ 65187 w 464323"/>
              <a:gd name="connsiteY7" fmla="*/ 304800 h 435769"/>
              <a:gd name="connsiteX8" fmla="*/ 399141 w 464323"/>
              <a:gd name="connsiteY8" fmla="*/ 304800 h 435769"/>
              <a:gd name="connsiteX9" fmla="*/ 406384 w 464323"/>
              <a:gd name="connsiteY9" fmla="*/ 311944 h 435769"/>
              <a:gd name="connsiteX10" fmla="*/ 399141 w 464323"/>
              <a:gd name="connsiteY10" fmla="*/ 319087 h 435769"/>
              <a:gd name="connsiteX11" fmla="*/ 65187 w 464323"/>
              <a:gd name="connsiteY11" fmla="*/ 319087 h 435769"/>
              <a:gd name="connsiteX12" fmla="*/ 57944 w 464323"/>
              <a:gd name="connsiteY12" fmla="*/ 311944 h 435769"/>
              <a:gd name="connsiteX13" fmla="*/ 65187 w 464323"/>
              <a:gd name="connsiteY13" fmla="*/ 304800 h 435769"/>
              <a:gd name="connsiteX14" fmla="*/ 65187 w 464323"/>
              <a:gd name="connsiteY14" fmla="*/ 261144 h 435769"/>
              <a:gd name="connsiteX15" fmla="*/ 399141 w 464323"/>
              <a:gd name="connsiteY15" fmla="*/ 261144 h 435769"/>
              <a:gd name="connsiteX16" fmla="*/ 406384 w 464323"/>
              <a:gd name="connsiteY16" fmla="*/ 268288 h 435769"/>
              <a:gd name="connsiteX17" fmla="*/ 399141 w 464323"/>
              <a:gd name="connsiteY17" fmla="*/ 275431 h 435769"/>
              <a:gd name="connsiteX18" fmla="*/ 65187 w 464323"/>
              <a:gd name="connsiteY18" fmla="*/ 275431 h 435769"/>
              <a:gd name="connsiteX19" fmla="*/ 57944 w 464323"/>
              <a:gd name="connsiteY19" fmla="*/ 268288 h 435769"/>
              <a:gd name="connsiteX20" fmla="*/ 65187 w 464323"/>
              <a:gd name="connsiteY20" fmla="*/ 261144 h 435769"/>
              <a:gd name="connsiteX21" fmla="*/ 65187 w 464323"/>
              <a:gd name="connsiteY21" fmla="*/ 217488 h 435769"/>
              <a:gd name="connsiteX22" fmla="*/ 399141 w 464323"/>
              <a:gd name="connsiteY22" fmla="*/ 217488 h 435769"/>
              <a:gd name="connsiteX23" fmla="*/ 406384 w 464323"/>
              <a:gd name="connsiteY23" fmla="*/ 224632 h 435769"/>
              <a:gd name="connsiteX24" fmla="*/ 399141 w 464323"/>
              <a:gd name="connsiteY24" fmla="*/ 231775 h 435769"/>
              <a:gd name="connsiteX25" fmla="*/ 65187 w 464323"/>
              <a:gd name="connsiteY25" fmla="*/ 231775 h 435769"/>
              <a:gd name="connsiteX26" fmla="*/ 57944 w 464323"/>
              <a:gd name="connsiteY26" fmla="*/ 224632 h 435769"/>
              <a:gd name="connsiteX27" fmla="*/ 65187 w 464323"/>
              <a:gd name="connsiteY27" fmla="*/ 217488 h 435769"/>
              <a:gd name="connsiteX28" fmla="*/ 224747 w 464323"/>
              <a:gd name="connsiteY28" fmla="*/ 173832 h 435769"/>
              <a:gd name="connsiteX29" fmla="*/ 399133 w 464323"/>
              <a:gd name="connsiteY29" fmla="*/ 173832 h 435769"/>
              <a:gd name="connsiteX30" fmla="*/ 406401 w 464323"/>
              <a:gd name="connsiteY30" fmla="*/ 181373 h 435769"/>
              <a:gd name="connsiteX31" fmla="*/ 399133 w 464323"/>
              <a:gd name="connsiteY31" fmla="*/ 188912 h 435769"/>
              <a:gd name="connsiteX32" fmla="*/ 224747 w 464323"/>
              <a:gd name="connsiteY32" fmla="*/ 188912 h 435769"/>
              <a:gd name="connsiteX33" fmla="*/ 217488 w 464323"/>
              <a:gd name="connsiteY33" fmla="*/ 181373 h 435769"/>
              <a:gd name="connsiteX34" fmla="*/ 224747 w 464323"/>
              <a:gd name="connsiteY34" fmla="*/ 173832 h 435769"/>
              <a:gd name="connsiteX35" fmla="*/ 224764 w 464323"/>
              <a:gd name="connsiteY35" fmla="*/ 130175 h 435769"/>
              <a:gd name="connsiteX36" fmla="*/ 297525 w 464323"/>
              <a:gd name="connsiteY36" fmla="*/ 130175 h 435769"/>
              <a:gd name="connsiteX37" fmla="*/ 304801 w 464323"/>
              <a:gd name="connsiteY37" fmla="*/ 137716 h 435769"/>
              <a:gd name="connsiteX38" fmla="*/ 297525 w 464323"/>
              <a:gd name="connsiteY38" fmla="*/ 145256 h 435769"/>
              <a:gd name="connsiteX39" fmla="*/ 224764 w 464323"/>
              <a:gd name="connsiteY39" fmla="*/ 145256 h 435769"/>
              <a:gd name="connsiteX40" fmla="*/ 217488 w 464323"/>
              <a:gd name="connsiteY40" fmla="*/ 137716 h 435769"/>
              <a:gd name="connsiteX41" fmla="*/ 224764 w 464323"/>
              <a:gd name="connsiteY41" fmla="*/ 130175 h 435769"/>
              <a:gd name="connsiteX42" fmla="*/ 87042 w 464323"/>
              <a:gd name="connsiteY42" fmla="*/ 101402 h 435769"/>
              <a:gd name="connsiteX43" fmla="*/ 87042 w 464323"/>
              <a:gd name="connsiteY43" fmla="*/ 159743 h 435769"/>
              <a:gd name="connsiteX44" fmla="*/ 159809 w 464323"/>
              <a:gd name="connsiteY44" fmla="*/ 159743 h 435769"/>
              <a:gd name="connsiteX45" fmla="*/ 159809 w 464323"/>
              <a:gd name="connsiteY45" fmla="*/ 101402 h 435769"/>
              <a:gd name="connsiteX46" fmla="*/ 224764 w 464323"/>
              <a:gd name="connsiteY46" fmla="*/ 86519 h 435769"/>
              <a:gd name="connsiteX47" fmla="*/ 297525 w 464323"/>
              <a:gd name="connsiteY47" fmla="*/ 86519 h 435769"/>
              <a:gd name="connsiteX48" fmla="*/ 304801 w 464323"/>
              <a:gd name="connsiteY48" fmla="*/ 94060 h 435769"/>
              <a:gd name="connsiteX49" fmla="*/ 297525 w 464323"/>
              <a:gd name="connsiteY49" fmla="*/ 101599 h 435769"/>
              <a:gd name="connsiteX50" fmla="*/ 224764 w 464323"/>
              <a:gd name="connsiteY50" fmla="*/ 101599 h 435769"/>
              <a:gd name="connsiteX51" fmla="*/ 217488 w 464323"/>
              <a:gd name="connsiteY51" fmla="*/ 94060 h 435769"/>
              <a:gd name="connsiteX52" fmla="*/ 224764 w 464323"/>
              <a:gd name="connsiteY52" fmla="*/ 86519 h 435769"/>
              <a:gd name="connsiteX53" fmla="*/ 72490 w 464323"/>
              <a:gd name="connsiteY53" fmla="*/ 72232 h 435769"/>
              <a:gd name="connsiteX54" fmla="*/ 174361 w 464323"/>
              <a:gd name="connsiteY54" fmla="*/ 72232 h 435769"/>
              <a:gd name="connsiteX55" fmla="*/ 188907 w 464323"/>
              <a:gd name="connsiteY55" fmla="*/ 86817 h 435769"/>
              <a:gd name="connsiteX56" fmla="*/ 188907 w 464323"/>
              <a:gd name="connsiteY56" fmla="*/ 174328 h 435769"/>
              <a:gd name="connsiteX57" fmla="*/ 174361 w 464323"/>
              <a:gd name="connsiteY57" fmla="*/ 188908 h 435769"/>
              <a:gd name="connsiteX58" fmla="*/ 72490 w 464323"/>
              <a:gd name="connsiteY58" fmla="*/ 188908 h 435769"/>
              <a:gd name="connsiteX59" fmla="*/ 57944 w 464323"/>
              <a:gd name="connsiteY59" fmla="*/ 174328 h 435769"/>
              <a:gd name="connsiteX60" fmla="*/ 57944 w 464323"/>
              <a:gd name="connsiteY60" fmla="*/ 86817 h 435769"/>
              <a:gd name="connsiteX61" fmla="*/ 72490 w 464323"/>
              <a:gd name="connsiteY61" fmla="*/ 72232 h 435769"/>
              <a:gd name="connsiteX62" fmla="*/ 348258 w 464323"/>
              <a:gd name="connsiteY62" fmla="*/ 29051 h 435769"/>
              <a:gd name="connsiteX63" fmla="*/ 348258 w 464323"/>
              <a:gd name="connsiteY63" fmla="*/ 87154 h 435769"/>
              <a:gd name="connsiteX64" fmla="*/ 348215 w 464323"/>
              <a:gd name="connsiteY64" fmla="*/ 87154 h 435769"/>
              <a:gd name="connsiteX65" fmla="*/ 377237 w 464323"/>
              <a:gd name="connsiteY65" fmla="*/ 116205 h 435769"/>
              <a:gd name="connsiteX66" fmla="*/ 391747 w 464323"/>
              <a:gd name="connsiteY66" fmla="*/ 116205 h 435769"/>
              <a:gd name="connsiteX67" fmla="*/ 435323 w 464323"/>
              <a:gd name="connsiteY67" fmla="*/ 116205 h 435769"/>
              <a:gd name="connsiteX68" fmla="*/ 43511 w 464323"/>
              <a:gd name="connsiteY68" fmla="*/ 29051 h 435769"/>
              <a:gd name="connsiteX69" fmla="*/ 29000 w 464323"/>
              <a:gd name="connsiteY69" fmla="*/ 43577 h 435769"/>
              <a:gd name="connsiteX70" fmla="*/ 29000 w 464323"/>
              <a:gd name="connsiteY70" fmla="*/ 392192 h 435769"/>
              <a:gd name="connsiteX71" fmla="*/ 43511 w 464323"/>
              <a:gd name="connsiteY71" fmla="*/ 406718 h 435769"/>
              <a:gd name="connsiteX72" fmla="*/ 420812 w 464323"/>
              <a:gd name="connsiteY72" fmla="*/ 406718 h 435769"/>
              <a:gd name="connsiteX73" fmla="*/ 435323 w 464323"/>
              <a:gd name="connsiteY73" fmla="*/ 392192 h 435769"/>
              <a:gd name="connsiteX74" fmla="*/ 435323 w 464323"/>
              <a:gd name="connsiteY74" fmla="*/ 130731 h 435769"/>
              <a:gd name="connsiteX75" fmla="*/ 391747 w 464323"/>
              <a:gd name="connsiteY75" fmla="*/ 130731 h 435769"/>
              <a:gd name="connsiteX76" fmla="*/ 377237 w 464323"/>
              <a:gd name="connsiteY76" fmla="*/ 130731 h 435769"/>
              <a:gd name="connsiteX77" fmla="*/ 333704 w 464323"/>
              <a:gd name="connsiteY77" fmla="*/ 87154 h 435769"/>
              <a:gd name="connsiteX78" fmla="*/ 333747 w 464323"/>
              <a:gd name="connsiteY78" fmla="*/ 87154 h 435769"/>
              <a:gd name="connsiteX79" fmla="*/ 333747 w 464323"/>
              <a:gd name="connsiteY79" fmla="*/ 29051 h 435769"/>
              <a:gd name="connsiteX80" fmla="*/ 43511 w 464323"/>
              <a:gd name="connsiteY80" fmla="*/ 0 h 435769"/>
              <a:gd name="connsiteX81" fmla="*/ 348258 w 464323"/>
              <a:gd name="connsiteY81" fmla="*/ 0 h 435769"/>
              <a:gd name="connsiteX82" fmla="*/ 368767 w 464323"/>
              <a:gd name="connsiteY82" fmla="*/ 8493 h 435769"/>
              <a:gd name="connsiteX83" fmla="*/ 455831 w 464323"/>
              <a:gd name="connsiteY83" fmla="*/ 95647 h 435769"/>
              <a:gd name="connsiteX84" fmla="*/ 464323 w 464323"/>
              <a:gd name="connsiteY84" fmla="*/ 116205 h 435769"/>
              <a:gd name="connsiteX85" fmla="*/ 464323 w 464323"/>
              <a:gd name="connsiteY85" fmla="*/ 392192 h 435769"/>
              <a:gd name="connsiteX86" fmla="*/ 420812 w 464323"/>
              <a:gd name="connsiteY86" fmla="*/ 435769 h 435769"/>
              <a:gd name="connsiteX87" fmla="*/ 43511 w 464323"/>
              <a:gd name="connsiteY87" fmla="*/ 435769 h 435769"/>
              <a:gd name="connsiteX88" fmla="*/ 0 w 464323"/>
              <a:gd name="connsiteY88" fmla="*/ 392192 h 435769"/>
              <a:gd name="connsiteX89" fmla="*/ 0 w 464323"/>
              <a:gd name="connsiteY89" fmla="*/ 43577 h 435769"/>
              <a:gd name="connsiteX90" fmla="*/ 43511 w 464323"/>
              <a:gd name="connsiteY90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64323" h="435769">
                <a:moveTo>
                  <a:pt x="65187" y="348457"/>
                </a:moveTo>
                <a:lnTo>
                  <a:pt x="399141" y="348457"/>
                </a:lnTo>
                <a:cubicBezTo>
                  <a:pt x="403125" y="348457"/>
                  <a:pt x="406384" y="351652"/>
                  <a:pt x="406384" y="355601"/>
                </a:cubicBezTo>
                <a:cubicBezTo>
                  <a:pt x="406384" y="359536"/>
                  <a:pt x="403125" y="362744"/>
                  <a:pt x="399141" y="362744"/>
                </a:cubicBezTo>
                <a:lnTo>
                  <a:pt x="65187" y="362744"/>
                </a:lnTo>
                <a:cubicBezTo>
                  <a:pt x="61187" y="362744"/>
                  <a:pt x="57944" y="359536"/>
                  <a:pt x="57944" y="355601"/>
                </a:cubicBezTo>
                <a:cubicBezTo>
                  <a:pt x="57944" y="351652"/>
                  <a:pt x="61187" y="348457"/>
                  <a:pt x="65187" y="348457"/>
                </a:cubicBezTo>
                <a:close/>
                <a:moveTo>
                  <a:pt x="65187" y="304800"/>
                </a:moveTo>
                <a:lnTo>
                  <a:pt x="399141" y="304800"/>
                </a:lnTo>
                <a:cubicBezTo>
                  <a:pt x="403125" y="304800"/>
                  <a:pt x="406384" y="307995"/>
                  <a:pt x="406384" y="311944"/>
                </a:cubicBezTo>
                <a:cubicBezTo>
                  <a:pt x="406384" y="315879"/>
                  <a:pt x="403125" y="319087"/>
                  <a:pt x="399141" y="319087"/>
                </a:cubicBezTo>
                <a:lnTo>
                  <a:pt x="65187" y="319087"/>
                </a:lnTo>
                <a:cubicBezTo>
                  <a:pt x="61187" y="319087"/>
                  <a:pt x="57944" y="315879"/>
                  <a:pt x="57944" y="311944"/>
                </a:cubicBezTo>
                <a:cubicBezTo>
                  <a:pt x="57944" y="307995"/>
                  <a:pt x="61187" y="304800"/>
                  <a:pt x="65187" y="304800"/>
                </a:cubicBezTo>
                <a:close/>
                <a:moveTo>
                  <a:pt x="65187" y="261144"/>
                </a:moveTo>
                <a:lnTo>
                  <a:pt x="399141" y="261144"/>
                </a:lnTo>
                <a:cubicBezTo>
                  <a:pt x="403125" y="261144"/>
                  <a:pt x="406384" y="264339"/>
                  <a:pt x="406384" y="268288"/>
                </a:cubicBezTo>
                <a:cubicBezTo>
                  <a:pt x="406384" y="272223"/>
                  <a:pt x="403125" y="275431"/>
                  <a:pt x="399141" y="275431"/>
                </a:cubicBezTo>
                <a:lnTo>
                  <a:pt x="65187" y="275431"/>
                </a:lnTo>
                <a:cubicBezTo>
                  <a:pt x="61187" y="275431"/>
                  <a:pt x="57944" y="272223"/>
                  <a:pt x="57944" y="268288"/>
                </a:cubicBezTo>
                <a:cubicBezTo>
                  <a:pt x="57944" y="264339"/>
                  <a:pt x="61187" y="261144"/>
                  <a:pt x="65187" y="261144"/>
                </a:cubicBezTo>
                <a:close/>
                <a:moveTo>
                  <a:pt x="65187" y="217488"/>
                </a:moveTo>
                <a:lnTo>
                  <a:pt x="399141" y="217488"/>
                </a:lnTo>
                <a:cubicBezTo>
                  <a:pt x="403125" y="217488"/>
                  <a:pt x="406384" y="220683"/>
                  <a:pt x="406384" y="224632"/>
                </a:cubicBezTo>
                <a:cubicBezTo>
                  <a:pt x="406384" y="228580"/>
                  <a:pt x="403125" y="231775"/>
                  <a:pt x="399141" y="231775"/>
                </a:cubicBezTo>
                <a:lnTo>
                  <a:pt x="65187" y="231775"/>
                </a:lnTo>
                <a:cubicBezTo>
                  <a:pt x="61187" y="231775"/>
                  <a:pt x="57944" y="228580"/>
                  <a:pt x="57944" y="224632"/>
                </a:cubicBezTo>
                <a:cubicBezTo>
                  <a:pt x="57944" y="220683"/>
                  <a:pt x="61187" y="217488"/>
                  <a:pt x="65187" y="217488"/>
                </a:cubicBezTo>
                <a:close/>
                <a:moveTo>
                  <a:pt x="224747" y="173832"/>
                </a:moveTo>
                <a:lnTo>
                  <a:pt x="399133" y="173832"/>
                </a:lnTo>
                <a:cubicBezTo>
                  <a:pt x="403130" y="173832"/>
                  <a:pt x="406401" y="177204"/>
                  <a:pt x="406401" y="181373"/>
                </a:cubicBezTo>
                <a:cubicBezTo>
                  <a:pt x="406401" y="185540"/>
                  <a:pt x="403130" y="188912"/>
                  <a:pt x="399133" y="188912"/>
                </a:cubicBezTo>
                <a:lnTo>
                  <a:pt x="224747" y="188912"/>
                </a:lnTo>
                <a:cubicBezTo>
                  <a:pt x="220715" y="188912"/>
                  <a:pt x="217488" y="185540"/>
                  <a:pt x="217488" y="181373"/>
                </a:cubicBezTo>
                <a:cubicBezTo>
                  <a:pt x="217488" y="177204"/>
                  <a:pt x="220715" y="173832"/>
                  <a:pt x="224747" y="173832"/>
                </a:cubicBezTo>
                <a:close/>
                <a:moveTo>
                  <a:pt x="224764" y="130175"/>
                </a:moveTo>
                <a:lnTo>
                  <a:pt x="297525" y="130175"/>
                </a:lnTo>
                <a:cubicBezTo>
                  <a:pt x="301531" y="130175"/>
                  <a:pt x="304801" y="133548"/>
                  <a:pt x="304801" y="137716"/>
                </a:cubicBezTo>
                <a:cubicBezTo>
                  <a:pt x="304801" y="141884"/>
                  <a:pt x="301531" y="145256"/>
                  <a:pt x="297525" y="145256"/>
                </a:cubicBezTo>
                <a:lnTo>
                  <a:pt x="224764" y="145256"/>
                </a:lnTo>
                <a:cubicBezTo>
                  <a:pt x="220726" y="145256"/>
                  <a:pt x="217488" y="141884"/>
                  <a:pt x="217488" y="137716"/>
                </a:cubicBezTo>
                <a:cubicBezTo>
                  <a:pt x="217488" y="133548"/>
                  <a:pt x="220726" y="130175"/>
                  <a:pt x="224764" y="130175"/>
                </a:cubicBezTo>
                <a:close/>
                <a:moveTo>
                  <a:pt x="87042" y="101402"/>
                </a:moveTo>
                <a:cubicBezTo>
                  <a:pt x="87042" y="101402"/>
                  <a:pt x="87042" y="159743"/>
                  <a:pt x="87042" y="159743"/>
                </a:cubicBezTo>
                <a:lnTo>
                  <a:pt x="159809" y="159743"/>
                </a:lnTo>
                <a:lnTo>
                  <a:pt x="159809" y="101402"/>
                </a:lnTo>
                <a:close/>
                <a:moveTo>
                  <a:pt x="224764" y="86519"/>
                </a:moveTo>
                <a:lnTo>
                  <a:pt x="297525" y="86519"/>
                </a:lnTo>
                <a:cubicBezTo>
                  <a:pt x="301531" y="86519"/>
                  <a:pt x="304801" y="89891"/>
                  <a:pt x="304801" y="94060"/>
                </a:cubicBezTo>
                <a:cubicBezTo>
                  <a:pt x="304801" y="98227"/>
                  <a:pt x="301531" y="101599"/>
                  <a:pt x="297525" y="101599"/>
                </a:cubicBezTo>
                <a:lnTo>
                  <a:pt x="224764" y="101599"/>
                </a:lnTo>
                <a:cubicBezTo>
                  <a:pt x="220726" y="101599"/>
                  <a:pt x="217488" y="98227"/>
                  <a:pt x="217488" y="94060"/>
                </a:cubicBezTo>
                <a:cubicBezTo>
                  <a:pt x="217488" y="89891"/>
                  <a:pt x="220726" y="86519"/>
                  <a:pt x="224764" y="86519"/>
                </a:cubicBezTo>
                <a:close/>
                <a:moveTo>
                  <a:pt x="72490" y="72232"/>
                </a:moveTo>
                <a:lnTo>
                  <a:pt x="174361" y="72232"/>
                </a:lnTo>
                <a:cubicBezTo>
                  <a:pt x="182401" y="72232"/>
                  <a:pt x="188907" y="78752"/>
                  <a:pt x="188907" y="86817"/>
                </a:cubicBezTo>
                <a:lnTo>
                  <a:pt x="188907" y="174328"/>
                </a:lnTo>
                <a:cubicBezTo>
                  <a:pt x="188907" y="182388"/>
                  <a:pt x="182401" y="188908"/>
                  <a:pt x="174361" y="188908"/>
                </a:cubicBezTo>
                <a:lnTo>
                  <a:pt x="72490" y="188908"/>
                </a:lnTo>
                <a:cubicBezTo>
                  <a:pt x="64450" y="188908"/>
                  <a:pt x="57944" y="182388"/>
                  <a:pt x="57944" y="174328"/>
                </a:cubicBezTo>
                <a:lnTo>
                  <a:pt x="57944" y="86817"/>
                </a:lnTo>
                <a:cubicBezTo>
                  <a:pt x="57944" y="78752"/>
                  <a:pt x="64450" y="72232"/>
                  <a:pt x="72490" y="72232"/>
                </a:cubicBezTo>
                <a:close/>
                <a:moveTo>
                  <a:pt x="348258" y="29051"/>
                </a:moveTo>
                <a:lnTo>
                  <a:pt x="348258" y="87154"/>
                </a:lnTo>
                <a:lnTo>
                  <a:pt x="348215" y="87154"/>
                </a:lnTo>
                <a:cubicBezTo>
                  <a:pt x="348215" y="103172"/>
                  <a:pt x="361242" y="116205"/>
                  <a:pt x="377237" y="116205"/>
                </a:cubicBezTo>
                <a:lnTo>
                  <a:pt x="391747" y="116205"/>
                </a:lnTo>
                <a:cubicBezTo>
                  <a:pt x="391747" y="116205"/>
                  <a:pt x="435323" y="116205"/>
                  <a:pt x="435323" y="116205"/>
                </a:cubicBezTo>
                <a:close/>
                <a:moveTo>
                  <a:pt x="43511" y="29051"/>
                </a:moveTo>
                <a:cubicBezTo>
                  <a:pt x="35492" y="29051"/>
                  <a:pt x="29000" y="35547"/>
                  <a:pt x="29000" y="43577"/>
                </a:cubicBezTo>
                <a:lnTo>
                  <a:pt x="29000" y="392192"/>
                </a:lnTo>
                <a:cubicBezTo>
                  <a:pt x="29000" y="400202"/>
                  <a:pt x="35492" y="406718"/>
                  <a:pt x="43511" y="406718"/>
                </a:cubicBezTo>
                <a:lnTo>
                  <a:pt x="420812" y="406718"/>
                </a:lnTo>
                <a:cubicBezTo>
                  <a:pt x="428830" y="406718"/>
                  <a:pt x="435323" y="400202"/>
                  <a:pt x="435323" y="392192"/>
                </a:cubicBezTo>
                <a:cubicBezTo>
                  <a:pt x="435323" y="392192"/>
                  <a:pt x="435323" y="130731"/>
                  <a:pt x="435323" y="130731"/>
                </a:cubicBezTo>
                <a:lnTo>
                  <a:pt x="391747" y="130731"/>
                </a:lnTo>
                <a:lnTo>
                  <a:pt x="377237" y="130731"/>
                </a:lnTo>
                <a:cubicBezTo>
                  <a:pt x="353202" y="130731"/>
                  <a:pt x="333704" y="111222"/>
                  <a:pt x="333704" y="87154"/>
                </a:cubicBezTo>
                <a:lnTo>
                  <a:pt x="333747" y="87154"/>
                </a:lnTo>
                <a:lnTo>
                  <a:pt x="333747" y="29051"/>
                </a:lnTo>
                <a:close/>
                <a:moveTo>
                  <a:pt x="43511" y="0"/>
                </a:moveTo>
                <a:lnTo>
                  <a:pt x="348258" y="0"/>
                </a:lnTo>
                <a:cubicBezTo>
                  <a:pt x="355933" y="0"/>
                  <a:pt x="363328" y="3046"/>
                  <a:pt x="368767" y="8493"/>
                </a:cubicBezTo>
                <a:lnTo>
                  <a:pt x="455831" y="95647"/>
                </a:lnTo>
                <a:cubicBezTo>
                  <a:pt x="461270" y="101094"/>
                  <a:pt x="464323" y="108498"/>
                  <a:pt x="464323" y="116205"/>
                </a:cubicBezTo>
                <a:lnTo>
                  <a:pt x="464323" y="392192"/>
                </a:lnTo>
                <a:cubicBezTo>
                  <a:pt x="464323" y="416220"/>
                  <a:pt x="444803" y="435769"/>
                  <a:pt x="420812" y="435769"/>
                </a:cubicBezTo>
                <a:lnTo>
                  <a:pt x="43511" y="435769"/>
                </a:lnTo>
                <a:cubicBezTo>
                  <a:pt x="19520" y="435769"/>
                  <a:pt x="0" y="416220"/>
                  <a:pt x="0" y="392192"/>
                </a:cubicBezTo>
                <a:lnTo>
                  <a:pt x="0" y="43577"/>
                </a:lnTo>
                <a:cubicBezTo>
                  <a:pt x="0" y="1952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2" name="六边形 151"/>
          <p:cNvSpPr>
            <a:spLocks noChangeAspect="1"/>
          </p:cNvSpPr>
          <p:nvPr/>
        </p:nvSpPr>
        <p:spPr>
          <a:xfrm rot="5400000">
            <a:off x="3063354" y="3491669"/>
            <a:ext cx="810198" cy="658888"/>
          </a:xfrm>
          <a:prstGeom prst="hexagon">
            <a:avLst/>
          </a:prstGeom>
          <a:solidFill>
            <a:schemeClr val="accent1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3" name="PA_任意多边形 38"/>
          <p:cNvSpPr/>
          <p:nvPr>
            <p:custDataLst>
              <p:tags r:id="rId2"/>
            </p:custDataLst>
          </p:nvPr>
        </p:nvSpPr>
        <p:spPr bwMode="auto">
          <a:xfrm>
            <a:off x="3312750" y="3639536"/>
            <a:ext cx="334473" cy="324758"/>
          </a:xfrm>
          <a:custGeom>
            <a:avLst/>
            <a:gdLst>
              <a:gd name="connsiteX0" fmla="*/ 261540 w 464338"/>
              <a:gd name="connsiteY0" fmla="*/ 246856 h 450850"/>
              <a:gd name="connsiteX1" fmla="*/ 290512 w 464338"/>
              <a:gd name="connsiteY1" fmla="*/ 276225 h 450850"/>
              <a:gd name="connsiteX2" fmla="*/ 261540 w 464338"/>
              <a:gd name="connsiteY2" fmla="*/ 305592 h 450850"/>
              <a:gd name="connsiteX3" fmla="*/ 232568 w 464338"/>
              <a:gd name="connsiteY3" fmla="*/ 276225 h 450850"/>
              <a:gd name="connsiteX4" fmla="*/ 261540 w 464338"/>
              <a:gd name="connsiteY4" fmla="*/ 246856 h 450850"/>
              <a:gd name="connsiteX5" fmla="*/ 419120 w 464338"/>
              <a:gd name="connsiteY5" fmla="*/ 213403 h 450850"/>
              <a:gd name="connsiteX6" fmla="*/ 418654 w 464338"/>
              <a:gd name="connsiteY6" fmla="*/ 214300 h 450850"/>
              <a:gd name="connsiteX7" fmla="*/ 415019 w 464338"/>
              <a:gd name="connsiteY7" fmla="*/ 221000 h 450850"/>
              <a:gd name="connsiteX8" fmla="*/ 391786 w 464338"/>
              <a:gd name="connsiteY8" fmla="*/ 232689 h 450850"/>
              <a:gd name="connsiteX9" fmla="*/ 261191 w 464338"/>
              <a:gd name="connsiteY9" fmla="*/ 232689 h 450850"/>
              <a:gd name="connsiteX10" fmla="*/ 217652 w 464338"/>
              <a:gd name="connsiteY10" fmla="*/ 276313 h 450850"/>
              <a:gd name="connsiteX11" fmla="*/ 261191 w 464338"/>
              <a:gd name="connsiteY11" fmla="*/ 319958 h 450850"/>
              <a:gd name="connsiteX12" fmla="*/ 410319 w 464338"/>
              <a:gd name="connsiteY12" fmla="*/ 319958 h 450850"/>
              <a:gd name="connsiteX13" fmla="*/ 435303 w 464338"/>
              <a:gd name="connsiteY13" fmla="*/ 261765 h 450850"/>
              <a:gd name="connsiteX14" fmla="*/ 419120 w 464338"/>
              <a:gd name="connsiteY14" fmla="*/ 213403 h 450850"/>
              <a:gd name="connsiteX15" fmla="*/ 29019 w 464338"/>
              <a:gd name="connsiteY15" fmla="*/ 141642 h 450850"/>
              <a:gd name="connsiteX16" fmla="*/ 29019 w 464338"/>
              <a:gd name="connsiteY16" fmla="*/ 370845 h 450850"/>
              <a:gd name="connsiteX17" fmla="*/ 79807 w 464338"/>
              <a:gd name="connsiteY17" fmla="*/ 421754 h 450850"/>
              <a:gd name="connsiteX18" fmla="*/ 340998 w 464338"/>
              <a:gd name="connsiteY18" fmla="*/ 421754 h 450850"/>
              <a:gd name="connsiteX19" fmla="*/ 391786 w 464338"/>
              <a:gd name="connsiteY19" fmla="*/ 370845 h 450850"/>
              <a:gd name="connsiteX20" fmla="*/ 391786 w 464338"/>
              <a:gd name="connsiteY20" fmla="*/ 349033 h 450850"/>
              <a:gd name="connsiteX21" fmla="*/ 261191 w 464338"/>
              <a:gd name="connsiteY21" fmla="*/ 349033 h 450850"/>
              <a:gd name="connsiteX22" fmla="*/ 188633 w 464338"/>
              <a:gd name="connsiteY22" fmla="*/ 276313 h 450850"/>
              <a:gd name="connsiteX23" fmla="*/ 261191 w 464338"/>
              <a:gd name="connsiteY23" fmla="*/ 203592 h 450850"/>
              <a:gd name="connsiteX24" fmla="*/ 391786 w 464338"/>
              <a:gd name="connsiteY24" fmla="*/ 203592 h 450850"/>
              <a:gd name="connsiteX25" fmla="*/ 391786 w 464338"/>
              <a:gd name="connsiteY25" fmla="*/ 174517 h 450850"/>
              <a:gd name="connsiteX26" fmla="*/ 377266 w 464338"/>
              <a:gd name="connsiteY26" fmla="*/ 159969 h 450850"/>
              <a:gd name="connsiteX27" fmla="*/ 319228 w 464338"/>
              <a:gd name="connsiteY27" fmla="*/ 159969 h 450850"/>
              <a:gd name="connsiteX28" fmla="*/ 79807 w 464338"/>
              <a:gd name="connsiteY28" fmla="*/ 159969 h 450850"/>
              <a:gd name="connsiteX29" fmla="*/ 29019 w 464338"/>
              <a:gd name="connsiteY29" fmla="*/ 141642 h 450850"/>
              <a:gd name="connsiteX30" fmla="*/ 58016 w 464338"/>
              <a:gd name="connsiteY30" fmla="*/ 116345 h 450850"/>
              <a:gd name="connsiteX31" fmla="*/ 58016 w 464338"/>
              <a:gd name="connsiteY31" fmla="*/ 125800 h 450850"/>
              <a:gd name="connsiteX32" fmla="*/ 79807 w 464338"/>
              <a:gd name="connsiteY32" fmla="*/ 130872 h 450850"/>
              <a:gd name="connsiteX33" fmla="*/ 319228 w 464338"/>
              <a:gd name="connsiteY33" fmla="*/ 130872 h 450850"/>
              <a:gd name="connsiteX34" fmla="*/ 362745 w 464338"/>
              <a:gd name="connsiteY34" fmla="*/ 130872 h 450850"/>
              <a:gd name="connsiteX35" fmla="*/ 362745 w 464338"/>
              <a:gd name="connsiteY35" fmla="*/ 116345 h 450850"/>
              <a:gd name="connsiteX36" fmla="*/ 58016 w 464338"/>
              <a:gd name="connsiteY36" fmla="*/ 116345 h 450850"/>
              <a:gd name="connsiteX37" fmla="*/ 58016 w 464338"/>
              <a:gd name="connsiteY37" fmla="*/ 87248 h 450850"/>
              <a:gd name="connsiteX38" fmla="*/ 58016 w 464338"/>
              <a:gd name="connsiteY38" fmla="*/ 101796 h 450850"/>
              <a:gd name="connsiteX39" fmla="*/ 362745 w 464338"/>
              <a:gd name="connsiteY39" fmla="*/ 101796 h 450850"/>
              <a:gd name="connsiteX40" fmla="*/ 362745 w 464338"/>
              <a:gd name="connsiteY40" fmla="*/ 87248 h 450850"/>
              <a:gd name="connsiteX41" fmla="*/ 58016 w 464338"/>
              <a:gd name="connsiteY41" fmla="*/ 58172 h 450850"/>
              <a:gd name="connsiteX42" fmla="*/ 58016 w 464338"/>
              <a:gd name="connsiteY42" fmla="*/ 72700 h 450850"/>
              <a:gd name="connsiteX43" fmla="*/ 362745 w 464338"/>
              <a:gd name="connsiteY43" fmla="*/ 72700 h 450850"/>
              <a:gd name="connsiteX44" fmla="*/ 362745 w 464338"/>
              <a:gd name="connsiteY44" fmla="*/ 58172 h 450850"/>
              <a:gd name="connsiteX45" fmla="*/ 79807 w 464338"/>
              <a:gd name="connsiteY45" fmla="*/ 29076 h 450850"/>
              <a:gd name="connsiteX46" fmla="*/ 29019 w 464338"/>
              <a:gd name="connsiteY46" fmla="*/ 79984 h 450850"/>
              <a:gd name="connsiteX47" fmla="*/ 43517 w 464338"/>
              <a:gd name="connsiteY47" fmla="*/ 115510 h 450850"/>
              <a:gd name="connsiteX48" fmla="*/ 43517 w 464338"/>
              <a:gd name="connsiteY48" fmla="*/ 87248 h 450850"/>
              <a:gd name="connsiteX49" fmla="*/ 43517 w 464338"/>
              <a:gd name="connsiteY49" fmla="*/ 58172 h 450850"/>
              <a:gd name="connsiteX50" fmla="*/ 58016 w 464338"/>
              <a:gd name="connsiteY50" fmla="*/ 43624 h 450850"/>
              <a:gd name="connsiteX51" fmla="*/ 362745 w 464338"/>
              <a:gd name="connsiteY51" fmla="*/ 43624 h 450850"/>
              <a:gd name="connsiteX52" fmla="*/ 377266 w 464338"/>
              <a:gd name="connsiteY52" fmla="*/ 58172 h 450850"/>
              <a:gd name="connsiteX53" fmla="*/ 377266 w 464338"/>
              <a:gd name="connsiteY53" fmla="*/ 87248 h 450850"/>
              <a:gd name="connsiteX54" fmla="*/ 377266 w 464338"/>
              <a:gd name="connsiteY54" fmla="*/ 116345 h 450850"/>
              <a:gd name="connsiteX55" fmla="*/ 377266 w 464338"/>
              <a:gd name="connsiteY55" fmla="*/ 130872 h 450850"/>
              <a:gd name="connsiteX56" fmla="*/ 391786 w 464338"/>
              <a:gd name="connsiteY56" fmla="*/ 133544 h 450850"/>
              <a:gd name="connsiteX57" fmla="*/ 391786 w 464338"/>
              <a:gd name="connsiteY57" fmla="*/ 87248 h 450850"/>
              <a:gd name="connsiteX58" fmla="*/ 391786 w 464338"/>
              <a:gd name="connsiteY58" fmla="*/ 79984 h 450850"/>
              <a:gd name="connsiteX59" fmla="*/ 391786 w 464338"/>
              <a:gd name="connsiteY59" fmla="*/ 43624 h 450850"/>
              <a:gd name="connsiteX60" fmla="*/ 377266 w 464338"/>
              <a:gd name="connsiteY60" fmla="*/ 29076 h 450850"/>
              <a:gd name="connsiteX61" fmla="*/ 319228 w 464338"/>
              <a:gd name="connsiteY61" fmla="*/ 29076 h 450850"/>
              <a:gd name="connsiteX62" fmla="*/ 79807 w 464338"/>
              <a:gd name="connsiteY62" fmla="*/ 0 h 450850"/>
              <a:gd name="connsiteX63" fmla="*/ 319228 w 464338"/>
              <a:gd name="connsiteY63" fmla="*/ 0 h 450850"/>
              <a:gd name="connsiteX64" fmla="*/ 377266 w 464338"/>
              <a:gd name="connsiteY64" fmla="*/ 0 h 450850"/>
              <a:gd name="connsiteX65" fmla="*/ 420805 w 464338"/>
              <a:gd name="connsiteY65" fmla="*/ 43624 h 450850"/>
              <a:gd name="connsiteX66" fmla="*/ 420805 w 464338"/>
              <a:gd name="connsiteY66" fmla="*/ 79984 h 450850"/>
              <a:gd name="connsiteX67" fmla="*/ 420805 w 464338"/>
              <a:gd name="connsiteY67" fmla="*/ 87248 h 450850"/>
              <a:gd name="connsiteX68" fmla="*/ 420805 w 464338"/>
              <a:gd name="connsiteY68" fmla="*/ 174517 h 450850"/>
              <a:gd name="connsiteX69" fmla="*/ 420827 w 464338"/>
              <a:gd name="connsiteY69" fmla="*/ 174517 h 450850"/>
              <a:gd name="connsiteX70" fmla="*/ 420827 w 464338"/>
              <a:gd name="connsiteY70" fmla="*/ 349033 h 450850"/>
              <a:gd name="connsiteX71" fmla="*/ 420805 w 464338"/>
              <a:gd name="connsiteY71" fmla="*/ 349033 h 450850"/>
              <a:gd name="connsiteX72" fmla="*/ 420805 w 464338"/>
              <a:gd name="connsiteY72" fmla="*/ 370845 h 450850"/>
              <a:gd name="connsiteX73" fmla="*/ 340998 w 464338"/>
              <a:gd name="connsiteY73" fmla="*/ 450850 h 450850"/>
              <a:gd name="connsiteX74" fmla="*/ 79807 w 464338"/>
              <a:gd name="connsiteY74" fmla="*/ 450850 h 450850"/>
              <a:gd name="connsiteX75" fmla="*/ 0 w 464338"/>
              <a:gd name="connsiteY75" fmla="*/ 370845 h 450850"/>
              <a:gd name="connsiteX76" fmla="*/ 0 w 464338"/>
              <a:gd name="connsiteY76" fmla="*/ 79984 h 450850"/>
              <a:gd name="connsiteX77" fmla="*/ 79807 w 464338"/>
              <a:gd name="connsiteY77" fmla="*/ 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64338" h="450850">
                <a:moveTo>
                  <a:pt x="261540" y="246856"/>
                </a:moveTo>
                <a:cubicBezTo>
                  <a:pt x="277531" y="246856"/>
                  <a:pt x="290512" y="260021"/>
                  <a:pt x="290512" y="276225"/>
                </a:cubicBezTo>
                <a:cubicBezTo>
                  <a:pt x="290512" y="292427"/>
                  <a:pt x="277531" y="305592"/>
                  <a:pt x="261540" y="305592"/>
                </a:cubicBezTo>
                <a:cubicBezTo>
                  <a:pt x="245546" y="305592"/>
                  <a:pt x="232568" y="292427"/>
                  <a:pt x="232568" y="276225"/>
                </a:cubicBezTo>
                <a:cubicBezTo>
                  <a:pt x="232568" y="260021"/>
                  <a:pt x="245546" y="246856"/>
                  <a:pt x="261540" y="246856"/>
                </a:cubicBezTo>
                <a:close/>
                <a:moveTo>
                  <a:pt x="419120" y="213403"/>
                </a:moveTo>
                <a:cubicBezTo>
                  <a:pt x="419009" y="213716"/>
                  <a:pt x="418765" y="213966"/>
                  <a:pt x="418654" y="214300"/>
                </a:cubicBezTo>
                <a:cubicBezTo>
                  <a:pt x="417701" y="216680"/>
                  <a:pt x="416526" y="218976"/>
                  <a:pt x="415019" y="221000"/>
                </a:cubicBezTo>
                <a:cubicBezTo>
                  <a:pt x="409610" y="228222"/>
                  <a:pt x="400742" y="232564"/>
                  <a:pt x="391786" y="232689"/>
                </a:cubicBezTo>
                <a:lnTo>
                  <a:pt x="261191" y="232689"/>
                </a:lnTo>
                <a:cubicBezTo>
                  <a:pt x="237182" y="232689"/>
                  <a:pt x="217652" y="252268"/>
                  <a:pt x="217652" y="276313"/>
                </a:cubicBezTo>
                <a:cubicBezTo>
                  <a:pt x="217652" y="300379"/>
                  <a:pt x="237182" y="319958"/>
                  <a:pt x="261191" y="319958"/>
                </a:cubicBezTo>
                <a:lnTo>
                  <a:pt x="410319" y="319958"/>
                </a:lnTo>
                <a:cubicBezTo>
                  <a:pt x="426303" y="304888"/>
                  <a:pt x="435303" y="284140"/>
                  <a:pt x="435303" y="261765"/>
                </a:cubicBezTo>
                <a:cubicBezTo>
                  <a:pt x="435303" y="243918"/>
                  <a:pt x="429561" y="227095"/>
                  <a:pt x="419120" y="213403"/>
                </a:cubicBezTo>
                <a:close/>
                <a:moveTo>
                  <a:pt x="29019" y="141642"/>
                </a:moveTo>
                <a:lnTo>
                  <a:pt x="29019" y="370845"/>
                </a:lnTo>
                <a:cubicBezTo>
                  <a:pt x="29019" y="398961"/>
                  <a:pt x="51742" y="421754"/>
                  <a:pt x="79807" y="421754"/>
                </a:cubicBezTo>
                <a:lnTo>
                  <a:pt x="340998" y="421754"/>
                </a:lnTo>
                <a:cubicBezTo>
                  <a:pt x="369041" y="421754"/>
                  <a:pt x="391786" y="398961"/>
                  <a:pt x="391786" y="370845"/>
                </a:cubicBezTo>
                <a:cubicBezTo>
                  <a:pt x="391786" y="370845"/>
                  <a:pt x="391786" y="349033"/>
                  <a:pt x="391786" y="349033"/>
                </a:cubicBezTo>
                <a:lnTo>
                  <a:pt x="261191" y="349033"/>
                </a:lnTo>
                <a:cubicBezTo>
                  <a:pt x="221110" y="349033"/>
                  <a:pt x="188633" y="316493"/>
                  <a:pt x="188633" y="276313"/>
                </a:cubicBezTo>
                <a:cubicBezTo>
                  <a:pt x="188633" y="236154"/>
                  <a:pt x="221110" y="203592"/>
                  <a:pt x="261191" y="203592"/>
                </a:cubicBezTo>
                <a:lnTo>
                  <a:pt x="391786" y="203592"/>
                </a:lnTo>
                <a:lnTo>
                  <a:pt x="391786" y="174517"/>
                </a:lnTo>
                <a:cubicBezTo>
                  <a:pt x="391786" y="166481"/>
                  <a:pt x="385269" y="159969"/>
                  <a:pt x="377266" y="159969"/>
                </a:cubicBezTo>
                <a:lnTo>
                  <a:pt x="319228" y="159969"/>
                </a:lnTo>
                <a:lnTo>
                  <a:pt x="79807" y="159969"/>
                </a:lnTo>
                <a:cubicBezTo>
                  <a:pt x="60521" y="159969"/>
                  <a:pt x="42808" y="153081"/>
                  <a:pt x="29019" y="141642"/>
                </a:cubicBezTo>
                <a:close/>
                <a:moveTo>
                  <a:pt x="58016" y="116345"/>
                </a:moveTo>
                <a:lnTo>
                  <a:pt x="58016" y="125800"/>
                </a:lnTo>
                <a:cubicBezTo>
                  <a:pt x="64644" y="128973"/>
                  <a:pt x="71960" y="130872"/>
                  <a:pt x="79807" y="130872"/>
                </a:cubicBezTo>
                <a:lnTo>
                  <a:pt x="319228" y="130872"/>
                </a:lnTo>
                <a:lnTo>
                  <a:pt x="362745" y="130872"/>
                </a:lnTo>
                <a:lnTo>
                  <a:pt x="362745" y="116345"/>
                </a:lnTo>
                <a:cubicBezTo>
                  <a:pt x="362745" y="116345"/>
                  <a:pt x="58016" y="116345"/>
                  <a:pt x="58016" y="116345"/>
                </a:cubicBezTo>
                <a:close/>
                <a:moveTo>
                  <a:pt x="58016" y="87248"/>
                </a:moveTo>
                <a:lnTo>
                  <a:pt x="58016" y="101796"/>
                </a:lnTo>
                <a:lnTo>
                  <a:pt x="362745" y="101796"/>
                </a:lnTo>
                <a:cubicBezTo>
                  <a:pt x="362745" y="101796"/>
                  <a:pt x="362745" y="87248"/>
                  <a:pt x="362745" y="87248"/>
                </a:cubicBezTo>
                <a:close/>
                <a:moveTo>
                  <a:pt x="58016" y="58172"/>
                </a:moveTo>
                <a:lnTo>
                  <a:pt x="58016" y="72700"/>
                </a:lnTo>
                <a:lnTo>
                  <a:pt x="362745" y="72700"/>
                </a:lnTo>
                <a:cubicBezTo>
                  <a:pt x="362745" y="72700"/>
                  <a:pt x="362745" y="58172"/>
                  <a:pt x="362745" y="58172"/>
                </a:cubicBezTo>
                <a:close/>
                <a:moveTo>
                  <a:pt x="79807" y="29076"/>
                </a:moveTo>
                <a:cubicBezTo>
                  <a:pt x="51742" y="29076"/>
                  <a:pt x="29019" y="51869"/>
                  <a:pt x="29019" y="79984"/>
                </a:cubicBezTo>
                <a:cubicBezTo>
                  <a:pt x="29019" y="93823"/>
                  <a:pt x="34561" y="106326"/>
                  <a:pt x="43517" y="115510"/>
                </a:cubicBezTo>
                <a:lnTo>
                  <a:pt x="43517" y="87248"/>
                </a:lnTo>
                <a:lnTo>
                  <a:pt x="43517" y="58172"/>
                </a:lnTo>
                <a:cubicBezTo>
                  <a:pt x="43517" y="50116"/>
                  <a:pt x="50013" y="43624"/>
                  <a:pt x="58016" y="43624"/>
                </a:cubicBezTo>
                <a:lnTo>
                  <a:pt x="362745" y="43624"/>
                </a:lnTo>
                <a:cubicBezTo>
                  <a:pt x="370748" y="43624"/>
                  <a:pt x="377266" y="50116"/>
                  <a:pt x="377266" y="58172"/>
                </a:cubicBezTo>
                <a:lnTo>
                  <a:pt x="377266" y="87248"/>
                </a:lnTo>
                <a:lnTo>
                  <a:pt x="377266" y="116345"/>
                </a:lnTo>
                <a:lnTo>
                  <a:pt x="377266" y="130872"/>
                </a:lnTo>
                <a:cubicBezTo>
                  <a:pt x="382387" y="130872"/>
                  <a:pt x="387197" y="131936"/>
                  <a:pt x="391786" y="133544"/>
                </a:cubicBezTo>
                <a:lnTo>
                  <a:pt x="391786" y="87248"/>
                </a:lnTo>
                <a:lnTo>
                  <a:pt x="391786" y="79984"/>
                </a:lnTo>
                <a:lnTo>
                  <a:pt x="391786" y="43624"/>
                </a:lnTo>
                <a:cubicBezTo>
                  <a:pt x="391786" y="35588"/>
                  <a:pt x="385269" y="29076"/>
                  <a:pt x="377266" y="29076"/>
                </a:cubicBezTo>
                <a:lnTo>
                  <a:pt x="319228" y="29076"/>
                </a:lnTo>
                <a:close/>
                <a:moveTo>
                  <a:pt x="79807" y="0"/>
                </a:moveTo>
                <a:lnTo>
                  <a:pt x="319228" y="0"/>
                </a:lnTo>
                <a:lnTo>
                  <a:pt x="377266" y="0"/>
                </a:lnTo>
                <a:cubicBezTo>
                  <a:pt x="401296" y="0"/>
                  <a:pt x="420805" y="19516"/>
                  <a:pt x="420805" y="43624"/>
                </a:cubicBezTo>
                <a:lnTo>
                  <a:pt x="420805" y="79984"/>
                </a:lnTo>
                <a:lnTo>
                  <a:pt x="420805" y="87248"/>
                </a:lnTo>
                <a:lnTo>
                  <a:pt x="420805" y="174517"/>
                </a:lnTo>
                <a:lnTo>
                  <a:pt x="420827" y="174517"/>
                </a:lnTo>
                <a:cubicBezTo>
                  <a:pt x="478842" y="218162"/>
                  <a:pt x="478842" y="305388"/>
                  <a:pt x="420827" y="349033"/>
                </a:cubicBezTo>
                <a:lnTo>
                  <a:pt x="420805" y="349033"/>
                </a:lnTo>
                <a:lnTo>
                  <a:pt x="420805" y="370845"/>
                </a:lnTo>
                <a:cubicBezTo>
                  <a:pt x="420805" y="414949"/>
                  <a:pt x="384980" y="450850"/>
                  <a:pt x="340998" y="450850"/>
                </a:cubicBezTo>
                <a:lnTo>
                  <a:pt x="79807" y="450850"/>
                </a:lnTo>
                <a:cubicBezTo>
                  <a:pt x="35780" y="450850"/>
                  <a:pt x="0" y="414949"/>
                  <a:pt x="0" y="370845"/>
                </a:cubicBezTo>
                <a:lnTo>
                  <a:pt x="0" y="79984"/>
                </a:lnTo>
                <a:cubicBezTo>
                  <a:pt x="0" y="35880"/>
                  <a:pt x="35780" y="0"/>
                  <a:pt x="798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5" name="六边形 154"/>
          <p:cNvSpPr>
            <a:spLocks noChangeAspect="1"/>
          </p:cNvSpPr>
          <p:nvPr/>
        </p:nvSpPr>
        <p:spPr>
          <a:xfrm rot="5400000">
            <a:off x="3906061" y="3967384"/>
            <a:ext cx="958814" cy="779748"/>
          </a:xfrm>
          <a:prstGeom prst="hexagon">
            <a:avLst/>
          </a:prstGeom>
          <a:solidFill>
            <a:schemeClr val="accent2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6" name="PA_任意多边形 40"/>
          <p:cNvSpPr/>
          <p:nvPr>
            <p:custDataLst>
              <p:tags r:id="rId3"/>
            </p:custDataLst>
          </p:nvPr>
        </p:nvSpPr>
        <p:spPr bwMode="auto">
          <a:xfrm>
            <a:off x="4187561" y="4196218"/>
            <a:ext cx="395814" cy="322076"/>
          </a:xfrm>
          <a:custGeom>
            <a:avLst/>
            <a:gdLst>
              <a:gd name="connsiteX0" fmla="*/ 348258 w 464323"/>
              <a:gd name="connsiteY0" fmla="*/ 290628 h 377825"/>
              <a:gd name="connsiteX1" fmla="*/ 319237 w 464323"/>
              <a:gd name="connsiteY1" fmla="*/ 319682 h 377825"/>
              <a:gd name="connsiteX2" fmla="*/ 348258 w 464323"/>
              <a:gd name="connsiteY2" fmla="*/ 348754 h 377825"/>
              <a:gd name="connsiteX3" fmla="*/ 377279 w 464323"/>
              <a:gd name="connsiteY3" fmla="*/ 319682 h 377825"/>
              <a:gd name="connsiteX4" fmla="*/ 348258 w 464323"/>
              <a:gd name="connsiteY4" fmla="*/ 290628 h 377825"/>
              <a:gd name="connsiteX5" fmla="*/ 159618 w 464323"/>
              <a:gd name="connsiteY5" fmla="*/ 290628 h 377825"/>
              <a:gd name="connsiteX6" fmla="*/ 130597 w 464323"/>
              <a:gd name="connsiteY6" fmla="*/ 319682 h 377825"/>
              <a:gd name="connsiteX7" fmla="*/ 159618 w 464323"/>
              <a:gd name="connsiteY7" fmla="*/ 348754 h 377825"/>
              <a:gd name="connsiteX8" fmla="*/ 188640 w 464323"/>
              <a:gd name="connsiteY8" fmla="*/ 319682 h 377825"/>
              <a:gd name="connsiteX9" fmla="*/ 159618 w 464323"/>
              <a:gd name="connsiteY9" fmla="*/ 290628 h 377825"/>
              <a:gd name="connsiteX10" fmla="*/ 333640 w 464323"/>
              <a:gd name="connsiteY10" fmla="*/ 130472 h 377825"/>
              <a:gd name="connsiteX11" fmla="*/ 333640 w 464323"/>
              <a:gd name="connsiteY11" fmla="*/ 217983 h 377825"/>
              <a:gd name="connsiteX12" fmla="*/ 391845 w 464323"/>
              <a:gd name="connsiteY12" fmla="*/ 217983 h 377825"/>
              <a:gd name="connsiteX13" fmla="*/ 391845 w 464323"/>
              <a:gd name="connsiteY13" fmla="*/ 196105 h 377825"/>
              <a:gd name="connsiteX14" fmla="*/ 348192 w 464323"/>
              <a:gd name="connsiteY14" fmla="*/ 130472 h 377825"/>
              <a:gd name="connsiteX15" fmla="*/ 333640 w 464323"/>
              <a:gd name="connsiteY15" fmla="*/ 115887 h 377825"/>
              <a:gd name="connsiteX16" fmla="*/ 348192 w 464323"/>
              <a:gd name="connsiteY16" fmla="*/ 115887 h 377825"/>
              <a:gd name="connsiteX17" fmla="*/ 360299 w 464323"/>
              <a:gd name="connsiteY17" fmla="*/ 122380 h 377825"/>
              <a:gd name="connsiteX18" fmla="*/ 403955 w 464323"/>
              <a:gd name="connsiteY18" fmla="*/ 188013 h 377825"/>
              <a:gd name="connsiteX19" fmla="*/ 406401 w 464323"/>
              <a:gd name="connsiteY19" fmla="*/ 196105 h 377825"/>
              <a:gd name="connsiteX20" fmla="*/ 406401 w 464323"/>
              <a:gd name="connsiteY20" fmla="*/ 217983 h 377825"/>
              <a:gd name="connsiteX21" fmla="*/ 391845 w 464323"/>
              <a:gd name="connsiteY21" fmla="*/ 232563 h 377825"/>
              <a:gd name="connsiteX22" fmla="*/ 333640 w 464323"/>
              <a:gd name="connsiteY22" fmla="*/ 232563 h 377825"/>
              <a:gd name="connsiteX23" fmla="*/ 319088 w 464323"/>
              <a:gd name="connsiteY23" fmla="*/ 217983 h 377825"/>
              <a:gd name="connsiteX24" fmla="*/ 319088 w 464323"/>
              <a:gd name="connsiteY24" fmla="*/ 130472 h 377825"/>
              <a:gd name="connsiteX25" fmla="*/ 333640 w 464323"/>
              <a:gd name="connsiteY25" fmla="*/ 115887 h 377825"/>
              <a:gd name="connsiteX26" fmla="*/ 304726 w 464323"/>
              <a:gd name="connsiteY26" fmla="*/ 101716 h 377825"/>
              <a:gd name="connsiteX27" fmla="*/ 304726 w 464323"/>
              <a:gd name="connsiteY27" fmla="*/ 203431 h 377825"/>
              <a:gd name="connsiteX28" fmla="*/ 261193 w 464323"/>
              <a:gd name="connsiteY28" fmla="*/ 247038 h 377825"/>
              <a:gd name="connsiteX29" fmla="*/ 72554 w 464323"/>
              <a:gd name="connsiteY29" fmla="*/ 247038 h 377825"/>
              <a:gd name="connsiteX30" fmla="*/ 72554 w 464323"/>
              <a:gd name="connsiteY30" fmla="*/ 290628 h 377825"/>
              <a:gd name="connsiteX31" fmla="*/ 87065 w 464323"/>
              <a:gd name="connsiteY31" fmla="*/ 305164 h 377825"/>
              <a:gd name="connsiteX32" fmla="*/ 103617 w 464323"/>
              <a:gd name="connsiteY32" fmla="*/ 305164 h 377825"/>
              <a:gd name="connsiteX33" fmla="*/ 159618 w 464323"/>
              <a:gd name="connsiteY33" fmla="*/ 261557 h 377825"/>
              <a:gd name="connsiteX34" fmla="*/ 215597 w 464323"/>
              <a:gd name="connsiteY34" fmla="*/ 305164 h 377825"/>
              <a:gd name="connsiteX35" fmla="*/ 292257 w 464323"/>
              <a:gd name="connsiteY35" fmla="*/ 305164 h 377825"/>
              <a:gd name="connsiteX36" fmla="*/ 348258 w 464323"/>
              <a:gd name="connsiteY36" fmla="*/ 261557 h 377825"/>
              <a:gd name="connsiteX37" fmla="*/ 404216 w 464323"/>
              <a:gd name="connsiteY37" fmla="*/ 305164 h 377825"/>
              <a:gd name="connsiteX38" fmla="*/ 420812 w 464323"/>
              <a:gd name="connsiteY38" fmla="*/ 305164 h 377825"/>
              <a:gd name="connsiteX39" fmla="*/ 435323 w 464323"/>
              <a:gd name="connsiteY39" fmla="*/ 290628 h 377825"/>
              <a:gd name="connsiteX40" fmla="*/ 435323 w 464323"/>
              <a:gd name="connsiteY40" fmla="*/ 203431 h 377825"/>
              <a:gd name="connsiteX41" fmla="*/ 432872 w 464323"/>
              <a:gd name="connsiteY41" fmla="*/ 195367 h 377825"/>
              <a:gd name="connsiteX42" fmla="*/ 374829 w 464323"/>
              <a:gd name="connsiteY42" fmla="*/ 108188 h 377825"/>
              <a:gd name="connsiteX43" fmla="*/ 362769 w 464323"/>
              <a:gd name="connsiteY43" fmla="*/ 101716 h 377825"/>
              <a:gd name="connsiteX44" fmla="*/ 43511 w 464323"/>
              <a:gd name="connsiteY44" fmla="*/ 29054 h 377825"/>
              <a:gd name="connsiteX45" fmla="*/ 29000 w 464323"/>
              <a:gd name="connsiteY45" fmla="*/ 43590 h 377825"/>
              <a:gd name="connsiteX46" fmla="*/ 29000 w 464323"/>
              <a:gd name="connsiteY46" fmla="*/ 203431 h 377825"/>
              <a:gd name="connsiteX47" fmla="*/ 43511 w 464323"/>
              <a:gd name="connsiteY47" fmla="*/ 217967 h 377825"/>
              <a:gd name="connsiteX48" fmla="*/ 261193 w 464323"/>
              <a:gd name="connsiteY48" fmla="*/ 217967 h 377825"/>
              <a:gd name="connsiteX49" fmla="*/ 275704 w 464323"/>
              <a:gd name="connsiteY49" fmla="*/ 203431 h 377825"/>
              <a:gd name="connsiteX50" fmla="*/ 275704 w 464323"/>
              <a:gd name="connsiteY50" fmla="*/ 101716 h 377825"/>
              <a:gd name="connsiteX51" fmla="*/ 275704 w 464323"/>
              <a:gd name="connsiteY51" fmla="*/ 72644 h 377825"/>
              <a:gd name="connsiteX52" fmla="*/ 275704 w 464323"/>
              <a:gd name="connsiteY52" fmla="*/ 43590 h 377825"/>
              <a:gd name="connsiteX53" fmla="*/ 261193 w 464323"/>
              <a:gd name="connsiteY53" fmla="*/ 29054 h 377825"/>
              <a:gd name="connsiteX54" fmla="*/ 43511 w 464323"/>
              <a:gd name="connsiteY54" fmla="*/ 0 h 377825"/>
              <a:gd name="connsiteX55" fmla="*/ 261193 w 464323"/>
              <a:gd name="connsiteY55" fmla="*/ 0 h 377825"/>
              <a:gd name="connsiteX56" fmla="*/ 304726 w 464323"/>
              <a:gd name="connsiteY56" fmla="*/ 43590 h 377825"/>
              <a:gd name="connsiteX57" fmla="*/ 304726 w 464323"/>
              <a:gd name="connsiteY57" fmla="*/ 72644 h 377825"/>
              <a:gd name="connsiteX58" fmla="*/ 362769 w 464323"/>
              <a:gd name="connsiteY58" fmla="*/ 72644 h 377825"/>
              <a:gd name="connsiteX59" fmla="*/ 398970 w 464323"/>
              <a:gd name="connsiteY59" fmla="*/ 92060 h 377825"/>
              <a:gd name="connsiteX60" fmla="*/ 457013 w 464323"/>
              <a:gd name="connsiteY60" fmla="*/ 179257 h 377825"/>
              <a:gd name="connsiteX61" fmla="*/ 464323 w 464323"/>
              <a:gd name="connsiteY61" fmla="*/ 203431 h 377825"/>
              <a:gd name="connsiteX62" fmla="*/ 464323 w 464323"/>
              <a:gd name="connsiteY62" fmla="*/ 290628 h 377825"/>
              <a:gd name="connsiteX63" fmla="*/ 420812 w 464323"/>
              <a:gd name="connsiteY63" fmla="*/ 334218 h 377825"/>
              <a:gd name="connsiteX64" fmla="*/ 404216 w 464323"/>
              <a:gd name="connsiteY64" fmla="*/ 334218 h 377825"/>
              <a:gd name="connsiteX65" fmla="*/ 348258 w 464323"/>
              <a:gd name="connsiteY65" fmla="*/ 377825 h 377825"/>
              <a:gd name="connsiteX66" fmla="*/ 292257 w 464323"/>
              <a:gd name="connsiteY66" fmla="*/ 334218 h 377825"/>
              <a:gd name="connsiteX67" fmla="*/ 215597 w 464323"/>
              <a:gd name="connsiteY67" fmla="*/ 334218 h 377825"/>
              <a:gd name="connsiteX68" fmla="*/ 159618 w 464323"/>
              <a:gd name="connsiteY68" fmla="*/ 377825 h 377825"/>
              <a:gd name="connsiteX69" fmla="*/ 103617 w 464323"/>
              <a:gd name="connsiteY69" fmla="*/ 334218 h 377825"/>
              <a:gd name="connsiteX70" fmla="*/ 87065 w 464323"/>
              <a:gd name="connsiteY70" fmla="*/ 334218 h 377825"/>
              <a:gd name="connsiteX71" fmla="*/ 43532 w 464323"/>
              <a:gd name="connsiteY71" fmla="*/ 290628 h 377825"/>
              <a:gd name="connsiteX72" fmla="*/ 43532 w 464323"/>
              <a:gd name="connsiteY72" fmla="*/ 247038 h 377825"/>
              <a:gd name="connsiteX73" fmla="*/ 43511 w 464323"/>
              <a:gd name="connsiteY73" fmla="*/ 247038 h 377825"/>
              <a:gd name="connsiteX74" fmla="*/ 0 w 464323"/>
              <a:gd name="connsiteY74" fmla="*/ 203431 h 377825"/>
              <a:gd name="connsiteX75" fmla="*/ 0 w 464323"/>
              <a:gd name="connsiteY75" fmla="*/ 43590 h 377825"/>
              <a:gd name="connsiteX76" fmla="*/ 43511 w 464323"/>
              <a:gd name="connsiteY76" fmla="*/ 0 h 3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64323" h="377825">
                <a:moveTo>
                  <a:pt x="348258" y="290628"/>
                </a:moveTo>
                <a:cubicBezTo>
                  <a:pt x="332221" y="290628"/>
                  <a:pt x="319237" y="303660"/>
                  <a:pt x="319237" y="319682"/>
                </a:cubicBezTo>
                <a:cubicBezTo>
                  <a:pt x="319237" y="335722"/>
                  <a:pt x="332221" y="348754"/>
                  <a:pt x="348258" y="348754"/>
                </a:cubicBezTo>
                <a:cubicBezTo>
                  <a:pt x="364274" y="348754"/>
                  <a:pt x="377279" y="335722"/>
                  <a:pt x="377279" y="319682"/>
                </a:cubicBezTo>
                <a:cubicBezTo>
                  <a:pt x="377279" y="303660"/>
                  <a:pt x="364274" y="290628"/>
                  <a:pt x="348258" y="290628"/>
                </a:cubicBezTo>
                <a:close/>
                <a:moveTo>
                  <a:pt x="159618" y="290628"/>
                </a:moveTo>
                <a:cubicBezTo>
                  <a:pt x="143581" y="290628"/>
                  <a:pt x="130597" y="303660"/>
                  <a:pt x="130597" y="319682"/>
                </a:cubicBezTo>
                <a:cubicBezTo>
                  <a:pt x="130597" y="335722"/>
                  <a:pt x="143581" y="348754"/>
                  <a:pt x="159618" y="348754"/>
                </a:cubicBezTo>
                <a:cubicBezTo>
                  <a:pt x="175634" y="348754"/>
                  <a:pt x="188640" y="335722"/>
                  <a:pt x="188640" y="319682"/>
                </a:cubicBezTo>
                <a:cubicBezTo>
                  <a:pt x="188640" y="303660"/>
                  <a:pt x="175634" y="290628"/>
                  <a:pt x="159618" y="290628"/>
                </a:cubicBezTo>
                <a:close/>
                <a:moveTo>
                  <a:pt x="333640" y="130472"/>
                </a:moveTo>
                <a:lnTo>
                  <a:pt x="333640" y="217983"/>
                </a:lnTo>
                <a:lnTo>
                  <a:pt x="391845" y="217983"/>
                </a:lnTo>
                <a:cubicBezTo>
                  <a:pt x="391845" y="217983"/>
                  <a:pt x="391845" y="196105"/>
                  <a:pt x="391845" y="196105"/>
                </a:cubicBezTo>
                <a:lnTo>
                  <a:pt x="348192" y="130472"/>
                </a:lnTo>
                <a:close/>
                <a:moveTo>
                  <a:pt x="333640" y="115887"/>
                </a:moveTo>
                <a:lnTo>
                  <a:pt x="348192" y="115887"/>
                </a:lnTo>
                <a:cubicBezTo>
                  <a:pt x="353051" y="115887"/>
                  <a:pt x="357599" y="118318"/>
                  <a:pt x="360299" y="122380"/>
                </a:cubicBezTo>
                <a:cubicBezTo>
                  <a:pt x="360299" y="122380"/>
                  <a:pt x="403955" y="188013"/>
                  <a:pt x="403955" y="188013"/>
                </a:cubicBezTo>
                <a:cubicBezTo>
                  <a:pt x="405548" y="190406"/>
                  <a:pt x="406401" y="193226"/>
                  <a:pt x="406401" y="196105"/>
                </a:cubicBezTo>
                <a:lnTo>
                  <a:pt x="406401" y="217983"/>
                </a:lnTo>
                <a:cubicBezTo>
                  <a:pt x="406401" y="226043"/>
                  <a:pt x="399889" y="232563"/>
                  <a:pt x="391845" y="232563"/>
                </a:cubicBezTo>
                <a:lnTo>
                  <a:pt x="333640" y="232563"/>
                </a:lnTo>
                <a:cubicBezTo>
                  <a:pt x="325596" y="232563"/>
                  <a:pt x="319088" y="226043"/>
                  <a:pt x="319088" y="217983"/>
                </a:cubicBezTo>
                <a:lnTo>
                  <a:pt x="319088" y="130472"/>
                </a:lnTo>
                <a:cubicBezTo>
                  <a:pt x="319088" y="122407"/>
                  <a:pt x="325596" y="115887"/>
                  <a:pt x="333640" y="115887"/>
                </a:cubicBezTo>
                <a:close/>
                <a:moveTo>
                  <a:pt x="304726" y="101716"/>
                </a:moveTo>
                <a:lnTo>
                  <a:pt x="304726" y="203431"/>
                </a:lnTo>
                <a:cubicBezTo>
                  <a:pt x="304726" y="227482"/>
                  <a:pt x="285185" y="247038"/>
                  <a:pt x="261193" y="247038"/>
                </a:cubicBezTo>
                <a:lnTo>
                  <a:pt x="72554" y="247038"/>
                </a:lnTo>
                <a:lnTo>
                  <a:pt x="72554" y="290628"/>
                </a:lnTo>
                <a:cubicBezTo>
                  <a:pt x="72554" y="298657"/>
                  <a:pt x="79046" y="305164"/>
                  <a:pt x="87065" y="305164"/>
                </a:cubicBezTo>
                <a:lnTo>
                  <a:pt x="103617" y="305164"/>
                </a:lnTo>
                <a:cubicBezTo>
                  <a:pt x="110110" y="280150"/>
                  <a:pt x="132639" y="261557"/>
                  <a:pt x="159618" y="261557"/>
                </a:cubicBezTo>
                <a:cubicBezTo>
                  <a:pt x="186576" y="261557"/>
                  <a:pt x="209105" y="280150"/>
                  <a:pt x="215597" y="305164"/>
                </a:cubicBezTo>
                <a:lnTo>
                  <a:pt x="292257" y="305164"/>
                </a:lnTo>
                <a:cubicBezTo>
                  <a:pt x="298749" y="280150"/>
                  <a:pt x="321279" y="261557"/>
                  <a:pt x="348258" y="261557"/>
                </a:cubicBezTo>
                <a:cubicBezTo>
                  <a:pt x="375194" y="261557"/>
                  <a:pt x="397724" y="280150"/>
                  <a:pt x="404216" y="305164"/>
                </a:cubicBezTo>
                <a:lnTo>
                  <a:pt x="420812" y="305164"/>
                </a:lnTo>
                <a:cubicBezTo>
                  <a:pt x="428830" y="305164"/>
                  <a:pt x="435323" y="298657"/>
                  <a:pt x="435323" y="290628"/>
                </a:cubicBezTo>
                <a:cubicBezTo>
                  <a:pt x="435323" y="290628"/>
                  <a:pt x="435323" y="203431"/>
                  <a:pt x="435323" y="203431"/>
                </a:cubicBezTo>
                <a:cubicBezTo>
                  <a:pt x="435323" y="200562"/>
                  <a:pt x="434463" y="197764"/>
                  <a:pt x="432872" y="195367"/>
                </a:cubicBezTo>
                <a:lnTo>
                  <a:pt x="374829" y="108188"/>
                </a:lnTo>
                <a:cubicBezTo>
                  <a:pt x="372142" y="104147"/>
                  <a:pt x="367606" y="101716"/>
                  <a:pt x="362769" y="101716"/>
                </a:cubicBezTo>
                <a:close/>
                <a:moveTo>
                  <a:pt x="43511" y="29054"/>
                </a:moveTo>
                <a:cubicBezTo>
                  <a:pt x="35514" y="29054"/>
                  <a:pt x="29000" y="35561"/>
                  <a:pt x="29000" y="43590"/>
                </a:cubicBezTo>
                <a:lnTo>
                  <a:pt x="29000" y="203431"/>
                </a:lnTo>
                <a:cubicBezTo>
                  <a:pt x="29000" y="211460"/>
                  <a:pt x="35514" y="217967"/>
                  <a:pt x="43511" y="217967"/>
                </a:cubicBezTo>
                <a:cubicBezTo>
                  <a:pt x="43511" y="217967"/>
                  <a:pt x="261193" y="217967"/>
                  <a:pt x="261193" y="217967"/>
                </a:cubicBezTo>
                <a:cubicBezTo>
                  <a:pt x="269212" y="217967"/>
                  <a:pt x="275704" y="211460"/>
                  <a:pt x="275704" y="203431"/>
                </a:cubicBezTo>
                <a:lnTo>
                  <a:pt x="275704" y="101716"/>
                </a:lnTo>
                <a:lnTo>
                  <a:pt x="275704" y="72644"/>
                </a:lnTo>
                <a:lnTo>
                  <a:pt x="275704" y="43590"/>
                </a:lnTo>
                <a:cubicBezTo>
                  <a:pt x="275704" y="35561"/>
                  <a:pt x="269212" y="29054"/>
                  <a:pt x="261193" y="29054"/>
                </a:cubicBezTo>
                <a:close/>
                <a:moveTo>
                  <a:pt x="43511" y="0"/>
                </a:moveTo>
                <a:lnTo>
                  <a:pt x="261193" y="0"/>
                </a:lnTo>
                <a:cubicBezTo>
                  <a:pt x="285185" y="0"/>
                  <a:pt x="304726" y="19539"/>
                  <a:pt x="304726" y="43590"/>
                </a:cubicBezTo>
                <a:lnTo>
                  <a:pt x="304726" y="72644"/>
                </a:lnTo>
                <a:lnTo>
                  <a:pt x="362769" y="72644"/>
                </a:lnTo>
                <a:cubicBezTo>
                  <a:pt x="377323" y="72644"/>
                  <a:pt x="390866" y="79903"/>
                  <a:pt x="398970" y="92060"/>
                </a:cubicBezTo>
                <a:lnTo>
                  <a:pt x="457013" y="179257"/>
                </a:lnTo>
                <a:cubicBezTo>
                  <a:pt x="461807" y="186429"/>
                  <a:pt x="464323" y="194808"/>
                  <a:pt x="464323" y="203431"/>
                </a:cubicBezTo>
                <a:lnTo>
                  <a:pt x="464323" y="290628"/>
                </a:lnTo>
                <a:cubicBezTo>
                  <a:pt x="464323" y="314662"/>
                  <a:pt x="444803" y="334218"/>
                  <a:pt x="420812" y="334218"/>
                </a:cubicBezTo>
                <a:lnTo>
                  <a:pt x="404216" y="334218"/>
                </a:lnTo>
                <a:cubicBezTo>
                  <a:pt x="397724" y="359231"/>
                  <a:pt x="375194" y="377825"/>
                  <a:pt x="348258" y="377825"/>
                </a:cubicBezTo>
                <a:cubicBezTo>
                  <a:pt x="321279" y="377825"/>
                  <a:pt x="298749" y="359231"/>
                  <a:pt x="292257" y="334218"/>
                </a:cubicBezTo>
                <a:lnTo>
                  <a:pt x="215597" y="334218"/>
                </a:lnTo>
                <a:cubicBezTo>
                  <a:pt x="209105" y="359231"/>
                  <a:pt x="186576" y="377825"/>
                  <a:pt x="159618" y="377825"/>
                </a:cubicBezTo>
                <a:cubicBezTo>
                  <a:pt x="132639" y="377825"/>
                  <a:pt x="110110" y="359231"/>
                  <a:pt x="103617" y="334218"/>
                </a:cubicBezTo>
                <a:lnTo>
                  <a:pt x="87065" y="334218"/>
                </a:lnTo>
                <a:cubicBezTo>
                  <a:pt x="63052" y="334218"/>
                  <a:pt x="43532" y="314662"/>
                  <a:pt x="43532" y="290628"/>
                </a:cubicBezTo>
                <a:lnTo>
                  <a:pt x="43532" y="247038"/>
                </a:lnTo>
                <a:lnTo>
                  <a:pt x="43511" y="247038"/>
                </a:lnTo>
                <a:cubicBezTo>
                  <a:pt x="19520" y="247038"/>
                  <a:pt x="0" y="227482"/>
                  <a:pt x="0" y="203431"/>
                </a:cubicBezTo>
                <a:lnTo>
                  <a:pt x="0" y="43590"/>
                </a:lnTo>
                <a:cubicBezTo>
                  <a:pt x="0" y="1953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58" name="六边形 157"/>
          <p:cNvSpPr>
            <a:spLocks noChangeAspect="1"/>
          </p:cNvSpPr>
          <p:nvPr/>
        </p:nvSpPr>
        <p:spPr>
          <a:xfrm rot="5400000">
            <a:off x="6525294" y="3497992"/>
            <a:ext cx="1395712" cy="1135048"/>
          </a:xfrm>
          <a:prstGeom prst="hexagon">
            <a:avLst/>
          </a:prstGeom>
          <a:solidFill>
            <a:schemeClr val="accent4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9" name="PA_任意多边形 42"/>
          <p:cNvSpPr/>
          <p:nvPr>
            <p:custDataLst>
              <p:tags r:id="rId4"/>
            </p:custDataLst>
          </p:nvPr>
        </p:nvSpPr>
        <p:spPr bwMode="auto">
          <a:xfrm>
            <a:off x="6947749" y="3795159"/>
            <a:ext cx="577184" cy="540715"/>
          </a:xfrm>
          <a:custGeom>
            <a:avLst/>
            <a:gdLst>
              <a:gd name="connsiteX0" fmla="*/ 73207 w 465138"/>
              <a:gd name="connsiteY0" fmla="*/ 72480 h 435749"/>
              <a:gd name="connsiteX1" fmla="*/ 73207 w 465138"/>
              <a:gd name="connsiteY1" fmla="*/ 276031 h 435749"/>
              <a:gd name="connsiteX2" fmla="*/ 391898 w 465138"/>
              <a:gd name="connsiteY2" fmla="*/ 276031 h 435749"/>
              <a:gd name="connsiteX3" fmla="*/ 391898 w 465138"/>
              <a:gd name="connsiteY3" fmla="*/ 72480 h 435749"/>
              <a:gd name="connsiteX4" fmla="*/ 391898 w 465138"/>
              <a:gd name="connsiteY4" fmla="*/ 57944 h 435749"/>
              <a:gd name="connsiteX5" fmla="*/ 406400 w 465138"/>
              <a:gd name="connsiteY5" fmla="*/ 72480 h 435749"/>
              <a:gd name="connsiteX6" fmla="*/ 406400 w 465138"/>
              <a:gd name="connsiteY6" fmla="*/ 275967 h 435749"/>
              <a:gd name="connsiteX7" fmla="*/ 391898 w 465138"/>
              <a:gd name="connsiteY7" fmla="*/ 290502 h 435749"/>
              <a:gd name="connsiteX8" fmla="*/ 73207 w 465138"/>
              <a:gd name="connsiteY8" fmla="*/ 290502 h 435749"/>
              <a:gd name="connsiteX9" fmla="*/ 58737 w 465138"/>
              <a:gd name="connsiteY9" fmla="*/ 275967 h 435749"/>
              <a:gd name="connsiteX10" fmla="*/ 58737 w 465138"/>
              <a:gd name="connsiteY10" fmla="*/ 72480 h 435749"/>
              <a:gd name="connsiteX11" fmla="*/ 73207 w 465138"/>
              <a:gd name="connsiteY11" fmla="*/ 57998 h 435749"/>
              <a:gd name="connsiteX12" fmla="*/ 43585 w 465138"/>
              <a:gd name="connsiteY12" fmla="*/ 29051 h 435749"/>
              <a:gd name="connsiteX13" fmla="*/ 29050 w 465138"/>
              <a:gd name="connsiteY13" fmla="*/ 43577 h 435749"/>
              <a:gd name="connsiteX14" fmla="*/ 29050 w 465138"/>
              <a:gd name="connsiteY14" fmla="*/ 334130 h 435749"/>
              <a:gd name="connsiteX15" fmla="*/ 43585 w 465138"/>
              <a:gd name="connsiteY15" fmla="*/ 348656 h 435749"/>
              <a:gd name="connsiteX16" fmla="*/ 174405 w 465138"/>
              <a:gd name="connsiteY16" fmla="*/ 348656 h 435749"/>
              <a:gd name="connsiteX17" fmla="*/ 290690 w 465138"/>
              <a:gd name="connsiteY17" fmla="*/ 348656 h 435749"/>
              <a:gd name="connsiteX18" fmla="*/ 421532 w 465138"/>
              <a:gd name="connsiteY18" fmla="*/ 348656 h 435749"/>
              <a:gd name="connsiteX19" fmla="*/ 436046 w 465138"/>
              <a:gd name="connsiteY19" fmla="*/ 334130 h 435749"/>
              <a:gd name="connsiteX20" fmla="*/ 436046 w 465138"/>
              <a:gd name="connsiteY20" fmla="*/ 43577 h 435749"/>
              <a:gd name="connsiteX21" fmla="*/ 421532 w 465138"/>
              <a:gd name="connsiteY21" fmla="*/ 29051 h 435749"/>
              <a:gd name="connsiteX22" fmla="*/ 43585 w 465138"/>
              <a:gd name="connsiteY22" fmla="*/ 0 h 435749"/>
              <a:gd name="connsiteX23" fmla="*/ 421532 w 465138"/>
              <a:gd name="connsiteY23" fmla="*/ 0 h 435749"/>
              <a:gd name="connsiteX24" fmla="*/ 465138 w 465138"/>
              <a:gd name="connsiteY24" fmla="*/ 43577 h 435749"/>
              <a:gd name="connsiteX25" fmla="*/ 465138 w 465138"/>
              <a:gd name="connsiteY25" fmla="*/ 334130 h 435749"/>
              <a:gd name="connsiteX26" fmla="*/ 421661 w 465138"/>
              <a:gd name="connsiteY26" fmla="*/ 377687 h 435749"/>
              <a:gd name="connsiteX27" fmla="*/ 276154 w 465138"/>
              <a:gd name="connsiteY27" fmla="*/ 377687 h 435749"/>
              <a:gd name="connsiteX28" fmla="*/ 276154 w 465138"/>
              <a:gd name="connsiteY28" fmla="*/ 395360 h 435749"/>
              <a:gd name="connsiteX29" fmla="*/ 366899 w 465138"/>
              <a:gd name="connsiteY29" fmla="*/ 407142 h 435749"/>
              <a:gd name="connsiteX30" fmla="*/ 377903 w 465138"/>
              <a:gd name="connsiteY30" fmla="*/ 421223 h 435749"/>
              <a:gd name="connsiteX31" fmla="*/ 363368 w 465138"/>
              <a:gd name="connsiteY31" fmla="*/ 435749 h 435749"/>
              <a:gd name="connsiteX32" fmla="*/ 101728 w 465138"/>
              <a:gd name="connsiteY32" fmla="*/ 435749 h 435749"/>
              <a:gd name="connsiteX33" fmla="*/ 87192 w 465138"/>
              <a:gd name="connsiteY33" fmla="*/ 421223 h 435749"/>
              <a:gd name="connsiteX34" fmla="*/ 98218 w 465138"/>
              <a:gd name="connsiteY34" fmla="*/ 407142 h 435749"/>
              <a:gd name="connsiteX35" fmla="*/ 188941 w 465138"/>
              <a:gd name="connsiteY35" fmla="*/ 395360 h 435749"/>
              <a:gd name="connsiteX36" fmla="*/ 188941 w 465138"/>
              <a:gd name="connsiteY36" fmla="*/ 377687 h 435749"/>
              <a:gd name="connsiteX37" fmla="*/ 43456 w 465138"/>
              <a:gd name="connsiteY37" fmla="*/ 377687 h 435749"/>
              <a:gd name="connsiteX38" fmla="*/ 0 w 465138"/>
              <a:gd name="connsiteY38" fmla="*/ 334130 h 435749"/>
              <a:gd name="connsiteX39" fmla="*/ 0 w 465138"/>
              <a:gd name="connsiteY39" fmla="*/ 43577 h 435749"/>
              <a:gd name="connsiteX40" fmla="*/ 43585 w 465138"/>
              <a:gd name="connsiteY40" fmla="*/ 0 h 4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5138" h="435749">
                <a:moveTo>
                  <a:pt x="73207" y="72480"/>
                </a:moveTo>
                <a:lnTo>
                  <a:pt x="73207" y="276031"/>
                </a:lnTo>
                <a:lnTo>
                  <a:pt x="391898" y="276031"/>
                </a:lnTo>
                <a:cubicBezTo>
                  <a:pt x="391898" y="276031"/>
                  <a:pt x="391898" y="72480"/>
                  <a:pt x="391898" y="72480"/>
                </a:cubicBezTo>
                <a:close/>
                <a:moveTo>
                  <a:pt x="391898" y="57944"/>
                </a:moveTo>
                <a:cubicBezTo>
                  <a:pt x="399914" y="57944"/>
                  <a:pt x="406400" y="64437"/>
                  <a:pt x="406400" y="72480"/>
                </a:cubicBezTo>
                <a:lnTo>
                  <a:pt x="406400" y="275967"/>
                </a:lnTo>
                <a:cubicBezTo>
                  <a:pt x="406400" y="284010"/>
                  <a:pt x="399914" y="290502"/>
                  <a:pt x="391898" y="290502"/>
                </a:cubicBezTo>
                <a:lnTo>
                  <a:pt x="73207" y="290502"/>
                </a:lnTo>
                <a:cubicBezTo>
                  <a:pt x="65208" y="290502"/>
                  <a:pt x="58737" y="284010"/>
                  <a:pt x="58737" y="275967"/>
                </a:cubicBezTo>
                <a:lnTo>
                  <a:pt x="58737" y="72480"/>
                </a:lnTo>
                <a:cubicBezTo>
                  <a:pt x="58737" y="64437"/>
                  <a:pt x="65208" y="57998"/>
                  <a:pt x="73207" y="57998"/>
                </a:cubicBezTo>
                <a:close/>
                <a:moveTo>
                  <a:pt x="43585" y="29051"/>
                </a:moveTo>
                <a:cubicBezTo>
                  <a:pt x="35553" y="29051"/>
                  <a:pt x="29050" y="35548"/>
                  <a:pt x="29050" y="43577"/>
                </a:cubicBezTo>
                <a:lnTo>
                  <a:pt x="29050" y="334130"/>
                </a:lnTo>
                <a:cubicBezTo>
                  <a:pt x="29050" y="342139"/>
                  <a:pt x="35553" y="348656"/>
                  <a:pt x="43585" y="348656"/>
                </a:cubicBezTo>
                <a:lnTo>
                  <a:pt x="174405" y="348656"/>
                </a:lnTo>
                <a:lnTo>
                  <a:pt x="290690" y="348656"/>
                </a:lnTo>
                <a:lnTo>
                  <a:pt x="421532" y="348656"/>
                </a:lnTo>
                <a:cubicBezTo>
                  <a:pt x="429521" y="348656"/>
                  <a:pt x="436046" y="342139"/>
                  <a:pt x="436046" y="334130"/>
                </a:cubicBezTo>
                <a:cubicBezTo>
                  <a:pt x="436046" y="334130"/>
                  <a:pt x="436046" y="43577"/>
                  <a:pt x="436046" y="43577"/>
                </a:cubicBezTo>
                <a:cubicBezTo>
                  <a:pt x="436046" y="35548"/>
                  <a:pt x="429521" y="29051"/>
                  <a:pt x="421532" y="29051"/>
                </a:cubicBezTo>
                <a:close/>
                <a:moveTo>
                  <a:pt x="43585" y="0"/>
                </a:moveTo>
                <a:lnTo>
                  <a:pt x="421532" y="0"/>
                </a:lnTo>
                <a:cubicBezTo>
                  <a:pt x="445585" y="0"/>
                  <a:pt x="465138" y="19489"/>
                  <a:pt x="465138" y="43577"/>
                </a:cubicBezTo>
                <a:lnTo>
                  <a:pt x="465138" y="334130"/>
                </a:lnTo>
                <a:cubicBezTo>
                  <a:pt x="465138" y="358158"/>
                  <a:pt x="445671" y="377626"/>
                  <a:pt x="421661" y="377687"/>
                </a:cubicBezTo>
                <a:lnTo>
                  <a:pt x="276154" y="377687"/>
                </a:lnTo>
                <a:lnTo>
                  <a:pt x="276154" y="395360"/>
                </a:lnTo>
                <a:lnTo>
                  <a:pt x="366899" y="407142"/>
                </a:lnTo>
                <a:cubicBezTo>
                  <a:pt x="373381" y="408776"/>
                  <a:pt x="377903" y="414566"/>
                  <a:pt x="377903" y="421223"/>
                </a:cubicBezTo>
                <a:cubicBezTo>
                  <a:pt x="377903" y="429253"/>
                  <a:pt x="371422" y="435749"/>
                  <a:pt x="363368" y="435749"/>
                </a:cubicBezTo>
                <a:lnTo>
                  <a:pt x="101728" y="435749"/>
                </a:lnTo>
                <a:cubicBezTo>
                  <a:pt x="93695" y="435749"/>
                  <a:pt x="87192" y="429253"/>
                  <a:pt x="87192" y="421223"/>
                </a:cubicBezTo>
                <a:cubicBezTo>
                  <a:pt x="87192" y="414566"/>
                  <a:pt x="91736" y="408776"/>
                  <a:pt x="98218" y="407142"/>
                </a:cubicBezTo>
                <a:lnTo>
                  <a:pt x="188941" y="395360"/>
                </a:lnTo>
                <a:lnTo>
                  <a:pt x="188941" y="377687"/>
                </a:lnTo>
                <a:lnTo>
                  <a:pt x="43456" y="377687"/>
                </a:lnTo>
                <a:cubicBezTo>
                  <a:pt x="19446" y="377626"/>
                  <a:pt x="0" y="358158"/>
                  <a:pt x="0" y="334130"/>
                </a:cubicBezTo>
                <a:lnTo>
                  <a:pt x="0" y="43577"/>
                </a:lnTo>
                <a:cubicBezTo>
                  <a:pt x="0" y="19489"/>
                  <a:pt x="19489" y="0"/>
                  <a:pt x="43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1" name="六边形 160"/>
          <p:cNvSpPr>
            <a:spLocks noChangeAspect="1"/>
          </p:cNvSpPr>
          <p:nvPr/>
        </p:nvSpPr>
        <p:spPr>
          <a:xfrm rot="5400000">
            <a:off x="7985740" y="3563911"/>
            <a:ext cx="691191" cy="562106"/>
          </a:xfrm>
          <a:prstGeom prst="hexagon">
            <a:avLst/>
          </a:prstGeom>
          <a:solidFill>
            <a:schemeClr val="accent2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2" name="PA_AutoShape 4"/>
          <p:cNvSpPr/>
          <p:nvPr>
            <p:custDataLst>
              <p:tags r:id="rId5"/>
            </p:custDataLst>
          </p:nvPr>
        </p:nvSpPr>
        <p:spPr bwMode="auto">
          <a:xfrm>
            <a:off x="8193296" y="3706630"/>
            <a:ext cx="276079" cy="2770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64" name="六边形 163"/>
          <p:cNvSpPr>
            <a:spLocks noChangeAspect="1"/>
          </p:cNvSpPr>
          <p:nvPr/>
        </p:nvSpPr>
        <p:spPr>
          <a:xfrm rot="5400000">
            <a:off x="6020344" y="2767783"/>
            <a:ext cx="810198" cy="658888"/>
          </a:xfrm>
          <a:prstGeom prst="hexagon">
            <a:avLst/>
          </a:prstGeom>
          <a:solidFill>
            <a:schemeClr val="accent1"/>
          </a:solidFill>
          <a:ln w="25400">
            <a:noFill/>
          </a:ln>
          <a:effectLst>
            <a:outerShdw blurRad="254000" dist="635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5" name="PA_任意多边形 38"/>
          <p:cNvSpPr/>
          <p:nvPr>
            <p:custDataLst>
              <p:tags r:id="rId6"/>
            </p:custDataLst>
          </p:nvPr>
        </p:nvSpPr>
        <p:spPr bwMode="auto">
          <a:xfrm>
            <a:off x="6269740" y="2915650"/>
            <a:ext cx="334473" cy="324758"/>
          </a:xfrm>
          <a:custGeom>
            <a:avLst/>
            <a:gdLst>
              <a:gd name="connsiteX0" fmla="*/ 261540 w 464338"/>
              <a:gd name="connsiteY0" fmla="*/ 246856 h 450850"/>
              <a:gd name="connsiteX1" fmla="*/ 290512 w 464338"/>
              <a:gd name="connsiteY1" fmla="*/ 276225 h 450850"/>
              <a:gd name="connsiteX2" fmla="*/ 261540 w 464338"/>
              <a:gd name="connsiteY2" fmla="*/ 305592 h 450850"/>
              <a:gd name="connsiteX3" fmla="*/ 232568 w 464338"/>
              <a:gd name="connsiteY3" fmla="*/ 276225 h 450850"/>
              <a:gd name="connsiteX4" fmla="*/ 261540 w 464338"/>
              <a:gd name="connsiteY4" fmla="*/ 246856 h 450850"/>
              <a:gd name="connsiteX5" fmla="*/ 419120 w 464338"/>
              <a:gd name="connsiteY5" fmla="*/ 213403 h 450850"/>
              <a:gd name="connsiteX6" fmla="*/ 418654 w 464338"/>
              <a:gd name="connsiteY6" fmla="*/ 214300 h 450850"/>
              <a:gd name="connsiteX7" fmla="*/ 415019 w 464338"/>
              <a:gd name="connsiteY7" fmla="*/ 221000 h 450850"/>
              <a:gd name="connsiteX8" fmla="*/ 391786 w 464338"/>
              <a:gd name="connsiteY8" fmla="*/ 232689 h 450850"/>
              <a:gd name="connsiteX9" fmla="*/ 261191 w 464338"/>
              <a:gd name="connsiteY9" fmla="*/ 232689 h 450850"/>
              <a:gd name="connsiteX10" fmla="*/ 217652 w 464338"/>
              <a:gd name="connsiteY10" fmla="*/ 276313 h 450850"/>
              <a:gd name="connsiteX11" fmla="*/ 261191 w 464338"/>
              <a:gd name="connsiteY11" fmla="*/ 319958 h 450850"/>
              <a:gd name="connsiteX12" fmla="*/ 410319 w 464338"/>
              <a:gd name="connsiteY12" fmla="*/ 319958 h 450850"/>
              <a:gd name="connsiteX13" fmla="*/ 435303 w 464338"/>
              <a:gd name="connsiteY13" fmla="*/ 261765 h 450850"/>
              <a:gd name="connsiteX14" fmla="*/ 419120 w 464338"/>
              <a:gd name="connsiteY14" fmla="*/ 213403 h 450850"/>
              <a:gd name="connsiteX15" fmla="*/ 29019 w 464338"/>
              <a:gd name="connsiteY15" fmla="*/ 141642 h 450850"/>
              <a:gd name="connsiteX16" fmla="*/ 29019 w 464338"/>
              <a:gd name="connsiteY16" fmla="*/ 370845 h 450850"/>
              <a:gd name="connsiteX17" fmla="*/ 79807 w 464338"/>
              <a:gd name="connsiteY17" fmla="*/ 421754 h 450850"/>
              <a:gd name="connsiteX18" fmla="*/ 340998 w 464338"/>
              <a:gd name="connsiteY18" fmla="*/ 421754 h 450850"/>
              <a:gd name="connsiteX19" fmla="*/ 391786 w 464338"/>
              <a:gd name="connsiteY19" fmla="*/ 370845 h 450850"/>
              <a:gd name="connsiteX20" fmla="*/ 391786 w 464338"/>
              <a:gd name="connsiteY20" fmla="*/ 349033 h 450850"/>
              <a:gd name="connsiteX21" fmla="*/ 261191 w 464338"/>
              <a:gd name="connsiteY21" fmla="*/ 349033 h 450850"/>
              <a:gd name="connsiteX22" fmla="*/ 188633 w 464338"/>
              <a:gd name="connsiteY22" fmla="*/ 276313 h 450850"/>
              <a:gd name="connsiteX23" fmla="*/ 261191 w 464338"/>
              <a:gd name="connsiteY23" fmla="*/ 203592 h 450850"/>
              <a:gd name="connsiteX24" fmla="*/ 391786 w 464338"/>
              <a:gd name="connsiteY24" fmla="*/ 203592 h 450850"/>
              <a:gd name="connsiteX25" fmla="*/ 391786 w 464338"/>
              <a:gd name="connsiteY25" fmla="*/ 174517 h 450850"/>
              <a:gd name="connsiteX26" fmla="*/ 377266 w 464338"/>
              <a:gd name="connsiteY26" fmla="*/ 159969 h 450850"/>
              <a:gd name="connsiteX27" fmla="*/ 319228 w 464338"/>
              <a:gd name="connsiteY27" fmla="*/ 159969 h 450850"/>
              <a:gd name="connsiteX28" fmla="*/ 79807 w 464338"/>
              <a:gd name="connsiteY28" fmla="*/ 159969 h 450850"/>
              <a:gd name="connsiteX29" fmla="*/ 29019 w 464338"/>
              <a:gd name="connsiteY29" fmla="*/ 141642 h 450850"/>
              <a:gd name="connsiteX30" fmla="*/ 58016 w 464338"/>
              <a:gd name="connsiteY30" fmla="*/ 116345 h 450850"/>
              <a:gd name="connsiteX31" fmla="*/ 58016 w 464338"/>
              <a:gd name="connsiteY31" fmla="*/ 125800 h 450850"/>
              <a:gd name="connsiteX32" fmla="*/ 79807 w 464338"/>
              <a:gd name="connsiteY32" fmla="*/ 130872 h 450850"/>
              <a:gd name="connsiteX33" fmla="*/ 319228 w 464338"/>
              <a:gd name="connsiteY33" fmla="*/ 130872 h 450850"/>
              <a:gd name="connsiteX34" fmla="*/ 362745 w 464338"/>
              <a:gd name="connsiteY34" fmla="*/ 130872 h 450850"/>
              <a:gd name="connsiteX35" fmla="*/ 362745 w 464338"/>
              <a:gd name="connsiteY35" fmla="*/ 116345 h 450850"/>
              <a:gd name="connsiteX36" fmla="*/ 58016 w 464338"/>
              <a:gd name="connsiteY36" fmla="*/ 116345 h 450850"/>
              <a:gd name="connsiteX37" fmla="*/ 58016 w 464338"/>
              <a:gd name="connsiteY37" fmla="*/ 87248 h 450850"/>
              <a:gd name="connsiteX38" fmla="*/ 58016 w 464338"/>
              <a:gd name="connsiteY38" fmla="*/ 101796 h 450850"/>
              <a:gd name="connsiteX39" fmla="*/ 362745 w 464338"/>
              <a:gd name="connsiteY39" fmla="*/ 101796 h 450850"/>
              <a:gd name="connsiteX40" fmla="*/ 362745 w 464338"/>
              <a:gd name="connsiteY40" fmla="*/ 87248 h 450850"/>
              <a:gd name="connsiteX41" fmla="*/ 58016 w 464338"/>
              <a:gd name="connsiteY41" fmla="*/ 58172 h 450850"/>
              <a:gd name="connsiteX42" fmla="*/ 58016 w 464338"/>
              <a:gd name="connsiteY42" fmla="*/ 72700 h 450850"/>
              <a:gd name="connsiteX43" fmla="*/ 362745 w 464338"/>
              <a:gd name="connsiteY43" fmla="*/ 72700 h 450850"/>
              <a:gd name="connsiteX44" fmla="*/ 362745 w 464338"/>
              <a:gd name="connsiteY44" fmla="*/ 58172 h 450850"/>
              <a:gd name="connsiteX45" fmla="*/ 79807 w 464338"/>
              <a:gd name="connsiteY45" fmla="*/ 29076 h 450850"/>
              <a:gd name="connsiteX46" fmla="*/ 29019 w 464338"/>
              <a:gd name="connsiteY46" fmla="*/ 79984 h 450850"/>
              <a:gd name="connsiteX47" fmla="*/ 43517 w 464338"/>
              <a:gd name="connsiteY47" fmla="*/ 115510 h 450850"/>
              <a:gd name="connsiteX48" fmla="*/ 43517 w 464338"/>
              <a:gd name="connsiteY48" fmla="*/ 87248 h 450850"/>
              <a:gd name="connsiteX49" fmla="*/ 43517 w 464338"/>
              <a:gd name="connsiteY49" fmla="*/ 58172 h 450850"/>
              <a:gd name="connsiteX50" fmla="*/ 58016 w 464338"/>
              <a:gd name="connsiteY50" fmla="*/ 43624 h 450850"/>
              <a:gd name="connsiteX51" fmla="*/ 362745 w 464338"/>
              <a:gd name="connsiteY51" fmla="*/ 43624 h 450850"/>
              <a:gd name="connsiteX52" fmla="*/ 377266 w 464338"/>
              <a:gd name="connsiteY52" fmla="*/ 58172 h 450850"/>
              <a:gd name="connsiteX53" fmla="*/ 377266 w 464338"/>
              <a:gd name="connsiteY53" fmla="*/ 87248 h 450850"/>
              <a:gd name="connsiteX54" fmla="*/ 377266 w 464338"/>
              <a:gd name="connsiteY54" fmla="*/ 116345 h 450850"/>
              <a:gd name="connsiteX55" fmla="*/ 377266 w 464338"/>
              <a:gd name="connsiteY55" fmla="*/ 130872 h 450850"/>
              <a:gd name="connsiteX56" fmla="*/ 391786 w 464338"/>
              <a:gd name="connsiteY56" fmla="*/ 133544 h 450850"/>
              <a:gd name="connsiteX57" fmla="*/ 391786 w 464338"/>
              <a:gd name="connsiteY57" fmla="*/ 87248 h 450850"/>
              <a:gd name="connsiteX58" fmla="*/ 391786 w 464338"/>
              <a:gd name="connsiteY58" fmla="*/ 79984 h 450850"/>
              <a:gd name="connsiteX59" fmla="*/ 391786 w 464338"/>
              <a:gd name="connsiteY59" fmla="*/ 43624 h 450850"/>
              <a:gd name="connsiteX60" fmla="*/ 377266 w 464338"/>
              <a:gd name="connsiteY60" fmla="*/ 29076 h 450850"/>
              <a:gd name="connsiteX61" fmla="*/ 319228 w 464338"/>
              <a:gd name="connsiteY61" fmla="*/ 29076 h 450850"/>
              <a:gd name="connsiteX62" fmla="*/ 79807 w 464338"/>
              <a:gd name="connsiteY62" fmla="*/ 0 h 450850"/>
              <a:gd name="connsiteX63" fmla="*/ 319228 w 464338"/>
              <a:gd name="connsiteY63" fmla="*/ 0 h 450850"/>
              <a:gd name="connsiteX64" fmla="*/ 377266 w 464338"/>
              <a:gd name="connsiteY64" fmla="*/ 0 h 450850"/>
              <a:gd name="connsiteX65" fmla="*/ 420805 w 464338"/>
              <a:gd name="connsiteY65" fmla="*/ 43624 h 450850"/>
              <a:gd name="connsiteX66" fmla="*/ 420805 w 464338"/>
              <a:gd name="connsiteY66" fmla="*/ 79984 h 450850"/>
              <a:gd name="connsiteX67" fmla="*/ 420805 w 464338"/>
              <a:gd name="connsiteY67" fmla="*/ 87248 h 450850"/>
              <a:gd name="connsiteX68" fmla="*/ 420805 w 464338"/>
              <a:gd name="connsiteY68" fmla="*/ 174517 h 450850"/>
              <a:gd name="connsiteX69" fmla="*/ 420827 w 464338"/>
              <a:gd name="connsiteY69" fmla="*/ 174517 h 450850"/>
              <a:gd name="connsiteX70" fmla="*/ 420827 w 464338"/>
              <a:gd name="connsiteY70" fmla="*/ 349033 h 450850"/>
              <a:gd name="connsiteX71" fmla="*/ 420805 w 464338"/>
              <a:gd name="connsiteY71" fmla="*/ 349033 h 450850"/>
              <a:gd name="connsiteX72" fmla="*/ 420805 w 464338"/>
              <a:gd name="connsiteY72" fmla="*/ 370845 h 450850"/>
              <a:gd name="connsiteX73" fmla="*/ 340998 w 464338"/>
              <a:gd name="connsiteY73" fmla="*/ 450850 h 450850"/>
              <a:gd name="connsiteX74" fmla="*/ 79807 w 464338"/>
              <a:gd name="connsiteY74" fmla="*/ 450850 h 450850"/>
              <a:gd name="connsiteX75" fmla="*/ 0 w 464338"/>
              <a:gd name="connsiteY75" fmla="*/ 370845 h 450850"/>
              <a:gd name="connsiteX76" fmla="*/ 0 w 464338"/>
              <a:gd name="connsiteY76" fmla="*/ 79984 h 450850"/>
              <a:gd name="connsiteX77" fmla="*/ 79807 w 464338"/>
              <a:gd name="connsiteY77" fmla="*/ 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64338" h="450850">
                <a:moveTo>
                  <a:pt x="261540" y="246856"/>
                </a:moveTo>
                <a:cubicBezTo>
                  <a:pt x="277531" y="246856"/>
                  <a:pt x="290512" y="260021"/>
                  <a:pt x="290512" y="276225"/>
                </a:cubicBezTo>
                <a:cubicBezTo>
                  <a:pt x="290512" y="292427"/>
                  <a:pt x="277531" y="305592"/>
                  <a:pt x="261540" y="305592"/>
                </a:cubicBezTo>
                <a:cubicBezTo>
                  <a:pt x="245546" y="305592"/>
                  <a:pt x="232568" y="292427"/>
                  <a:pt x="232568" y="276225"/>
                </a:cubicBezTo>
                <a:cubicBezTo>
                  <a:pt x="232568" y="260021"/>
                  <a:pt x="245546" y="246856"/>
                  <a:pt x="261540" y="246856"/>
                </a:cubicBezTo>
                <a:close/>
                <a:moveTo>
                  <a:pt x="419120" y="213403"/>
                </a:moveTo>
                <a:cubicBezTo>
                  <a:pt x="419009" y="213716"/>
                  <a:pt x="418765" y="213966"/>
                  <a:pt x="418654" y="214300"/>
                </a:cubicBezTo>
                <a:cubicBezTo>
                  <a:pt x="417701" y="216680"/>
                  <a:pt x="416526" y="218976"/>
                  <a:pt x="415019" y="221000"/>
                </a:cubicBezTo>
                <a:cubicBezTo>
                  <a:pt x="409610" y="228222"/>
                  <a:pt x="400742" y="232564"/>
                  <a:pt x="391786" y="232689"/>
                </a:cubicBezTo>
                <a:lnTo>
                  <a:pt x="261191" y="232689"/>
                </a:lnTo>
                <a:cubicBezTo>
                  <a:pt x="237182" y="232689"/>
                  <a:pt x="217652" y="252268"/>
                  <a:pt x="217652" y="276313"/>
                </a:cubicBezTo>
                <a:cubicBezTo>
                  <a:pt x="217652" y="300379"/>
                  <a:pt x="237182" y="319958"/>
                  <a:pt x="261191" y="319958"/>
                </a:cubicBezTo>
                <a:lnTo>
                  <a:pt x="410319" y="319958"/>
                </a:lnTo>
                <a:cubicBezTo>
                  <a:pt x="426303" y="304888"/>
                  <a:pt x="435303" y="284140"/>
                  <a:pt x="435303" y="261765"/>
                </a:cubicBezTo>
                <a:cubicBezTo>
                  <a:pt x="435303" y="243918"/>
                  <a:pt x="429561" y="227095"/>
                  <a:pt x="419120" y="213403"/>
                </a:cubicBezTo>
                <a:close/>
                <a:moveTo>
                  <a:pt x="29019" y="141642"/>
                </a:moveTo>
                <a:lnTo>
                  <a:pt x="29019" y="370845"/>
                </a:lnTo>
                <a:cubicBezTo>
                  <a:pt x="29019" y="398961"/>
                  <a:pt x="51742" y="421754"/>
                  <a:pt x="79807" y="421754"/>
                </a:cubicBezTo>
                <a:lnTo>
                  <a:pt x="340998" y="421754"/>
                </a:lnTo>
                <a:cubicBezTo>
                  <a:pt x="369041" y="421754"/>
                  <a:pt x="391786" y="398961"/>
                  <a:pt x="391786" y="370845"/>
                </a:cubicBezTo>
                <a:cubicBezTo>
                  <a:pt x="391786" y="370845"/>
                  <a:pt x="391786" y="349033"/>
                  <a:pt x="391786" y="349033"/>
                </a:cubicBezTo>
                <a:lnTo>
                  <a:pt x="261191" y="349033"/>
                </a:lnTo>
                <a:cubicBezTo>
                  <a:pt x="221110" y="349033"/>
                  <a:pt x="188633" y="316493"/>
                  <a:pt x="188633" y="276313"/>
                </a:cubicBezTo>
                <a:cubicBezTo>
                  <a:pt x="188633" y="236154"/>
                  <a:pt x="221110" y="203592"/>
                  <a:pt x="261191" y="203592"/>
                </a:cubicBezTo>
                <a:lnTo>
                  <a:pt x="391786" y="203592"/>
                </a:lnTo>
                <a:lnTo>
                  <a:pt x="391786" y="174517"/>
                </a:lnTo>
                <a:cubicBezTo>
                  <a:pt x="391786" y="166481"/>
                  <a:pt x="385269" y="159969"/>
                  <a:pt x="377266" y="159969"/>
                </a:cubicBezTo>
                <a:lnTo>
                  <a:pt x="319228" y="159969"/>
                </a:lnTo>
                <a:lnTo>
                  <a:pt x="79807" y="159969"/>
                </a:lnTo>
                <a:cubicBezTo>
                  <a:pt x="60521" y="159969"/>
                  <a:pt x="42808" y="153081"/>
                  <a:pt x="29019" y="141642"/>
                </a:cubicBezTo>
                <a:close/>
                <a:moveTo>
                  <a:pt x="58016" y="116345"/>
                </a:moveTo>
                <a:lnTo>
                  <a:pt x="58016" y="125800"/>
                </a:lnTo>
                <a:cubicBezTo>
                  <a:pt x="64644" y="128973"/>
                  <a:pt x="71960" y="130872"/>
                  <a:pt x="79807" y="130872"/>
                </a:cubicBezTo>
                <a:lnTo>
                  <a:pt x="319228" y="130872"/>
                </a:lnTo>
                <a:lnTo>
                  <a:pt x="362745" y="130872"/>
                </a:lnTo>
                <a:lnTo>
                  <a:pt x="362745" y="116345"/>
                </a:lnTo>
                <a:cubicBezTo>
                  <a:pt x="362745" y="116345"/>
                  <a:pt x="58016" y="116345"/>
                  <a:pt x="58016" y="116345"/>
                </a:cubicBezTo>
                <a:close/>
                <a:moveTo>
                  <a:pt x="58016" y="87248"/>
                </a:moveTo>
                <a:lnTo>
                  <a:pt x="58016" y="101796"/>
                </a:lnTo>
                <a:lnTo>
                  <a:pt x="362745" y="101796"/>
                </a:lnTo>
                <a:cubicBezTo>
                  <a:pt x="362745" y="101796"/>
                  <a:pt x="362745" y="87248"/>
                  <a:pt x="362745" y="87248"/>
                </a:cubicBezTo>
                <a:close/>
                <a:moveTo>
                  <a:pt x="58016" y="58172"/>
                </a:moveTo>
                <a:lnTo>
                  <a:pt x="58016" y="72700"/>
                </a:lnTo>
                <a:lnTo>
                  <a:pt x="362745" y="72700"/>
                </a:lnTo>
                <a:cubicBezTo>
                  <a:pt x="362745" y="72700"/>
                  <a:pt x="362745" y="58172"/>
                  <a:pt x="362745" y="58172"/>
                </a:cubicBezTo>
                <a:close/>
                <a:moveTo>
                  <a:pt x="79807" y="29076"/>
                </a:moveTo>
                <a:cubicBezTo>
                  <a:pt x="51742" y="29076"/>
                  <a:pt x="29019" y="51869"/>
                  <a:pt x="29019" y="79984"/>
                </a:cubicBezTo>
                <a:cubicBezTo>
                  <a:pt x="29019" y="93823"/>
                  <a:pt x="34561" y="106326"/>
                  <a:pt x="43517" y="115510"/>
                </a:cubicBezTo>
                <a:lnTo>
                  <a:pt x="43517" y="87248"/>
                </a:lnTo>
                <a:lnTo>
                  <a:pt x="43517" y="58172"/>
                </a:lnTo>
                <a:cubicBezTo>
                  <a:pt x="43517" y="50116"/>
                  <a:pt x="50013" y="43624"/>
                  <a:pt x="58016" y="43624"/>
                </a:cubicBezTo>
                <a:lnTo>
                  <a:pt x="362745" y="43624"/>
                </a:lnTo>
                <a:cubicBezTo>
                  <a:pt x="370748" y="43624"/>
                  <a:pt x="377266" y="50116"/>
                  <a:pt x="377266" y="58172"/>
                </a:cubicBezTo>
                <a:lnTo>
                  <a:pt x="377266" y="87248"/>
                </a:lnTo>
                <a:lnTo>
                  <a:pt x="377266" y="116345"/>
                </a:lnTo>
                <a:lnTo>
                  <a:pt x="377266" y="130872"/>
                </a:lnTo>
                <a:cubicBezTo>
                  <a:pt x="382387" y="130872"/>
                  <a:pt x="387197" y="131936"/>
                  <a:pt x="391786" y="133544"/>
                </a:cubicBezTo>
                <a:lnTo>
                  <a:pt x="391786" y="87248"/>
                </a:lnTo>
                <a:lnTo>
                  <a:pt x="391786" y="79984"/>
                </a:lnTo>
                <a:lnTo>
                  <a:pt x="391786" y="43624"/>
                </a:lnTo>
                <a:cubicBezTo>
                  <a:pt x="391786" y="35588"/>
                  <a:pt x="385269" y="29076"/>
                  <a:pt x="377266" y="29076"/>
                </a:cubicBezTo>
                <a:lnTo>
                  <a:pt x="319228" y="29076"/>
                </a:lnTo>
                <a:close/>
                <a:moveTo>
                  <a:pt x="79807" y="0"/>
                </a:moveTo>
                <a:lnTo>
                  <a:pt x="319228" y="0"/>
                </a:lnTo>
                <a:lnTo>
                  <a:pt x="377266" y="0"/>
                </a:lnTo>
                <a:cubicBezTo>
                  <a:pt x="401296" y="0"/>
                  <a:pt x="420805" y="19516"/>
                  <a:pt x="420805" y="43624"/>
                </a:cubicBezTo>
                <a:lnTo>
                  <a:pt x="420805" y="79984"/>
                </a:lnTo>
                <a:lnTo>
                  <a:pt x="420805" y="87248"/>
                </a:lnTo>
                <a:lnTo>
                  <a:pt x="420805" y="174517"/>
                </a:lnTo>
                <a:lnTo>
                  <a:pt x="420827" y="174517"/>
                </a:lnTo>
                <a:cubicBezTo>
                  <a:pt x="478842" y="218162"/>
                  <a:pt x="478842" y="305388"/>
                  <a:pt x="420827" y="349033"/>
                </a:cubicBezTo>
                <a:lnTo>
                  <a:pt x="420805" y="349033"/>
                </a:lnTo>
                <a:lnTo>
                  <a:pt x="420805" y="370845"/>
                </a:lnTo>
                <a:cubicBezTo>
                  <a:pt x="420805" y="414949"/>
                  <a:pt x="384980" y="450850"/>
                  <a:pt x="340998" y="450850"/>
                </a:cubicBezTo>
                <a:lnTo>
                  <a:pt x="79807" y="450850"/>
                </a:lnTo>
                <a:cubicBezTo>
                  <a:pt x="35780" y="450850"/>
                  <a:pt x="0" y="414949"/>
                  <a:pt x="0" y="370845"/>
                </a:cubicBezTo>
                <a:lnTo>
                  <a:pt x="0" y="79984"/>
                </a:lnTo>
                <a:cubicBezTo>
                  <a:pt x="0" y="35880"/>
                  <a:pt x="35780" y="0"/>
                  <a:pt x="798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4350977" y="2112160"/>
            <a:ext cx="0" cy="1543293"/>
          </a:xfrm>
          <a:prstGeom prst="line">
            <a:avLst/>
          </a:prstGeom>
          <a:ln w="6350"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V="1">
            <a:off x="6965171" y="2112161"/>
            <a:ext cx="0" cy="1170019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V="1">
            <a:off x="8734570" y="3384543"/>
            <a:ext cx="0" cy="649647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2995284" y="3384543"/>
            <a:ext cx="0" cy="649647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 flipH="1">
            <a:off x="6367862" y="4580458"/>
            <a:ext cx="788675" cy="1160278"/>
            <a:chOff x="4133926" y="4645631"/>
            <a:chExt cx="865800" cy="1273743"/>
          </a:xfrm>
        </p:grpSpPr>
        <p:cxnSp>
          <p:nvCxnSpPr>
            <p:cNvPr id="94" name="直接连接符 93"/>
            <p:cNvCxnSpPr/>
            <p:nvPr/>
          </p:nvCxnSpPr>
          <p:spPr>
            <a:xfrm flipH="1">
              <a:off x="4136444" y="4645631"/>
              <a:ext cx="863282" cy="485449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>
              <a:off x="4133926" y="5129633"/>
              <a:ext cx="0" cy="7897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4" name="组合 143"/>
          <p:cNvGrpSpPr/>
          <p:nvPr/>
        </p:nvGrpSpPr>
        <p:grpSpPr>
          <a:xfrm>
            <a:off x="4377006" y="4747669"/>
            <a:ext cx="537609" cy="900260"/>
            <a:chOff x="4133926" y="4800619"/>
            <a:chExt cx="590182" cy="988297"/>
          </a:xfrm>
        </p:grpSpPr>
        <p:cxnSp>
          <p:nvCxnSpPr>
            <p:cNvPr id="145" name="直接连接符 144"/>
            <p:cNvCxnSpPr/>
            <p:nvPr/>
          </p:nvCxnSpPr>
          <p:spPr>
            <a:xfrm flipH="1">
              <a:off x="4136445" y="4800619"/>
              <a:ext cx="587663" cy="330461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4133926" y="5129633"/>
              <a:ext cx="0" cy="65928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186320" y="1867907"/>
            <a:ext cx="2248912" cy="971342"/>
            <a:chOff x="3389687" y="2343753"/>
            <a:chExt cx="2248912" cy="971342"/>
          </a:xfrm>
        </p:grpSpPr>
        <p:sp>
          <p:nvSpPr>
            <p:cNvPr id="25" name="文本框 24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14670" y="3169782"/>
            <a:ext cx="2248912" cy="971342"/>
            <a:chOff x="3389687" y="2343753"/>
            <a:chExt cx="2248912" cy="971342"/>
          </a:xfrm>
        </p:grpSpPr>
        <p:sp>
          <p:nvSpPr>
            <p:cNvPr id="28" name="文本框 27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44919" y="5038763"/>
            <a:ext cx="2248912" cy="971342"/>
            <a:chOff x="3389687" y="2343753"/>
            <a:chExt cx="2248912" cy="971342"/>
          </a:xfrm>
        </p:grpSpPr>
        <p:sp>
          <p:nvSpPr>
            <p:cNvPr id="31" name="文本框 30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938649" y="5038763"/>
            <a:ext cx="2248912" cy="971342"/>
            <a:chOff x="3389687" y="2343753"/>
            <a:chExt cx="2248912" cy="971342"/>
          </a:xfrm>
        </p:grpSpPr>
        <p:sp>
          <p:nvSpPr>
            <p:cNvPr id="34" name="文本框 33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5227" y="3169782"/>
            <a:ext cx="2248912" cy="971342"/>
            <a:chOff x="3389687" y="2343753"/>
            <a:chExt cx="2248912" cy="971342"/>
          </a:xfrm>
        </p:grpSpPr>
        <p:sp>
          <p:nvSpPr>
            <p:cNvPr id="37" name="文本框 36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27978" y="1867907"/>
            <a:ext cx="2248912" cy="971342"/>
            <a:chOff x="3389687" y="2343753"/>
            <a:chExt cx="2248912" cy="971342"/>
          </a:xfrm>
        </p:grpSpPr>
        <p:sp>
          <p:nvSpPr>
            <p:cNvPr id="40" name="文本框 39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43" name="文本框 42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职业定位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 animBg="1"/>
      <p:bldP spid="150" grpId="0" animBg="1"/>
      <p:bldP spid="152" grpId="0" animBg="1"/>
      <p:bldP spid="153" grpId="0" animBg="1"/>
      <p:bldP spid="155" grpId="0" animBg="1"/>
      <p:bldP spid="156" grpId="0" animBg="1"/>
      <p:bldP spid="158" grpId="0" animBg="1"/>
      <p:bldP spid="159" grpId="0" animBg="1"/>
      <p:bldP spid="161" grpId="0" animBg="1"/>
      <p:bldP spid="162" grpId="0" animBg="1"/>
      <p:bldP spid="164" grpId="0" animBg="1"/>
      <p:bldP spid="16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05808" y="1739779"/>
            <a:ext cx="4380384" cy="4380384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612587" y="2452234"/>
            <a:ext cx="2966828" cy="296682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98414" y="4261487"/>
            <a:ext cx="560783" cy="560783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46709" y="4409782"/>
            <a:ext cx="264191" cy="264191"/>
          </a:xfrm>
          <a:prstGeom prst="ellipse">
            <a:avLst/>
          </a:prstGeom>
          <a:solidFill>
            <a:schemeClr val="accent3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98414" y="2716138"/>
            <a:ext cx="560783" cy="560783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846709" y="2864433"/>
            <a:ext cx="264191" cy="264191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876461" y="4261487"/>
            <a:ext cx="560783" cy="560783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024756" y="4409782"/>
            <a:ext cx="264191" cy="264191"/>
          </a:xfrm>
          <a:prstGeom prst="ellipse">
            <a:avLst/>
          </a:prstGeom>
          <a:solidFill>
            <a:schemeClr val="accent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876461" y="2716138"/>
            <a:ext cx="560783" cy="560783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024756" y="2864433"/>
            <a:ext cx="264191" cy="264191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17678" y="2650657"/>
            <a:ext cx="2558626" cy="2558626"/>
            <a:chOff x="773490" y="3517482"/>
            <a:chExt cx="2558628" cy="2558628"/>
          </a:xfrm>
        </p:grpSpPr>
        <p:sp>
          <p:nvSpPr>
            <p:cNvPr id="21" name="Shape 285"/>
            <p:cNvSpPr/>
            <p:nvPr/>
          </p:nvSpPr>
          <p:spPr>
            <a:xfrm>
              <a:off x="773490" y="3517482"/>
              <a:ext cx="2558628" cy="255862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60000">
                  <a:schemeClr val="bg2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25400">
              <a:noFill/>
            </a:ln>
            <a:effectLst>
              <a:outerShdw blurRad="381000" dist="1270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Shape 286"/>
            <p:cNvSpPr/>
            <p:nvPr/>
          </p:nvSpPr>
          <p:spPr>
            <a:xfrm>
              <a:off x="892255" y="3636248"/>
              <a:ext cx="2321098" cy="232109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0000">
                  <a:schemeClr val="bg2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Shape 287"/>
            <p:cNvSpPr/>
            <p:nvPr/>
          </p:nvSpPr>
          <p:spPr>
            <a:xfrm>
              <a:off x="1037035" y="3781027"/>
              <a:ext cx="2031538" cy="2031538"/>
            </a:xfrm>
            <a:prstGeom prst="ellipse">
              <a:avLst/>
            </a:prstGeom>
            <a:blipFill>
              <a:blip r:embed="rId1"/>
              <a:srcRect/>
              <a:stretch>
                <a:fillRect l="-30267" r="-30267"/>
              </a:stretch>
            </a:blipFill>
            <a:ln w="25400"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  <a:latin typeface="Century Gothic" panose="020B0502020202020204" pitchFamily="34" charset="0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39582" y="2428531"/>
            <a:ext cx="2248912" cy="971342"/>
            <a:chOff x="3389687" y="2343753"/>
            <a:chExt cx="2248912" cy="971342"/>
          </a:xfrm>
        </p:grpSpPr>
        <p:sp>
          <p:nvSpPr>
            <p:cNvPr id="17" name="文本框 16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39582" y="3981329"/>
            <a:ext cx="2248912" cy="971342"/>
            <a:chOff x="3389687" y="2343753"/>
            <a:chExt cx="2248912" cy="971342"/>
          </a:xfrm>
        </p:grpSpPr>
        <p:sp>
          <p:nvSpPr>
            <p:cNvPr id="24" name="文本框 23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89365" y="2428531"/>
            <a:ext cx="2248912" cy="971342"/>
            <a:chOff x="3389687" y="2343753"/>
            <a:chExt cx="2248912" cy="971342"/>
          </a:xfrm>
        </p:grpSpPr>
        <p:sp>
          <p:nvSpPr>
            <p:cNvPr id="27" name="文本框 26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89365" y="3981329"/>
            <a:ext cx="2248912" cy="971342"/>
            <a:chOff x="3389687" y="2343753"/>
            <a:chExt cx="2248912" cy="971342"/>
          </a:xfrm>
        </p:grpSpPr>
        <p:sp>
          <p:nvSpPr>
            <p:cNvPr id="30" name="文本框 29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33" name="文本框 32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职业定位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4337051" y="2187589"/>
            <a:ext cx="3521074" cy="3222598"/>
            <a:chOff x="3805668" y="1193340"/>
            <a:chExt cx="4583840" cy="4195274"/>
          </a:xfrm>
        </p:grpSpPr>
        <p:sp>
          <p:nvSpPr>
            <p:cNvPr id="3" name="íṥľïḑe"/>
            <p:cNvSpPr/>
            <p:nvPr/>
          </p:nvSpPr>
          <p:spPr bwMode="auto">
            <a:xfrm>
              <a:off x="3805668" y="4440232"/>
              <a:ext cx="4162337" cy="9483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ïṥ1ïḑê"/>
            <p:cNvSpPr/>
            <p:nvPr/>
          </p:nvSpPr>
          <p:spPr bwMode="auto">
            <a:xfrm>
              <a:off x="5241411" y="1595087"/>
              <a:ext cx="684942" cy="68494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sḷîḓè"/>
            <p:cNvSpPr/>
            <p:nvPr/>
          </p:nvSpPr>
          <p:spPr bwMode="auto">
            <a:xfrm>
              <a:off x="5261171" y="1614843"/>
              <a:ext cx="652014" cy="645426"/>
            </a:xfrm>
            <a:custGeom>
              <a:avLst/>
              <a:gdLst>
                <a:gd name="T0" fmla="*/ 218 w 436"/>
                <a:gd name="T1" fmla="*/ 0 h 436"/>
                <a:gd name="T2" fmla="*/ 0 w 436"/>
                <a:gd name="T3" fmla="*/ 218 h 436"/>
                <a:gd name="T4" fmla="*/ 218 w 436"/>
                <a:gd name="T5" fmla="*/ 436 h 436"/>
                <a:gd name="T6" fmla="*/ 436 w 436"/>
                <a:gd name="T7" fmla="*/ 218 h 436"/>
                <a:gd name="T8" fmla="*/ 218 w 436"/>
                <a:gd name="T9" fmla="*/ 0 h 436"/>
                <a:gd name="T10" fmla="*/ 218 w 436"/>
                <a:gd name="T11" fmla="*/ 428 h 436"/>
                <a:gd name="T12" fmla="*/ 7 w 436"/>
                <a:gd name="T13" fmla="*/ 218 h 436"/>
                <a:gd name="T14" fmla="*/ 218 w 436"/>
                <a:gd name="T15" fmla="*/ 8 h 436"/>
                <a:gd name="T16" fmla="*/ 428 w 436"/>
                <a:gd name="T17" fmla="*/ 218 h 436"/>
                <a:gd name="T18" fmla="*/ 218 w 436"/>
                <a:gd name="T19" fmla="*/ 42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6" h="436">
                  <a:moveTo>
                    <a:pt x="218" y="0"/>
                  </a:moveTo>
                  <a:cubicBezTo>
                    <a:pt x="97" y="0"/>
                    <a:pt x="0" y="97"/>
                    <a:pt x="0" y="218"/>
                  </a:cubicBezTo>
                  <a:cubicBezTo>
                    <a:pt x="0" y="339"/>
                    <a:pt x="97" y="436"/>
                    <a:pt x="218" y="436"/>
                  </a:cubicBezTo>
                  <a:cubicBezTo>
                    <a:pt x="339" y="436"/>
                    <a:pt x="436" y="339"/>
                    <a:pt x="436" y="218"/>
                  </a:cubicBezTo>
                  <a:cubicBezTo>
                    <a:pt x="436" y="97"/>
                    <a:pt x="339" y="0"/>
                    <a:pt x="218" y="0"/>
                  </a:cubicBezTo>
                  <a:moveTo>
                    <a:pt x="218" y="428"/>
                  </a:moveTo>
                  <a:cubicBezTo>
                    <a:pt x="102" y="428"/>
                    <a:pt x="7" y="334"/>
                    <a:pt x="7" y="218"/>
                  </a:cubicBezTo>
                  <a:cubicBezTo>
                    <a:pt x="7" y="102"/>
                    <a:pt x="102" y="8"/>
                    <a:pt x="218" y="8"/>
                  </a:cubicBezTo>
                  <a:cubicBezTo>
                    <a:pt x="334" y="8"/>
                    <a:pt x="428" y="102"/>
                    <a:pt x="428" y="218"/>
                  </a:cubicBezTo>
                  <a:cubicBezTo>
                    <a:pt x="428" y="334"/>
                    <a:pt x="334" y="428"/>
                    <a:pt x="218" y="428"/>
                  </a:cubicBezTo>
                </a:path>
              </a:pathLst>
            </a:cu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ṧļïḑé"/>
            <p:cNvSpPr/>
            <p:nvPr/>
          </p:nvSpPr>
          <p:spPr bwMode="auto">
            <a:xfrm>
              <a:off x="5583882" y="2273441"/>
              <a:ext cx="79032" cy="6588"/>
            </a:xfrm>
            <a:custGeom>
              <a:avLst/>
              <a:gdLst>
                <a:gd name="T0" fmla="*/ 1 w 51"/>
                <a:gd name="T1" fmla="*/ 5 h 5"/>
                <a:gd name="T2" fmla="*/ 2 w 51"/>
                <a:gd name="T3" fmla="*/ 5 h 5"/>
                <a:gd name="T4" fmla="*/ 3 w 51"/>
                <a:gd name="T5" fmla="*/ 5 h 5"/>
                <a:gd name="T6" fmla="*/ 4 w 51"/>
                <a:gd name="T7" fmla="*/ 5 h 5"/>
                <a:gd name="T8" fmla="*/ 5 w 51"/>
                <a:gd name="T9" fmla="*/ 5 h 5"/>
                <a:gd name="T10" fmla="*/ 6 w 51"/>
                <a:gd name="T11" fmla="*/ 5 h 5"/>
                <a:gd name="T12" fmla="*/ 7 w 51"/>
                <a:gd name="T13" fmla="*/ 5 h 5"/>
                <a:gd name="T14" fmla="*/ 7 w 51"/>
                <a:gd name="T15" fmla="*/ 5 h 5"/>
                <a:gd name="T16" fmla="*/ 9 w 51"/>
                <a:gd name="T17" fmla="*/ 5 h 5"/>
                <a:gd name="T18" fmla="*/ 10 w 51"/>
                <a:gd name="T19" fmla="*/ 5 h 5"/>
                <a:gd name="T20" fmla="*/ 10 w 51"/>
                <a:gd name="T21" fmla="*/ 5 h 5"/>
                <a:gd name="T22" fmla="*/ 12 w 51"/>
                <a:gd name="T23" fmla="*/ 5 h 5"/>
                <a:gd name="T24" fmla="*/ 13 w 51"/>
                <a:gd name="T25" fmla="*/ 5 h 5"/>
                <a:gd name="T26" fmla="*/ 13 w 51"/>
                <a:gd name="T27" fmla="*/ 5 h 5"/>
                <a:gd name="T28" fmla="*/ 15 w 51"/>
                <a:gd name="T29" fmla="*/ 5 h 5"/>
                <a:gd name="T30" fmla="*/ 16 w 51"/>
                <a:gd name="T31" fmla="*/ 5 h 5"/>
                <a:gd name="T32" fmla="*/ 16 w 51"/>
                <a:gd name="T33" fmla="*/ 5 h 5"/>
                <a:gd name="T34" fmla="*/ 17 w 51"/>
                <a:gd name="T35" fmla="*/ 5 h 5"/>
                <a:gd name="T36" fmla="*/ 19 w 51"/>
                <a:gd name="T37" fmla="*/ 5 h 5"/>
                <a:gd name="T38" fmla="*/ 19 w 51"/>
                <a:gd name="T39" fmla="*/ 5 h 5"/>
                <a:gd name="T40" fmla="*/ 20 w 51"/>
                <a:gd name="T41" fmla="*/ 4 h 5"/>
                <a:gd name="T42" fmla="*/ 22 w 51"/>
                <a:gd name="T43" fmla="*/ 4 h 5"/>
                <a:gd name="T44" fmla="*/ 22 w 51"/>
                <a:gd name="T45" fmla="*/ 4 h 5"/>
                <a:gd name="T46" fmla="*/ 23 w 51"/>
                <a:gd name="T47" fmla="*/ 4 h 5"/>
                <a:gd name="T48" fmla="*/ 25 w 51"/>
                <a:gd name="T49" fmla="*/ 4 h 5"/>
                <a:gd name="T50" fmla="*/ 25 w 51"/>
                <a:gd name="T51" fmla="*/ 4 h 5"/>
                <a:gd name="T52" fmla="*/ 26 w 51"/>
                <a:gd name="T53" fmla="*/ 4 h 5"/>
                <a:gd name="T54" fmla="*/ 28 w 51"/>
                <a:gd name="T55" fmla="*/ 4 h 5"/>
                <a:gd name="T56" fmla="*/ 28 w 51"/>
                <a:gd name="T57" fmla="*/ 4 h 5"/>
                <a:gd name="T58" fmla="*/ 29 w 51"/>
                <a:gd name="T59" fmla="*/ 3 h 5"/>
                <a:gd name="T60" fmla="*/ 30 w 51"/>
                <a:gd name="T61" fmla="*/ 3 h 5"/>
                <a:gd name="T62" fmla="*/ 31 w 51"/>
                <a:gd name="T63" fmla="*/ 3 h 5"/>
                <a:gd name="T64" fmla="*/ 32 w 51"/>
                <a:gd name="T65" fmla="*/ 3 h 5"/>
                <a:gd name="T66" fmla="*/ 34 w 51"/>
                <a:gd name="T67" fmla="*/ 3 h 5"/>
                <a:gd name="T68" fmla="*/ 34 w 51"/>
                <a:gd name="T69" fmla="*/ 3 h 5"/>
                <a:gd name="T70" fmla="*/ 35 w 51"/>
                <a:gd name="T71" fmla="*/ 3 h 5"/>
                <a:gd name="T72" fmla="*/ 36 w 51"/>
                <a:gd name="T73" fmla="*/ 2 h 5"/>
                <a:gd name="T74" fmla="*/ 37 w 51"/>
                <a:gd name="T75" fmla="*/ 2 h 5"/>
                <a:gd name="T76" fmla="*/ 38 w 51"/>
                <a:gd name="T77" fmla="*/ 2 h 5"/>
                <a:gd name="T78" fmla="*/ 39 w 51"/>
                <a:gd name="T79" fmla="*/ 2 h 5"/>
                <a:gd name="T80" fmla="*/ 39 w 51"/>
                <a:gd name="T81" fmla="*/ 2 h 5"/>
                <a:gd name="T82" fmla="*/ 40 w 51"/>
                <a:gd name="T83" fmla="*/ 2 h 5"/>
                <a:gd name="T84" fmla="*/ 45 w 51"/>
                <a:gd name="T85" fmla="*/ 1 h 5"/>
                <a:gd name="T86" fmla="*/ 45 w 51"/>
                <a:gd name="T87" fmla="*/ 1 h 5"/>
                <a:gd name="T88" fmla="*/ 46 w 51"/>
                <a:gd name="T89" fmla="*/ 1 h 5"/>
                <a:gd name="T90" fmla="*/ 47 w 51"/>
                <a:gd name="T91" fmla="*/ 0 h 5"/>
                <a:gd name="T92" fmla="*/ 48 w 51"/>
                <a:gd name="T93" fmla="*/ 0 h 5"/>
                <a:gd name="T94" fmla="*/ 49 w 51"/>
                <a:gd name="T95" fmla="*/ 0 h 5"/>
                <a:gd name="T96" fmla="*/ 50 w 51"/>
                <a:gd name="T97" fmla="*/ 0 h 5"/>
                <a:gd name="T98" fmla="*/ 51 w 51"/>
                <a:gd name="T9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6" y="5"/>
                  </a:move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8" y="5"/>
                  </a:moveTo>
                  <a:cubicBezTo>
                    <a:pt x="8" y="5"/>
                    <a:pt x="8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moveTo>
                    <a:pt x="11" y="5"/>
                  </a:moveTo>
                  <a:cubicBezTo>
                    <a:pt x="11" y="5"/>
                    <a:pt x="11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12" y="5"/>
                  </a:move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moveTo>
                    <a:pt x="13" y="5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5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5" y="5"/>
                  </a:cubicBezTo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16" y="5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moveTo>
                    <a:pt x="17" y="5"/>
                  </a:move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moveTo>
                    <a:pt x="17" y="5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moveTo>
                    <a:pt x="18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9" y="5"/>
                  </a:moveTo>
                  <a:cubicBezTo>
                    <a:pt x="19" y="5"/>
                    <a:pt x="19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20" y="4"/>
                  </a:moveTo>
                  <a:cubicBezTo>
                    <a:pt x="19" y="4"/>
                    <a:pt x="19" y="5"/>
                    <a:pt x="19" y="5"/>
                  </a:cubicBezTo>
                  <a:cubicBezTo>
                    <a:pt x="19" y="5"/>
                    <a:pt x="19" y="4"/>
                    <a:pt x="20" y="4"/>
                  </a:cubicBezTo>
                  <a:moveTo>
                    <a:pt x="2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moveTo>
                    <a:pt x="22" y="4"/>
                  </a:moveTo>
                  <a:cubicBezTo>
                    <a:pt x="22" y="4"/>
                    <a:pt x="22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moveTo>
                    <a:pt x="23" y="4"/>
                  </a:move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moveTo>
                    <a:pt x="23" y="4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moveTo>
                    <a:pt x="24" y="4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moveTo>
                    <a:pt x="25" y="4"/>
                  </a:moveTo>
                  <a:cubicBezTo>
                    <a:pt x="25" y="4"/>
                    <a:pt x="25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moveTo>
                    <a:pt x="26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7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moveTo>
                    <a:pt x="28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9" y="3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3"/>
                  </a:cubicBezTo>
                  <a:moveTo>
                    <a:pt x="30" y="3"/>
                  </a:moveTo>
                  <a:cubicBezTo>
                    <a:pt x="30" y="3"/>
                    <a:pt x="29" y="3"/>
                    <a:pt x="29" y="3"/>
                  </a:cubicBezTo>
                  <a:cubicBezTo>
                    <a:pt x="29" y="3"/>
                    <a:pt x="30" y="3"/>
                    <a:pt x="30" y="3"/>
                  </a:cubicBezTo>
                  <a:moveTo>
                    <a:pt x="3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moveTo>
                    <a:pt x="31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moveTo>
                    <a:pt x="32" y="3"/>
                  </a:moveTo>
                  <a:cubicBezTo>
                    <a:pt x="32" y="3"/>
                    <a:pt x="32" y="3"/>
                    <a:pt x="31" y="3"/>
                  </a:cubicBezTo>
                  <a:cubicBezTo>
                    <a:pt x="32" y="3"/>
                    <a:pt x="32" y="3"/>
                    <a:pt x="32" y="3"/>
                  </a:cubicBezTo>
                  <a:moveTo>
                    <a:pt x="33" y="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moveTo>
                    <a:pt x="34" y="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moveTo>
                    <a:pt x="35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6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6" y="3"/>
                  </a:cubicBezTo>
                  <a:moveTo>
                    <a:pt x="36" y="2"/>
                  </a:moveTo>
                  <a:cubicBezTo>
                    <a:pt x="36" y="2"/>
                    <a:pt x="36" y="2"/>
                    <a:pt x="36" y="3"/>
                  </a:cubicBezTo>
                  <a:cubicBezTo>
                    <a:pt x="36" y="2"/>
                    <a:pt x="36" y="2"/>
                    <a:pt x="36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8" y="2"/>
                  </a:moveTo>
                  <a:cubicBezTo>
                    <a:pt x="38" y="2"/>
                    <a:pt x="37" y="2"/>
                    <a:pt x="37" y="2"/>
                  </a:cubicBezTo>
                  <a:cubicBezTo>
                    <a:pt x="37" y="2"/>
                    <a:pt x="38" y="2"/>
                    <a:pt x="38" y="2"/>
                  </a:cubicBezTo>
                  <a:moveTo>
                    <a:pt x="38" y="2"/>
                  </a:move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39" y="2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ṥḷîďè"/>
            <p:cNvSpPr/>
            <p:nvPr/>
          </p:nvSpPr>
          <p:spPr bwMode="auto">
            <a:xfrm>
              <a:off x="5438990" y="2121966"/>
              <a:ext cx="375403" cy="158064"/>
            </a:xfrm>
            <a:custGeom>
              <a:avLst/>
              <a:gdLst>
                <a:gd name="T0" fmla="*/ 6 w 254"/>
                <a:gd name="T1" fmla="*/ 74 h 106"/>
                <a:gd name="T2" fmla="*/ 99 w 254"/>
                <a:gd name="T3" fmla="*/ 106 h 106"/>
                <a:gd name="T4" fmla="*/ 100 w 254"/>
                <a:gd name="T5" fmla="*/ 106 h 106"/>
                <a:gd name="T6" fmla="*/ 101 w 254"/>
                <a:gd name="T7" fmla="*/ 106 h 106"/>
                <a:gd name="T8" fmla="*/ 103 w 254"/>
                <a:gd name="T9" fmla="*/ 106 h 106"/>
                <a:gd name="T10" fmla="*/ 104 w 254"/>
                <a:gd name="T11" fmla="*/ 106 h 106"/>
                <a:gd name="T12" fmla="*/ 105 w 254"/>
                <a:gd name="T13" fmla="*/ 106 h 106"/>
                <a:gd name="T14" fmla="*/ 106 w 254"/>
                <a:gd name="T15" fmla="*/ 106 h 106"/>
                <a:gd name="T16" fmla="*/ 107 w 254"/>
                <a:gd name="T17" fmla="*/ 106 h 106"/>
                <a:gd name="T18" fmla="*/ 108 w 254"/>
                <a:gd name="T19" fmla="*/ 106 h 106"/>
                <a:gd name="T20" fmla="*/ 109 w 254"/>
                <a:gd name="T21" fmla="*/ 106 h 106"/>
                <a:gd name="T22" fmla="*/ 110 w 254"/>
                <a:gd name="T23" fmla="*/ 106 h 106"/>
                <a:gd name="T24" fmla="*/ 111 w 254"/>
                <a:gd name="T25" fmla="*/ 106 h 106"/>
                <a:gd name="T26" fmla="*/ 112 w 254"/>
                <a:gd name="T27" fmla="*/ 106 h 106"/>
                <a:gd name="T28" fmla="*/ 114 w 254"/>
                <a:gd name="T29" fmla="*/ 106 h 106"/>
                <a:gd name="T30" fmla="*/ 115 w 254"/>
                <a:gd name="T31" fmla="*/ 106 h 106"/>
                <a:gd name="T32" fmla="*/ 116 w 254"/>
                <a:gd name="T33" fmla="*/ 106 h 106"/>
                <a:gd name="T34" fmla="*/ 117 w 254"/>
                <a:gd name="T35" fmla="*/ 106 h 106"/>
                <a:gd name="T36" fmla="*/ 118 w 254"/>
                <a:gd name="T37" fmla="*/ 106 h 106"/>
                <a:gd name="T38" fmla="*/ 119 w 254"/>
                <a:gd name="T39" fmla="*/ 105 h 106"/>
                <a:gd name="T40" fmla="*/ 120 w 254"/>
                <a:gd name="T41" fmla="*/ 105 h 106"/>
                <a:gd name="T42" fmla="*/ 121 w 254"/>
                <a:gd name="T43" fmla="*/ 105 h 106"/>
                <a:gd name="T44" fmla="*/ 122 w 254"/>
                <a:gd name="T45" fmla="*/ 105 h 106"/>
                <a:gd name="T46" fmla="*/ 123 w 254"/>
                <a:gd name="T47" fmla="*/ 105 h 106"/>
                <a:gd name="T48" fmla="*/ 125 w 254"/>
                <a:gd name="T49" fmla="*/ 105 h 106"/>
                <a:gd name="T50" fmla="*/ 126 w 254"/>
                <a:gd name="T51" fmla="*/ 105 h 106"/>
                <a:gd name="T52" fmla="*/ 127 w 254"/>
                <a:gd name="T53" fmla="*/ 105 h 106"/>
                <a:gd name="T54" fmla="*/ 128 w 254"/>
                <a:gd name="T55" fmla="*/ 105 h 106"/>
                <a:gd name="T56" fmla="*/ 129 w 254"/>
                <a:gd name="T57" fmla="*/ 104 h 106"/>
                <a:gd name="T58" fmla="*/ 130 w 254"/>
                <a:gd name="T59" fmla="*/ 104 h 106"/>
                <a:gd name="T60" fmla="*/ 131 w 254"/>
                <a:gd name="T61" fmla="*/ 104 h 106"/>
                <a:gd name="T62" fmla="*/ 132 w 254"/>
                <a:gd name="T63" fmla="*/ 104 h 106"/>
                <a:gd name="T64" fmla="*/ 133 w 254"/>
                <a:gd name="T65" fmla="*/ 104 h 106"/>
                <a:gd name="T66" fmla="*/ 134 w 254"/>
                <a:gd name="T67" fmla="*/ 104 h 106"/>
                <a:gd name="T68" fmla="*/ 135 w 254"/>
                <a:gd name="T69" fmla="*/ 103 h 106"/>
                <a:gd name="T70" fmla="*/ 136 w 254"/>
                <a:gd name="T71" fmla="*/ 103 h 106"/>
                <a:gd name="T72" fmla="*/ 137 w 254"/>
                <a:gd name="T73" fmla="*/ 103 h 106"/>
                <a:gd name="T74" fmla="*/ 138 w 254"/>
                <a:gd name="T75" fmla="*/ 103 h 106"/>
                <a:gd name="T76" fmla="*/ 139 w 254"/>
                <a:gd name="T77" fmla="*/ 103 h 106"/>
                <a:gd name="T78" fmla="*/ 144 w 254"/>
                <a:gd name="T79" fmla="*/ 102 h 106"/>
                <a:gd name="T80" fmla="*/ 144 w 254"/>
                <a:gd name="T81" fmla="*/ 102 h 106"/>
                <a:gd name="T82" fmla="*/ 146 w 254"/>
                <a:gd name="T83" fmla="*/ 102 h 106"/>
                <a:gd name="T84" fmla="*/ 146 w 254"/>
                <a:gd name="T85" fmla="*/ 101 h 106"/>
                <a:gd name="T86" fmla="*/ 148 w 254"/>
                <a:gd name="T87" fmla="*/ 101 h 106"/>
                <a:gd name="T88" fmla="*/ 148 w 254"/>
                <a:gd name="T89" fmla="*/ 101 h 106"/>
                <a:gd name="T90" fmla="*/ 150 w 254"/>
                <a:gd name="T91" fmla="*/ 101 h 106"/>
                <a:gd name="T92" fmla="*/ 244 w 254"/>
                <a:gd name="T93" fmla="*/ 39 h 106"/>
                <a:gd name="T94" fmla="*/ 30 w 254"/>
                <a:gd name="T95" fmla="*/ 17 h 106"/>
                <a:gd name="T96" fmla="*/ 238 w 254"/>
                <a:gd name="T97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106">
                  <a:moveTo>
                    <a:pt x="244" y="39"/>
                  </a:moveTo>
                  <a:cubicBezTo>
                    <a:pt x="206" y="73"/>
                    <a:pt x="155" y="94"/>
                    <a:pt x="99" y="94"/>
                  </a:cubicBezTo>
                  <a:cubicBezTo>
                    <a:pt x="66" y="94"/>
                    <a:pt x="34" y="87"/>
                    <a:pt x="6" y="74"/>
                  </a:cubicBezTo>
                  <a:cubicBezTo>
                    <a:pt x="4" y="77"/>
                    <a:pt x="2" y="81"/>
                    <a:pt x="0" y="84"/>
                  </a:cubicBezTo>
                  <a:cubicBezTo>
                    <a:pt x="30" y="98"/>
                    <a:pt x="64" y="106"/>
                    <a:pt x="99" y="106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9" y="106"/>
                    <a:pt x="99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1" y="106"/>
                    <a:pt x="101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6"/>
                    <a:pt x="102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4" y="106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6"/>
                    <a:pt x="105" y="106"/>
                    <a:pt x="105" y="10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8" y="10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6"/>
                    <a:pt x="109" y="106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106"/>
                    <a:pt x="113" y="106"/>
                    <a:pt x="114" y="106"/>
                  </a:cubicBezTo>
                  <a:cubicBezTo>
                    <a:pt x="114" y="106"/>
                    <a:pt x="114" y="106"/>
                    <a:pt x="114" y="106"/>
                  </a:cubicBezTo>
                  <a:cubicBezTo>
                    <a:pt x="114" y="106"/>
                    <a:pt x="114" y="106"/>
                    <a:pt x="114" y="106"/>
                  </a:cubicBezTo>
                  <a:cubicBezTo>
                    <a:pt x="114" y="106"/>
                    <a:pt x="115" y="106"/>
                    <a:pt x="115" y="106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8" y="106"/>
                    <a:pt x="118" y="106"/>
                    <a:pt x="118" y="106"/>
                  </a:cubicBezTo>
                  <a:cubicBezTo>
                    <a:pt x="118" y="106"/>
                    <a:pt x="118" y="106"/>
                    <a:pt x="118" y="106"/>
                  </a:cubicBezTo>
                  <a:cubicBezTo>
                    <a:pt x="118" y="106"/>
                    <a:pt x="118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20" y="10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21" y="105"/>
                    <a:pt x="122" y="105"/>
                    <a:pt x="122" y="10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4" y="105"/>
                    <a:pt x="124" y="105"/>
                    <a:pt x="125" y="105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5" y="105"/>
                    <a:pt x="125" y="105"/>
                    <a:pt x="126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6" y="105"/>
                    <a:pt x="126" y="105"/>
                    <a:pt x="127" y="105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5"/>
                    <a:pt x="128" y="105"/>
                    <a:pt x="128" y="105"/>
                  </a:cubicBezTo>
                  <a:cubicBezTo>
                    <a:pt x="128" y="105"/>
                    <a:pt x="128" y="105"/>
                    <a:pt x="128" y="104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28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04"/>
                    <a:pt x="131" y="104"/>
                    <a:pt x="132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2" y="104"/>
                    <a:pt x="132" y="104"/>
                    <a:pt x="133" y="104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3" y="104"/>
                    <a:pt x="134" y="104"/>
                    <a:pt x="134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4"/>
                    <a:pt x="134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5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103"/>
                    <a:pt x="140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1" y="102"/>
                    <a:pt x="142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6" y="102"/>
                    <a:pt x="146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7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49" y="101"/>
                    <a:pt x="150" y="101"/>
                    <a:pt x="150" y="101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89" y="92"/>
                    <a:pt x="225" y="73"/>
                    <a:pt x="254" y="47"/>
                  </a:cubicBezTo>
                  <a:cubicBezTo>
                    <a:pt x="244" y="39"/>
                    <a:pt x="244" y="39"/>
                    <a:pt x="244" y="39"/>
                  </a:cubicBezTo>
                  <a:moveTo>
                    <a:pt x="195" y="0"/>
                  </a:moveTo>
                  <a:cubicBezTo>
                    <a:pt x="169" y="21"/>
                    <a:pt x="135" y="33"/>
                    <a:pt x="99" y="33"/>
                  </a:cubicBezTo>
                  <a:cubicBezTo>
                    <a:pt x="74" y="33"/>
                    <a:pt x="51" y="27"/>
                    <a:pt x="30" y="17"/>
                  </a:cubicBezTo>
                  <a:cubicBezTo>
                    <a:pt x="25" y="35"/>
                    <a:pt x="19" y="51"/>
                    <a:pt x="10" y="67"/>
                  </a:cubicBezTo>
                  <a:cubicBezTo>
                    <a:pt x="37" y="79"/>
                    <a:pt x="67" y="86"/>
                    <a:pt x="99" y="86"/>
                  </a:cubicBezTo>
                  <a:cubicBezTo>
                    <a:pt x="152" y="86"/>
                    <a:pt x="201" y="67"/>
                    <a:pt x="238" y="34"/>
                  </a:cubicBezTo>
                  <a:cubicBezTo>
                    <a:pt x="195" y="0"/>
                    <a:pt x="195" y="0"/>
                    <a:pt x="195" y="0"/>
                  </a:cubicBezTo>
                </a:path>
              </a:pathLst>
            </a:custGeom>
            <a:solidFill>
              <a:srgbClr val="F9C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ṥḷíḓè"/>
            <p:cNvSpPr/>
            <p:nvPr/>
          </p:nvSpPr>
          <p:spPr bwMode="auto">
            <a:xfrm>
              <a:off x="5445578" y="2174654"/>
              <a:ext cx="355643" cy="85620"/>
            </a:xfrm>
            <a:custGeom>
              <a:avLst/>
              <a:gdLst>
                <a:gd name="T0" fmla="*/ 232 w 238"/>
                <a:gd name="T1" fmla="*/ 0 h 60"/>
                <a:gd name="T2" fmla="*/ 93 w 238"/>
                <a:gd name="T3" fmla="*/ 52 h 60"/>
                <a:gd name="T4" fmla="*/ 4 w 238"/>
                <a:gd name="T5" fmla="*/ 33 h 60"/>
                <a:gd name="T6" fmla="*/ 0 w 238"/>
                <a:gd name="T7" fmla="*/ 40 h 60"/>
                <a:gd name="T8" fmla="*/ 93 w 238"/>
                <a:gd name="T9" fmla="*/ 60 h 60"/>
                <a:gd name="T10" fmla="*/ 238 w 238"/>
                <a:gd name="T11" fmla="*/ 5 h 60"/>
                <a:gd name="T12" fmla="*/ 232 w 23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60">
                  <a:moveTo>
                    <a:pt x="232" y="0"/>
                  </a:moveTo>
                  <a:cubicBezTo>
                    <a:pt x="195" y="33"/>
                    <a:pt x="146" y="52"/>
                    <a:pt x="93" y="52"/>
                  </a:cubicBezTo>
                  <a:cubicBezTo>
                    <a:pt x="61" y="52"/>
                    <a:pt x="31" y="45"/>
                    <a:pt x="4" y="33"/>
                  </a:cubicBezTo>
                  <a:cubicBezTo>
                    <a:pt x="3" y="35"/>
                    <a:pt x="2" y="38"/>
                    <a:pt x="0" y="40"/>
                  </a:cubicBezTo>
                  <a:cubicBezTo>
                    <a:pt x="28" y="53"/>
                    <a:pt x="60" y="60"/>
                    <a:pt x="93" y="60"/>
                  </a:cubicBezTo>
                  <a:cubicBezTo>
                    <a:pt x="149" y="60"/>
                    <a:pt x="200" y="39"/>
                    <a:pt x="238" y="5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ś1iḍe"/>
            <p:cNvSpPr/>
            <p:nvPr/>
          </p:nvSpPr>
          <p:spPr bwMode="auto">
            <a:xfrm>
              <a:off x="5353375" y="1700463"/>
              <a:ext cx="467606" cy="467607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íSlîďè"/>
            <p:cNvSpPr/>
            <p:nvPr/>
          </p:nvSpPr>
          <p:spPr bwMode="auto">
            <a:xfrm>
              <a:off x="5373131" y="1713635"/>
              <a:ext cx="441263" cy="441263"/>
            </a:xfrm>
            <a:prstGeom prst="ellipse">
              <a:avLst/>
            </a:pr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ṧ1íďè"/>
            <p:cNvSpPr/>
            <p:nvPr/>
          </p:nvSpPr>
          <p:spPr bwMode="auto">
            <a:xfrm>
              <a:off x="5498266" y="1772907"/>
              <a:ext cx="190995" cy="342471"/>
            </a:xfrm>
            <a:custGeom>
              <a:avLst/>
              <a:gdLst>
                <a:gd name="T0" fmla="*/ 53 w 131"/>
                <a:gd name="T1" fmla="*/ 197 h 229"/>
                <a:gd name="T2" fmla="*/ 0 w 131"/>
                <a:gd name="T3" fmla="*/ 184 h 229"/>
                <a:gd name="T4" fmla="*/ 0 w 131"/>
                <a:gd name="T5" fmla="*/ 143 h 229"/>
                <a:gd name="T6" fmla="*/ 32 w 131"/>
                <a:gd name="T7" fmla="*/ 155 h 229"/>
                <a:gd name="T8" fmla="*/ 62 w 131"/>
                <a:gd name="T9" fmla="*/ 160 h 229"/>
                <a:gd name="T10" fmla="*/ 78 w 131"/>
                <a:gd name="T11" fmla="*/ 157 h 229"/>
                <a:gd name="T12" fmla="*/ 82 w 131"/>
                <a:gd name="T13" fmla="*/ 149 h 229"/>
                <a:gd name="T14" fmla="*/ 79 w 131"/>
                <a:gd name="T15" fmla="*/ 142 h 229"/>
                <a:gd name="T16" fmla="*/ 67 w 131"/>
                <a:gd name="T17" fmla="*/ 135 h 229"/>
                <a:gd name="T18" fmla="*/ 45 w 131"/>
                <a:gd name="T19" fmla="*/ 127 h 229"/>
                <a:gd name="T20" fmla="*/ 19 w 131"/>
                <a:gd name="T21" fmla="*/ 113 h 229"/>
                <a:gd name="T22" fmla="*/ 5 w 131"/>
                <a:gd name="T23" fmla="*/ 97 h 229"/>
                <a:gd name="T24" fmla="*/ 0 w 131"/>
                <a:gd name="T25" fmla="*/ 74 h 229"/>
                <a:gd name="T26" fmla="*/ 13 w 131"/>
                <a:gd name="T27" fmla="*/ 42 h 229"/>
                <a:gd name="T28" fmla="*/ 53 w 131"/>
                <a:gd name="T29" fmla="*/ 28 h 229"/>
                <a:gd name="T30" fmla="*/ 53 w 131"/>
                <a:gd name="T31" fmla="*/ 0 h 229"/>
                <a:gd name="T32" fmla="*/ 79 w 131"/>
                <a:gd name="T33" fmla="*/ 0 h 229"/>
                <a:gd name="T34" fmla="*/ 79 w 131"/>
                <a:gd name="T35" fmla="*/ 27 h 229"/>
                <a:gd name="T36" fmla="*/ 129 w 131"/>
                <a:gd name="T37" fmla="*/ 40 h 229"/>
                <a:gd name="T38" fmla="*/ 115 w 131"/>
                <a:gd name="T39" fmla="*/ 75 h 229"/>
                <a:gd name="T40" fmla="*/ 67 w 131"/>
                <a:gd name="T41" fmla="*/ 64 h 229"/>
                <a:gd name="T42" fmla="*/ 53 w 131"/>
                <a:gd name="T43" fmla="*/ 66 h 229"/>
                <a:gd name="T44" fmla="*/ 49 w 131"/>
                <a:gd name="T45" fmla="*/ 73 h 229"/>
                <a:gd name="T46" fmla="*/ 52 w 131"/>
                <a:gd name="T47" fmla="*/ 80 h 229"/>
                <a:gd name="T48" fmla="*/ 62 w 131"/>
                <a:gd name="T49" fmla="*/ 86 h 229"/>
                <a:gd name="T50" fmla="*/ 82 w 131"/>
                <a:gd name="T51" fmla="*/ 94 h 229"/>
                <a:gd name="T52" fmla="*/ 120 w 131"/>
                <a:gd name="T53" fmla="*/ 115 h 229"/>
                <a:gd name="T54" fmla="*/ 131 w 131"/>
                <a:gd name="T55" fmla="*/ 145 h 229"/>
                <a:gd name="T56" fmla="*/ 118 w 131"/>
                <a:gd name="T57" fmla="*/ 180 h 229"/>
                <a:gd name="T58" fmla="*/ 79 w 131"/>
                <a:gd name="T59" fmla="*/ 196 h 229"/>
                <a:gd name="T60" fmla="*/ 79 w 131"/>
                <a:gd name="T61" fmla="*/ 229 h 229"/>
                <a:gd name="T62" fmla="*/ 53 w 131"/>
                <a:gd name="T63" fmla="*/ 229 h 229"/>
                <a:gd name="T64" fmla="*/ 53 w 131"/>
                <a:gd name="T65" fmla="*/ 19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229">
                  <a:moveTo>
                    <a:pt x="53" y="197"/>
                  </a:moveTo>
                  <a:cubicBezTo>
                    <a:pt x="35" y="196"/>
                    <a:pt x="17" y="192"/>
                    <a:pt x="0" y="18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" y="148"/>
                    <a:pt x="21" y="152"/>
                    <a:pt x="32" y="155"/>
                  </a:cubicBezTo>
                  <a:cubicBezTo>
                    <a:pt x="43" y="158"/>
                    <a:pt x="53" y="160"/>
                    <a:pt x="62" y="160"/>
                  </a:cubicBezTo>
                  <a:cubicBezTo>
                    <a:pt x="69" y="160"/>
                    <a:pt x="74" y="159"/>
                    <a:pt x="78" y="157"/>
                  </a:cubicBezTo>
                  <a:cubicBezTo>
                    <a:pt x="81" y="156"/>
                    <a:pt x="82" y="153"/>
                    <a:pt x="82" y="149"/>
                  </a:cubicBezTo>
                  <a:cubicBezTo>
                    <a:pt x="82" y="146"/>
                    <a:pt x="81" y="144"/>
                    <a:pt x="79" y="142"/>
                  </a:cubicBezTo>
                  <a:cubicBezTo>
                    <a:pt x="77" y="140"/>
                    <a:pt x="73" y="138"/>
                    <a:pt x="67" y="135"/>
                  </a:cubicBezTo>
                  <a:cubicBezTo>
                    <a:pt x="61" y="133"/>
                    <a:pt x="54" y="130"/>
                    <a:pt x="45" y="127"/>
                  </a:cubicBezTo>
                  <a:cubicBezTo>
                    <a:pt x="34" y="123"/>
                    <a:pt x="25" y="118"/>
                    <a:pt x="19" y="113"/>
                  </a:cubicBezTo>
                  <a:cubicBezTo>
                    <a:pt x="12" y="109"/>
                    <a:pt x="8" y="103"/>
                    <a:pt x="5" y="97"/>
                  </a:cubicBezTo>
                  <a:cubicBezTo>
                    <a:pt x="2" y="91"/>
                    <a:pt x="0" y="83"/>
                    <a:pt x="0" y="74"/>
                  </a:cubicBezTo>
                  <a:cubicBezTo>
                    <a:pt x="0" y="61"/>
                    <a:pt x="5" y="50"/>
                    <a:pt x="13" y="42"/>
                  </a:cubicBezTo>
                  <a:cubicBezTo>
                    <a:pt x="22" y="34"/>
                    <a:pt x="36" y="30"/>
                    <a:pt x="53" y="2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96" y="28"/>
                    <a:pt x="113" y="32"/>
                    <a:pt x="129" y="40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97" y="68"/>
                    <a:pt x="81" y="64"/>
                    <a:pt x="67" y="64"/>
                  </a:cubicBezTo>
                  <a:cubicBezTo>
                    <a:pt x="61" y="64"/>
                    <a:pt x="56" y="64"/>
                    <a:pt x="53" y="66"/>
                  </a:cubicBezTo>
                  <a:cubicBezTo>
                    <a:pt x="51" y="68"/>
                    <a:pt x="49" y="70"/>
                    <a:pt x="49" y="73"/>
                  </a:cubicBezTo>
                  <a:cubicBezTo>
                    <a:pt x="49" y="76"/>
                    <a:pt x="50" y="78"/>
                    <a:pt x="52" y="80"/>
                  </a:cubicBezTo>
                  <a:cubicBezTo>
                    <a:pt x="54" y="82"/>
                    <a:pt x="57" y="84"/>
                    <a:pt x="62" y="86"/>
                  </a:cubicBezTo>
                  <a:cubicBezTo>
                    <a:pt x="67" y="88"/>
                    <a:pt x="74" y="91"/>
                    <a:pt x="82" y="94"/>
                  </a:cubicBezTo>
                  <a:cubicBezTo>
                    <a:pt x="100" y="100"/>
                    <a:pt x="112" y="107"/>
                    <a:pt x="120" y="115"/>
                  </a:cubicBezTo>
                  <a:cubicBezTo>
                    <a:pt x="128" y="123"/>
                    <a:pt x="131" y="133"/>
                    <a:pt x="131" y="145"/>
                  </a:cubicBezTo>
                  <a:cubicBezTo>
                    <a:pt x="131" y="159"/>
                    <a:pt x="127" y="171"/>
                    <a:pt x="118" y="180"/>
                  </a:cubicBezTo>
                  <a:cubicBezTo>
                    <a:pt x="109" y="188"/>
                    <a:pt x="96" y="194"/>
                    <a:pt x="79" y="196"/>
                  </a:cubicBezTo>
                  <a:cubicBezTo>
                    <a:pt x="79" y="229"/>
                    <a:pt x="79" y="229"/>
                    <a:pt x="79" y="229"/>
                  </a:cubicBezTo>
                  <a:cubicBezTo>
                    <a:pt x="53" y="229"/>
                    <a:pt x="53" y="229"/>
                    <a:pt x="53" y="229"/>
                  </a:cubicBezTo>
                  <a:lnTo>
                    <a:pt x="53" y="197"/>
                  </a:lnTo>
                  <a:close/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íṣḻïḍe"/>
            <p:cNvSpPr/>
            <p:nvPr/>
          </p:nvSpPr>
          <p:spPr bwMode="auto">
            <a:xfrm>
              <a:off x="4806737" y="1713635"/>
              <a:ext cx="684942" cy="69153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sļïḍe"/>
            <p:cNvSpPr/>
            <p:nvPr/>
          </p:nvSpPr>
          <p:spPr bwMode="auto">
            <a:xfrm>
              <a:off x="4826497" y="1733391"/>
              <a:ext cx="645426" cy="652014"/>
            </a:xfrm>
            <a:custGeom>
              <a:avLst/>
              <a:gdLst>
                <a:gd name="T0" fmla="*/ 218 w 436"/>
                <a:gd name="T1" fmla="*/ 0 h 437"/>
                <a:gd name="T2" fmla="*/ 0 w 436"/>
                <a:gd name="T3" fmla="*/ 218 h 437"/>
                <a:gd name="T4" fmla="*/ 218 w 436"/>
                <a:gd name="T5" fmla="*/ 437 h 437"/>
                <a:gd name="T6" fmla="*/ 436 w 436"/>
                <a:gd name="T7" fmla="*/ 218 h 437"/>
                <a:gd name="T8" fmla="*/ 218 w 436"/>
                <a:gd name="T9" fmla="*/ 0 h 437"/>
                <a:gd name="T10" fmla="*/ 218 w 436"/>
                <a:gd name="T11" fmla="*/ 429 h 437"/>
                <a:gd name="T12" fmla="*/ 8 w 436"/>
                <a:gd name="T13" fmla="*/ 218 h 437"/>
                <a:gd name="T14" fmla="*/ 218 w 436"/>
                <a:gd name="T15" fmla="*/ 8 h 437"/>
                <a:gd name="T16" fmla="*/ 428 w 436"/>
                <a:gd name="T17" fmla="*/ 218 h 437"/>
                <a:gd name="T18" fmla="*/ 218 w 436"/>
                <a:gd name="T19" fmla="*/ 42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6" h="437">
                  <a:moveTo>
                    <a:pt x="218" y="0"/>
                  </a:moveTo>
                  <a:cubicBezTo>
                    <a:pt x="97" y="0"/>
                    <a:pt x="0" y="98"/>
                    <a:pt x="0" y="218"/>
                  </a:cubicBezTo>
                  <a:cubicBezTo>
                    <a:pt x="0" y="339"/>
                    <a:pt x="97" y="437"/>
                    <a:pt x="218" y="437"/>
                  </a:cubicBezTo>
                  <a:cubicBezTo>
                    <a:pt x="339" y="437"/>
                    <a:pt x="436" y="339"/>
                    <a:pt x="436" y="218"/>
                  </a:cubicBezTo>
                  <a:cubicBezTo>
                    <a:pt x="436" y="98"/>
                    <a:pt x="339" y="0"/>
                    <a:pt x="218" y="0"/>
                  </a:cubicBezTo>
                  <a:moveTo>
                    <a:pt x="218" y="429"/>
                  </a:moveTo>
                  <a:cubicBezTo>
                    <a:pt x="102" y="429"/>
                    <a:pt x="8" y="335"/>
                    <a:pt x="8" y="218"/>
                  </a:cubicBezTo>
                  <a:cubicBezTo>
                    <a:pt x="8" y="102"/>
                    <a:pt x="102" y="8"/>
                    <a:pt x="218" y="8"/>
                  </a:cubicBezTo>
                  <a:cubicBezTo>
                    <a:pt x="334" y="8"/>
                    <a:pt x="428" y="102"/>
                    <a:pt x="428" y="218"/>
                  </a:cubicBezTo>
                  <a:cubicBezTo>
                    <a:pt x="428" y="335"/>
                    <a:pt x="334" y="429"/>
                    <a:pt x="218" y="429"/>
                  </a:cubicBezTo>
                </a:path>
              </a:pathLst>
            </a:cu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iṣlíḍè"/>
            <p:cNvSpPr/>
            <p:nvPr/>
          </p:nvSpPr>
          <p:spPr bwMode="auto">
            <a:xfrm>
              <a:off x="4806737" y="2036346"/>
              <a:ext cx="401747" cy="368815"/>
            </a:xfrm>
            <a:custGeom>
              <a:avLst/>
              <a:gdLst>
                <a:gd name="T0" fmla="*/ 231 w 270"/>
                <a:gd name="T1" fmla="*/ 244 h 244"/>
                <a:gd name="T2" fmla="*/ 231 w 270"/>
                <a:gd name="T3" fmla="*/ 244 h 244"/>
                <a:gd name="T4" fmla="*/ 232 w 270"/>
                <a:gd name="T5" fmla="*/ 244 h 244"/>
                <a:gd name="T6" fmla="*/ 233 w 270"/>
                <a:gd name="T7" fmla="*/ 244 h 244"/>
                <a:gd name="T8" fmla="*/ 234 w 270"/>
                <a:gd name="T9" fmla="*/ 244 h 244"/>
                <a:gd name="T10" fmla="*/ 234 w 270"/>
                <a:gd name="T11" fmla="*/ 244 h 244"/>
                <a:gd name="T12" fmla="*/ 235 w 270"/>
                <a:gd name="T13" fmla="*/ 244 h 244"/>
                <a:gd name="T14" fmla="*/ 236 w 270"/>
                <a:gd name="T15" fmla="*/ 244 h 244"/>
                <a:gd name="T16" fmla="*/ 236 w 270"/>
                <a:gd name="T17" fmla="*/ 244 h 244"/>
                <a:gd name="T18" fmla="*/ 237 w 270"/>
                <a:gd name="T19" fmla="*/ 244 h 244"/>
                <a:gd name="T20" fmla="*/ 238 w 270"/>
                <a:gd name="T21" fmla="*/ 244 h 244"/>
                <a:gd name="T22" fmla="*/ 239 w 270"/>
                <a:gd name="T23" fmla="*/ 244 h 244"/>
                <a:gd name="T24" fmla="*/ 239 w 270"/>
                <a:gd name="T25" fmla="*/ 244 h 244"/>
                <a:gd name="T26" fmla="*/ 240 w 270"/>
                <a:gd name="T27" fmla="*/ 244 h 244"/>
                <a:gd name="T28" fmla="*/ 241 w 270"/>
                <a:gd name="T29" fmla="*/ 244 h 244"/>
                <a:gd name="T30" fmla="*/ 242 w 270"/>
                <a:gd name="T31" fmla="*/ 243 h 244"/>
                <a:gd name="T32" fmla="*/ 243 w 270"/>
                <a:gd name="T33" fmla="*/ 243 h 244"/>
                <a:gd name="T34" fmla="*/ 243 w 270"/>
                <a:gd name="T35" fmla="*/ 243 h 244"/>
                <a:gd name="T36" fmla="*/ 244 w 270"/>
                <a:gd name="T37" fmla="*/ 243 h 244"/>
                <a:gd name="T38" fmla="*/ 245 w 270"/>
                <a:gd name="T39" fmla="*/ 243 h 244"/>
                <a:gd name="T40" fmla="*/ 245 w 270"/>
                <a:gd name="T41" fmla="*/ 243 h 244"/>
                <a:gd name="T42" fmla="*/ 246 w 270"/>
                <a:gd name="T43" fmla="*/ 243 h 244"/>
                <a:gd name="T44" fmla="*/ 247 w 270"/>
                <a:gd name="T45" fmla="*/ 243 h 244"/>
                <a:gd name="T46" fmla="*/ 247 w 270"/>
                <a:gd name="T47" fmla="*/ 243 h 244"/>
                <a:gd name="T48" fmla="*/ 248 w 270"/>
                <a:gd name="T49" fmla="*/ 243 h 244"/>
                <a:gd name="T50" fmla="*/ 249 w 270"/>
                <a:gd name="T51" fmla="*/ 243 h 244"/>
                <a:gd name="T52" fmla="*/ 250 w 270"/>
                <a:gd name="T53" fmla="*/ 243 h 244"/>
                <a:gd name="T54" fmla="*/ 250 w 270"/>
                <a:gd name="T55" fmla="*/ 243 h 244"/>
                <a:gd name="T56" fmla="*/ 251 w 270"/>
                <a:gd name="T57" fmla="*/ 243 h 244"/>
                <a:gd name="T58" fmla="*/ 253 w 270"/>
                <a:gd name="T59" fmla="*/ 243 h 244"/>
                <a:gd name="T60" fmla="*/ 253 w 270"/>
                <a:gd name="T61" fmla="*/ 243 h 244"/>
                <a:gd name="T62" fmla="*/ 254 w 270"/>
                <a:gd name="T63" fmla="*/ 243 h 244"/>
                <a:gd name="T64" fmla="*/ 255 w 270"/>
                <a:gd name="T65" fmla="*/ 242 h 244"/>
                <a:gd name="T66" fmla="*/ 256 w 270"/>
                <a:gd name="T67" fmla="*/ 242 h 244"/>
                <a:gd name="T68" fmla="*/ 256 w 270"/>
                <a:gd name="T69" fmla="*/ 242 h 244"/>
                <a:gd name="T70" fmla="*/ 257 w 270"/>
                <a:gd name="T71" fmla="*/ 242 h 244"/>
                <a:gd name="T72" fmla="*/ 258 w 270"/>
                <a:gd name="T73" fmla="*/ 242 h 244"/>
                <a:gd name="T74" fmla="*/ 258 w 270"/>
                <a:gd name="T75" fmla="*/ 242 h 244"/>
                <a:gd name="T76" fmla="*/ 259 w 270"/>
                <a:gd name="T77" fmla="*/ 242 h 244"/>
                <a:gd name="T78" fmla="*/ 260 w 270"/>
                <a:gd name="T79" fmla="*/ 242 h 244"/>
                <a:gd name="T80" fmla="*/ 260 w 270"/>
                <a:gd name="T81" fmla="*/ 242 h 244"/>
                <a:gd name="T82" fmla="*/ 264 w 270"/>
                <a:gd name="T83" fmla="*/ 241 h 244"/>
                <a:gd name="T84" fmla="*/ 266 w 270"/>
                <a:gd name="T85" fmla="*/ 241 h 244"/>
                <a:gd name="T86" fmla="*/ 266 w 270"/>
                <a:gd name="T87" fmla="*/ 241 h 244"/>
                <a:gd name="T88" fmla="*/ 267 w 270"/>
                <a:gd name="T89" fmla="*/ 241 h 244"/>
                <a:gd name="T90" fmla="*/ 268 w 270"/>
                <a:gd name="T91" fmla="*/ 241 h 244"/>
                <a:gd name="T92" fmla="*/ 268 w 270"/>
                <a:gd name="T93" fmla="*/ 241 h 244"/>
                <a:gd name="T94" fmla="*/ 269 w 270"/>
                <a:gd name="T95" fmla="*/ 240 h 244"/>
                <a:gd name="T96" fmla="*/ 270 w 270"/>
                <a:gd name="T97" fmla="*/ 240 h 244"/>
                <a:gd name="T98" fmla="*/ 0 w 270"/>
                <a:gd name="T99" fmla="*/ 12 h 244"/>
                <a:gd name="T100" fmla="*/ 0 w 270"/>
                <a:gd name="T101" fmla="*/ 11 h 244"/>
                <a:gd name="T102" fmla="*/ 0 w 270"/>
                <a:gd name="T103" fmla="*/ 11 h 244"/>
                <a:gd name="T104" fmla="*/ 0 w 270"/>
                <a:gd name="T105" fmla="*/ 10 h 244"/>
                <a:gd name="T106" fmla="*/ 0 w 270"/>
                <a:gd name="T107" fmla="*/ 9 h 244"/>
                <a:gd name="T108" fmla="*/ 0 w 270"/>
                <a:gd name="T109" fmla="*/ 8 h 244"/>
                <a:gd name="T110" fmla="*/ 0 w 270"/>
                <a:gd name="T111" fmla="*/ 7 h 244"/>
                <a:gd name="T112" fmla="*/ 0 w 270"/>
                <a:gd name="T113" fmla="*/ 6 h 244"/>
                <a:gd name="T114" fmla="*/ 0 w 270"/>
                <a:gd name="T115" fmla="*/ 5 h 244"/>
                <a:gd name="T116" fmla="*/ 0 w 270"/>
                <a:gd name="T117" fmla="*/ 4 h 244"/>
                <a:gd name="T118" fmla="*/ 0 w 270"/>
                <a:gd name="T119" fmla="*/ 2 h 244"/>
                <a:gd name="T120" fmla="*/ 0 w 270"/>
                <a:gd name="T121" fmla="*/ 1 h 244"/>
                <a:gd name="T122" fmla="*/ 0 w 270"/>
                <a:gd name="T12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" h="244">
                  <a:moveTo>
                    <a:pt x="231" y="244"/>
                  </a:move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1" y="244"/>
                  </a:cubicBezTo>
                  <a:moveTo>
                    <a:pt x="231" y="244"/>
                  </a:move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moveTo>
                    <a:pt x="232" y="244"/>
                  </a:move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moveTo>
                    <a:pt x="233" y="244"/>
                  </a:moveTo>
                  <a:cubicBezTo>
                    <a:pt x="233" y="244"/>
                    <a:pt x="233" y="244"/>
                    <a:pt x="232" y="244"/>
                  </a:cubicBezTo>
                  <a:cubicBezTo>
                    <a:pt x="233" y="244"/>
                    <a:pt x="233" y="244"/>
                    <a:pt x="233" y="244"/>
                  </a:cubicBezTo>
                  <a:moveTo>
                    <a:pt x="234" y="244"/>
                  </a:moveTo>
                  <a:cubicBezTo>
                    <a:pt x="233" y="244"/>
                    <a:pt x="233" y="244"/>
                    <a:pt x="233" y="244"/>
                  </a:cubicBezTo>
                  <a:cubicBezTo>
                    <a:pt x="233" y="244"/>
                    <a:pt x="233" y="244"/>
                    <a:pt x="234" y="244"/>
                  </a:cubicBezTo>
                  <a:moveTo>
                    <a:pt x="234" y="244"/>
                  </a:moveTo>
                  <a:cubicBezTo>
                    <a:pt x="234" y="244"/>
                    <a:pt x="234" y="244"/>
                    <a:pt x="234" y="244"/>
                  </a:cubicBezTo>
                  <a:cubicBezTo>
                    <a:pt x="234" y="244"/>
                    <a:pt x="234" y="244"/>
                    <a:pt x="234" y="244"/>
                  </a:cubicBezTo>
                  <a:moveTo>
                    <a:pt x="235" y="244"/>
                  </a:moveTo>
                  <a:cubicBezTo>
                    <a:pt x="235" y="244"/>
                    <a:pt x="235" y="244"/>
                    <a:pt x="235" y="244"/>
                  </a:cubicBezTo>
                  <a:cubicBezTo>
                    <a:pt x="235" y="244"/>
                    <a:pt x="235" y="244"/>
                    <a:pt x="235" y="244"/>
                  </a:cubicBezTo>
                  <a:moveTo>
                    <a:pt x="236" y="244"/>
                  </a:moveTo>
                  <a:cubicBezTo>
                    <a:pt x="236" y="244"/>
                    <a:pt x="236" y="244"/>
                    <a:pt x="235" y="244"/>
                  </a:cubicBezTo>
                  <a:cubicBezTo>
                    <a:pt x="235" y="244"/>
                    <a:pt x="236" y="244"/>
                    <a:pt x="236" y="244"/>
                  </a:cubicBezTo>
                  <a:moveTo>
                    <a:pt x="236" y="244"/>
                  </a:moveTo>
                  <a:cubicBezTo>
                    <a:pt x="236" y="244"/>
                    <a:pt x="236" y="244"/>
                    <a:pt x="236" y="244"/>
                  </a:cubicBezTo>
                  <a:cubicBezTo>
                    <a:pt x="236" y="244"/>
                    <a:pt x="236" y="244"/>
                    <a:pt x="236" y="244"/>
                  </a:cubicBezTo>
                  <a:moveTo>
                    <a:pt x="237" y="244"/>
                  </a:moveTo>
                  <a:cubicBezTo>
                    <a:pt x="237" y="244"/>
                    <a:pt x="237" y="244"/>
                    <a:pt x="237" y="244"/>
                  </a:cubicBezTo>
                  <a:cubicBezTo>
                    <a:pt x="237" y="244"/>
                    <a:pt x="237" y="244"/>
                    <a:pt x="237" y="244"/>
                  </a:cubicBezTo>
                  <a:moveTo>
                    <a:pt x="238" y="244"/>
                  </a:moveTo>
                  <a:cubicBezTo>
                    <a:pt x="238" y="244"/>
                    <a:pt x="238" y="244"/>
                    <a:pt x="238" y="244"/>
                  </a:cubicBezTo>
                  <a:cubicBezTo>
                    <a:pt x="238" y="244"/>
                    <a:pt x="238" y="244"/>
                    <a:pt x="238" y="244"/>
                  </a:cubicBezTo>
                  <a:moveTo>
                    <a:pt x="239" y="244"/>
                  </a:moveTo>
                  <a:cubicBezTo>
                    <a:pt x="239" y="244"/>
                    <a:pt x="238" y="244"/>
                    <a:pt x="238" y="244"/>
                  </a:cubicBezTo>
                  <a:cubicBezTo>
                    <a:pt x="238" y="244"/>
                    <a:pt x="239" y="244"/>
                    <a:pt x="239" y="244"/>
                  </a:cubicBezTo>
                  <a:moveTo>
                    <a:pt x="239" y="244"/>
                  </a:moveTo>
                  <a:cubicBezTo>
                    <a:pt x="239" y="244"/>
                    <a:pt x="239" y="244"/>
                    <a:pt x="239" y="244"/>
                  </a:cubicBezTo>
                  <a:cubicBezTo>
                    <a:pt x="239" y="244"/>
                    <a:pt x="239" y="244"/>
                    <a:pt x="239" y="244"/>
                  </a:cubicBezTo>
                  <a:moveTo>
                    <a:pt x="240" y="244"/>
                  </a:moveTo>
                  <a:cubicBezTo>
                    <a:pt x="240" y="244"/>
                    <a:pt x="240" y="244"/>
                    <a:pt x="240" y="244"/>
                  </a:cubicBezTo>
                  <a:cubicBezTo>
                    <a:pt x="240" y="244"/>
                    <a:pt x="240" y="244"/>
                    <a:pt x="240" y="244"/>
                  </a:cubicBezTo>
                  <a:moveTo>
                    <a:pt x="241" y="244"/>
                  </a:moveTo>
                  <a:cubicBezTo>
                    <a:pt x="241" y="244"/>
                    <a:pt x="241" y="244"/>
                    <a:pt x="240" y="244"/>
                  </a:cubicBezTo>
                  <a:cubicBezTo>
                    <a:pt x="241" y="244"/>
                    <a:pt x="241" y="244"/>
                    <a:pt x="241" y="244"/>
                  </a:cubicBezTo>
                  <a:moveTo>
                    <a:pt x="242" y="243"/>
                  </a:moveTo>
                  <a:cubicBezTo>
                    <a:pt x="242" y="243"/>
                    <a:pt x="242" y="243"/>
                    <a:pt x="241" y="243"/>
                  </a:cubicBezTo>
                  <a:cubicBezTo>
                    <a:pt x="242" y="243"/>
                    <a:pt x="242" y="243"/>
                    <a:pt x="242" y="243"/>
                  </a:cubicBezTo>
                  <a:moveTo>
                    <a:pt x="243" y="243"/>
                  </a:moveTo>
                  <a:cubicBezTo>
                    <a:pt x="242" y="243"/>
                    <a:pt x="242" y="243"/>
                    <a:pt x="242" y="243"/>
                  </a:cubicBezTo>
                  <a:cubicBezTo>
                    <a:pt x="242" y="243"/>
                    <a:pt x="242" y="243"/>
                    <a:pt x="243" y="243"/>
                  </a:cubicBezTo>
                  <a:moveTo>
                    <a:pt x="243" y="243"/>
                  </a:moveTo>
                  <a:cubicBezTo>
                    <a:pt x="243" y="243"/>
                    <a:pt x="243" y="243"/>
                    <a:pt x="243" y="243"/>
                  </a:cubicBezTo>
                  <a:cubicBezTo>
                    <a:pt x="243" y="243"/>
                    <a:pt x="243" y="243"/>
                    <a:pt x="243" y="243"/>
                  </a:cubicBezTo>
                  <a:moveTo>
                    <a:pt x="244" y="243"/>
                  </a:moveTo>
                  <a:cubicBezTo>
                    <a:pt x="244" y="243"/>
                    <a:pt x="244" y="243"/>
                    <a:pt x="244" y="243"/>
                  </a:cubicBezTo>
                  <a:cubicBezTo>
                    <a:pt x="244" y="243"/>
                    <a:pt x="244" y="243"/>
                    <a:pt x="244" y="243"/>
                  </a:cubicBezTo>
                  <a:moveTo>
                    <a:pt x="245" y="243"/>
                  </a:moveTo>
                  <a:cubicBezTo>
                    <a:pt x="245" y="243"/>
                    <a:pt x="244" y="243"/>
                    <a:pt x="244" y="243"/>
                  </a:cubicBezTo>
                  <a:cubicBezTo>
                    <a:pt x="244" y="243"/>
                    <a:pt x="245" y="243"/>
                    <a:pt x="245" y="243"/>
                  </a:cubicBezTo>
                  <a:moveTo>
                    <a:pt x="245" y="243"/>
                  </a:moveTo>
                  <a:cubicBezTo>
                    <a:pt x="245" y="243"/>
                    <a:pt x="245" y="243"/>
                    <a:pt x="245" y="243"/>
                  </a:cubicBezTo>
                  <a:cubicBezTo>
                    <a:pt x="245" y="243"/>
                    <a:pt x="245" y="243"/>
                    <a:pt x="245" y="243"/>
                  </a:cubicBezTo>
                  <a:moveTo>
                    <a:pt x="246" y="243"/>
                  </a:moveTo>
                  <a:cubicBezTo>
                    <a:pt x="246" y="243"/>
                    <a:pt x="246" y="243"/>
                    <a:pt x="246" y="243"/>
                  </a:cubicBezTo>
                  <a:cubicBezTo>
                    <a:pt x="246" y="243"/>
                    <a:pt x="246" y="243"/>
                    <a:pt x="246" y="243"/>
                  </a:cubicBezTo>
                  <a:moveTo>
                    <a:pt x="247" y="243"/>
                  </a:moveTo>
                  <a:cubicBezTo>
                    <a:pt x="247" y="243"/>
                    <a:pt x="247" y="243"/>
                    <a:pt x="246" y="243"/>
                  </a:cubicBezTo>
                  <a:cubicBezTo>
                    <a:pt x="247" y="243"/>
                    <a:pt x="247" y="243"/>
                    <a:pt x="247" y="243"/>
                  </a:cubicBezTo>
                  <a:moveTo>
                    <a:pt x="247" y="243"/>
                  </a:moveTo>
                  <a:cubicBezTo>
                    <a:pt x="247" y="243"/>
                    <a:pt x="247" y="243"/>
                    <a:pt x="247" y="243"/>
                  </a:cubicBezTo>
                  <a:cubicBezTo>
                    <a:pt x="247" y="243"/>
                    <a:pt x="247" y="243"/>
                    <a:pt x="247" y="243"/>
                  </a:cubicBezTo>
                  <a:moveTo>
                    <a:pt x="248" y="243"/>
                  </a:moveTo>
                  <a:cubicBezTo>
                    <a:pt x="248" y="243"/>
                    <a:pt x="248" y="243"/>
                    <a:pt x="248" y="243"/>
                  </a:cubicBezTo>
                  <a:cubicBezTo>
                    <a:pt x="248" y="243"/>
                    <a:pt x="248" y="243"/>
                    <a:pt x="248" y="243"/>
                  </a:cubicBezTo>
                  <a:moveTo>
                    <a:pt x="249" y="243"/>
                  </a:moveTo>
                  <a:cubicBezTo>
                    <a:pt x="249" y="243"/>
                    <a:pt x="249" y="243"/>
                    <a:pt x="249" y="243"/>
                  </a:cubicBezTo>
                  <a:cubicBezTo>
                    <a:pt x="249" y="243"/>
                    <a:pt x="249" y="243"/>
                    <a:pt x="249" y="243"/>
                  </a:cubicBezTo>
                  <a:moveTo>
                    <a:pt x="250" y="243"/>
                  </a:moveTo>
                  <a:cubicBezTo>
                    <a:pt x="249" y="243"/>
                    <a:pt x="249" y="243"/>
                    <a:pt x="249" y="243"/>
                  </a:cubicBezTo>
                  <a:cubicBezTo>
                    <a:pt x="249" y="243"/>
                    <a:pt x="249" y="243"/>
                    <a:pt x="250" y="243"/>
                  </a:cubicBezTo>
                  <a:moveTo>
                    <a:pt x="250" y="243"/>
                  </a:moveTo>
                  <a:cubicBezTo>
                    <a:pt x="250" y="243"/>
                    <a:pt x="250" y="243"/>
                    <a:pt x="250" y="243"/>
                  </a:cubicBezTo>
                  <a:cubicBezTo>
                    <a:pt x="250" y="243"/>
                    <a:pt x="250" y="243"/>
                    <a:pt x="250" y="243"/>
                  </a:cubicBezTo>
                  <a:moveTo>
                    <a:pt x="251" y="243"/>
                  </a:moveTo>
                  <a:cubicBezTo>
                    <a:pt x="251" y="243"/>
                    <a:pt x="251" y="243"/>
                    <a:pt x="251" y="243"/>
                  </a:cubicBezTo>
                  <a:cubicBezTo>
                    <a:pt x="251" y="243"/>
                    <a:pt x="251" y="243"/>
                    <a:pt x="251" y="243"/>
                  </a:cubicBezTo>
                  <a:moveTo>
                    <a:pt x="253" y="243"/>
                  </a:moveTo>
                  <a:cubicBezTo>
                    <a:pt x="253" y="243"/>
                    <a:pt x="253" y="243"/>
                    <a:pt x="253" y="243"/>
                  </a:cubicBezTo>
                  <a:cubicBezTo>
                    <a:pt x="253" y="243"/>
                    <a:pt x="253" y="243"/>
                    <a:pt x="253" y="243"/>
                  </a:cubicBezTo>
                  <a:moveTo>
                    <a:pt x="253" y="243"/>
                  </a:moveTo>
                  <a:cubicBezTo>
                    <a:pt x="253" y="243"/>
                    <a:pt x="253" y="243"/>
                    <a:pt x="253" y="243"/>
                  </a:cubicBezTo>
                  <a:cubicBezTo>
                    <a:pt x="253" y="243"/>
                    <a:pt x="253" y="243"/>
                    <a:pt x="253" y="243"/>
                  </a:cubicBezTo>
                  <a:moveTo>
                    <a:pt x="254" y="243"/>
                  </a:moveTo>
                  <a:cubicBezTo>
                    <a:pt x="254" y="243"/>
                    <a:pt x="254" y="243"/>
                    <a:pt x="254" y="243"/>
                  </a:cubicBezTo>
                  <a:cubicBezTo>
                    <a:pt x="254" y="243"/>
                    <a:pt x="254" y="243"/>
                    <a:pt x="254" y="243"/>
                  </a:cubicBezTo>
                  <a:moveTo>
                    <a:pt x="255" y="242"/>
                  </a:moveTo>
                  <a:cubicBezTo>
                    <a:pt x="255" y="242"/>
                    <a:pt x="255" y="242"/>
                    <a:pt x="255" y="242"/>
                  </a:cubicBezTo>
                  <a:cubicBezTo>
                    <a:pt x="255" y="242"/>
                    <a:pt x="255" y="242"/>
                    <a:pt x="255" y="242"/>
                  </a:cubicBezTo>
                  <a:moveTo>
                    <a:pt x="256" y="242"/>
                  </a:moveTo>
                  <a:cubicBezTo>
                    <a:pt x="255" y="242"/>
                    <a:pt x="255" y="242"/>
                    <a:pt x="255" y="242"/>
                  </a:cubicBezTo>
                  <a:cubicBezTo>
                    <a:pt x="255" y="242"/>
                    <a:pt x="255" y="242"/>
                    <a:pt x="256" y="242"/>
                  </a:cubicBezTo>
                  <a:moveTo>
                    <a:pt x="256" y="242"/>
                  </a:moveTo>
                  <a:cubicBezTo>
                    <a:pt x="256" y="242"/>
                    <a:pt x="256" y="242"/>
                    <a:pt x="256" y="242"/>
                  </a:cubicBezTo>
                  <a:cubicBezTo>
                    <a:pt x="256" y="242"/>
                    <a:pt x="256" y="242"/>
                    <a:pt x="256" y="242"/>
                  </a:cubicBezTo>
                  <a:moveTo>
                    <a:pt x="257" y="242"/>
                  </a:moveTo>
                  <a:cubicBezTo>
                    <a:pt x="257" y="242"/>
                    <a:pt x="257" y="242"/>
                    <a:pt x="257" y="242"/>
                  </a:cubicBezTo>
                  <a:cubicBezTo>
                    <a:pt x="257" y="242"/>
                    <a:pt x="257" y="242"/>
                    <a:pt x="257" y="242"/>
                  </a:cubicBezTo>
                  <a:moveTo>
                    <a:pt x="258" y="242"/>
                  </a:moveTo>
                  <a:cubicBezTo>
                    <a:pt x="258" y="242"/>
                    <a:pt x="257" y="242"/>
                    <a:pt x="257" y="242"/>
                  </a:cubicBezTo>
                  <a:cubicBezTo>
                    <a:pt x="257" y="242"/>
                    <a:pt x="258" y="242"/>
                    <a:pt x="258" y="242"/>
                  </a:cubicBezTo>
                  <a:moveTo>
                    <a:pt x="258" y="242"/>
                  </a:moveTo>
                  <a:cubicBezTo>
                    <a:pt x="258" y="242"/>
                    <a:pt x="258" y="242"/>
                    <a:pt x="258" y="242"/>
                  </a:cubicBezTo>
                  <a:cubicBezTo>
                    <a:pt x="258" y="242"/>
                    <a:pt x="258" y="242"/>
                    <a:pt x="258" y="242"/>
                  </a:cubicBezTo>
                  <a:moveTo>
                    <a:pt x="259" y="242"/>
                  </a:moveTo>
                  <a:cubicBezTo>
                    <a:pt x="259" y="242"/>
                    <a:pt x="259" y="242"/>
                    <a:pt x="259" y="242"/>
                  </a:cubicBezTo>
                  <a:cubicBezTo>
                    <a:pt x="259" y="242"/>
                    <a:pt x="259" y="242"/>
                    <a:pt x="259" y="242"/>
                  </a:cubicBezTo>
                  <a:moveTo>
                    <a:pt x="260" y="242"/>
                  </a:move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moveTo>
                    <a:pt x="260" y="242"/>
                  </a:move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moveTo>
                    <a:pt x="264" y="241"/>
                  </a:moveTo>
                  <a:cubicBezTo>
                    <a:pt x="264" y="241"/>
                    <a:pt x="264" y="241"/>
                    <a:pt x="264" y="241"/>
                  </a:cubicBezTo>
                  <a:cubicBezTo>
                    <a:pt x="264" y="241"/>
                    <a:pt x="264" y="241"/>
                    <a:pt x="264" y="241"/>
                  </a:cubicBezTo>
                  <a:moveTo>
                    <a:pt x="266" y="241"/>
                  </a:moveTo>
                  <a:cubicBezTo>
                    <a:pt x="266" y="241"/>
                    <a:pt x="266" y="241"/>
                    <a:pt x="266" y="241"/>
                  </a:cubicBezTo>
                  <a:cubicBezTo>
                    <a:pt x="266" y="241"/>
                    <a:pt x="266" y="241"/>
                    <a:pt x="266" y="241"/>
                  </a:cubicBezTo>
                  <a:moveTo>
                    <a:pt x="266" y="241"/>
                  </a:moveTo>
                  <a:cubicBezTo>
                    <a:pt x="266" y="241"/>
                    <a:pt x="266" y="241"/>
                    <a:pt x="266" y="241"/>
                  </a:cubicBezTo>
                  <a:cubicBezTo>
                    <a:pt x="266" y="241"/>
                    <a:pt x="266" y="241"/>
                    <a:pt x="266" y="241"/>
                  </a:cubicBezTo>
                  <a:moveTo>
                    <a:pt x="267" y="241"/>
                  </a:moveTo>
                  <a:cubicBezTo>
                    <a:pt x="267" y="241"/>
                    <a:pt x="267" y="241"/>
                    <a:pt x="267" y="241"/>
                  </a:cubicBezTo>
                  <a:cubicBezTo>
                    <a:pt x="267" y="241"/>
                    <a:pt x="267" y="241"/>
                    <a:pt x="267" y="241"/>
                  </a:cubicBezTo>
                  <a:moveTo>
                    <a:pt x="268" y="241"/>
                  </a:moveTo>
                  <a:cubicBezTo>
                    <a:pt x="268" y="241"/>
                    <a:pt x="268" y="241"/>
                    <a:pt x="268" y="241"/>
                  </a:cubicBezTo>
                  <a:cubicBezTo>
                    <a:pt x="268" y="241"/>
                    <a:pt x="268" y="241"/>
                    <a:pt x="268" y="241"/>
                  </a:cubicBezTo>
                  <a:moveTo>
                    <a:pt x="268" y="241"/>
                  </a:moveTo>
                  <a:cubicBezTo>
                    <a:pt x="268" y="241"/>
                    <a:pt x="268" y="241"/>
                    <a:pt x="268" y="241"/>
                  </a:cubicBezTo>
                  <a:cubicBezTo>
                    <a:pt x="268" y="241"/>
                    <a:pt x="268" y="241"/>
                    <a:pt x="268" y="241"/>
                  </a:cubicBezTo>
                  <a:moveTo>
                    <a:pt x="269" y="240"/>
                  </a:moveTo>
                  <a:cubicBezTo>
                    <a:pt x="269" y="240"/>
                    <a:pt x="269" y="240"/>
                    <a:pt x="269" y="240"/>
                  </a:cubicBezTo>
                  <a:cubicBezTo>
                    <a:pt x="269" y="240"/>
                    <a:pt x="269" y="240"/>
                    <a:pt x="269" y="240"/>
                  </a:cubicBezTo>
                  <a:moveTo>
                    <a:pt x="270" y="240"/>
                  </a:moveTo>
                  <a:cubicBezTo>
                    <a:pt x="270" y="240"/>
                    <a:pt x="270" y="240"/>
                    <a:pt x="270" y="240"/>
                  </a:cubicBezTo>
                  <a:cubicBezTo>
                    <a:pt x="270" y="240"/>
                    <a:pt x="270" y="240"/>
                    <a:pt x="270" y="240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śľíḑé"/>
            <p:cNvSpPr/>
            <p:nvPr/>
          </p:nvSpPr>
          <p:spPr bwMode="auto">
            <a:xfrm>
              <a:off x="4806737" y="1891454"/>
              <a:ext cx="572982" cy="513707"/>
            </a:xfrm>
            <a:custGeom>
              <a:avLst/>
              <a:gdLst>
                <a:gd name="T0" fmla="*/ 230 w 385"/>
                <a:gd name="T1" fmla="*/ 322 h 342"/>
                <a:gd name="T2" fmla="*/ 230 w 385"/>
                <a:gd name="T3" fmla="*/ 269 h 342"/>
                <a:gd name="T4" fmla="*/ 44 w 385"/>
                <a:gd name="T5" fmla="*/ 13 h 342"/>
                <a:gd name="T6" fmla="*/ 0 w 385"/>
                <a:gd name="T7" fmla="*/ 98 h 342"/>
                <a:gd name="T8" fmla="*/ 0 w 385"/>
                <a:gd name="T9" fmla="*/ 100 h 342"/>
                <a:gd name="T10" fmla="*/ 0 w 385"/>
                <a:gd name="T11" fmla="*/ 102 h 342"/>
                <a:gd name="T12" fmla="*/ 0 w 385"/>
                <a:gd name="T13" fmla="*/ 104 h 342"/>
                <a:gd name="T14" fmla="*/ 0 w 385"/>
                <a:gd name="T15" fmla="*/ 105 h 342"/>
                <a:gd name="T16" fmla="*/ 0 w 385"/>
                <a:gd name="T17" fmla="*/ 107 h 342"/>
                <a:gd name="T18" fmla="*/ 0 w 385"/>
                <a:gd name="T19" fmla="*/ 108 h 342"/>
                <a:gd name="T20" fmla="*/ 0 w 385"/>
                <a:gd name="T21" fmla="*/ 109 h 342"/>
                <a:gd name="T22" fmla="*/ 0 w 385"/>
                <a:gd name="T23" fmla="*/ 111 h 342"/>
                <a:gd name="T24" fmla="*/ 230 w 385"/>
                <a:gd name="T25" fmla="*/ 342 h 342"/>
                <a:gd name="T26" fmla="*/ 231 w 385"/>
                <a:gd name="T27" fmla="*/ 342 h 342"/>
                <a:gd name="T28" fmla="*/ 232 w 385"/>
                <a:gd name="T29" fmla="*/ 342 h 342"/>
                <a:gd name="T30" fmla="*/ 233 w 385"/>
                <a:gd name="T31" fmla="*/ 342 h 342"/>
                <a:gd name="T32" fmla="*/ 234 w 385"/>
                <a:gd name="T33" fmla="*/ 342 h 342"/>
                <a:gd name="T34" fmla="*/ 235 w 385"/>
                <a:gd name="T35" fmla="*/ 342 h 342"/>
                <a:gd name="T36" fmla="*/ 236 w 385"/>
                <a:gd name="T37" fmla="*/ 342 h 342"/>
                <a:gd name="T38" fmla="*/ 238 w 385"/>
                <a:gd name="T39" fmla="*/ 342 h 342"/>
                <a:gd name="T40" fmla="*/ 239 w 385"/>
                <a:gd name="T41" fmla="*/ 342 h 342"/>
                <a:gd name="T42" fmla="*/ 240 w 385"/>
                <a:gd name="T43" fmla="*/ 342 h 342"/>
                <a:gd name="T44" fmla="*/ 241 w 385"/>
                <a:gd name="T45" fmla="*/ 342 h 342"/>
                <a:gd name="T46" fmla="*/ 242 w 385"/>
                <a:gd name="T47" fmla="*/ 341 h 342"/>
                <a:gd name="T48" fmla="*/ 243 w 385"/>
                <a:gd name="T49" fmla="*/ 341 h 342"/>
                <a:gd name="T50" fmla="*/ 244 w 385"/>
                <a:gd name="T51" fmla="*/ 341 h 342"/>
                <a:gd name="T52" fmla="*/ 245 w 385"/>
                <a:gd name="T53" fmla="*/ 341 h 342"/>
                <a:gd name="T54" fmla="*/ 246 w 385"/>
                <a:gd name="T55" fmla="*/ 341 h 342"/>
                <a:gd name="T56" fmla="*/ 247 w 385"/>
                <a:gd name="T57" fmla="*/ 341 h 342"/>
                <a:gd name="T58" fmla="*/ 249 w 385"/>
                <a:gd name="T59" fmla="*/ 341 h 342"/>
                <a:gd name="T60" fmla="*/ 250 w 385"/>
                <a:gd name="T61" fmla="*/ 341 h 342"/>
                <a:gd name="T62" fmla="*/ 251 w 385"/>
                <a:gd name="T63" fmla="*/ 341 h 342"/>
                <a:gd name="T64" fmla="*/ 253 w 385"/>
                <a:gd name="T65" fmla="*/ 341 h 342"/>
                <a:gd name="T66" fmla="*/ 254 w 385"/>
                <a:gd name="T67" fmla="*/ 341 h 342"/>
                <a:gd name="T68" fmla="*/ 255 w 385"/>
                <a:gd name="T69" fmla="*/ 340 h 342"/>
                <a:gd name="T70" fmla="*/ 256 w 385"/>
                <a:gd name="T71" fmla="*/ 340 h 342"/>
                <a:gd name="T72" fmla="*/ 257 w 385"/>
                <a:gd name="T73" fmla="*/ 340 h 342"/>
                <a:gd name="T74" fmla="*/ 258 w 385"/>
                <a:gd name="T75" fmla="*/ 340 h 342"/>
                <a:gd name="T76" fmla="*/ 259 w 385"/>
                <a:gd name="T77" fmla="*/ 340 h 342"/>
                <a:gd name="T78" fmla="*/ 260 w 385"/>
                <a:gd name="T79" fmla="*/ 340 h 342"/>
                <a:gd name="T80" fmla="*/ 264 w 385"/>
                <a:gd name="T81" fmla="*/ 339 h 342"/>
                <a:gd name="T82" fmla="*/ 266 w 385"/>
                <a:gd name="T83" fmla="*/ 339 h 342"/>
                <a:gd name="T84" fmla="*/ 267 w 385"/>
                <a:gd name="T85" fmla="*/ 339 h 342"/>
                <a:gd name="T86" fmla="*/ 268 w 385"/>
                <a:gd name="T87" fmla="*/ 339 h 342"/>
                <a:gd name="T88" fmla="*/ 269 w 385"/>
                <a:gd name="T89" fmla="*/ 338 h 342"/>
                <a:gd name="T90" fmla="*/ 385 w 385"/>
                <a:gd name="T91" fmla="*/ 282 h 342"/>
                <a:gd name="T92" fmla="*/ 12 w 385"/>
                <a:gd name="T93" fmla="*/ 11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5" h="342">
                  <a:moveTo>
                    <a:pt x="44" y="13"/>
                  </a:moveTo>
                  <a:cubicBezTo>
                    <a:pt x="28" y="42"/>
                    <a:pt x="20" y="76"/>
                    <a:pt x="20" y="111"/>
                  </a:cubicBezTo>
                  <a:cubicBezTo>
                    <a:pt x="20" y="228"/>
                    <a:pt x="114" y="322"/>
                    <a:pt x="230" y="322"/>
                  </a:cubicBezTo>
                  <a:cubicBezTo>
                    <a:pt x="283" y="322"/>
                    <a:pt x="332" y="302"/>
                    <a:pt x="369" y="270"/>
                  </a:cubicBezTo>
                  <a:cubicBezTo>
                    <a:pt x="326" y="236"/>
                    <a:pt x="326" y="236"/>
                    <a:pt x="326" y="236"/>
                  </a:cubicBezTo>
                  <a:cubicBezTo>
                    <a:pt x="300" y="256"/>
                    <a:pt x="266" y="269"/>
                    <a:pt x="230" y="269"/>
                  </a:cubicBezTo>
                  <a:cubicBezTo>
                    <a:pt x="143" y="269"/>
                    <a:pt x="73" y="198"/>
                    <a:pt x="73" y="111"/>
                  </a:cubicBezTo>
                  <a:cubicBezTo>
                    <a:pt x="73" y="88"/>
                    <a:pt x="78" y="66"/>
                    <a:pt x="87" y="47"/>
                  </a:cubicBezTo>
                  <a:cubicBezTo>
                    <a:pt x="44" y="13"/>
                    <a:pt x="44" y="13"/>
                    <a:pt x="44" y="13"/>
                  </a:cubicBezTo>
                  <a:moveTo>
                    <a:pt x="28" y="0"/>
                  </a:moveTo>
                  <a:cubicBezTo>
                    <a:pt x="12" y="30"/>
                    <a:pt x="2" y="63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1"/>
                    <a:pt x="0" y="101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239"/>
                    <a:pt x="103" y="342"/>
                    <a:pt x="230" y="342"/>
                  </a:cubicBezTo>
                  <a:cubicBezTo>
                    <a:pt x="230" y="342"/>
                    <a:pt x="230" y="342"/>
                    <a:pt x="230" y="342"/>
                  </a:cubicBezTo>
                  <a:cubicBezTo>
                    <a:pt x="230" y="342"/>
                    <a:pt x="230" y="342"/>
                    <a:pt x="231" y="342"/>
                  </a:cubicBezTo>
                  <a:cubicBezTo>
                    <a:pt x="231" y="342"/>
                    <a:pt x="231" y="342"/>
                    <a:pt x="231" y="342"/>
                  </a:cubicBezTo>
                  <a:cubicBezTo>
                    <a:pt x="231" y="342"/>
                    <a:pt x="231" y="342"/>
                    <a:pt x="231" y="342"/>
                  </a:cubicBezTo>
                  <a:cubicBezTo>
                    <a:pt x="232" y="342"/>
                    <a:pt x="232" y="342"/>
                    <a:pt x="232" y="342"/>
                  </a:cubicBezTo>
                  <a:cubicBezTo>
                    <a:pt x="232" y="342"/>
                    <a:pt x="232" y="342"/>
                    <a:pt x="232" y="342"/>
                  </a:cubicBezTo>
                  <a:cubicBezTo>
                    <a:pt x="232" y="342"/>
                    <a:pt x="232" y="342"/>
                    <a:pt x="232" y="342"/>
                  </a:cubicBezTo>
                  <a:cubicBezTo>
                    <a:pt x="233" y="342"/>
                    <a:pt x="233" y="342"/>
                    <a:pt x="233" y="342"/>
                  </a:cubicBezTo>
                  <a:cubicBezTo>
                    <a:pt x="233" y="342"/>
                    <a:pt x="233" y="342"/>
                    <a:pt x="233" y="342"/>
                  </a:cubicBezTo>
                  <a:cubicBezTo>
                    <a:pt x="233" y="342"/>
                    <a:pt x="233" y="342"/>
                    <a:pt x="234" y="342"/>
                  </a:cubicBezTo>
                  <a:cubicBezTo>
                    <a:pt x="234" y="342"/>
                    <a:pt x="234" y="342"/>
                    <a:pt x="234" y="342"/>
                  </a:cubicBezTo>
                  <a:cubicBezTo>
                    <a:pt x="234" y="342"/>
                    <a:pt x="234" y="342"/>
                    <a:pt x="234" y="342"/>
                  </a:cubicBezTo>
                  <a:cubicBezTo>
                    <a:pt x="234" y="342"/>
                    <a:pt x="235" y="342"/>
                    <a:pt x="235" y="342"/>
                  </a:cubicBezTo>
                  <a:cubicBezTo>
                    <a:pt x="235" y="342"/>
                    <a:pt x="235" y="342"/>
                    <a:pt x="235" y="342"/>
                  </a:cubicBezTo>
                  <a:cubicBezTo>
                    <a:pt x="235" y="342"/>
                    <a:pt x="235" y="342"/>
                    <a:pt x="235" y="342"/>
                  </a:cubicBezTo>
                  <a:cubicBezTo>
                    <a:pt x="236" y="342"/>
                    <a:pt x="236" y="342"/>
                    <a:pt x="236" y="342"/>
                  </a:cubicBezTo>
                  <a:cubicBezTo>
                    <a:pt x="236" y="342"/>
                    <a:pt x="236" y="342"/>
                    <a:pt x="236" y="342"/>
                  </a:cubicBezTo>
                  <a:cubicBezTo>
                    <a:pt x="236" y="342"/>
                    <a:pt x="236" y="342"/>
                    <a:pt x="236" y="342"/>
                  </a:cubicBezTo>
                  <a:cubicBezTo>
                    <a:pt x="237" y="342"/>
                    <a:pt x="237" y="342"/>
                    <a:pt x="237" y="342"/>
                  </a:cubicBezTo>
                  <a:cubicBezTo>
                    <a:pt x="237" y="342"/>
                    <a:pt x="237" y="342"/>
                    <a:pt x="237" y="342"/>
                  </a:cubicBezTo>
                  <a:cubicBezTo>
                    <a:pt x="237" y="342"/>
                    <a:pt x="237" y="342"/>
                    <a:pt x="238" y="342"/>
                  </a:cubicBezTo>
                  <a:cubicBezTo>
                    <a:pt x="238" y="342"/>
                    <a:pt x="238" y="342"/>
                    <a:pt x="238" y="342"/>
                  </a:cubicBezTo>
                  <a:cubicBezTo>
                    <a:pt x="238" y="342"/>
                    <a:pt x="238" y="342"/>
                    <a:pt x="238" y="342"/>
                  </a:cubicBezTo>
                  <a:cubicBezTo>
                    <a:pt x="238" y="342"/>
                    <a:pt x="239" y="342"/>
                    <a:pt x="239" y="342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39" y="342"/>
                    <a:pt x="239" y="342"/>
                    <a:pt x="239" y="342"/>
                  </a:cubicBezTo>
                  <a:cubicBezTo>
                    <a:pt x="239" y="342"/>
                    <a:pt x="240" y="342"/>
                    <a:pt x="240" y="342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1" y="342"/>
                    <a:pt x="241" y="342"/>
                    <a:pt x="241" y="342"/>
                  </a:cubicBezTo>
                  <a:cubicBezTo>
                    <a:pt x="241" y="342"/>
                    <a:pt x="241" y="341"/>
                    <a:pt x="241" y="341"/>
                  </a:cubicBezTo>
                  <a:cubicBezTo>
                    <a:pt x="242" y="341"/>
                    <a:pt x="242" y="341"/>
                    <a:pt x="242" y="341"/>
                  </a:cubicBezTo>
                  <a:cubicBezTo>
                    <a:pt x="242" y="341"/>
                    <a:pt x="242" y="341"/>
                    <a:pt x="242" y="341"/>
                  </a:cubicBezTo>
                  <a:cubicBezTo>
                    <a:pt x="242" y="341"/>
                    <a:pt x="242" y="341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43" y="341"/>
                    <a:pt x="243" y="341"/>
                    <a:pt x="244" y="341"/>
                  </a:cubicBezTo>
                  <a:cubicBezTo>
                    <a:pt x="244" y="341"/>
                    <a:pt x="244" y="341"/>
                    <a:pt x="244" y="341"/>
                  </a:cubicBezTo>
                  <a:cubicBezTo>
                    <a:pt x="244" y="341"/>
                    <a:pt x="244" y="341"/>
                    <a:pt x="244" y="341"/>
                  </a:cubicBezTo>
                  <a:cubicBezTo>
                    <a:pt x="244" y="341"/>
                    <a:pt x="245" y="341"/>
                    <a:pt x="245" y="341"/>
                  </a:cubicBezTo>
                  <a:cubicBezTo>
                    <a:pt x="245" y="341"/>
                    <a:pt x="245" y="341"/>
                    <a:pt x="245" y="341"/>
                  </a:cubicBezTo>
                  <a:cubicBezTo>
                    <a:pt x="245" y="341"/>
                    <a:pt x="245" y="341"/>
                    <a:pt x="245" y="341"/>
                  </a:cubicBezTo>
                  <a:cubicBezTo>
                    <a:pt x="245" y="341"/>
                    <a:pt x="246" y="341"/>
                    <a:pt x="246" y="341"/>
                  </a:cubicBezTo>
                  <a:cubicBezTo>
                    <a:pt x="246" y="341"/>
                    <a:pt x="246" y="341"/>
                    <a:pt x="246" y="341"/>
                  </a:cubicBezTo>
                  <a:cubicBezTo>
                    <a:pt x="246" y="341"/>
                    <a:pt x="246" y="341"/>
                    <a:pt x="246" y="341"/>
                  </a:cubicBezTo>
                  <a:cubicBezTo>
                    <a:pt x="247" y="341"/>
                    <a:pt x="247" y="341"/>
                    <a:pt x="247" y="341"/>
                  </a:cubicBezTo>
                  <a:cubicBezTo>
                    <a:pt x="247" y="341"/>
                    <a:pt x="247" y="341"/>
                    <a:pt x="247" y="341"/>
                  </a:cubicBezTo>
                  <a:cubicBezTo>
                    <a:pt x="247" y="341"/>
                    <a:pt x="247" y="341"/>
                    <a:pt x="247" y="341"/>
                  </a:cubicBezTo>
                  <a:cubicBezTo>
                    <a:pt x="248" y="341"/>
                    <a:pt x="248" y="341"/>
                    <a:pt x="248" y="341"/>
                  </a:cubicBezTo>
                  <a:cubicBezTo>
                    <a:pt x="248" y="341"/>
                    <a:pt x="248" y="341"/>
                    <a:pt x="248" y="341"/>
                  </a:cubicBezTo>
                  <a:cubicBezTo>
                    <a:pt x="248" y="341"/>
                    <a:pt x="248" y="341"/>
                    <a:pt x="249" y="341"/>
                  </a:cubicBezTo>
                  <a:cubicBezTo>
                    <a:pt x="249" y="341"/>
                    <a:pt x="249" y="341"/>
                    <a:pt x="249" y="341"/>
                  </a:cubicBezTo>
                  <a:cubicBezTo>
                    <a:pt x="249" y="341"/>
                    <a:pt x="249" y="341"/>
                    <a:pt x="249" y="341"/>
                  </a:cubicBezTo>
                  <a:cubicBezTo>
                    <a:pt x="249" y="341"/>
                    <a:pt x="249" y="341"/>
                    <a:pt x="250" y="341"/>
                  </a:cubicBezTo>
                  <a:cubicBezTo>
                    <a:pt x="250" y="341"/>
                    <a:pt x="250" y="341"/>
                    <a:pt x="250" y="341"/>
                  </a:cubicBezTo>
                  <a:cubicBezTo>
                    <a:pt x="250" y="341"/>
                    <a:pt x="250" y="341"/>
                    <a:pt x="250" y="341"/>
                  </a:cubicBezTo>
                  <a:cubicBezTo>
                    <a:pt x="250" y="341"/>
                    <a:pt x="251" y="341"/>
                    <a:pt x="251" y="341"/>
                  </a:cubicBezTo>
                  <a:cubicBezTo>
                    <a:pt x="251" y="341"/>
                    <a:pt x="251" y="341"/>
                    <a:pt x="251" y="341"/>
                  </a:cubicBezTo>
                  <a:cubicBezTo>
                    <a:pt x="252" y="341"/>
                    <a:pt x="252" y="341"/>
                    <a:pt x="253" y="341"/>
                  </a:cubicBezTo>
                  <a:cubicBezTo>
                    <a:pt x="253" y="341"/>
                    <a:pt x="253" y="341"/>
                    <a:pt x="253" y="341"/>
                  </a:cubicBezTo>
                  <a:cubicBezTo>
                    <a:pt x="253" y="341"/>
                    <a:pt x="253" y="341"/>
                    <a:pt x="253" y="341"/>
                  </a:cubicBezTo>
                  <a:cubicBezTo>
                    <a:pt x="253" y="341"/>
                    <a:pt x="253" y="341"/>
                    <a:pt x="253" y="341"/>
                  </a:cubicBezTo>
                  <a:cubicBezTo>
                    <a:pt x="254" y="341"/>
                    <a:pt x="254" y="341"/>
                    <a:pt x="254" y="341"/>
                  </a:cubicBezTo>
                  <a:cubicBezTo>
                    <a:pt x="254" y="341"/>
                    <a:pt x="254" y="341"/>
                    <a:pt x="254" y="341"/>
                  </a:cubicBezTo>
                  <a:cubicBezTo>
                    <a:pt x="254" y="341"/>
                    <a:pt x="254" y="340"/>
                    <a:pt x="255" y="340"/>
                  </a:cubicBezTo>
                  <a:cubicBezTo>
                    <a:pt x="255" y="340"/>
                    <a:pt x="255" y="340"/>
                    <a:pt x="255" y="340"/>
                  </a:cubicBezTo>
                  <a:cubicBezTo>
                    <a:pt x="255" y="340"/>
                    <a:pt x="255" y="340"/>
                    <a:pt x="255" y="340"/>
                  </a:cubicBezTo>
                  <a:cubicBezTo>
                    <a:pt x="255" y="340"/>
                    <a:pt x="255" y="340"/>
                    <a:pt x="256" y="340"/>
                  </a:cubicBezTo>
                  <a:cubicBezTo>
                    <a:pt x="256" y="340"/>
                    <a:pt x="256" y="340"/>
                    <a:pt x="256" y="340"/>
                  </a:cubicBezTo>
                  <a:cubicBezTo>
                    <a:pt x="256" y="340"/>
                    <a:pt x="256" y="340"/>
                    <a:pt x="256" y="340"/>
                  </a:cubicBezTo>
                  <a:cubicBezTo>
                    <a:pt x="256" y="340"/>
                    <a:pt x="257" y="340"/>
                    <a:pt x="257" y="340"/>
                  </a:cubicBezTo>
                  <a:cubicBezTo>
                    <a:pt x="257" y="340"/>
                    <a:pt x="257" y="340"/>
                    <a:pt x="257" y="340"/>
                  </a:cubicBezTo>
                  <a:cubicBezTo>
                    <a:pt x="257" y="340"/>
                    <a:pt x="257" y="340"/>
                    <a:pt x="257" y="340"/>
                  </a:cubicBezTo>
                  <a:cubicBezTo>
                    <a:pt x="257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8" y="340"/>
                    <a:pt x="259" y="340"/>
                    <a:pt x="259" y="340"/>
                  </a:cubicBezTo>
                  <a:cubicBezTo>
                    <a:pt x="259" y="340"/>
                    <a:pt x="259" y="340"/>
                    <a:pt x="259" y="340"/>
                  </a:cubicBezTo>
                  <a:cubicBezTo>
                    <a:pt x="259" y="340"/>
                    <a:pt x="259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2" y="340"/>
                    <a:pt x="263" y="339"/>
                    <a:pt x="264" y="339"/>
                  </a:cubicBezTo>
                  <a:cubicBezTo>
                    <a:pt x="264" y="339"/>
                    <a:pt x="264" y="339"/>
                    <a:pt x="264" y="339"/>
                  </a:cubicBezTo>
                  <a:cubicBezTo>
                    <a:pt x="265" y="339"/>
                    <a:pt x="265" y="339"/>
                    <a:pt x="266" y="339"/>
                  </a:cubicBezTo>
                  <a:cubicBezTo>
                    <a:pt x="266" y="339"/>
                    <a:pt x="266" y="339"/>
                    <a:pt x="266" y="339"/>
                  </a:cubicBezTo>
                  <a:cubicBezTo>
                    <a:pt x="266" y="339"/>
                    <a:pt x="266" y="339"/>
                    <a:pt x="266" y="339"/>
                  </a:cubicBezTo>
                  <a:cubicBezTo>
                    <a:pt x="266" y="339"/>
                    <a:pt x="266" y="339"/>
                    <a:pt x="266" y="339"/>
                  </a:cubicBezTo>
                  <a:cubicBezTo>
                    <a:pt x="266" y="339"/>
                    <a:pt x="267" y="339"/>
                    <a:pt x="267" y="339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7" y="339"/>
                    <a:pt x="267" y="339"/>
                    <a:pt x="268" y="339"/>
                  </a:cubicBezTo>
                  <a:cubicBezTo>
                    <a:pt x="268" y="339"/>
                    <a:pt x="268" y="339"/>
                    <a:pt x="268" y="339"/>
                  </a:cubicBezTo>
                  <a:cubicBezTo>
                    <a:pt x="268" y="339"/>
                    <a:pt x="268" y="339"/>
                    <a:pt x="268" y="339"/>
                  </a:cubicBezTo>
                  <a:cubicBezTo>
                    <a:pt x="268" y="339"/>
                    <a:pt x="268" y="339"/>
                    <a:pt x="268" y="339"/>
                  </a:cubicBezTo>
                  <a:cubicBezTo>
                    <a:pt x="269" y="339"/>
                    <a:pt x="269" y="339"/>
                    <a:pt x="269" y="338"/>
                  </a:cubicBezTo>
                  <a:cubicBezTo>
                    <a:pt x="269" y="338"/>
                    <a:pt x="269" y="338"/>
                    <a:pt x="269" y="338"/>
                  </a:cubicBezTo>
                  <a:cubicBezTo>
                    <a:pt x="269" y="338"/>
                    <a:pt x="269" y="338"/>
                    <a:pt x="270" y="338"/>
                  </a:cubicBezTo>
                  <a:cubicBezTo>
                    <a:pt x="270" y="338"/>
                    <a:pt x="270" y="338"/>
                    <a:pt x="270" y="338"/>
                  </a:cubicBezTo>
                  <a:cubicBezTo>
                    <a:pt x="313" y="331"/>
                    <a:pt x="353" y="311"/>
                    <a:pt x="385" y="282"/>
                  </a:cubicBezTo>
                  <a:cubicBezTo>
                    <a:pt x="375" y="275"/>
                    <a:pt x="375" y="275"/>
                    <a:pt x="375" y="275"/>
                  </a:cubicBezTo>
                  <a:cubicBezTo>
                    <a:pt x="337" y="309"/>
                    <a:pt x="286" y="330"/>
                    <a:pt x="230" y="330"/>
                  </a:cubicBezTo>
                  <a:cubicBezTo>
                    <a:pt x="109" y="330"/>
                    <a:pt x="12" y="232"/>
                    <a:pt x="12" y="111"/>
                  </a:cubicBezTo>
                  <a:cubicBezTo>
                    <a:pt x="12" y="74"/>
                    <a:pt x="21" y="39"/>
                    <a:pt x="38" y="8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F9C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ŝļîḑe"/>
            <p:cNvSpPr/>
            <p:nvPr/>
          </p:nvSpPr>
          <p:spPr bwMode="auto">
            <a:xfrm>
              <a:off x="4826497" y="1904626"/>
              <a:ext cx="540050" cy="480779"/>
            </a:xfrm>
            <a:custGeom>
              <a:avLst/>
              <a:gdLst>
                <a:gd name="T0" fmla="*/ 26 w 363"/>
                <a:gd name="T1" fmla="*/ 0 h 322"/>
                <a:gd name="T2" fmla="*/ 0 w 363"/>
                <a:gd name="T3" fmla="*/ 103 h 322"/>
                <a:gd name="T4" fmla="*/ 218 w 363"/>
                <a:gd name="T5" fmla="*/ 322 h 322"/>
                <a:gd name="T6" fmla="*/ 363 w 363"/>
                <a:gd name="T7" fmla="*/ 267 h 322"/>
                <a:gd name="T8" fmla="*/ 357 w 363"/>
                <a:gd name="T9" fmla="*/ 262 h 322"/>
                <a:gd name="T10" fmla="*/ 218 w 363"/>
                <a:gd name="T11" fmla="*/ 314 h 322"/>
                <a:gd name="T12" fmla="*/ 8 w 363"/>
                <a:gd name="T13" fmla="*/ 103 h 322"/>
                <a:gd name="T14" fmla="*/ 32 w 363"/>
                <a:gd name="T15" fmla="*/ 5 h 322"/>
                <a:gd name="T16" fmla="*/ 26 w 363"/>
                <a:gd name="T1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3" h="322">
                  <a:moveTo>
                    <a:pt x="26" y="0"/>
                  </a:moveTo>
                  <a:cubicBezTo>
                    <a:pt x="9" y="31"/>
                    <a:pt x="0" y="66"/>
                    <a:pt x="0" y="103"/>
                  </a:cubicBezTo>
                  <a:cubicBezTo>
                    <a:pt x="0" y="224"/>
                    <a:pt x="97" y="322"/>
                    <a:pt x="218" y="322"/>
                  </a:cubicBezTo>
                  <a:cubicBezTo>
                    <a:pt x="274" y="322"/>
                    <a:pt x="325" y="301"/>
                    <a:pt x="363" y="267"/>
                  </a:cubicBezTo>
                  <a:cubicBezTo>
                    <a:pt x="357" y="262"/>
                    <a:pt x="357" y="262"/>
                    <a:pt x="357" y="262"/>
                  </a:cubicBezTo>
                  <a:cubicBezTo>
                    <a:pt x="320" y="294"/>
                    <a:pt x="271" y="314"/>
                    <a:pt x="218" y="314"/>
                  </a:cubicBezTo>
                  <a:cubicBezTo>
                    <a:pt x="102" y="314"/>
                    <a:pt x="8" y="220"/>
                    <a:pt x="8" y="103"/>
                  </a:cubicBezTo>
                  <a:cubicBezTo>
                    <a:pt x="8" y="68"/>
                    <a:pt x="16" y="34"/>
                    <a:pt x="32" y="5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sḷíde"/>
            <p:cNvSpPr/>
            <p:nvPr/>
          </p:nvSpPr>
          <p:spPr bwMode="auto">
            <a:xfrm>
              <a:off x="4912112" y="1825594"/>
              <a:ext cx="474190" cy="467607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íṥḻïďe"/>
            <p:cNvSpPr/>
            <p:nvPr/>
          </p:nvSpPr>
          <p:spPr bwMode="auto">
            <a:xfrm>
              <a:off x="4938456" y="1838766"/>
              <a:ext cx="441263" cy="441263"/>
            </a:xfrm>
            <a:prstGeom prst="ellipse">
              <a:avLst/>
            </a:pr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ṩḷiḍe"/>
            <p:cNvSpPr/>
            <p:nvPr/>
          </p:nvSpPr>
          <p:spPr bwMode="auto">
            <a:xfrm>
              <a:off x="5057004" y="1891454"/>
              <a:ext cx="197579" cy="342471"/>
            </a:xfrm>
            <a:custGeom>
              <a:avLst/>
              <a:gdLst>
                <a:gd name="T0" fmla="*/ 53 w 132"/>
                <a:gd name="T1" fmla="*/ 197 h 230"/>
                <a:gd name="T2" fmla="*/ 1 w 132"/>
                <a:gd name="T3" fmla="*/ 185 h 230"/>
                <a:gd name="T4" fmla="*/ 1 w 132"/>
                <a:gd name="T5" fmla="*/ 143 h 230"/>
                <a:gd name="T6" fmla="*/ 32 w 132"/>
                <a:gd name="T7" fmla="*/ 156 h 230"/>
                <a:gd name="T8" fmla="*/ 62 w 132"/>
                <a:gd name="T9" fmla="*/ 161 h 230"/>
                <a:gd name="T10" fmla="*/ 78 w 132"/>
                <a:gd name="T11" fmla="*/ 158 h 230"/>
                <a:gd name="T12" fmla="*/ 83 w 132"/>
                <a:gd name="T13" fmla="*/ 149 h 230"/>
                <a:gd name="T14" fmla="*/ 79 w 132"/>
                <a:gd name="T15" fmla="*/ 142 h 230"/>
                <a:gd name="T16" fmla="*/ 67 w 132"/>
                <a:gd name="T17" fmla="*/ 136 h 230"/>
                <a:gd name="T18" fmla="*/ 45 w 132"/>
                <a:gd name="T19" fmla="*/ 127 h 230"/>
                <a:gd name="T20" fmla="*/ 19 w 132"/>
                <a:gd name="T21" fmla="*/ 114 h 230"/>
                <a:gd name="T22" fmla="*/ 5 w 132"/>
                <a:gd name="T23" fmla="*/ 97 h 230"/>
                <a:gd name="T24" fmla="*/ 0 w 132"/>
                <a:gd name="T25" fmla="*/ 75 h 230"/>
                <a:gd name="T26" fmla="*/ 14 w 132"/>
                <a:gd name="T27" fmla="*/ 43 h 230"/>
                <a:gd name="T28" fmla="*/ 53 w 132"/>
                <a:gd name="T29" fmla="*/ 28 h 230"/>
                <a:gd name="T30" fmla="*/ 53 w 132"/>
                <a:gd name="T31" fmla="*/ 0 h 230"/>
                <a:gd name="T32" fmla="*/ 79 w 132"/>
                <a:gd name="T33" fmla="*/ 0 h 230"/>
                <a:gd name="T34" fmla="*/ 79 w 132"/>
                <a:gd name="T35" fmla="*/ 28 h 230"/>
                <a:gd name="T36" fmla="*/ 130 w 132"/>
                <a:gd name="T37" fmla="*/ 40 h 230"/>
                <a:gd name="T38" fmla="*/ 115 w 132"/>
                <a:gd name="T39" fmla="*/ 76 h 230"/>
                <a:gd name="T40" fmla="*/ 67 w 132"/>
                <a:gd name="T41" fmla="*/ 64 h 230"/>
                <a:gd name="T42" fmla="*/ 53 w 132"/>
                <a:gd name="T43" fmla="*/ 67 h 230"/>
                <a:gd name="T44" fmla="*/ 49 w 132"/>
                <a:gd name="T45" fmla="*/ 74 h 230"/>
                <a:gd name="T46" fmla="*/ 52 w 132"/>
                <a:gd name="T47" fmla="*/ 81 h 230"/>
                <a:gd name="T48" fmla="*/ 62 w 132"/>
                <a:gd name="T49" fmla="*/ 87 h 230"/>
                <a:gd name="T50" fmla="*/ 83 w 132"/>
                <a:gd name="T51" fmla="*/ 94 h 230"/>
                <a:gd name="T52" fmla="*/ 120 w 132"/>
                <a:gd name="T53" fmla="*/ 115 h 230"/>
                <a:gd name="T54" fmla="*/ 132 w 132"/>
                <a:gd name="T55" fmla="*/ 146 h 230"/>
                <a:gd name="T56" fmla="*/ 118 w 132"/>
                <a:gd name="T57" fmla="*/ 180 h 230"/>
                <a:gd name="T58" fmla="*/ 79 w 132"/>
                <a:gd name="T59" fmla="*/ 196 h 230"/>
                <a:gd name="T60" fmla="*/ 79 w 132"/>
                <a:gd name="T61" fmla="*/ 230 h 230"/>
                <a:gd name="T62" fmla="*/ 53 w 132"/>
                <a:gd name="T63" fmla="*/ 230 h 230"/>
                <a:gd name="T64" fmla="*/ 53 w 132"/>
                <a:gd name="T65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2" h="230">
                  <a:moveTo>
                    <a:pt x="53" y="197"/>
                  </a:moveTo>
                  <a:cubicBezTo>
                    <a:pt x="35" y="196"/>
                    <a:pt x="17" y="192"/>
                    <a:pt x="1" y="185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0" y="148"/>
                    <a:pt x="21" y="152"/>
                    <a:pt x="32" y="156"/>
                  </a:cubicBezTo>
                  <a:cubicBezTo>
                    <a:pt x="43" y="159"/>
                    <a:pt x="53" y="161"/>
                    <a:pt x="62" y="161"/>
                  </a:cubicBezTo>
                  <a:cubicBezTo>
                    <a:pt x="69" y="161"/>
                    <a:pt x="74" y="160"/>
                    <a:pt x="78" y="158"/>
                  </a:cubicBezTo>
                  <a:cubicBezTo>
                    <a:pt x="81" y="156"/>
                    <a:pt x="83" y="153"/>
                    <a:pt x="83" y="149"/>
                  </a:cubicBezTo>
                  <a:cubicBezTo>
                    <a:pt x="83" y="147"/>
                    <a:pt x="81" y="144"/>
                    <a:pt x="79" y="142"/>
                  </a:cubicBezTo>
                  <a:cubicBezTo>
                    <a:pt x="77" y="140"/>
                    <a:pt x="73" y="138"/>
                    <a:pt x="67" y="136"/>
                  </a:cubicBezTo>
                  <a:cubicBezTo>
                    <a:pt x="62" y="133"/>
                    <a:pt x="54" y="130"/>
                    <a:pt x="45" y="127"/>
                  </a:cubicBezTo>
                  <a:cubicBezTo>
                    <a:pt x="34" y="123"/>
                    <a:pt x="25" y="119"/>
                    <a:pt x="19" y="114"/>
                  </a:cubicBezTo>
                  <a:cubicBezTo>
                    <a:pt x="12" y="109"/>
                    <a:pt x="8" y="104"/>
                    <a:pt x="5" y="97"/>
                  </a:cubicBezTo>
                  <a:cubicBezTo>
                    <a:pt x="2" y="91"/>
                    <a:pt x="0" y="84"/>
                    <a:pt x="0" y="75"/>
                  </a:cubicBezTo>
                  <a:cubicBezTo>
                    <a:pt x="0" y="61"/>
                    <a:pt x="5" y="50"/>
                    <a:pt x="14" y="43"/>
                  </a:cubicBezTo>
                  <a:cubicBezTo>
                    <a:pt x="22" y="35"/>
                    <a:pt x="36" y="30"/>
                    <a:pt x="53" y="2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6" y="29"/>
                    <a:pt x="113" y="33"/>
                    <a:pt x="130" y="40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97" y="68"/>
                    <a:pt x="81" y="64"/>
                    <a:pt x="67" y="64"/>
                  </a:cubicBezTo>
                  <a:cubicBezTo>
                    <a:pt x="61" y="64"/>
                    <a:pt x="56" y="65"/>
                    <a:pt x="53" y="67"/>
                  </a:cubicBezTo>
                  <a:cubicBezTo>
                    <a:pt x="51" y="68"/>
                    <a:pt x="49" y="71"/>
                    <a:pt x="49" y="74"/>
                  </a:cubicBezTo>
                  <a:cubicBezTo>
                    <a:pt x="49" y="76"/>
                    <a:pt x="50" y="79"/>
                    <a:pt x="52" y="81"/>
                  </a:cubicBezTo>
                  <a:cubicBezTo>
                    <a:pt x="54" y="82"/>
                    <a:pt x="58" y="84"/>
                    <a:pt x="62" y="87"/>
                  </a:cubicBezTo>
                  <a:cubicBezTo>
                    <a:pt x="67" y="89"/>
                    <a:pt x="74" y="91"/>
                    <a:pt x="83" y="94"/>
                  </a:cubicBezTo>
                  <a:cubicBezTo>
                    <a:pt x="100" y="100"/>
                    <a:pt x="113" y="107"/>
                    <a:pt x="120" y="115"/>
                  </a:cubicBezTo>
                  <a:cubicBezTo>
                    <a:pt x="128" y="123"/>
                    <a:pt x="132" y="133"/>
                    <a:pt x="132" y="146"/>
                  </a:cubicBezTo>
                  <a:cubicBezTo>
                    <a:pt x="132" y="160"/>
                    <a:pt x="127" y="171"/>
                    <a:pt x="118" y="180"/>
                  </a:cubicBezTo>
                  <a:cubicBezTo>
                    <a:pt x="109" y="189"/>
                    <a:pt x="96" y="194"/>
                    <a:pt x="79" y="196"/>
                  </a:cubicBezTo>
                  <a:cubicBezTo>
                    <a:pt x="79" y="230"/>
                    <a:pt x="79" y="230"/>
                    <a:pt x="79" y="230"/>
                  </a:cubicBezTo>
                  <a:cubicBezTo>
                    <a:pt x="53" y="230"/>
                    <a:pt x="53" y="230"/>
                    <a:pt x="53" y="230"/>
                  </a:cubicBezTo>
                  <a:cubicBezTo>
                    <a:pt x="53" y="197"/>
                    <a:pt x="53" y="197"/>
                    <a:pt x="53" y="197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ŝľîdé"/>
            <p:cNvSpPr/>
            <p:nvPr/>
          </p:nvSpPr>
          <p:spPr bwMode="auto">
            <a:xfrm>
              <a:off x="4925284" y="1193340"/>
              <a:ext cx="691530" cy="68494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ïş1íḍê"/>
            <p:cNvSpPr/>
            <p:nvPr/>
          </p:nvSpPr>
          <p:spPr bwMode="auto">
            <a:xfrm>
              <a:off x="4945044" y="1206512"/>
              <a:ext cx="652014" cy="652014"/>
            </a:xfrm>
            <a:custGeom>
              <a:avLst/>
              <a:gdLst>
                <a:gd name="T0" fmla="*/ 218 w 437"/>
                <a:gd name="T1" fmla="*/ 0 h 437"/>
                <a:gd name="T2" fmla="*/ 0 w 437"/>
                <a:gd name="T3" fmla="*/ 219 h 437"/>
                <a:gd name="T4" fmla="*/ 218 w 437"/>
                <a:gd name="T5" fmla="*/ 437 h 437"/>
                <a:gd name="T6" fmla="*/ 437 w 437"/>
                <a:gd name="T7" fmla="*/ 219 h 437"/>
                <a:gd name="T8" fmla="*/ 218 w 437"/>
                <a:gd name="T9" fmla="*/ 0 h 437"/>
                <a:gd name="T10" fmla="*/ 218 w 437"/>
                <a:gd name="T11" fmla="*/ 429 h 437"/>
                <a:gd name="T12" fmla="*/ 8 w 437"/>
                <a:gd name="T13" fmla="*/ 219 h 437"/>
                <a:gd name="T14" fmla="*/ 218 w 437"/>
                <a:gd name="T15" fmla="*/ 8 h 437"/>
                <a:gd name="T16" fmla="*/ 429 w 437"/>
                <a:gd name="T17" fmla="*/ 219 h 437"/>
                <a:gd name="T18" fmla="*/ 218 w 437"/>
                <a:gd name="T19" fmla="*/ 42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7" h="437">
                  <a:moveTo>
                    <a:pt x="218" y="0"/>
                  </a:moveTo>
                  <a:cubicBezTo>
                    <a:pt x="98" y="0"/>
                    <a:pt x="0" y="98"/>
                    <a:pt x="0" y="219"/>
                  </a:cubicBezTo>
                  <a:cubicBezTo>
                    <a:pt x="0" y="339"/>
                    <a:pt x="98" y="437"/>
                    <a:pt x="218" y="437"/>
                  </a:cubicBezTo>
                  <a:cubicBezTo>
                    <a:pt x="339" y="437"/>
                    <a:pt x="437" y="339"/>
                    <a:pt x="437" y="219"/>
                  </a:cubicBezTo>
                  <a:cubicBezTo>
                    <a:pt x="437" y="98"/>
                    <a:pt x="339" y="0"/>
                    <a:pt x="218" y="0"/>
                  </a:cubicBezTo>
                  <a:moveTo>
                    <a:pt x="218" y="429"/>
                  </a:moveTo>
                  <a:cubicBezTo>
                    <a:pt x="102" y="429"/>
                    <a:pt x="8" y="335"/>
                    <a:pt x="8" y="219"/>
                  </a:cubicBezTo>
                  <a:cubicBezTo>
                    <a:pt x="8" y="102"/>
                    <a:pt x="102" y="8"/>
                    <a:pt x="218" y="8"/>
                  </a:cubicBezTo>
                  <a:cubicBezTo>
                    <a:pt x="335" y="8"/>
                    <a:pt x="429" y="102"/>
                    <a:pt x="429" y="219"/>
                  </a:cubicBezTo>
                  <a:cubicBezTo>
                    <a:pt x="429" y="335"/>
                    <a:pt x="335" y="429"/>
                    <a:pt x="218" y="429"/>
                  </a:cubicBezTo>
                </a:path>
              </a:pathLst>
            </a:cu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íṧļíḑe"/>
            <p:cNvSpPr/>
            <p:nvPr/>
          </p:nvSpPr>
          <p:spPr bwMode="auto">
            <a:xfrm>
              <a:off x="4925284" y="1522639"/>
              <a:ext cx="0" cy="13172"/>
            </a:xfrm>
            <a:custGeom>
              <a:avLst/>
              <a:gdLst>
                <a:gd name="T0" fmla="*/ 9 h 9"/>
                <a:gd name="T1" fmla="*/ 9 h 9"/>
                <a:gd name="T2" fmla="*/ 9 h 9"/>
                <a:gd name="T3" fmla="*/ 8 h 9"/>
                <a:gd name="T4" fmla="*/ 8 h 9"/>
                <a:gd name="T5" fmla="*/ 8 h 9"/>
                <a:gd name="T6" fmla="*/ 7 h 9"/>
                <a:gd name="T7" fmla="*/ 7 h 9"/>
                <a:gd name="T8" fmla="*/ 7 h 9"/>
                <a:gd name="T9" fmla="*/ 6 h 9"/>
                <a:gd name="T10" fmla="*/ 6 h 9"/>
                <a:gd name="T11" fmla="*/ 6 h 9"/>
                <a:gd name="T12" fmla="*/ 5 h 9"/>
                <a:gd name="T13" fmla="*/ 5 h 9"/>
                <a:gd name="T14" fmla="*/ 5 h 9"/>
                <a:gd name="T15" fmla="*/ 4 h 9"/>
                <a:gd name="T16" fmla="*/ 4 h 9"/>
                <a:gd name="T17" fmla="*/ 4 h 9"/>
                <a:gd name="T18" fmla="*/ 3 h 9"/>
                <a:gd name="T19" fmla="*/ 3 h 9"/>
                <a:gd name="T20" fmla="*/ 3 h 9"/>
                <a:gd name="T21" fmla="*/ 1 h 9"/>
                <a:gd name="T22" fmla="*/ 1 h 9"/>
                <a:gd name="T23" fmla="*/ 1 h 9"/>
                <a:gd name="T24" fmla="*/ 0 h 9"/>
                <a:gd name="T25" fmla="*/ 0 h 9"/>
                <a:gd name="T26" fmla="*/ 0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</a:cxnLst>
              <a:rect l="0" t="0" r="r" b="b"/>
              <a:pathLst>
                <a:path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ṧļiďê"/>
            <p:cNvSpPr/>
            <p:nvPr/>
          </p:nvSpPr>
          <p:spPr bwMode="auto">
            <a:xfrm>
              <a:off x="5294099" y="1858526"/>
              <a:ext cx="92204" cy="19760"/>
            </a:xfrm>
            <a:custGeom>
              <a:avLst/>
              <a:gdLst>
                <a:gd name="T0" fmla="*/ 0 w 62"/>
                <a:gd name="T1" fmla="*/ 13 h 13"/>
                <a:gd name="T2" fmla="*/ 1 w 62"/>
                <a:gd name="T3" fmla="*/ 13 h 13"/>
                <a:gd name="T4" fmla="*/ 1 w 62"/>
                <a:gd name="T5" fmla="*/ 13 h 13"/>
                <a:gd name="T6" fmla="*/ 2 w 62"/>
                <a:gd name="T7" fmla="*/ 13 h 13"/>
                <a:gd name="T8" fmla="*/ 3 w 62"/>
                <a:gd name="T9" fmla="*/ 13 h 13"/>
                <a:gd name="T10" fmla="*/ 3 w 62"/>
                <a:gd name="T11" fmla="*/ 13 h 13"/>
                <a:gd name="T12" fmla="*/ 4 w 62"/>
                <a:gd name="T13" fmla="*/ 13 h 13"/>
                <a:gd name="T14" fmla="*/ 7 w 62"/>
                <a:gd name="T15" fmla="*/ 13 h 13"/>
                <a:gd name="T16" fmla="*/ 8 w 62"/>
                <a:gd name="T17" fmla="*/ 13 h 13"/>
                <a:gd name="T18" fmla="*/ 9 w 62"/>
                <a:gd name="T19" fmla="*/ 13 h 13"/>
                <a:gd name="T20" fmla="*/ 9 w 62"/>
                <a:gd name="T21" fmla="*/ 13 h 13"/>
                <a:gd name="T22" fmla="*/ 10 w 62"/>
                <a:gd name="T23" fmla="*/ 12 h 13"/>
                <a:gd name="T24" fmla="*/ 11 w 62"/>
                <a:gd name="T25" fmla="*/ 12 h 13"/>
                <a:gd name="T26" fmla="*/ 11 w 62"/>
                <a:gd name="T27" fmla="*/ 12 h 13"/>
                <a:gd name="T28" fmla="*/ 12 w 62"/>
                <a:gd name="T29" fmla="*/ 12 h 13"/>
                <a:gd name="T30" fmla="*/ 13 w 62"/>
                <a:gd name="T31" fmla="*/ 12 h 13"/>
                <a:gd name="T32" fmla="*/ 19 w 62"/>
                <a:gd name="T33" fmla="*/ 11 h 13"/>
                <a:gd name="T34" fmla="*/ 19 w 62"/>
                <a:gd name="T35" fmla="*/ 11 h 13"/>
                <a:gd name="T36" fmla="*/ 20 w 62"/>
                <a:gd name="T37" fmla="*/ 11 h 13"/>
                <a:gd name="T38" fmla="*/ 21 w 62"/>
                <a:gd name="T39" fmla="*/ 11 h 13"/>
                <a:gd name="T40" fmla="*/ 21 w 62"/>
                <a:gd name="T41" fmla="*/ 11 h 13"/>
                <a:gd name="T42" fmla="*/ 22 w 62"/>
                <a:gd name="T43" fmla="*/ 11 h 13"/>
                <a:gd name="T44" fmla="*/ 23 w 62"/>
                <a:gd name="T45" fmla="*/ 11 h 13"/>
                <a:gd name="T46" fmla="*/ 24 w 62"/>
                <a:gd name="T47" fmla="*/ 10 h 13"/>
                <a:gd name="T48" fmla="*/ 29 w 62"/>
                <a:gd name="T49" fmla="*/ 9 h 13"/>
                <a:gd name="T50" fmla="*/ 30 w 62"/>
                <a:gd name="T51" fmla="*/ 9 h 13"/>
                <a:gd name="T52" fmla="*/ 31 w 62"/>
                <a:gd name="T53" fmla="*/ 9 h 13"/>
                <a:gd name="T54" fmla="*/ 31 w 62"/>
                <a:gd name="T55" fmla="*/ 9 h 13"/>
                <a:gd name="T56" fmla="*/ 32 w 62"/>
                <a:gd name="T57" fmla="*/ 9 h 13"/>
                <a:gd name="T58" fmla="*/ 33 w 62"/>
                <a:gd name="T59" fmla="*/ 9 h 13"/>
                <a:gd name="T60" fmla="*/ 33 w 62"/>
                <a:gd name="T61" fmla="*/ 9 h 13"/>
                <a:gd name="T62" fmla="*/ 39 w 62"/>
                <a:gd name="T63" fmla="*/ 7 h 13"/>
                <a:gd name="T64" fmla="*/ 40 w 62"/>
                <a:gd name="T65" fmla="*/ 7 h 13"/>
                <a:gd name="T66" fmla="*/ 40 w 62"/>
                <a:gd name="T67" fmla="*/ 7 h 13"/>
                <a:gd name="T68" fmla="*/ 41 w 62"/>
                <a:gd name="T69" fmla="*/ 7 h 13"/>
                <a:gd name="T70" fmla="*/ 42 w 62"/>
                <a:gd name="T71" fmla="*/ 7 h 13"/>
                <a:gd name="T72" fmla="*/ 42 w 62"/>
                <a:gd name="T73" fmla="*/ 6 h 13"/>
                <a:gd name="T74" fmla="*/ 43 w 62"/>
                <a:gd name="T75" fmla="*/ 6 h 13"/>
                <a:gd name="T76" fmla="*/ 44 w 62"/>
                <a:gd name="T77" fmla="*/ 6 h 13"/>
                <a:gd name="T78" fmla="*/ 44 w 62"/>
                <a:gd name="T79" fmla="*/ 6 h 13"/>
                <a:gd name="T80" fmla="*/ 49 w 62"/>
                <a:gd name="T81" fmla="*/ 5 h 13"/>
                <a:gd name="T82" fmla="*/ 49 w 62"/>
                <a:gd name="T83" fmla="*/ 4 h 13"/>
                <a:gd name="T84" fmla="*/ 50 w 62"/>
                <a:gd name="T85" fmla="*/ 4 h 13"/>
                <a:gd name="T86" fmla="*/ 51 w 62"/>
                <a:gd name="T87" fmla="*/ 4 h 13"/>
                <a:gd name="T88" fmla="*/ 51 w 62"/>
                <a:gd name="T89" fmla="*/ 4 h 13"/>
                <a:gd name="T90" fmla="*/ 52 w 62"/>
                <a:gd name="T91" fmla="*/ 4 h 13"/>
                <a:gd name="T92" fmla="*/ 53 w 62"/>
                <a:gd name="T93" fmla="*/ 3 h 13"/>
                <a:gd name="T94" fmla="*/ 53 w 62"/>
                <a:gd name="T95" fmla="*/ 3 h 13"/>
                <a:gd name="T96" fmla="*/ 54 w 62"/>
                <a:gd name="T97" fmla="*/ 3 h 13"/>
                <a:gd name="T98" fmla="*/ 55 w 62"/>
                <a:gd name="T99" fmla="*/ 3 h 13"/>
                <a:gd name="T100" fmla="*/ 55 w 62"/>
                <a:gd name="T101" fmla="*/ 3 h 13"/>
                <a:gd name="T102" fmla="*/ 56 w 62"/>
                <a:gd name="T103" fmla="*/ 2 h 13"/>
                <a:gd name="T104" fmla="*/ 58 w 62"/>
                <a:gd name="T105" fmla="*/ 2 h 13"/>
                <a:gd name="T106" fmla="*/ 58 w 62"/>
                <a:gd name="T107" fmla="*/ 2 h 13"/>
                <a:gd name="T108" fmla="*/ 59 w 62"/>
                <a:gd name="T109" fmla="*/ 1 h 13"/>
                <a:gd name="T110" fmla="*/ 60 w 62"/>
                <a:gd name="T111" fmla="*/ 1 h 13"/>
                <a:gd name="T112" fmla="*/ 60 w 62"/>
                <a:gd name="T113" fmla="*/ 1 h 13"/>
                <a:gd name="T114" fmla="*/ 61 w 62"/>
                <a:gd name="T115" fmla="*/ 1 h 13"/>
                <a:gd name="T116" fmla="*/ 62 w 62"/>
                <a:gd name="T117" fmla="*/ 0 h 13"/>
                <a:gd name="T118" fmla="*/ 62 w 62"/>
                <a:gd name="T1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2" y="13"/>
                  </a:move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7" y="13"/>
                  </a:moveTo>
                  <a:cubicBezTo>
                    <a:pt x="6" y="13"/>
                    <a:pt x="5" y="13"/>
                    <a:pt x="4" y="13"/>
                  </a:cubicBezTo>
                  <a:cubicBezTo>
                    <a:pt x="5" y="13"/>
                    <a:pt x="6" y="13"/>
                    <a:pt x="7" y="13"/>
                  </a:cubicBezTo>
                  <a:moveTo>
                    <a:pt x="8" y="13"/>
                  </a:move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moveTo>
                    <a:pt x="9" y="13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moveTo>
                    <a:pt x="10" y="12"/>
                  </a:moveTo>
                  <a:cubicBezTo>
                    <a:pt x="10" y="12"/>
                    <a:pt x="9" y="13"/>
                    <a:pt x="9" y="13"/>
                  </a:cubicBezTo>
                  <a:cubicBezTo>
                    <a:pt x="9" y="13"/>
                    <a:pt x="10" y="12"/>
                    <a:pt x="10" y="12"/>
                  </a:cubicBezTo>
                  <a:moveTo>
                    <a:pt x="11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2" y="12"/>
                  </a:moveTo>
                  <a:cubicBezTo>
                    <a:pt x="12" y="12"/>
                    <a:pt x="12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3" y="12"/>
                  </a:move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3" y="12"/>
                    <a:pt x="13" y="12"/>
                  </a:cubicBezTo>
                  <a:moveTo>
                    <a:pt x="19" y="11"/>
                  </a:moveTo>
                  <a:cubicBezTo>
                    <a:pt x="17" y="12"/>
                    <a:pt x="15" y="12"/>
                    <a:pt x="13" y="12"/>
                  </a:cubicBezTo>
                  <a:cubicBezTo>
                    <a:pt x="15" y="12"/>
                    <a:pt x="17" y="12"/>
                    <a:pt x="19" y="11"/>
                  </a:cubicBezTo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20" y="11"/>
                  </a:moveTo>
                  <a:cubicBezTo>
                    <a:pt x="20" y="11"/>
                    <a:pt x="20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21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1" y="11"/>
                  </a:cubicBezTo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4" y="10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4" y="10"/>
                  </a:cubicBezTo>
                  <a:moveTo>
                    <a:pt x="29" y="9"/>
                  </a:moveTo>
                  <a:cubicBezTo>
                    <a:pt x="27" y="10"/>
                    <a:pt x="25" y="10"/>
                    <a:pt x="24" y="10"/>
                  </a:cubicBezTo>
                  <a:cubicBezTo>
                    <a:pt x="25" y="10"/>
                    <a:pt x="27" y="10"/>
                    <a:pt x="29" y="9"/>
                  </a:cubicBezTo>
                  <a:moveTo>
                    <a:pt x="30" y="9"/>
                  </a:moveTo>
                  <a:cubicBezTo>
                    <a:pt x="30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moveTo>
                    <a:pt x="31" y="9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1" y="9"/>
                  </a:cubicBezTo>
                  <a:moveTo>
                    <a:pt x="31" y="9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moveTo>
                    <a:pt x="32" y="9"/>
                  </a:moveTo>
                  <a:cubicBezTo>
                    <a:pt x="32" y="9"/>
                    <a:pt x="32" y="9"/>
                    <a:pt x="31" y="9"/>
                  </a:cubicBezTo>
                  <a:cubicBezTo>
                    <a:pt x="32" y="9"/>
                    <a:pt x="32" y="9"/>
                    <a:pt x="32" y="9"/>
                  </a:cubicBezTo>
                  <a:moveTo>
                    <a:pt x="33" y="9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moveTo>
                    <a:pt x="33" y="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moveTo>
                    <a:pt x="39" y="7"/>
                  </a:moveTo>
                  <a:cubicBezTo>
                    <a:pt x="37" y="8"/>
                    <a:pt x="35" y="8"/>
                    <a:pt x="33" y="9"/>
                  </a:cubicBezTo>
                  <a:cubicBezTo>
                    <a:pt x="35" y="8"/>
                    <a:pt x="37" y="8"/>
                    <a:pt x="39" y="7"/>
                  </a:cubicBezTo>
                  <a:moveTo>
                    <a:pt x="40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40" y="7"/>
                  </a:cubicBezTo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moveTo>
                    <a:pt x="41" y="7"/>
                  </a:moveTo>
                  <a:cubicBezTo>
                    <a:pt x="41" y="7"/>
                    <a:pt x="41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moveTo>
                    <a:pt x="42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2" y="7"/>
                  </a:cubicBezTo>
                  <a:moveTo>
                    <a:pt x="42" y="6"/>
                  </a:moveTo>
                  <a:cubicBezTo>
                    <a:pt x="42" y="6"/>
                    <a:pt x="42" y="6"/>
                    <a:pt x="42" y="7"/>
                  </a:cubicBezTo>
                  <a:cubicBezTo>
                    <a:pt x="42" y="6"/>
                    <a:pt x="42" y="6"/>
                    <a:pt x="42" y="6"/>
                  </a:cubicBezTo>
                  <a:moveTo>
                    <a:pt x="43" y="6"/>
                  </a:moveTo>
                  <a:cubicBezTo>
                    <a:pt x="43" y="6"/>
                    <a:pt x="43" y="6"/>
                    <a:pt x="42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44" y="6"/>
                  </a:moveTo>
                  <a:cubicBezTo>
                    <a:pt x="44" y="6"/>
                    <a:pt x="43" y="6"/>
                    <a:pt x="43" y="6"/>
                  </a:cubicBezTo>
                  <a:cubicBezTo>
                    <a:pt x="43" y="6"/>
                    <a:pt x="44" y="6"/>
                    <a:pt x="44" y="6"/>
                  </a:cubicBezTo>
                  <a:moveTo>
                    <a:pt x="44" y="6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moveTo>
                    <a:pt x="49" y="5"/>
                  </a:moveTo>
                  <a:cubicBezTo>
                    <a:pt x="47" y="5"/>
                    <a:pt x="46" y="5"/>
                    <a:pt x="44" y="6"/>
                  </a:cubicBezTo>
                  <a:cubicBezTo>
                    <a:pt x="46" y="5"/>
                    <a:pt x="47" y="5"/>
                    <a:pt x="49" y="5"/>
                  </a:cubicBezTo>
                  <a:moveTo>
                    <a:pt x="49" y="4"/>
                  </a:move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4"/>
                  </a:cubicBezTo>
                  <a:moveTo>
                    <a:pt x="50" y="4"/>
                  </a:moveTo>
                  <a:cubicBezTo>
                    <a:pt x="50" y="4"/>
                    <a:pt x="50" y="4"/>
                    <a:pt x="49" y="4"/>
                  </a:cubicBezTo>
                  <a:cubicBezTo>
                    <a:pt x="50" y="4"/>
                    <a:pt x="50" y="4"/>
                    <a:pt x="50" y="4"/>
                  </a:cubicBezTo>
                  <a:moveTo>
                    <a:pt x="51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1" y="4"/>
                  </a:cubicBezTo>
                  <a:moveTo>
                    <a:pt x="51" y="4"/>
                  </a:move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moveTo>
                    <a:pt x="52" y="4"/>
                  </a:moveTo>
                  <a:cubicBezTo>
                    <a:pt x="52" y="4"/>
                    <a:pt x="52" y="4"/>
                    <a:pt x="51" y="4"/>
                  </a:cubicBezTo>
                  <a:cubicBezTo>
                    <a:pt x="52" y="4"/>
                    <a:pt x="52" y="4"/>
                    <a:pt x="52" y="4"/>
                  </a:cubicBezTo>
                  <a:moveTo>
                    <a:pt x="52" y="3"/>
                  </a:moveTo>
                  <a:cubicBezTo>
                    <a:pt x="52" y="3"/>
                    <a:pt x="52" y="4"/>
                    <a:pt x="52" y="4"/>
                  </a:cubicBezTo>
                  <a:cubicBezTo>
                    <a:pt x="52" y="4"/>
                    <a:pt x="52" y="3"/>
                    <a:pt x="52" y="3"/>
                  </a:cubicBezTo>
                  <a:moveTo>
                    <a:pt x="53" y="3"/>
                  </a:move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moveTo>
                    <a:pt x="54" y="3"/>
                  </a:moveTo>
                  <a:cubicBezTo>
                    <a:pt x="54" y="3"/>
                    <a:pt x="54" y="3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moveTo>
                    <a:pt x="54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6" y="2"/>
                  </a:moveTo>
                  <a:cubicBezTo>
                    <a:pt x="56" y="2"/>
                    <a:pt x="56" y="2"/>
                    <a:pt x="55" y="3"/>
                  </a:cubicBezTo>
                  <a:cubicBezTo>
                    <a:pt x="56" y="2"/>
                    <a:pt x="56" y="2"/>
                    <a:pt x="56" y="2"/>
                  </a:cubicBezTo>
                  <a:moveTo>
                    <a:pt x="56" y="2"/>
                  </a:move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moveTo>
                    <a:pt x="59" y="1"/>
                  </a:moveTo>
                  <a:cubicBezTo>
                    <a:pt x="59" y="1"/>
                    <a:pt x="58" y="1"/>
                    <a:pt x="58" y="2"/>
                  </a:cubicBezTo>
                  <a:cubicBezTo>
                    <a:pt x="58" y="1"/>
                    <a:pt x="59" y="1"/>
                    <a:pt x="59" y="1"/>
                  </a:cubicBezTo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61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1" y="1"/>
                  </a:cubicBezTo>
                  <a:moveTo>
                    <a:pt x="61" y="1"/>
                  </a:move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F9C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îśliďe"/>
            <p:cNvSpPr/>
            <p:nvPr/>
          </p:nvSpPr>
          <p:spPr bwMode="auto">
            <a:xfrm>
              <a:off x="5386302" y="1858526"/>
              <a:ext cx="6588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1 w 2"/>
                <a:gd name="T5" fmla="*/ 1 w 2"/>
                <a:gd name="T6" fmla="*/ 1 w 2"/>
                <a:gd name="T7" fmla="*/ 2 w 2"/>
                <a:gd name="T8" fmla="*/ 2 w 2"/>
                <a:gd name="T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$líḑê"/>
            <p:cNvSpPr/>
            <p:nvPr/>
          </p:nvSpPr>
          <p:spPr bwMode="auto">
            <a:xfrm>
              <a:off x="5280927" y="1878282"/>
              <a:ext cx="13172" cy="0"/>
            </a:xfrm>
            <a:custGeom>
              <a:avLst/>
              <a:gdLst>
                <a:gd name="T0" fmla="*/ 0 w 9"/>
                <a:gd name="T1" fmla="*/ 1 h 1"/>
                <a:gd name="T2" fmla="*/ 0 w 9"/>
                <a:gd name="T3" fmla="*/ 1 h 1"/>
                <a:gd name="T4" fmla="*/ 0 w 9"/>
                <a:gd name="T5" fmla="*/ 1 h 1"/>
                <a:gd name="T6" fmla="*/ 0 w 9"/>
                <a:gd name="T7" fmla="*/ 1 h 1"/>
                <a:gd name="T8" fmla="*/ 0 w 9"/>
                <a:gd name="T9" fmla="*/ 1 h 1"/>
                <a:gd name="T10" fmla="*/ 0 w 9"/>
                <a:gd name="T11" fmla="*/ 1 h 1"/>
                <a:gd name="T12" fmla="*/ 0 w 9"/>
                <a:gd name="T13" fmla="*/ 1 h 1"/>
                <a:gd name="T14" fmla="*/ 1 w 9"/>
                <a:gd name="T15" fmla="*/ 1 h 1"/>
                <a:gd name="T16" fmla="*/ 1 w 9"/>
                <a:gd name="T17" fmla="*/ 1 h 1"/>
                <a:gd name="T18" fmla="*/ 1 w 9"/>
                <a:gd name="T19" fmla="*/ 1 h 1"/>
                <a:gd name="T20" fmla="*/ 2 w 9"/>
                <a:gd name="T21" fmla="*/ 1 h 1"/>
                <a:gd name="T22" fmla="*/ 1 w 9"/>
                <a:gd name="T23" fmla="*/ 1 h 1"/>
                <a:gd name="T24" fmla="*/ 2 w 9"/>
                <a:gd name="T25" fmla="*/ 1 h 1"/>
                <a:gd name="T26" fmla="*/ 3 w 9"/>
                <a:gd name="T27" fmla="*/ 1 h 1"/>
                <a:gd name="T28" fmla="*/ 2 w 9"/>
                <a:gd name="T29" fmla="*/ 1 h 1"/>
                <a:gd name="T30" fmla="*/ 3 w 9"/>
                <a:gd name="T31" fmla="*/ 1 h 1"/>
                <a:gd name="T32" fmla="*/ 4 w 9"/>
                <a:gd name="T33" fmla="*/ 1 h 1"/>
                <a:gd name="T34" fmla="*/ 3 w 9"/>
                <a:gd name="T35" fmla="*/ 1 h 1"/>
                <a:gd name="T36" fmla="*/ 4 w 9"/>
                <a:gd name="T37" fmla="*/ 1 h 1"/>
                <a:gd name="T38" fmla="*/ 5 w 9"/>
                <a:gd name="T39" fmla="*/ 1 h 1"/>
                <a:gd name="T40" fmla="*/ 5 w 9"/>
                <a:gd name="T41" fmla="*/ 1 h 1"/>
                <a:gd name="T42" fmla="*/ 5 w 9"/>
                <a:gd name="T43" fmla="*/ 1 h 1"/>
                <a:gd name="T44" fmla="*/ 6 w 9"/>
                <a:gd name="T45" fmla="*/ 1 h 1"/>
                <a:gd name="T46" fmla="*/ 5 w 9"/>
                <a:gd name="T47" fmla="*/ 1 h 1"/>
                <a:gd name="T48" fmla="*/ 6 w 9"/>
                <a:gd name="T49" fmla="*/ 1 h 1"/>
                <a:gd name="T50" fmla="*/ 6 w 9"/>
                <a:gd name="T51" fmla="*/ 1 h 1"/>
                <a:gd name="T52" fmla="*/ 6 w 9"/>
                <a:gd name="T53" fmla="*/ 1 h 1"/>
                <a:gd name="T54" fmla="*/ 6 w 9"/>
                <a:gd name="T55" fmla="*/ 1 h 1"/>
                <a:gd name="T56" fmla="*/ 7 w 9"/>
                <a:gd name="T57" fmla="*/ 1 h 1"/>
                <a:gd name="T58" fmla="*/ 7 w 9"/>
                <a:gd name="T59" fmla="*/ 1 h 1"/>
                <a:gd name="T60" fmla="*/ 7 w 9"/>
                <a:gd name="T61" fmla="*/ 1 h 1"/>
                <a:gd name="T62" fmla="*/ 8 w 9"/>
                <a:gd name="T63" fmla="*/ 0 h 1"/>
                <a:gd name="T64" fmla="*/ 7 w 9"/>
                <a:gd name="T65" fmla="*/ 0 h 1"/>
                <a:gd name="T66" fmla="*/ 8 w 9"/>
                <a:gd name="T67" fmla="*/ 0 h 1"/>
                <a:gd name="T68" fmla="*/ 9 w 9"/>
                <a:gd name="T69" fmla="*/ 0 h 1"/>
                <a:gd name="T70" fmla="*/ 8 w 9"/>
                <a:gd name="T71" fmla="*/ 0 h 1"/>
                <a:gd name="T72" fmla="*/ 9 w 9"/>
                <a:gd name="T73" fmla="*/ 0 h 1"/>
                <a:gd name="T74" fmla="*/ 9 w 9"/>
                <a:gd name="T75" fmla="*/ 0 h 1"/>
                <a:gd name="T76" fmla="*/ 9 w 9"/>
                <a:gd name="T77" fmla="*/ 0 h 1"/>
                <a:gd name="T78" fmla="*/ 9 w 9"/>
                <a:gd name="T79" fmla="*/ 0 h 1"/>
                <a:gd name="T80" fmla="*/ 9 w 9"/>
                <a:gd name="T8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1"/>
                  </a:move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ïṣ1iḑe"/>
            <p:cNvSpPr/>
            <p:nvPr/>
          </p:nvSpPr>
          <p:spPr bwMode="auto">
            <a:xfrm>
              <a:off x="5267755" y="1878282"/>
              <a:ext cx="13172" cy="0"/>
            </a:xfrm>
            <a:custGeom>
              <a:avLst/>
              <a:gdLst>
                <a:gd name="T0" fmla="*/ 1 w 8"/>
                <a:gd name="T1" fmla="*/ 0 w 8"/>
                <a:gd name="T2" fmla="*/ 1 w 8"/>
                <a:gd name="T3" fmla="*/ 2 w 8"/>
                <a:gd name="T4" fmla="*/ 1 w 8"/>
                <a:gd name="T5" fmla="*/ 2 w 8"/>
                <a:gd name="T6" fmla="*/ 3 w 8"/>
                <a:gd name="T7" fmla="*/ 2 w 8"/>
                <a:gd name="T8" fmla="*/ 3 w 8"/>
                <a:gd name="T9" fmla="*/ 3 w 8"/>
                <a:gd name="T10" fmla="*/ 3 w 8"/>
                <a:gd name="T11" fmla="*/ 3 w 8"/>
                <a:gd name="T12" fmla="*/ 4 w 8"/>
                <a:gd name="T13" fmla="*/ 4 w 8"/>
                <a:gd name="T14" fmla="*/ 4 w 8"/>
                <a:gd name="T15" fmla="*/ 5 w 8"/>
                <a:gd name="T16" fmla="*/ 4 w 8"/>
                <a:gd name="T17" fmla="*/ 5 w 8"/>
                <a:gd name="T18" fmla="*/ 6 w 8"/>
                <a:gd name="T19" fmla="*/ 5 w 8"/>
                <a:gd name="T20" fmla="*/ 6 w 8"/>
                <a:gd name="T21" fmla="*/ 6 w 8"/>
                <a:gd name="T22" fmla="*/ 6 w 8"/>
                <a:gd name="T23" fmla="*/ 6 w 8"/>
                <a:gd name="T24" fmla="*/ 7 w 8"/>
                <a:gd name="T25" fmla="*/ 7 w 8"/>
                <a:gd name="T26" fmla="*/ 7 w 8"/>
                <a:gd name="T27" fmla="*/ 8 w 8"/>
                <a:gd name="T28" fmla="*/ 7 w 8"/>
                <a:gd name="T29" fmla="*/ 8 w 8"/>
                <a:gd name="T30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</a:cxnLst>
              <a:rect l="0" t="0" r="r" b="b"/>
              <a:pathLst>
                <a:path w="8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s1iḍe"/>
            <p:cNvSpPr/>
            <p:nvPr/>
          </p:nvSpPr>
          <p:spPr bwMode="auto">
            <a:xfrm>
              <a:off x="4925284" y="1371164"/>
              <a:ext cx="572982" cy="507123"/>
            </a:xfrm>
            <a:custGeom>
              <a:avLst/>
              <a:gdLst>
                <a:gd name="T0" fmla="*/ 369 w 385"/>
                <a:gd name="T1" fmla="*/ 269 h 341"/>
                <a:gd name="T2" fmla="*/ 0 w 385"/>
                <a:gd name="T3" fmla="*/ 101 h 341"/>
                <a:gd name="T4" fmla="*/ 0 w 385"/>
                <a:gd name="T5" fmla="*/ 104 h 341"/>
                <a:gd name="T6" fmla="*/ 0 w 385"/>
                <a:gd name="T7" fmla="*/ 106 h 341"/>
                <a:gd name="T8" fmla="*/ 0 w 385"/>
                <a:gd name="T9" fmla="*/ 108 h 341"/>
                <a:gd name="T10" fmla="*/ 0 w 385"/>
                <a:gd name="T11" fmla="*/ 110 h 341"/>
                <a:gd name="T12" fmla="*/ 230 w 385"/>
                <a:gd name="T13" fmla="*/ 341 h 341"/>
                <a:gd name="T14" fmla="*/ 232 w 385"/>
                <a:gd name="T15" fmla="*/ 341 h 341"/>
                <a:gd name="T16" fmla="*/ 234 w 385"/>
                <a:gd name="T17" fmla="*/ 341 h 341"/>
                <a:gd name="T18" fmla="*/ 235 w 385"/>
                <a:gd name="T19" fmla="*/ 341 h 341"/>
                <a:gd name="T20" fmla="*/ 237 w 385"/>
                <a:gd name="T21" fmla="*/ 341 h 341"/>
                <a:gd name="T22" fmla="*/ 238 w 385"/>
                <a:gd name="T23" fmla="*/ 341 h 341"/>
                <a:gd name="T24" fmla="*/ 239 w 385"/>
                <a:gd name="T25" fmla="*/ 341 h 341"/>
                <a:gd name="T26" fmla="*/ 241 w 385"/>
                <a:gd name="T27" fmla="*/ 341 h 341"/>
                <a:gd name="T28" fmla="*/ 243 w 385"/>
                <a:gd name="T29" fmla="*/ 341 h 341"/>
                <a:gd name="T30" fmla="*/ 244 w 385"/>
                <a:gd name="T31" fmla="*/ 341 h 341"/>
                <a:gd name="T32" fmla="*/ 246 w 385"/>
                <a:gd name="T33" fmla="*/ 340 h 341"/>
                <a:gd name="T34" fmla="*/ 247 w 385"/>
                <a:gd name="T35" fmla="*/ 340 h 341"/>
                <a:gd name="T36" fmla="*/ 248 w 385"/>
                <a:gd name="T37" fmla="*/ 340 h 341"/>
                <a:gd name="T38" fmla="*/ 250 w 385"/>
                <a:gd name="T39" fmla="*/ 340 h 341"/>
                <a:gd name="T40" fmla="*/ 251 w 385"/>
                <a:gd name="T41" fmla="*/ 340 h 341"/>
                <a:gd name="T42" fmla="*/ 255 w 385"/>
                <a:gd name="T43" fmla="*/ 340 h 341"/>
                <a:gd name="T44" fmla="*/ 256 w 385"/>
                <a:gd name="T45" fmla="*/ 340 h 341"/>
                <a:gd name="T46" fmla="*/ 258 w 385"/>
                <a:gd name="T47" fmla="*/ 339 h 341"/>
                <a:gd name="T48" fmla="*/ 259 w 385"/>
                <a:gd name="T49" fmla="*/ 339 h 341"/>
                <a:gd name="T50" fmla="*/ 266 w 385"/>
                <a:gd name="T51" fmla="*/ 338 h 341"/>
                <a:gd name="T52" fmla="*/ 267 w 385"/>
                <a:gd name="T53" fmla="*/ 338 h 341"/>
                <a:gd name="T54" fmla="*/ 268 w 385"/>
                <a:gd name="T55" fmla="*/ 338 h 341"/>
                <a:gd name="T56" fmla="*/ 270 w 385"/>
                <a:gd name="T57" fmla="*/ 338 h 341"/>
                <a:gd name="T58" fmla="*/ 276 w 385"/>
                <a:gd name="T59" fmla="*/ 336 h 341"/>
                <a:gd name="T60" fmla="*/ 278 w 385"/>
                <a:gd name="T61" fmla="*/ 336 h 341"/>
                <a:gd name="T62" fmla="*/ 279 w 385"/>
                <a:gd name="T63" fmla="*/ 336 h 341"/>
                <a:gd name="T64" fmla="*/ 280 w 385"/>
                <a:gd name="T65" fmla="*/ 336 h 341"/>
                <a:gd name="T66" fmla="*/ 287 w 385"/>
                <a:gd name="T67" fmla="*/ 334 h 341"/>
                <a:gd name="T68" fmla="*/ 288 w 385"/>
                <a:gd name="T69" fmla="*/ 334 h 341"/>
                <a:gd name="T70" fmla="*/ 289 w 385"/>
                <a:gd name="T71" fmla="*/ 333 h 341"/>
                <a:gd name="T72" fmla="*/ 291 w 385"/>
                <a:gd name="T73" fmla="*/ 333 h 341"/>
                <a:gd name="T74" fmla="*/ 296 w 385"/>
                <a:gd name="T75" fmla="*/ 332 h 341"/>
                <a:gd name="T76" fmla="*/ 297 w 385"/>
                <a:gd name="T77" fmla="*/ 331 h 341"/>
                <a:gd name="T78" fmla="*/ 298 w 385"/>
                <a:gd name="T79" fmla="*/ 331 h 341"/>
                <a:gd name="T80" fmla="*/ 300 w 385"/>
                <a:gd name="T81" fmla="*/ 330 h 341"/>
                <a:gd name="T82" fmla="*/ 301 w 385"/>
                <a:gd name="T83" fmla="*/ 330 h 341"/>
                <a:gd name="T84" fmla="*/ 302 w 385"/>
                <a:gd name="T85" fmla="*/ 330 h 341"/>
                <a:gd name="T86" fmla="*/ 305 w 385"/>
                <a:gd name="T87" fmla="*/ 329 h 341"/>
                <a:gd name="T88" fmla="*/ 306 w 385"/>
                <a:gd name="T89" fmla="*/ 328 h 341"/>
                <a:gd name="T90" fmla="*/ 307 w 385"/>
                <a:gd name="T91" fmla="*/ 328 h 341"/>
                <a:gd name="T92" fmla="*/ 309 w 385"/>
                <a:gd name="T93" fmla="*/ 327 h 341"/>
                <a:gd name="T94" fmla="*/ 309 w 385"/>
                <a:gd name="T95" fmla="*/ 327 h 341"/>
                <a:gd name="T96" fmla="*/ 311 w 385"/>
                <a:gd name="T97" fmla="*/ 327 h 341"/>
                <a:gd name="T98" fmla="*/ 12 w 385"/>
                <a:gd name="T99" fmla="*/ 1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5" h="341">
                  <a:moveTo>
                    <a:pt x="44" y="12"/>
                  </a:moveTo>
                  <a:cubicBezTo>
                    <a:pt x="29" y="41"/>
                    <a:pt x="20" y="75"/>
                    <a:pt x="20" y="111"/>
                  </a:cubicBezTo>
                  <a:cubicBezTo>
                    <a:pt x="20" y="227"/>
                    <a:pt x="114" y="321"/>
                    <a:pt x="230" y="321"/>
                  </a:cubicBezTo>
                  <a:cubicBezTo>
                    <a:pt x="284" y="321"/>
                    <a:pt x="332" y="301"/>
                    <a:pt x="369" y="269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29" y="0"/>
                  </a:moveTo>
                  <a:cubicBezTo>
                    <a:pt x="12" y="30"/>
                    <a:pt x="2" y="64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0" y="11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238"/>
                    <a:pt x="103" y="341"/>
                    <a:pt x="230" y="341"/>
                  </a:cubicBezTo>
                  <a:cubicBezTo>
                    <a:pt x="230" y="341"/>
                    <a:pt x="230" y="341"/>
                    <a:pt x="230" y="341"/>
                  </a:cubicBezTo>
                  <a:cubicBezTo>
                    <a:pt x="231" y="341"/>
                    <a:pt x="231" y="341"/>
                    <a:pt x="231" y="341"/>
                  </a:cubicBezTo>
                  <a:cubicBezTo>
                    <a:pt x="231" y="341"/>
                    <a:pt x="231" y="341"/>
                    <a:pt x="231" y="341"/>
                  </a:cubicBezTo>
                  <a:cubicBezTo>
                    <a:pt x="232" y="341"/>
                    <a:pt x="232" y="341"/>
                    <a:pt x="232" y="341"/>
                  </a:cubicBezTo>
                  <a:cubicBezTo>
                    <a:pt x="232" y="341"/>
                    <a:pt x="232" y="341"/>
                    <a:pt x="232" y="341"/>
                  </a:cubicBezTo>
                  <a:cubicBezTo>
                    <a:pt x="232" y="341"/>
                    <a:pt x="232" y="341"/>
                    <a:pt x="233" y="341"/>
                  </a:cubicBezTo>
                  <a:cubicBezTo>
                    <a:pt x="233" y="341"/>
                    <a:pt x="233" y="341"/>
                    <a:pt x="233" y="341"/>
                  </a:cubicBezTo>
                  <a:cubicBezTo>
                    <a:pt x="233" y="341"/>
                    <a:pt x="233" y="341"/>
                    <a:pt x="233" y="341"/>
                  </a:cubicBezTo>
                  <a:cubicBezTo>
                    <a:pt x="233" y="341"/>
                    <a:pt x="234" y="341"/>
                    <a:pt x="234" y="341"/>
                  </a:cubicBezTo>
                  <a:cubicBezTo>
                    <a:pt x="234" y="341"/>
                    <a:pt x="234" y="341"/>
                    <a:pt x="234" y="341"/>
                  </a:cubicBezTo>
                  <a:cubicBezTo>
                    <a:pt x="234" y="341"/>
                    <a:pt x="234" y="341"/>
                    <a:pt x="234" y="341"/>
                  </a:cubicBezTo>
                  <a:cubicBezTo>
                    <a:pt x="235" y="341"/>
                    <a:pt x="235" y="341"/>
                    <a:pt x="235" y="341"/>
                  </a:cubicBezTo>
                  <a:cubicBezTo>
                    <a:pt x="235" y="341"/>
                    <a:pt x="235" y="341"/>
                    <a:pt x="235" y="341"/>
                  </a:cubicBezTo>
                  <a:cubicBezTo>
                    <a:pt x="235" y="341"/>
                    <a:pt x="235" y="341"/>
                    <a:pt x="236" y="341"/>
                  </a:cubicBezTo>
                  <a:cubicBezTo>
                    <a:pt x="236" y="341"/>
                    <a:pt x="236" y="341"/>
                    <a:pt x="236" y="341"/>
                  </a:cubicBezTo>
                  <a:cubicBezTo>
                    <a:pt x="236" y="341"/>
                    <a:pt x="236" y="341"/>
                    <a:pt x="236" y="341"/>
                  </a:cubicBezTo>
                  <a:cubicBezTo>
                    <a:pt x="236" y="341"/>
                    <a:pt x="236" y="341"/>
                    <a:pt x="237" y="341"/>
                  </a:cubicBezTo>
                  <a:cubicBezTo>
                    <a:pt x="237" y="341"/>
                    <a:pt x="237" y="341"/>
                    <a:pt x="237" y="341"/>
                  </a:cubicBezTo>
                  <a:cubicBezTo>
                    <a:pt x="237" y="341"/>
                    <a:pt x="237" y="341"/>
                    <a:pt x="237" y="341"/>
                  </a:cubicBezTo>
                  <a:cubicBezTo>
                    <a:pt x="237" y="341"/>
                    <a:pt x="238" y="341"/>
                    <a:pt x="238" y="341"/>
                  </a:cubicBezTo>
                  <a:cubicBezTo>
                    <a:pt x="238" y="341"/>
                    <a:pt x="238" y="341"/>
                    <a:pt x="238" y="341"/>
                  </a:cubicBezTo>
                  <a:cubicBezTo>
                    <a:pt x="238" y="341"/>
                    <a:pt x="238" y="341"/>
                    <a:pt x="238" y="341"/>
                  </a:cubicBezTo>
                  <a:cubicBezTo>
                    <a:pt x="238" y="341"/>
                    <a:pt x="238" y="341"/>
                    <a:pt x="238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40" y="341"/>
                    <a:pt x="240" y="341"/>
                    <a:pt x="240" y="341"/>
                  </a:cubicBezTo>
                  <a:cubicBezTo>
                    <a:pt x="240" y="341"/>
                    <a:pt x="240" y="341"/>
                    <a:pt x="240" y="341"/>
                  </a:cubicBezTo>
                  <a:cubicBezTo>
                    <a:pt x="240" y="341"/>
                    <a:pt x="241" y="341"/>
                    <a:pt x="241" y="341"/>
                  </a:cubicBezTo>
                  <a:cubicBezTo>
                    <a:pt x="241" y="341"/>
                    <a:pt x="241" y="341"/>
                    <a:pt x="241" y="341"/>
                  </a:cubicBezTo>
                  <a:cubicBezTo>
                    <a:pt x="241" y="341"/>
                    <a:pt x="242" y="341"/>
                    <a:pt x="242" y="341"/>
                  </a:cubicBezTo>
                  <a:cubicBezTo>
                    <a:pt x="242" y="341"/>
                    <a:pt x="242" y="341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43" y="341"/>
                    <a:pt x="243" y="341"/>
                    <a:pt x="243" y="341"/>
                  </a:cubicBezTo>
                  <a:cubicBezTo>
                    <a:pt x="243" y="341"/>
                    <a:pt x="244" y="341"/>
                    <a:pt x="244" y="341"/>
                  </a:cubicBezTo>
                  <a:cubicBezTo>
                    <a:pt x="244" y="341"/>
                    <a:pt x="244" y="341"/>
                    <a:pt x="244" y="341"/>
                  </a:cubicBezTo>
                  <a:cubicBezTo>
                    <a:pt x="244" y="341"/>
                    <a:pt x="244" y="341"/>
                    <a:pt x="244" y="341"/>
                  </a:cubicBezTo>
                  <a:cubicBezTo>
                    <a:pt x="245" y="341"/>
                    <a:pt x="245" y="341"/>
                    <a:pt x="245" y="341"/>
                  </a:cubicBezTo>
                  <a:cubicBezTo>
                    <a:pt x="245" y="341"/>
                    <a:pt x="245" y="341"/>
                    <a:pt x="245" y="341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46" y="340"/>
                    <a:pt x="246" y="340"/>
                    <a:pt x="246" y="340"/>
                  </a:cubicBezTo>
                  <a:cubicBezTo>
                    <a:pt x="246" y="340"/>
                    <a:pt x="246" y="340"/>
                    <a:pt x="246" y="340"/>
                  </a:cubicBezTo>
                  <a:cubicBezTo>
                    <a:pt x="246" y="340"/>
                    <a:pt x="246" y="340"/>
                    <a:pt x="247" y="340"/>
                  </a:cubicBezTo>
                  <a:cubicBezTo>
                    <a:pt x="247" y="340"/>
                    <a:pt x="247" y="340"/>
                    <a:pt x="247" y="340"/>
                  </a:cubicBezTo>
                  <a:cubicBezTo>
                    <a:pt x="247" y="340"/>
                    <a:pt x="247" y="340"/>
                    <a:pt x="247" y="340"/>
                  </a:cubicBezTo>
                  <a:cubicBezTo>
                    <a:pt x="247" y="340"/>
                    <a:pt x="247" y="340"/>
                    <a:pt x="247" y="340"/>
                  </a:cubicBezTo>
                  <a:cubicBezTo>
                    <a:pt x="247" y="340"/>
                    <a:pt x="247" y="340"/>
                    <a:pt x="248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8" y="340"/>
                    <a:pt x="249" y="340"/>
                    <a:pt x="249" y="340"/>
                  </a:cubicBezTo>
                  <a:cubicBezTo>
                    <a:pt x="249" y="340"/>
                    <a:pt x="249" y="340"/>
                    <a:pt x="249" y="340"/>
                  </a:cubicBezTo>
                  <a:cubicBezTo>
                    <a:pt x="249" y="340"/>
                    <a:pt x="249" y="340"/>
                    <a:pt x="250" y="340"/>
                  </a:cubicBezTo>
                  <a:cubicBezTo>
                    <a:pt x="250" y="340"/>
                    <a:pt x="250" y="340"/>
                    <a:pt x="250" y="340"/>
                  </a:cubicBezTo>
                  <a:cubicBezTo>
                    <a:pt x="250" y="340"/>
                    <a:pt x="250" y="340"/>
                    <a:pt x="250" y="340"/>
                  </a:cubicBezTo>
                  <a:cubicBezTo>
                    <a:pt x="250" y="340"/>
                    <a:pt x="250" y="340"/>
                    <a:pt x="250" y="340"/>
                  </a:cubicBezTo>
                  <a:cubicBezTo>
                    <a:pt x="251" y="340"/>
                    <a:pt x="251" y="340"/>
                    <a:pt x="251" y="340"/>
                  </a:cubicBezTo>
                  <a:cubicBezTo>
                    <a:pt x="251" y="340"/>
                    <a:pt x="251" y="340"/>
                    <a:pt x="251" y="340"/>
                  </a:cubicBezTo>
                  <a:cubicBezTo>
                    <a:pt x="252" y="340"/>
                    <a:pt x="253" y="340"/>
                    <a:pt x="254" y="340"/>
                  </a:cubicBezTo>
                  <a:cubicBezTo>
                    <a:pt x="254" y="340"/>
                    <a:pt x="254" y="340"/>
                    <a:pt x="254" y="340"/>
                  </a:cubicBezTo>
                  <a:cubicBezTo>
                    <a:pt x="254" y="340"/>
                    <a:pt x="255" y="340"/>
                    <a:pt x="255" y="340"/>
                  </a:cubicBezTo>
                  <a:cubicBezTo>
                    <a:pt x="255" y="340"/>
                    <a:pt x="255" y="340"/>
                    <a:pt x="255" y="340"/>
                  </a:cubicBezTo>
                  <a:cubicBezTo>
                    <a:pt x="255" y="340"/>
                    <a:pt x="255" y="340"/>
                    <a:pt x="255" y="340"/>
                  </a:cubicBezTo>
                  <a:cubicBezTo>
                    <a:pt x="255" y="340"/>
                    <a:pt x="256" y="340"/>
                    <a:pt x="256" y="340"/>
                  </a:cubicBezTo>
                  <a:cubicBezTo>
                    <a:pt x="256" y="340"/>
                    <a:pt x="256" y="340"/>
                    <a:pt x="256" y="340"/>
                  </a:cubicBezTo>
                  <a:cubicBezTo>
                    <a:pt x="256" y="340"/>
                    <a:pt x="256" y="340"/>
                    <a:pt x="256" y="340"/>
                  </a:cubicBezTo>
                  <a:cubicBezTo>
                    <a:pt x="256" y="340"/>
                    <a:pt x="257" y="339"/>
                    <a:pt x="257" y="339"/>
                  </a:cubicBezTo>
                  <a:cubicBezTo>
                    <a:pt x="257" y="339"/>
                    <a:pt x="257" y="339"/>
                    <a:pt x="257" y="339"/>
                  </a:cubicBezTo>
                  <a:cubicBezTo>
                    <a:pt x="257" y="339"/>
                    <a:pt x="257" y="339"/>
                    <a:pt x="258" y="339"/>
                  </a:cubicBezTo>
                  <a:cubicBezTo>
                    <a:pt x="258" y="339"/>
                    <a:pt x="258" y="339"/>
                    <a:pt x="258" y="339"/>
                  </a:cubicBezTo>
                  <a:cubicBezTo>
                    <a:pt x="258" y="339"/>
                    <a:pt x="258" y="339"/>
                    <a:pt x="258" y="339"/>
                  </a:cubicBezTo>
                  <a:cubicBezTo>
                    <a:pt x="258" y="339"/>
                    <a:pt x="258" y="339"/>
                    <a:pt x="258" y="339"/>
                  </a:cubicBezTo>
                  <a:cubicBezTo>
                    <a:pt x="259" y="339"/>
                    <a:pt x="259" y="339"/>
                    <a:pt x="259" y="339"/>
                  </a:cubicBezTo>
                  <a:cubicBezTo>
                    <a:pt x="259" y="339"/>
                    <a:pt x="259" y="339"/>
                    <a:pt x="259" y="339"/>
                  </a:cubicBezTo>
                  <a:cubicBezTo>
                    <a:pt x="259" y="339"/>
                    <a:pt x="260" y="339"/>
                    <a:pt x="260" y="339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2" y="339"/>
                    <a:pt x="264" y="339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7" y="338"/>
                    <a:pt x="267" y="338"/>
                    <a:pt x="267" y="338"/>
                  </a:cubicBezTo>
                  <a:cubicBezTo>
                    <a:pt x="267" y="338"/>
                    <a:pt x="267" y="338"/>
                    <a:pt x="267" y="338"/>
                  </a:cubicBezTo>
                  <a:cubicBezTo>
                    <a:pt x="267" y="338"/>
                    <a:pt x="267" y="338"/>
                    <a:pt x="268" y="338"/>
                  </a:cubicBezTo>
                  <a:cubicBezTo>
                    <a:pt x="268" y="338"/>
                    <a:pt x="268" y="338"/>
                    <a:pt x="268" y="338"/>
                  </a:cubicBezTo>
                  <a:cubicBezTo>
                    <a:pt x="268" y="338"/>
                    <a:pt x="268" y="338"/>
                    <a:pt x="268" y="338"/>
                  </a:cubicBezTo>
                  <a:cubicBezTo>
                    <a:pt x="268" y="338"/>
                    <a:pt x="268" y="338"/>
                    <a:pt x="268" y="338"/>
                  </a:cubicBezTo>
                  <a:cubicBezTo>
                    <a:pt x="269" y="338"/>
                    <a:pt x="269" y="338"/>
                    <a:pt x="269" y="338"/>
                  </a:cubicBezTo>
                  <a:cubicBezTo>
                    <a:pt x="269" y="338"/>
                    <a:pt x="269" y="338"/>
                    <a:pt x="269" y="338"/>
                  </a:cubicBezTo>
                  <a:cubicBezTo>
                    <a:pt x="269" y="338"/>
                    <a:pt x="270" y="338"/>
                    <a:pt x="270" y="338"/>
                  </a:cubicBezTo>
                  <a:cubicBezTo>
                    <a:pt x="270" y="338"/>
                    <a:pt x="270" y="338"/>
                    <a:pt x="270" y="338"/>
                  </a:cubicBezTo>
                  <a:cubicBezTo>
                    <a:pt x="270" y="338"/>
                    <a:pt x="270" y="338"/>
                    <a:pt x="271" y="337"/>
                  </a:cubicBezTo>
                  <a:cubicBezTo>
                    <a:pt x="271" y="337"/>
                    <a:pt x="271" y="337"/>
                    <a:pt x="271" y="337"/>
                  </a:cubicBezTo>
                  <a:cubicBezTo>
                    <a:pt x="272" y="337"/>
                    <a:pt x="274" y="337"/>
                    <a:pt x="276" y="336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7" y="336"/>
                    <a:pt x="277" y="336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77" y="336"/>
                    <a:pt x="277" y="336"/>
                    <a:pt x="278" y="336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79" y="336"/>
                    <a:pt x="279" y="336"/>
                    <a:pt x="279" y="336"/>
                  </a:cubicBezTo>
                  <a:cubicBezTo>
                    <a:pt x="279" y="336"/>
                    <a:pt x="279" y="336"/>
                    <a:pt x="279" y="336"/>
                  </a:cubicBezTo>
                  <a:cubicBezTo>
                    <a:pt x="279" y="336"/>
                    <a:pt x="279" y="336"/>
                    <a:pt x="280" y="336"/>
                  </a:cubicBezTo>
                  <a:cubicBezTo>
                    <a:pt x="280" y="336"/>
                    <a:pt x="280" y="336"/>
                    <a:pt x="280" y="336"/>
                  </a:cubicBezTo>
                  <a:cubicBezTo>
                    <a:pt x="280" y="336"/>
                    <a:pt x="280" y="336"/>
                    <a:pt x="280" y="336"/>
                  </a:cubicBezTo>
                  <a:cubicBezTo>
                    <a:pt x="280" y="336"/>
                    <a:pt x="280" y="336"/>
                    <a:pt x="280" y="336"/>
                  </a:cubicBezTo>
                  <a:cubicBezTo>
                    <a:pt x="282" y="335"/>
                    <a:pt x="284" y="335"/>
                    <a:pt x="286" y="334"/>
                  </a:cubicBezTo>
                  <a:cubicBezTo>
                    <a:pt x="286" y="334"/>
                    <a:pt x="286" y="334"/>
                    <a:pt x="286" y="334"/>
                  </a:cubicBezTo>
                  <a:cubicBezTo>
                    <a:pt x="286" y="334"/>
                    <a:pt x="286" y="334"/>
                    <a:pt x="287" y="334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8" y="334"/>
                    <a:pt x="288" y="334"/>
                    <a:pt x="288" y="334"/>
                  </a:cubicBezTo>
                  <a:cubicBezTo>
                    <a:pt x="288" y="334"/>
                    <a:pt x="288" y="334"/>
                    <a:pt x="288" y="334"/>
                  </a:cubicBezTo>
                  <a:cubicBezTo>
                    <a:pt x="288" y="334"/>
                    <a:pt x="288" y="334"/>
                    <a:pt x="289" y="334"/>
                  </a:cubicBezTo>
                  <a:cubicBezTo>
                    <a:pt x="289" y="334"/>
                    <a:pt x="289" y="334"/>
                    <a:pt x="289" y="334"/>
                  </a:cubicBezTo>
                  <a:cubicBezTo>
                    <a:pt x="289" y="333"/>
                    <a:pt x="289" y="333"/>
                    <a:pt x="289" y="333"/>
                  </a:cubicBezTo>
                  <a:cubicBezTo>
                    <a:pt x="289" y="333"/>
                    <a:pt x="289" y="333"/>
                    <a:pt x="289" y="333"/>
                  </a:cubicBezTo>
                  <a:cubicBezTo>
                    <a:pt x="290" y="333"/>
                    <a:pt x="290" y="333"/>
                    <a:pt x="290" y="333"/>
                  </a:cubicBezTo>
                  <a:cubicBezTo>
                    <a:pt x="290" y="333"/>
                    <a:pt x="290" y="333"/>
                    <a:pt x="290" y="333"/>
                  </a:cubicBezTo>
                  <a:cubicBezTo>
                    <a:pt x="290" y="333"/>
                    <a:pt x="291" y="333"/>
                    <a:pt x="291" y="333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3" y="332"/>
                    <a:pt x="294" y="332"/>
                    <a:pt x="296" y="332"/>
                  </a:cubicBezTo>
                  <a:cubicBezTo>
                    <a:pt x="296" y="332"/>
                    <a:pt x="296" y="332"/>
                    <a:pt x="296" y="332"/>
                  </a:cubicBezTo>
                  <a:cubicBezTo>
                    <a:pt x="296" y="332"/>
                    <a:pt x="296" y="332"/>
                    <a:pt x="296" y="331"/>
                  </a:cubicBezTo>
                  <a:cubicBezTo>
                    <a:pt x="296" y="331"/>
                    <a:pt x="296" y="331"/>
                    <a:pt x="296" y="331"/>
                  </a:cubicBezTo>
                  <a:cubicBezTo>
                    <a:pt x="297" y="331"/>
                    <a:pt x="297" y="331"/>
                    <a:pt x="297" y="331"/>
                  </a:cubicBezTo>
                  <a:cubicBezTo>
                    <a:pt x="297" y="331"/>
                    <a:pt x="297" y="331"/>
                    <a:pt x="297" y="331"/>
                  </a:cubicBezTo>
                  <a:cubicBezTo>
                    <a:pt x="297" y="331"/>
                    <a:pt x="297" y="331"/>
                    <a:pt x="298" y="331"/>
                  </a:cubicBezTo>
                  <a:cubicBezTo>
                    <a:pt x="298" y="331"/>
                    <a:pt x="298" y="331"/>
                    <a:pt x="298" y="331"/>
                  </a:cubicBezTo>
                  <a:cubicBezTo>
                    <a:pt x="298" y="331"/>
                    <a:pt x="298" y="331"/>
                    <a:pt x="298" y="331"/>
                  </a:cubicBezTo>
                  <a:cubicBezTo>
                    <a:pt x="298" y="331"/>
                    <a:pt x="298" y="331"/>
                    <a:pt x="298" y="331"/>
                  </a:cubicBezTo>
                  <a:cubicBezTo>
                    <a:pt x="299" y="331"/>
                    <a:pt x="299" y="331"/>
                    <a:pt x="299" y="331"/>
                  </a:cubicBezTo>
                  <a:cubicBezTo>
                    <a:pt x="299" y="331"/>
                    <a:pt x="299" y="331"/>
                    <a:pt x="299" y="331"/>
                  </a:cubicBezTo>
                  <a:cubicBezTo>
                    <a:pt x="299" y="331"/>
                    <a:pt x="299" y="330"/>
                    <a:pt x="299" y="330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1" y="330"/>
                    <a:pt x="301" y="330"/>
                    <a:pt x="301" y="330"/>
                  </a:cubicBezTo>
                  <a:cubicBezTo>
                    <a:pt x="301" y="330"/>
                    <a:pt x="301" y="330"/>
                    <a:pt x="301" y="330"/>
                  </a:cubicBezTo>
                  <a:cubicBezTo>
                    <a:pt x="301" y="330"/>
                    <a:pt x="301" y="330"/>
                    <a:pt x="301" y="330"/>
                  </a:cubicBezTo>
                  <a:cubicBezTo>
                    <a:pt x="302" y="330"/>
                    <a:pt x="302" y="330"/>
                    <a:pt x="302" y="330"/>
                  </a:cubicBezTo>
                  <a:cubicBezTo>
                    <a:pt x="302" y="330"/>
                    <a:pt x="302" y="330"/>
                    <a:pt x="302" y="330"/>
                  </a:cubicBezTo>
                  <a:cubicBezTo>
                    <a:pt x="302" y="330"/>
                    <a:pt x="302" y="330"/>
                    <a:pt x="302" y="330"/>
                  </a:cubicBezTo>
                  <a:cubicBezTo>
                    <a:pt x="303" y="329"/>
                    <a:pt x="303" y="329"/>
                    <a:pt x="303" y="329"/>
                  </a:cubicBezTo>
                  <a:cubicBezTo>
                    <a:pt x="303" y="329"/>
                    <a:pt x="303" y="329"/>
                    <a:pt x="303" y="329"/>
                  </a:cubicBezTo>
                  <a:cubicBezTo>
                    <a:pt x="303" y="329"/>
                    <a:pt x="303" y="329"/>
                    <a:pt x="303" y="329"/>
                  </a:cubicBezTo>
                  <a:cubicBezTo>
                    <a:pt x="304" y="329"/>
                    <a:pt x="304" y="329"/>
                    <a:pt x="305" y="329"/>
                  </a:cubicBezTo>
                  <a:cubicBezTo>
                    <a:pt x="305" y="329"/>
                    <a:pt x="305" y="329"/>
                    <a:pt x="305" y="329"/>
                  </a:cubicBezTo>
                  <a:cubicBezTo>
                    <a:pt x="305" y="329"/>
                    <a:pt x="305" y="329"/>
                    <a:pt x="305" y="329"/>
                  </a:cubicBezTo>
                  <a:cubicBezTo>
                    <a:pt x="305" y="328"/>
                    <a:pt x="306" y="328"/>
                    <a:pt x="306" y="328"/>
                  </a:cubicBezTo>
                  <a:cubicBezTo>
                    <a:pt x="306" y="328"/>
                    <a:pt x="306" y="328"/>
                    <a:pt x="306" y="328"/>
                  </a:cubicBezTo>
                  <a:cubicBezTo>
                    <a:pt x="306" y="328"/>
                    <a:pt x="306" y="328"/>
                    <a:pt x="306" y="328"/>
                  </a:cubicBezTo>
                  <a:cubicBezTo>
                    <a:pt x="306" y="328"/>
                    <a:pt x="307" y="328"/>
                    <a:pt x="307" y="328"/>
                  </a:cubicBezTo>
                  <a:cubicBezTo>
                    <a:pt x="307" y="328"/>
                    <a:pt x="307" y="328"/>
                    <a:pt x="307" y="328"/>
                  </a:cubicBezTo>
                  <a:cubicBezTo>
                    <a:pt x="307" y="328"/>
                    <a:pt x="307" y="328"/>
                    <a:pt x="307" y="328"/>
                  </a:cubicBezTo>
                  <a:cubicBezTo>
                    <a:pt x="307" y="328"/>
                    <a:pt x="307" y="328"/>
                    <a:pt x="308" y="328"/>
                  </a:cubicBezTo>
                  <a:cubicBezTo>
                    <a:pt x="308" y="328"/>
                    <a:pt x="308" y="328"/>
                    <a:pt x="308" y="328"/>
                  </a:cubicBezTo>
                  <a:cubicBezTo>
                    <a:pt x="308" y="328"/>
                    <a:pt x="308" y="328"/>
                    <a:pt x="308" y="328"/>
                  </a:cubicBezTo>
                  <a:cubicBezTo>
                    <a:pt x="308" y="327"/>
                    <a:pt x="308" y="327"/>
                    <a:pt x="309" y="327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09" y="327"/>
                    <a:pt x="309" y="327"/>
                    <a:pt x="309" y="327"/>
                  </a:cubicBezTo>
                  <a:cubicBezTo>
                    <a:pt x="310" y="327"/>
                    <a:pt x="310" y="327"/>
                    <a:pt x="310" y="327"/>
                  </a:cubicBezTo>
                  <a:cubicBezTo>
                    <a:pt x="310" y="327"/>
                    <a:pt x="310" y="327"/>
                    <a:pt x="310" y="327"/>
                  </a:cubicBezTo>
                  <a:cubicBezTo>
                    <a:pt x="310" y="327"/>
                    <a:pt x="310" y="327"/>
                    <a:pt x="311" y="327"/>
                  </a:cubicBezTo>
                  <a:cubicBezTo>
                    <a:pt x="311" y="327"/>
                    <a:pt x="311" y="327"/>
                    <a:pt x="311" y="327"/>
                  </a:cubicBezTo>
                  <a:cubicBezTo>
                    <a:pt x="338" y="316"/>
                    <a:pt x="364" y="301"/>
                    <a:pt x="385" y="281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37" y="308"/>
                    <a:pt x="286" y="329"/>
                    <a:pt x="230" y="329"/>
                  </a:cubicBezTo>
                  <a:cubicBezTo>
                    <a:pt x="110" y="329"/>
                    <a:pt x="12" y="231"/>
                    <a:pt x="12" y="111"/>
                  </a:cubicBezTo>
                  <a:cubicBezTo>
                    <a:pt x="12" y="73"/>
                    <a:pt x="22" y="38"/>
                    <a:pt x="38" y="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F9C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sḻíḓé"/>
            <p:cNvSpPr/>
            <p:nvPr/>
          </p:nvSpPr>
          <p:spPr bwMode="auto">
            <a:xfrm>
              <a:off x="4945044" y="1377748"/>
              <a:ext cx="540050" cy="480779"/>
            </a:xfrm>
            <a:custGeom>
              <a:avLst/>
              <a:gdLst>
                <a:gd name="T0" fmla="*/ 26 w 364"/>
                <a:gd name="T1" fmla="*/ 0 h 322"/>
                <a:gd name="T2" fmla="*/ 0 w 364"/>
                <a:gd name="T3" fmla="*/ 104 h 322"/>
                <a:gd name="T4" fmla="*/ 218 w 364"/>
                <a:gd name="T5" fmla="*/ 322 h 322"/>
                <a:gd name="T6" fmla="*/ 364 w 364"/>
                <a:gd name="T7" fmla="*/ 267 h 322"/>
                <a:gd name="T8" fmla="*/ 357 w 364"/>
                <a:gd name="T9" fmla="*/ 262 h 322"/>
                <a:gd name="T10" fmla="*/ 218 w 364"/>
                <a:gd name="T11" fmla="*/ 314 h 322"/>
                <a:gd name="T12" fmla="*/ 8 w 364"/>
                <a:gd name="T13" fmla="*/ 104 h 322"/>
                <a:gd name="T14" fmla="*/ 32 w 364"/>
                <a:gd name="T15" fmla="*/ 5 h 322"/>
                <a:gd name="T16" fmla="*/ 26 w 364"/>
                <a:gd name="T1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322">
                  <a:moveTo>
                    <a:pt x="26" y="0"/>
                  </a:moveTo>
                  <a:cubicBezTo>
                    <a:pt x="10" y="31"/>
                    <a:pt x="0" y="66"/>
                    <a:pt x="0" y="104"/>
                  </a:cubicBezTo>
                  <a:cubicBezTo>
                    <a:pt x="0" y="224"/>
                    <a:pt x="98" y="322"/>
                    <a:pt x="218" y="322"/>
                  </a:cubicBezTo>
                  <a:cubicBezTo>
                    <a:pt x="274" y="322"/>
                    <a:pt x="325" y="301"/>
                    <a:pt x="364" y="267"/>
                  </a:cubicBezTo>
                  <a:cubicBezTo>
                    <a:pt x="357" y="262"/>
                    <a:pt x="357" y="262"/>
                    <a:pt x="357" y="262"/>
                  </a:cubicBezTo>
                  <a:cubicBezTo>
                    <a:pt x="320" y="294"/>
                    <a:pt x="272" y="314"/>
                    <a:pt x="218" y="314"/>
                  </a:cubicBezTo>
                  <a:cubicBezTo>
                    <a:pt x="102" y="314"/>
                    <a:pt x="8" y="220"/>
                    <a:pt x="8" y="104"/>
                  </a:cubicBezTo>
                  <a:cubicBezTo>
                    <a:pt x="8" y="68"/>
                    <a:pt x="17" y="34"/>
                    <a:pt x="32" y="5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FDE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îšḷîďê"/>
            <p:cNvSpPr/>
            <p:nvPr/>
          </p:nvSpPr>
          <p:spPr bwMode="auto">
            <a:xfrm>
              <a:off x="5037248" y="1298716"/>
              <a:ext cx="467606" cy="467607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íṣ1ïḑè"/>
            <p:cNvSpPr/>
            <p:nvPr/>
          </p:nvSpPr>
          <p:spPr bwMode="auto">
            <a:xfrm>
              <a:off x="5057004" y="1311888"/>
              <a:ext cx="441263" cy="441263"/>
            </a:xfrm>
            <a:prstGeom prst="ellipse">
              <a:avLst/>
            </a:pr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Slîḑê"/>
            <p:cNvSpPr/>
            <p:nvPr/>
          </p:nvSpPr>
          <p:spPr bwMode="auto">
            <a:xfrm>
              <a:off x="5182139" y="1371164"/>
              <a:ext cx="197579" cy="335887"/>
            </a:xfrm>
            <a:custGeom>
              <a:avLst/>
              <a:gdLst>
                <a:gd name="T0" fmla="*/ 53 w 131"/>
                <a:gd name="T1" fmla="*/ 196 h 229"/>
                <a:gd name="T2" fmla="*/ 0 w 131"/>
                <a:gd name="T3" fmla="*/ 184 h 229"/>
                <a:gd name="T4" fmla="*/ 0 w 131"/>
                <a:gd name="T5" fmla="*/ 142 h 229"/>
                <a:gd name="T6" fmla="*/ 32 w 131"/>
                <a:gd name="T7" fmla="*/ 155 h 229"/>
                <a:gd name="T8" fmla="*/ 62 w 131"/>
                <a:gd name="T9" fmla="*/ 160 h 229"/>
                <a:gd name="T10" fmla="*/ 77 w 131"/>
                <a:gd name="T11" fmla="*/ 157 h 229"/>
                <a:gd name="T12" fmla="*/ 82 w 131"/>
                <a:gd name="T13" fmla="*/ 149 h 229"/>
                <a:gd name="T14" fmla="*/ 78 w 131"/>
                <a:gd name="T15" fmla="*/ 142 h 229"/>
                <a:gd name="T16" fmla="*/ 67 w 131"/>
                <a:gd name="T17" fmla="*/ 135 h 229"/>
                <a:gd name="T18" fmla="*/ 44 w 131"/>
                <a:gd name="T19" fmla="*/ 126 h 229"/>
                <a:gd name="T20" fmla="*/ 18 w 131"/>
                <a:gd name="T21" fmla="*/ 113 h 229"/>
                <a:gd name="T22" fmla="*/ 4 w 131"/>
                <a:gd name="T23" fmla="*/ 97 h 229"/>
                <a:gd name="T24" fmla="*/ 0 w 131"/>
                <a:gd name="T25" fmla="*/ 74 h 229"/>
                <a:gd name="T26" fmla="*/ 13 w 131"/>
                <a:gd name="T27" fmla="*/ 42 h 229"/>
                <a:gd name="T28" fmla="*/ 53 w 131"/>
                <a:gd name="T29" fmla="*/ 27 h 229"/>
                <a:gd name="T30" fmla="*/ 53 w 131"/>
                <a:gd name="T31" fmla="*/ 0 h 229"/>
                <a:gd name="T32" fmla="*/ 79 w 131"/>
                <a:gd name="T33" fmla="*/ 0 h 229"/>
                <a:gd name="T34" fmla="*/ 79 w 131"/>
                <a:gd name="T35" fmla="*/ 27 h 229"/>
                <a:gd name="T36" fmla="*/ 129 w 131"/>
                <a:gd name="T37" fmla="*/ 39 h 229"/>
                <a:gd name="T38" fmla="*/ 114 w 131"/>
                <a:gd name="T39" fmla="*/ 75 h 229"/>
                <a:gd name="T40" fmla="*/ 67 w 131"/>
                <a:gd name="T41" fmla="*/ 63 h 229"/>
                <a:gd name="T42" fmla="*/ 53 w 131"/>
                <a:gd name="T43" fmla="*/ 66 h 229"/>
                <a:gd name="T44" fmla="*/ 49 w 131"/>
                <a:gd name="T45" fmla="*/ 73 h 229"/>
                <a:gd name="T46" fmla="*/ 52 w 131"/>
                <a:gd name="T47" fmla="*/ 80 h 229"/>
                <a:gd name="T48" fmla="*/ 62 w 131"/>
                <a:gd name="T49" fmla="*/ 86 h 229"/>
                <a:gd name="T50" fmla="*/ 82 w 131"/>
                <a:gd name="T51" fmla="*/ 93 h 229"/>
                <a:gd name="T52" fmla="*/ 120 w 131"/>
                <a:gd name="T53" fmla="*/ 115 h 229"/>
                <a:gd name="T54" fmla="*/ 131 w 131"/>
                <a:gd name="T55" fmla="*/ 145 h 229"/>
                <a:gd name="T56" fmla="*/ 118 w 131"/>
                <a:gd name="T57" fmla="*/ 179 h 229"/>
                <a:gd name="T58" fmla="*/ 79 w 131"/>
                <a:gd name="T59" fmla="*/ 196 h 229"/>
                <a:gd name="T60" fmla="*/ 79 w 131"/>
                <a:gd name="T61" fmla="*/ 229 h 229"/>
                <a:gd name="T62" fmla="*/ 53 w 131"/>
                <a:gd name="T63" fmla="*/ 229 h 229"/>
                <a:gd name="T64" fmla="*/ 53 w 131"/>
                <a:gd name="T65" fmla="*/ 19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229">
                  <a:moveTo>
                    <a:pt x="53" y="196"/>
                  </a:moveTo>
                  <a:cubicBezTo>
                    <a:pt x="35" y="195"/>
                    <a:pt x="17" y="191"/>
                    <a:pt x="0" y="184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0" y="147"/>
                    <a:pt x="20" y="151"/>
                    <a:pt x="32" y="155"/>
                  </a:cubicBezTo>
                  <a:cubicBezTo>
                    <a:pt x="43" y="158"/>
                    <a:pt x="53" y="160"/>
                    <a:pt x="62" y="160"/>
                  </a:cubicBezTo>
                  <a:cubicBezTo>
                    <a:pt x="69" y="160"/>
                    <a:pt x="74" y="159"/>
                    <a:pt x="77" y="157"/>
                  </a:cubicBezTo>
                  <a:cubicBezTo>
                    <a:pt x="80" y="155"/>
                    <a:pt x="82" y="153"/>
                    <a:pt x="82" y="149"/>
                  </a:cubicBezTo>
                  <a:cubicBezTo>
                    <a:pt x="82" y="146"/>
                    <a:pt x="81" y="143"/>
                    <a:pt x="78" y="142"/>
                  </a:cubicBezTo>
                  <a:cubicBezTo>
                    <a:pt x="76" y="140"/>
                    <a:pt x="72" y="137"/>
                    <a:pt x="67" y="135"/>
                  </a:cubicBezTo>
                  <a:cubicBezTo>
                    <a:pt x="61" y="133"/>
                    <a:pt x="54" y="130"/>
                    <a:pt x="44" y="126"/>
                  </a:cubicBezTo>
                  <a:cubicBezTo>
                    <a:pt x="34" y="122"/>
                    <a:pt x="25" y="118"/>
                    <a:pt x="18" y="113"/>
                  </a:cubicBezTo>
                  <a:cubicBezTo>
                    <a:pt x="12" y="108"/>
                    <a:pt x="7" y="103"/>
                    <a:pt x="4" y="97"/>
                  </a:cubicBezTo>
                  <a:cubicBezTo>
                    <a:pt x="1" y="91"/>
                    <a:pt x="0" y="83"/>
                    <a:pt x="0" y="74"/>
                  </a:cubicBezTo>
                  <a:cubicBezTo>
                    <a:pt x="0" y="60"/>
                    <a:pt x="4" y="50"/>
                    <a:pt x="13" y="42"/>
                  </a:cubicBezTo>
                  <a:cubicBezTo>
                    <a:pt x="22" y="34"/>
                    <a:pt x="35" y="29"/>
                    <a:pt x="53" y="2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95" y="28"/>
                    <a:pt x="112" y="32"/>
                    <a:pt x="129" y="39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97" y="67"/>
                    <a:pt x="81" y="63"/>
                    <a:pt x="67" y="63"/>
                  </a:cubicBezTo>
                  <a:cubicBezTo>
                    <a:pt x="60" y="63"/>
                    <a:pt x="56" y="64"/>
                    <a:pt x="53" y="66"/>
                  </a:cubicBezTo>
                  <a:cubicBezTo>
                    <a:pt x="50" y="67"/>
                    <a:pt x="49" y="70"/>
                    <a:pt x="49" y="73"/>
                  </a:cubicBezTo>
                  <a:cubicBezTo>
                    <a:pt x="49" y="76"/>
                    <a:pt x="50" y="78"/>
                    <a:pt x="52" y="80"/>
                  </a:cubicBezTo>
                  <a:cubicBezTo>
                    <a:pt x="54" y="82"/>
                    <a:pt x="57" y="84"/>
                    <a:pt x="62" y="86"/>
                  </a:cubicBezTo>
                  <a:cubicBezTo>
                    <a:pt x="67" y="88"/>
                    <a:pt x="73" y="91"/>
                    <a:pt x="82" y="93"/>
                  </a:cubicBezTo>
                  <a:cubicBezTo>
                    <a:pt x="99" y="100"/>
                    <a:pt x="112" y="107"/>
                    <a:pt x="120" y="115"/>
                  </a:cubicBezTo>
                  <a:cubicBezTo>
                    <a:pt x="127" y="122"/>
                    <a:pt x="131" y="133"/>
                    <a:pt x="131" y="145"/>
                  </a:cubicBezTo>
                  <a:cubicBezTo>
                    <a:pt x="131" y="159"/>
                    <a:pt x="127" y="170"/>
                    <a:pt x="118" y="179"/>
                  </a:cubicBezTo>
                  <a:cubicBezTo>
                    <a:pt x="109" y="188"/>
                    <a:pt x="96" y="193"/>
                    <a:pt x="79" y="196"/>
                  </a:cubicBezTo>
                  <a:cubicBezTo>
                    <a:pt x="79" y="229"/>
                    <a:pt x="79" y="229"/>
                    <a:pt x="79" y="229"/>
                  </a:cubicBezTo>
                  <a:cubicBezTo>
                    <a:pt x="53" y="229"/>
                    <a:pt x="53" y="229"/>
                    <a:pt x="53" y="229"/>
                  </a:cubicBezTo>
                  <a:lnTo>
                    <a:pt x="53" y="196"/>
                  </a:lnTo>
                  <a:close/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iṡlídê"/>
            <p:cNvSpPr/>
            <p:nvPr/>
          </p:nvSpPr>
          <p:spPr bwMode="auto">
            <a:xfrm>
              <a:off x="6670570" y="3814561"/>
              <a:ext cx="1350127" cy="13501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ïṥḷiḑê"/>
            <p:cNvSpPr/>
            <p:nvPr/>
          </p:nvSpPr>
          <p:spPr bwMode="auto">
            <a:xfrm>
              <a:off x="6611294" y="3755290"/>
              <a:ext cx="1468675" cy="1468676"/>
            </a:xfrm>
            <a:custGeom>
              <a:avLst/>
              <a:gdLst>
                <a:gd name="T0" fmla="*/ 493 w 986"/>
                <a:gd name="T1" fmla="*/ 40 h 986"/>
                <a:gd name="T2" fmla="*/ 946 w 986"/>
                <a:gd name="T3" fmla="*/ 493 h 986"/>
                <a:gd name="T4" fmla="*/ 493 w 986"/>
                <a:gd name="T5" fmla="*/ 946 h 986"/>
                <a:gd name="T6" fmla="*/ 40 w 986"/>
                <a:gd name="T7" fmla="*/ 493 h 986"/>
                <a:gd name="T8" fmla="*/ 493 w 986"/>
                <a:gd name="T9" fmla="*/ 40 h 986"/>
                <a:gd name="T10" fmla="*/ 493 w 986"/>
                <a:gd name="T11" fmla="*/ 0 h 986"/>
                <a:gd name="T12" fmla="*/ 394 w 986"/>
                <a:gd name="T13" fmla="*/ 10 h 986"/>
                <a:gd name="T14" fmla="*/ 301 w 986"/>
                <a:gd name="T15" fmla="*/ 39 h 986"/>
                <a:gd name="T16" fmla="*/ 218 w 986"/>
                <a:gd name="T17" fmla="*/ 84 h 986"/>
                <a:gd name="T18" fmla="*/ 145 w 986"/>
                <a:gd name="T19" fmla="*/ 145 h 986"/>
                <a:gd name="T20" fmla="*/ 85 w 986"/>
                <a:gd name="T21" fmla="*/ 217 h 986"/>
                <a:gd name="T22" fmla="*/ 39 w 986"/>
                <a:gd name="T23" fmla="*/ 301 h 986"/>
                <a:gd name="T24" fmla="*/ 10 w 986"/>
                <a:gd name="T25" fmla="*/ 394 h 986"/>
                <a:gd name="T26" fmla="*/ 0 w 986"/>
                <a:gd name="T27" fmla="*/ 493 h 986"/>
                <a:gd name="T28" fmla="*/ 10 w 986"/>
                <a:gd name="T29" fmla="*/ 592 h 986"/>
                <a:gd name="T30" fmla="*/ 39 w 986"/>
                <a:gd name="T31" fmla="*/ 685 h 986"/>
                <a:gd name="T32" fmla="*/ 85 w 986"/>
                <a:gd name="T33" fmla="*/ 769 h 986"/>
                <a:gd name="T34" fmla="*/ 145 w 986"/>
                <a:gd name="T35" fmla="*/ 842 h 986"/>
                <a:gd name="T36" fmla="*/ 218 w 986"/>
                <a:gd name="T37" fmla="*/ 902 h 986"/>
                <a:gd name="T38" fmla="*/ 301 w 986"/>
                <a:gd name="T39" fmla="*/ 947 h 986"/>
                <a:gd name="T40" fmla="*/ 394 w 986"/>
                <a:gd name="T41" fmla="*/ 976 h 986"/>
                <a:gd name="T42" fmla="*/ 493 w 986"/>
                <a:gd name="T43" fmla="*/ 986 h 986"/>
                <a:gd name="T44" fmla="*/ 593 w 986"/>
                <a:gd name="T45" fmla="*/ 976 h 986"/>
                <a:gd name="T46" fmla="*/ 685 w 986"/>
                <a:gd name="T47" fmla="*/ 947 h 986"/>
                <a:gd name="T48" fmla="*/ 769 w 986"/>
                <a:gd name="T49" fmla="*/ 902 h 986"/>
                <a:gd name="T50" fmla="*/ 842 w 986"/>
                <a:gd name="T51" fmla="*/ 842 h 986"/>
                <a:gd name="T52" fmla="*/ 902 w 986"/>
                <a:gd name="T53" fmla="*/ 769 h 986"/>
                <a:gd name="T54" fmla="*/ 948 w 986"/>
                <a:gd name="T55" fmla="*/ 685 h 986"/>
                <a:gd name="T56" fmla="*/ 976 w 986"/>
                <a:gd name="T57" fmla="*/ 592 h 986"/>
                <a:gd name="T58" fmla="*/ 986 w 986"/>
                <a:gd name="T59" fmla="*/ 493 h 986"/>
                <a:gd name="T60" fmla="*/ 976 w 986"/>
                <a:gd name="T61" fmla="*/ 394 h 986"/>
                <a:gd name="T62" fmla="*/ 948 w 986"/>
                <a:gd name="T63" fmla="*/ 301 h 986"/>
                <a:gd name="T64" fmla="*/ 902 w 986"/>
                <a:gd name="T65" fmla="*/ 217 h 986"/>
                <a:gd name="T66" fmla="*/ 842 w 986"/>
                <a:gd name="T67" fmla="*/ 145 h 986"/>
                <a:gd name="T68" fmla="*/ 769 w 986"/>
                <a:gd name="T69" fmla="*/ 84 h 986"/>
                <a:gd name="T70" fmla="*/ 685 w 986"/>
                <a:gd name="T71" fmla="*/ 39 h 986"/>
                <a:gd name="T72" fmla="*/ 593 w 986"/>
                <a:gd name="T73" fmla="*/ 10 h 986"/>
                <a:gd name="T74" fmla="*/ 493 w 986"/>
                <a:gd name="T75" fmla="*/ 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6" h="986">
                  <a:moveTo>
                    <a:pt x="493" y="40"/>
                  </a:moveTo>
                  <a:cubicBezTo>
                    <a:pt x="744" y="40"/>
                    <a:pt x="946" y="243"/>
                    <a:pt x="946" y="493"/>
                  </a:cubicBezTo>
                  <a:cubicBezTo>
                    <a:pt x="946" y="743"/>
                    <a:pt x="744" y="946"/>
                    <a:pt x="493" y="946"/>
                  </a:cubicBezTo>
                  <a:cubicBezTo>
                    <a:pt x="243" y="946"/>
                    <a:pt x="40" y="743"/>
                    <a:pt x="40" y="493"/>
                  </a:cubicBezTo>
                  <a:cubicBezTo>
                    <a:pt x="40" y="243"/>
                    <a:pt x="243" y="40"/>
                    <a:pt x="493" y="40"/>
                  </a:cubicBezTo>
                  <a:moveTo>
                    <a:pt x="493" y="0"/>
                  </a:moveTo>
                  <a:cubicBezTo>
                    <a:pt x="460" y="0"/>
                    <a:pt x="427" y="3"/>
                    <a:pt x="394" y="10"/>
                  </a:cubicBezTo>
                  <a:cubicBezTo>
                    <a:pt x="362" y="17"/>
                    <a:pt x="331" y="26"/>
                    <a:pt x="301" y="39"/>
                  </a:cubicBezTo>
                  <a:cubicBezTo>
                    <a:pt x="272" y="51"/>
                    <a:pt x="244" y="67"/>
                    <a:pt x="218" y="84"/>
                  </a:cubicBezTo>
                  <a:cubicBezTo>
                    <a:pt x="192" y="102"/>
                    <a:pt x="167" y="122"/>
                    <a:pt x="145" y="145"/>
                  </a:cubicBezTo>
                  <a:cubicBezTo>
                    <a:pt x="123" y="167"/>
                    <a:pt x="102" y="191"/>
                    <a:pt x="85" y="217"/>
                  </a:cubicBezTo>
                  <a:cubicBezTo>
                    <a:pt x="67" y="244"/>
                    <a:pt x="52" y="272"/>
                    <a:pt x="39" y="301"/>
                  </a:cubicBezTo>
                  <a:cubicBezTo>
                    <a:pt x="27" y="331"/>
                    <a:pt x="17" y="362"/>
                    <a:pt x="10" y="394"/>
                  </a:cubicBezTo>
                  <a:cubicBezTo>
                    <a:pt x="4" y="426"/>
                    <a:pt x="0" y="460"/>
                    <a:pt x="0" y="493"/>
                  </a:cubicBezTo>
                  <a:cubicBezTo>
                    <a:pt x="0" y="526"/>
                    <a:pt x="4" y="560"/>
                    <a:pt x="10" y="592"/>
                  </a:cubicBezTo>
                  <a:cubicBezTo>
                    <a:pt x="17" y="624"/>
                    <a:pt x="27" y="655"/>
                    <a:pt x="39" y="685"/>
                  </a:cubicBezTo>
                  <a:cubicBezTo>
                    <a:pt x="52" y="714"/>
                    <a:pt x="67" y="742"/>
                    <a:pt x="85" y="769"/>
                  </a:cubicBezTo>
                  <a:cubicBezTo>
                    <a:pt x="102" y="795"/>
                    <a:pt x="123" y="819"/>
                    <a:pt x="145" y="842"/>
                  </a:cubicBezTo>
                  <a:cubicBezTo>
                    <a:pt x="167" y="864"/>
                    <a:pt x="192" y="884"/>
                    <a:pt x="218" y="902"/>
                  </a:cubicBezTo>
                  <a:cubicBezTo>
                    <a:pt x="244" y="920"/>
                    <a:pt x="272" y="935"/>
                    <a:pt x="301" y="947"/>
                  </a:cubicBezTo>
                  <a:cubicBezTo>
                    <a:pt x="331" y="960"/>
                    <a:pt x="362" y="969"/>
                    <a:pt x="394" y="976"/>
                  </a:cubicBezTo>
                  <a:cubicBezTo>
                    <a:pt x="427" y="983"/>
                    <a:pt x="460" y="986"/>
                    <a:pt x="493" y="986"/>
                  </a:cubicBezTo>
                  <a:cubicBezTo>
                    <a:pt x="527" y="986"/>
                    <a:pt x="560" y="983"/>
                    <a:pt x="593" y="976"/>
                  </a:cubicBezTo>
                  <a:cubicBezTo>
                    <a:pt x="624" y="969"/>
                    <a:pt x="655" y="960"/>
                    <a:pt x="685" y="947"/>
                  </a:cubicBezTo>
                  <a:cubicBezTo>
                    <a:pt x="714" y="935"/>
                    <a:pt x="743" y="920"/>
                    <a:pt x="769" y="902"/>
                  </a:cubicBezTo>
                  <a:cubicBezTo>
                    <a:pt x="795" y="884"/>
                    <a:pt x="820" y="864"/>
                    <a:pt x="842" y="842"/>
                  </a:cubicBezTo>
                  <a:cubicBezTo>
                    <a:pt x="864" y="819"/>
                    <a:pt x="884" y="795"/>
                    <a:pt x="902" y="769"/>
                  </a:cubicBezTo>
                  <a:cubicBezTo>
                    <a:pt x="920" y="742"/>
                    <a:pt x="935" y="714"/>
                    <a:pt x="948" y="685"/>
                  </a:cubicBezTo>
                  <a:cubicBezTo>
                    <a:pt x="960" y="655"/>
                    <a:pt x="970" y="624"/>
                    <a:pt x="976" y="592"/>
                  </a:cubicBezTo>
                  <a:cubicBezTo>
                    <a:pt x="983" y="560"/>
                    <a:pt x="986" y="526"/>
                    <a:pt x="986" y="493"/>
                  </a:cubicBezTo>
                  <a:cubicBezTo>
                    <a:pt x="986" y="460"/>
                    <a:pt x="983" y="426"/>
                    <a:pt x="976" y="394"/>
                  </a:cubicBezTo>
                  <a:cubicBezTo>
                    <a:pt x="970" y="362"/>
                    <a:pt x="960" y="331"/>
                    <a:pt x="948" y="301"/>
                  </a:cubicBezTo>
                  <a:cubicBezTo>
                    <a:pt x="935" y="272"/>
                    <a:pt x="920" y="244"/>
                    <a:pt x="902" y="217"/>
                  </a:cubicBezTo>
                  <a:cubicBezTo>
                    <a:pt x="884" y="191"/>
                    <a:pt x="864" y="167"/>
                    <a:pt x="842" y="145"/>
                  </a:cubicBezTo>
                  <a:cubicBezTo>
                    <a:pt x="820" y="122"/>
                    <a:pt x="795" y="102"/>
                    <a:pt x="769" y="84"/>
                  </a:cubicBezTo>
                  <a:cubicBezTo>
                    <a:pt x="743" y="67"/>
                    <a:pt x="714" y="51"/>
                    <a:pt x="685" y="39"/>
                  </a:cubicBezTo>
                  <a:cubicBezTo>
                    <a:pt x="655" y="26"/>
                    <a:pt x="624" y="17"/>
                    <a:pt x="593" y="10"/>
                  </a:cubicBezTo>
                  <a:cubicBezTo>
                    <a:pt x="560" y="3"/>
                    <a:pt x="527" y="0"/>
                    <a:pt x="493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ṡļîḓé"/>
            <p:cNvSpPr/>
            <p:nvPr/>
          </p:nvSpPr>
          <p:spPr bwMode="auto">
            <a:xfrm>
              <a:off x="7329168" y="4499504"/>
              <a:ext cx="217339" cy="349059"/>
            </a:xfrm>
            <a:custGeom>
              <a:avLst/>
              <a:gdLst>
                <a:gd name="T0" fmla="*/ 33 w 33"/>
                <a:gd name="T1" fmla="*/ 51 h 53"/>
                <a:gd name="T2" fmla="*/ 29 w 33"/>
                <a:gd name="T3" fmla="*/ 53 h 53"/>
                <a:gd name="T4" fmla="*/ 0 w 33"/>
                <a:gd name="T5" fmla="*/ 2 h 53"/>
                <a:gd name="T6" fmla="*/ 4 w 33"/>
                <a:gd name="T7" fmla="*/ 0 h 53"/>
                <a:gd name="T8" fmla="*/ 33 w 33"/>
                <a:gd name="T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33" y="51"/>
                  </a:moveTo>
                  <a:lnTo>
                    <a:pt x="29" y="53"/>
                  </a:lnTo>
                  <a:lnTo>
                    <a:pt x="0" y="2"/>
                  </a:lnTo>
                  <a:lnTo>
                    <a:pt x="4" y="0"/>
                  </a:lnTo>
                  <a:lnTo>
                    <a:pt x="33" y="51"/>
                  </a:lnTo>
                  <a:close/>
                </a:path>
              </a:pathLst>
            </a:custGeom>
            <a:solidFill>
              <a:srgbClr val="D67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$ļíḓê"/>
            <p:cNvSpPr/>
            <p:nvPr/>
          </p:nvSpPr>
          <p:spPr bwMode="auto">
            <a:xfrm>
              <a:off x="7059141" y="4209720"/>
              <a:ext cx="296371" cy="302955"/>
            </a:xfrm>
            <a:custGeom>
              <a:avLst/>
              <a:gdLst>
                <a:gd name="T0" fmla="*/ 191 w 198"/>
                <a:gd name="T1" fmla="*/ 164 h 203"/>
                <a:gd name="T2" fmla="*/ 191 w 198"/>
                <a:gd name="T3" fmla="*/ 164 h 203"/>
                <a:gd name="T4" fmla="*/ 191 w 198"/>
                <a:gd name="T5" fmla="*/ 164 h 203"/>
                <a:gd name="T6" fmla="*/ 191 w 198"/>
                <a:gd name="T7" fmla="*/ 164 h 203"/>
                <a:gd name="T8" fmla="*/ 40 w 198"/>
                <a:gd name="T9" fmla="*/ 8 h 203"/>
                <a:gd name="T10" fmla="*/ 23 w 198"/>
                <a:gd name="T11" fmla="*/ 0 h 203"/>
                <a:gd name="T12" fmla="*/ 0 w 198"/>
                <a:gd name="T13" fmla="*/ 23 h 203"/>
                <a:gd name="T14" fmla="*/ 7 w 198"/>
                <a:gd name="T15" fmla="*/ 40 h 203"/>
                <a:gd name="T16" fmla="*/ 158 w 198"/>
                <a:gd name="T17" fmla="*/ 196 h 203"/>
                <a:gd name="T18" fmla="*/ 159 w 198"/>
                <a:gd name="T19" fmla="*/ 197 h 203"/>
                <a:gd name="T20" fmla="*/ 175 w 198"/>
                <a:gd name="T21" fmla="*/ 203 h 203"/>
                <a:gd name="T22" fmla="*/ 198 w 198"/>
                <a:gd name="T23" fmla="*/ 180 h 203"/>
                <a:gd name="T24" fmla="*/ 191 w 198"/>
                <a:gd name="T25" fmla="*/ 16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3">
                  <a:moveTo>
                    <a:pt x="191" y="164"/>
                  </a:moveTo>
                  <a:cubicBezTo>
                    <a:pt x="191" y="164"/>
                    <a:pt x="191" y="164"/>
                    <a:pt x="191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6" y="3"/>
                    <a:pt x="30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0"/>
                    <a:pt x="3" y="35"/>
                    <a:pt x="7" y="40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63" y="201"/>
                    <a:pt x="169" y="203"/>
                    <a:pt x="175" y="203"/>
                  </a:cubicBezTo>
                  <a:cubicBezTo>
                    <a:pt x="187" y="203"/>
                    <a:pt x="198" y="193"/>
                    <a:pt x="198" y="180"/>
                  </a:cubicBezTo>
                  <a:cubicBezTo>
                    <a:pt x="198" y="174"/>
                    <a:pt x="195" y="169"/>
                    <a:pt x="191" y="164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isļïḑè"/>
            <p:cNvSpPr/>
            <p:nvPr/>
          </p:nvSpPr>
          <p:spPr bwMode="auto">
            <a:xfrm>
              <a:off x="7355512" y="4420472"/>
              <a:ext cx="362231" cy="98792"/>
            </a:xfrm>
            <a:custGeom>
              <a:avLst/>
              <a:gdLst>
                <a:gd name="T0" fmla="*/ 218 w 244"/>
                <a:gd name="T1" fmla="*/ 1 h 67"/>
                <a:gd name="T2" fmla="*/ 218 w 244"/>
                <a:gd name="T3" fmla="*/ 1 h 67"/>
                <a:gd name="T4" fmla="*/ 218 w 244"/>
                <a:gd name="T5" fmla="*/ 1 h 67"/>
                <a:gd name="T6" fmla="*/ 218 w 244"/>
                <a:gd name="T7" fmla="*/ 1 h 67"/>
                <a:gd name="T8" fmla="*/ 22 w 244"/>
                <a:gd name="T9" fmla="*/ 25 h 67"/>
                <a:gd name="T10" fmla="*/ 7 w 244"/>
                <a:gd name="T11" fmla="*/ 33 h 67"/>
                <a:gd name="T12" fmla="*/ 11 w 244"/>
                <a:gd name="T13" fmla="*/ 63 h 67"/>
                <a:gd name="T14" fmla="*/ 27 w 244"/>
                <a:gd name="T15" fmla="*/ 66 h 67"/>
                <a:gd name="T16" fmla="*/ 223 w 244"/>
                <a:gd name="T17" fmla="*/ 42 h 67"/>
                <a:gd name="T18" fmla="*/ 225 w 244"/>
                <a:gd name="T19" fmla="*/ 41 h 67"/>
                <a:gd name="T20" fmla="*/ 238 w 244"/>
                <a:gd name="T21" fmla="*/ 34 h 67"/>
                <a:gd name="T22" fmla="*/ 233 w 244"/>
                <a:gd name="T23" fmla="*/ 5 h 67"/>
                <a:gd name="T24" fmla="*/ 218 w 244"/>
                <a:gd name="T25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67">
                  <a:moveTo>
                    <a:pt x="218" y="1"/>
                  </a:move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6" y="25"/>
                    <a:pt x="10" y="28"/>
                    <a:pt x="7" y="33"/>
                  </a:cubicBezTo>
                  <a:cubicBezTo>
                    <a:pt x="0" y="43"/>
                    <a:pt x="2" y="56"/>
                    <a:pt x="11" y="63"/>
                  </a:cubicBezTo>
                  <a:cubicBezTo>
                    <a:pt x="16" y="66"/>
                    <a:pt x="22" y="67"/>
                    <a:pt x="27" y="66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2"/>
                    <a:pt x="224" y="42"/>
                    <a:pt x="225" y="41"/>
                  </a:cubicBezTo>
                  <a:cubicBezTo>
                    <a:pt x="230" y="41"/>
                    <a:pt x="234" y="38"/>
                    <a:pt x="238" y="34"/>
                  </a:cubicBezTo>
                  <a:cubicBezTo>
                    <a:pt x="244" y="24"/>
                    <a:pt x="243" y="11"/>
                    <a:pt x="233" y="5"/>
                  </a:cubicBezTo>
                  <a:cubicBezTo>
                    <a:pt x="229" y="1"/>
                    <a:pt x="223" y="0"/>
                    <a:pt x="218" y="1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ïSļiḍè"/>
            <p:cNvSpPr/>
            <p:nvPr/>
          </p:nvSpPr>
          <p:spPr bwMode="auto">
            <a:xfrm>
              <a:off x="7302824" y="4446816"/>
              <a:ext cx="105376" cy="105376"/>
            </a:xfrm>
            <a:prstGeom prst="ellips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śḷïḓè"/>
            <p:cNvSpPr/>
            <p:nvPr/>
          </p:nvSpPr>
          <p:spPr bwMode="auto">
            <a:xfrm>
              <a:off x="7263308" y="4407300"/>
              <a:ext cx="184407" cy="184408"/>
            </a:xfrm>
            <a:custGeom>
              <a:avLst/>
              <a:gdLst>
                <a:gd name="T0" fmla="*/ 61 w 121"/>
                <a:gd name="T1" fmla="*/ 25 h 121"/>
                <a:gd name="T2" fmla="*/ 95 w 121"/>
                <a:gd name="T3" fmla="*/ 60 h 121"/>
                <a:gd name="T4" fmla="*/ 61 w 121"/>
                <a:gd name="T5" fmla="*/ 95 h 121"/>
                <a:gd name="T6" fmla="*/ 26 w 121"/>
                <a:gd name="T7" fmla="*/ 60 h 121"/>
                <a:gd name="T8" fmla="*/ 61 w 121"/>
                <a:gd name="T9" fmla="*/ 25 h 121"/>
                <a:gd name="T10" fmla="*/ 61 w 121"/>
                <a:gd name="T11" fmla="*/ 0 h 121"/>
                <a:gd name="T12" fmla="*/ 0 w 121"/>
                <a:gd name="T13" fmla="*/ 60 h 121"/>
                <a:gd name="T14" fmla="*/ 61 w 121"/>
                <a:gd name="T15" fmla="*/ 121 h 121"/>
                <a:gd name="T16" fmla="*/ 121 w 121"/>
                <a:gd name="T17" fmla="*/ 60 h 121"/>
                <a:gd name="T18" fmla="*/ 61 w 12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1" y="25"/>
                  </a:moveTo>
                  <a:cubicBezTo>
                    <a:pt x="80" y="25"/>
                    <a:pt x="95" y="41"/>
                    <a:pt x="95" y="60"/>
                  </a:cubicBezTo>
                  <a:cubicBezTo>
                    <a:pt x="95" y="79"/>
                    <a:pt x="80" y="95"/>
                    <a:pt x="61" y="95"/>
                  </a:cubicBezTo>
                  <a:cubicBezTo>
                    <a:pt x="41" y="95"/>
                    <a:pt x="26" y="79"/>
                    <a:pt x="26" y="60"/>
                  </a:cubicBezTo>
                  <a:cubicBezTo>
                    <a:pt x="26" y="41"/>
                    <a:pt x="41" y="25"/>
                    <a:pt x="61" y="25"/>
                  </a:cubicBezTo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4"/>
                    <a:pt x="27" y="121"/>
                    <a:pt x="61" y="121"/>
                  </a:cubicBezTo>
                  <a:cubicBezTo>
                    <a:pt x="94" y="121"/>
                    <a:pt x="121" y="94"/>
                    <a:pt x="121" y="60"/>
                  </a:cubicBezTo>
                  <a:cubicBezTo>
                    <a:pt x="121" y="27"/>
                    <a:pt x="94" y="0"/>
                    <a:pt x="61" y="0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is1íḓe"/>
            <p:cNvSpPr/>
            <p:nvPr/>
          </p:nvSpPr>
          <p:spPr bwMode="auto">
            <a:xfrm>
              <a:off x="7335752" y="3873837"/>
              <a:ext cx="32932" cy="138308"/>
            </a:xfrm>
            <a:custGeom>
              <a:avLst/>
              <a:gdLst>
                <a:gd name="T0" fmla="*/ 12 w 23"/>
                <a:gd name="T1" fmla="*/ 92 h 92"/>
                <a:gd name="T2" fmla="*/ 12 w 23"/>
                <a:gd name="T3" fmla="*/ 92 h 92"/>
                <a:gd name="T4" fmla="*/ 0 w 23"/>
                <a:gd name="T5" fmla="*/ 80 h 92"/>
                <a:gd name="T6" fmla="*/ 0 w 23"/>
                <a:gd name="T7" fmla="*/ 12 h 92"/>
                <a:gd name="T8" fmla="*/ 12 w 23"/>
                <a:gd name="T9" fmla="*/ 0 h 92"/>
                <a:gd name="T10" fmla="*/ 23 w 23"/>
                <a:gd name="T11" fmla="*/ 12 h 92"/>
                <a:gd name="T12" fmla="*/ 23 w 23"/>
                <a:gd name="T13" fmla="*/ 80 h 92"/>
                <a:gd name="T14" fmla="*/ 12 w 2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2">
                  <a:moveTo>
                    <a:pt x="12" y="92"/>
                  </a:move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7"/>
                    <a:pt x="18" y="92"/>
                    <a:pt x="12" y="92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îSľîḍè"/>
            <p:cNvSpPr/>
            <p:nvPr/>
          </p:nvSpPr>
          <p:spPr bwMode="auto">
            <a:xfrm>
              <a:off x="7684811" y="4058245"/>
              <a:ext cx="111964" cy="111964"/>
            </a:xfrm>
            <a:custGeom>
              <a:avLst/>
              <a:gdLst>
                <a:gd name="T0" fmla="*/ 5 w 74"/>
                <a:gd name="T1" fmla="*/ 70 h 74"/>
                <a:gd name="T2" fmla="*/ 5 w 74"/>
                <a:gd name="T3" fmla="*/ 70 h 74"/>
                <a:gd name="T4" fmla="*/ 5 w 74"/>
                <a:gd name="T5" fmla="*/ 53 h 74"/>
                <a:gd name="T6" fmla="*/ 53 w 74"/>
                <a:gd name="T7" fmla="*/ 5 h 74"/>
                <a:gd name="T8" fmla="*/ 69 w 74"/>
                <a:gd name="T9" fmla="*/ 5 h 74"/>
                <a:gd name="T10" fmla="*/ 70 w 74"/>
                <a:gd name="T11" fmla="*/ 21 h 74"/>
                <a:gd name="T12" fmla="*/ 21 w 74"/>
                <a:gd name="T13" fmla="*/ 69 h 74"/>
                <a:gd name="T14" fmla="*/ 5 w 74"/>
                <a:gd name="T15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4">
                  <a:moveTo>
                    <a:pt x="5" y="70"/>
                  </a:moveTo>
                  <a:cubicBezTo>
                    <a:pt x="5" y="70"/>
                    <a:pt x="5" y="70"/>
                    <a:pt x="5" y="70"/>
                  </a:cubicBezTo>
                  <a:cubicBezTo>
                    <a:pt x="0" y="65"/>
                    <a:pt x="0" y="58"/>
                    <a:pt x="5" y="53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8" y="0"/>
                    <a:pt x="65" y="0"/>
                    <a:pt x="69" y="5"/>
                  </a:cubicBezTo>
                  <a:cubicBezTo>
                    <a:pt x="74" y="9"/>
                    <a:pt x="74" y="16"/>
                    <a:pt x="70" y="21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7" y="74"/>
                    <a:pt x="9" y="74"/>
                    <a:pt x="5" y="7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iṧļíḋê"/>
            <p:cNvSpPr/>
            <p:nvPr/>
          </p:nvSpPr>
          <p:spPr bwMode="auto">
            <a:xfrm>
              <a:off x="7829702" y="4486332"/>
              <a:ext cx="131720" cy="32932"/>
            </a:xfrm>
            <a:custGeom>
              <a:avLst/>
              <a:gdLst>
                <a:gd name="T0" fmla="*/ 0 w 91"/>
                <a:gd name="T1" fmla="*/ 11 h 23"/>
                <a:gd name="T2" fmla="*/ 0 w 91"/>
                <a:gd name="T3" fmla="*/ 11 h 23"/>
                <a:gd name="T4" fmla="*/ 11 w 91"/>
                <a:gd name="T5" fmla="*/ 0 h 23"/>
                <a:gd name="T6" fmla="*/ 80 w 91"/>
                <a:gd name="T7" fmla="*/ 0 h 23"/>
                <a:gd name="T8" fmla="*/ 91 w 91"/>
                <a:gd name="T9" fmla="*/ 11 h 23"/>
                <a:gd name="T10" fmla="*/ 80 w 91"/>
                <a:gd name="T11" fmla="*/ 23 h 23"/>
                <a:gd name="T12" fmla="*/ 11 w 91"/>
                <a:gd name="T13" fmla="*/ 23 h 23"/>
                <a:gd name="T14" fmla="*/ 0 w 91"/>
                <a:gd name="T1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3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6" y="0"/>
                    <a:pt x="91" y="5"/>
                    <a:pt x="91" y="11"/>
                  </a:cubicBezTo>
                  <a:cubicBezTo>
                    <a:pt x="91" y="18"/>
                    <a:pt x="86" y="23"/>
                    <a:pt x="8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íS1íḋé"/>
            <p:cNvSpPr/>
            <p:nvPr/>
          </p:nvSpPr>
          <p:spPr bwMode="auto">
            <a:xfrm>
              <a:off x="7678222" y="4822219"/>
              <a:ext cx="111964" cy="105376"/>
            </a:xfrm>
            <a:custGeom>
              <a:avLst/>
              <a:gdLst>
                <a:gd name="T0" fmla="*/ 4 w 74"/>
                <a:gd name="T1" fmla="*/ 5 h 74"/>
                <a:gd name="T2" fmla="*/ 4 w 74"/>
                <a:gd name="T3" fmla="*/ 5 h 74"/>
                <a:gd name="T4" fmla="*/ 21 w 74"/>
                <a:gd name="T5" fmla="*/ 5 h 74"/>
                <a:gd name="T6" fmla="*/ 69 w 74"/>
                <a:gd name="T7" fmla="*/ 53 h 74"/>
                <a:gd name="T8" fmla="*/ 69 w 74"/>
                <a:gd name="T9" fmla="*/ 70 h 74"/>
                <a:gd name="T10" fmla="*/ 53 w 74"/>
                <a:gd name="T11" fmla="*/ 70 h 74"/>
                <a:gd name="T12" fmla="*/ 4 w 74"/>
                <a:gd name="T13" fmla="*/ 21 h 74"/>
                <a:gd name="T14" fmla="*/ 4 w 74"/>
                <a:gd name="T15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4"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9" y="0"/>
                    <a:pt x="16" y="0"/>
                    <a:pt x="21" y="5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4" y="58"/>
                    <a:pt x="74" y="65"/>
                    <a:pt x="69" y="70"/>
                  </a:cubicBezTo>
                  <a:cubicBezTo>
                    <a:pt x="65" y="74"/>
                    <a:pt x="57" y="74"/>
                    <a:pt x="53" y="7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7"/>
                    <a:pt x="0" y="9"/>
                    <a:pt x="4" y="5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is1idè"/>
            <p:cNvSpPr/>
            <p:nvPr/>
          </p:nvSpPr>
          <p:spPr bwMode="auto">
            <a:xfrm>
              <a:off x="7335752" y="4967111"/>
              <a:ext cx="39516" cy="138308"/>
            </a:xfrm>
            <a:custGeom>
              <a:avLst/>
              <a:gdLst>
                <a:gd name="T0" fmla="*/ 12 w 23"/>
                <a:gd name="T1" fmla="*/ 0 h 92"/>
                <a:gd name="T2" fmla="*/ 12 w 23"/>
                <a:gd name="T3" fmla="*/ 0 h 92"/>
                <a:gd name="T4" fmla="*/ 23 w 23"/>
                <a:gd name="T5" fmla="*/ 12 h 92"/>
                <a:gd name="T6" fmla="*/ 23 w 23"/>
                <a:gd name="T7" fmla="*/ 80 h 92"/>
                <a:gd name="T8" fmla="*/ 12 w 23"/>
                <a:gd name="T9" fmla="*/ 92 h 92"/>
                <a:gd name="T10" fmla="*/ 0 w 23"/>
                <a:gd name="T11" fmla="*/ 80 h 92"/>
                <a:gd name="T12" fmla="*/ 0 w 23"/>
                <a:gd name="T13" fmla="*/ 12 h 92"/>
                <a:gd name="T14" fmla="*/ 12 w 23"/>
                <a:gd name="T1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7"/>
                    <a:pt x="18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ïṡľíḋé"/>
            <p:cNvSpPr/>
            <p:nvPr/>
          </p:nvSpPr>
          <p:spPr bwMode="auto">
            <a:xfrm>
              <a:off x="6914249" y="4835391"/>
              <a:ext cx="105376" cy="111964"/>
            </a:xfrm>
            <a:custGeom>
              <a:avLst/>
              <a:gdLst>
                <a:gd name="T0" fmla="*/ 70 w 74"/>
                <a:gd name="T1" fmla="*/ 5 h 75"/>
                <a:gd name="T2" fmla="*/ 70 w 74"/>
                <a:gd name="T3" fmla="*/ 5 h 75"/>
                <a:gd name="T4" fmla="*/ 70 w 74"/>
                <a:gd name="T5" fmla="*/ 21 h 75"/>
                <a:gd name="T6" fmla="*/ 21 w 74"/>
                <a:gd name="T7" fmla="*/ 70 h 75"/>
                <a:gd name="T8" fmla="*/ 5 w 74"/>
                <a:gd name="T9" fmla="*/ 70 h 75"/>
                <a:gd name="T10" fmla="*/ 5 w 74"/>
                <a:gd name="T11" fmla="*/ 54 h 75"/>
                <a:gd name="T12" fmla="*/ 53 w 74"/>
                <a:gd name="T13" fmla="*/ 5 h 75"/>
                <a:gd name="T14" fmla="*/ 70 w 74"/>
                <a:gd name="T15" fmla="*/ 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5">
                  <a:moveTo>
                    <a:pt x="70" y="5"/>
                  </a:moveTo>
                  <a:cubicBezTo>
                    <a:pt x="70" y="5"/>
                    <a:pt x="70" y="5"/>
                    <a:pt x="70" y="5"/>
                  </a:cubicBezTo>
                  <a:cubicBezTo>
                    <a:pt x="74" y="9"/>
                    <a:pt x="74" y="17"/>
                    <a:pt x="70" y="2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7" y="75"/>
                    <a:pt x="10" y="75"/>
                    <a:pt x="5" y="70"/>
                  </a:cubicBezTo>
                  <a:cubicBezTo>
                    <a:pt x="0" y="66"/>
                    <a:pt x="0" y="58"/>
                    <a:pt x="5" y="5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8" y="0"/>
                    <a:pt x="65" y="0"/>
                    <a:pt x="70" y="5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ïṧlídè"/>
            <p:cNvSpPr/>
            <p:nvPr/>
          </p:nvSpPr>
          <p:spPr bwMode="auto">
            <a:xfrm>
              <a:off x="6729842" y="4486332"/>
              <a:ext cx="138308" cy="32932"/>
            </a:xfrm>
            <a:custGeom>
              <a:avLst/>
              <a:gdLst>
                <a:gd name="T0" fmla="*/ 91 w 91"/>
                <a:gd name="T1" fmla="*/ 12 h 24"/>
                <a:gd name="T2" fmla="*/ 91 w 91"/>
                <a:gd name="T3" fmla="*/ 12 h 24"/>
                <a:gd name="T4" fmla="*/ 80 w 91"/>
                <a:gd name="T5" fmla="*/ 23 h 24"/>
                <a:gd name="T6" fmla="*/ 11 w 91"/>
                <a:gd name="T7" fmla="*/ 23 h 24"/>
                <a:gd name="T8" fmla="*/ 0 w 91"/>
                <a:gd name="T9" fmla="*/ 12 h 24"/>
                <a:gd name="T10" fmla="*/ 11 w 91"/>
                <a:gd name="T11" fmla="*/ 0 h 24"/>
                <a:gd name="T12" fmla="*/ 80 w 91"/>
                <a:gd name="T13" fmla="*/ 0 h 24"/>
                <a:gd name="T14" fmla="*/ 91 w 91"/>
                <a:gd name="T15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">
                  <a:moveTo>
                    <a:pt x="91" y="12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91" y="18"/>
                    <a:pt x="86" y="23"/>
                    <a:pt x="8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4"/>
                    <a:pt x="0" y="18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6" y="0"/>
                    <a:pt x="91" y="5"/>
                    <a:pt x="91" y="12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ṡļíḓé"/>
            <p:cNvSpPr/>
            <p:nvPr/>
          </p:nvSpPr>
          <p:spPr bwMode="auto">
            <a:xfrm>
              <a:off x="6907665" y="4051657"/>
              <a:ext cx="105376" cy="111964"/>
            </a:xfrm>
            <a:custGeom>
              <a:avLst/>
              <a:gdLst>
                <a:gd name="T0" fmla="*/ 69 w 74"/>
                <a:gd name="T1" fmla="*/ 70 h 74"/>
                <a:gd name="T2" fmla="*/ 69 w 74"/>
                <a:gd name="T3" fmla="*/ 70 h 74"/>
                <a:gd name="T4" fmla="*/ 53 w 74"/>
                <a:gd name="T5" fmla="*/ 70 h 74"/>
                <a:gd name="T6" fmla="*/ 4 w 74"/>
                <a:gd name="T7" fmla="*/ 21 h 74"/>
                <a:gd name="T8" fmla="*/ 4 w 74"/>
                <a:gd name="T9" fmla="*/ 5 h 74"/>
                <a:gd name="T10" fmla="*/ 20 w 74"/>
                <a:gd name="T11" fmla="*/ 5 h 74"/>
                <a:gd name="T12" fmla="*/ 69 w 74"/>
                <a:gd name="T13" fmla="*/ 53 h 74"/>
                <a:gd name="T14" fmla="*/ 69 w 74"/>
                <a:gd name="T15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4">
                  <a:moveTo>
                    <a:pt x="69" y="70"/>
                  </a:moveTo>
                  <a:cubicBezTo>
                    <a:pt x="69" y="70"/>
                    <a:pt x="69" y="70"/>
                    <a:pt x="69" y="70"/>
                  </a:cubicBezTo>
                  <a:cubicBezTo>
                    <a:pt x="65" y="74"/>
                    <a:pt x="57" y="74"/>
                    <a:pt x="53" y="7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17"/>
                    <a:pt x="0" y="10"/>
                    <a:pt x="4" y="5"/>
                  </a:cubicBezTo>
                  <a:cubicBezTo>
                    <a:pt x="9" y="0"/>
                    <a:pt x="16" y="0"/>
                    <a:pt x="20" y="5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4" y="58"/>
                    <a:pt x="74" y="65"/>
                    <a:pt x="69" y="7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S1ïḑê"/>
            <p:cNvSpPr/>
            <p:nvPr/>
          </p:nvSpPr>
          <p:spPr bwMode="auto">
            <a:xfrm>
              <a:off x="5662914" y="1278960"/>
              <a:ext cx="2726594" cy="2548778"/>
            </a:xfrm>
            <a:custGeom>
              <a:avLst/>
              <a:gdLst>
                <a:gd name="T0" fmla="*/ 1345 w 1827"/>
                <a:gd name="T1" fmla="*/ 35 h 1712"/>
                <a:gd name="T2" fmla="*/ 1802 w 1827"/>
                <a:gd name="T3" fmla="*/ 589 h 1712"/>
                <a:gd name="T4" fmla="*/ 1805 w 1827"/>
                <a:gd name="T5" fmla="*/ 594 h 1712"/>
                <a:gd name="T6" fmla="*/ 1792 w 1827"/>
                <a:gd name="T7" fmla="*/ 693 h 1712"/>
                <a:gd name="T8" fmla="*/ 586 w 1827"/>
                <a:gd name="T9" fmla="*/ 1687 h 1712"/>
                <a:gd name="T10" fmla="*/ 487 w 1827"/>
                <a:gd name="T11" fmla="*/ 1682 h 1712"/>
                <a:gd name="T12" fmla="*/ 483 w 1827"/>
                <a:gd name="T13" fmla="*/ 1677 h 1712"/>
                <a:gd name="T14" fmla="*/ 26 w 1827"/>
                <a:gd name="T15" fmla="*/ 1123 h 1712"/>
                <a:gd name="T16" fmla="*/ 24 w 1827"/>
                <a:gd name="T17" fmla="*/ 1121 h 1712"/>
                <a:gd name="T18" fmla="*/ 36 w 1827"/>
                <a:gd name="T19" fmla="*/ 1020 h 1712"/>
                <a:gd name="T20" fmla="*/ 1241 w 1827"/>
                <a:gd name="T21" fmla="*/ 25 h 1712"/>
                <a:gd name="T22" fmla="*/ 1343 w 1827"/>
                <a:gd name="T23" fmla="*/ 33 h 1712"/>
                <a:gd name="T24" fmla="*/ 1345 w 1827"/>
                <a:gd name="T25" fmla="*/ 35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7" h="1712">
                  <a:moveTo>
                    <a:pt x="1345" y="35"/>
                  </a:moveTo>
                  <a:cubicBezTo>
                    <a:pt x="1802" y="589"/>
                    <a:pt x="1802" y="589"/>
                    <a:pt x="1802" y="589"/>
                  </a:cubicBezTo>
                  <a:cubicBezTo>
                    <a:pt x="1803" y="591"/>
                    <a:pt x="1804" y="592"/>
                    <a:pt x="1805" y="594"/>
                  </a:cubicBezTo>
                  <a:cubicBezTo>
                    <a:pt x="1827" y="625"/>
                    <a:pt x="1822" y="668"/>
                    <a:pt x="1792" y="693"/>
                  </a:cubicBezTo>
                  <a:cubicBezTo>
                    <a:pt x="586" y="1687"/>
                    <a:pt x="586" y="1687"/>
                    <a:pt x="586" y="1687"/>
                  </a:cubicBezTo>
                  <a:cubicBezTo>
                    <a:pt x="557" y="1712"/>
                    <a:pt x="513" y="1709"/>
                    <a:pt x="487" y="1682"/>
                  </a:cubicBezTo>
                  <a:cubicBezTo>
                    <a:pt x="485" y="1680"/>
                    <a:pt x="484" y="1679"/>
                    <a:pt x="483" y="1677"/>
                  </a:cubicBezTo>
                  <a:cubicBezTo>
                    <a:pt x="26" y="1123"/>
                    <a:pt x="26" y="1123"/>
                    <a:pt x="26" y="1123"/>
                  </a:cubicBezTo>
                  <a:cubicBezTo>
                    <a:pt x="25" y="1122"/>
                    <a:pt x="25" y="1122"/>
                    <a:pt x="24" y="1121"/>
                  </a:cubicBezTo>
                  <a:cubicBezTo>
                    <a:pt x="0" y="1090"/>
                    <a:pt x="5" y="1045"/>
                    <a:pt x="36" y="1020"/>
                  </a:cubicBezTo>
                  <a:cubicBezTo>
                    <a:pt x="1241" y="25"/>
                    <a:pt x="1241" y="25"/>
                    <a:pt x="1241" y="25"/>
                  </a:cubicBezTo>
                  <a:cubicBezTo>
                    <a:pt x="1272" y="0"/>
                    <a:pt x="1317" y="4"/>
                    <a:pt x="1343" y="33"/>
                  </a:cubicBezTo>
                  <a:cubicBezTo>
                    <a:pt x="1344" y="34"/>
                    <a:pt x="1344" y="35"/>
                    <a:pt x="1345" y="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íṣḻídé"/>
            <p:cNvSpPr/>
            <p:nvPr/>
          </p:nvSpPr>
          <p:spPr bwMode="auto">
            <a:xfrm>
              <a:off x="5662914" y="1278960"/>
              <a:ext cx="2713423" cy="2535606"/>
            </a:xfrm>
            <a:custGeom>
              <a:avLst/>
              <a:gdLst>
                <a:gd name="T0" fmla="*/ 1056 w 1819"/>
                <a:gd name="T1" fmla="*/ 178 h 1704"/>
                <a:gd name="T2" fmla="*/ 24 w 1819"/>
                <a:gd name="T3" fmla="*/ 1121 h 1704"/>
                <a:gd name="T4" fmla="*/ 357 w 1819"/>
                <a:gd name="T5" fmla="*/ 1525 h 1704"/>
                <a:gd name="T6" fmla="*/ 485 w 1819"/>
                <a:gd name="T7" fmla="*/ 1679 h 1704"/>
                <a:gd name="T8" fmla="*/ 487 w 1819"/>
                <a:gd name="T9" fmla="*/ 1682 h 1704"/>
                <a:gd name="T10" fmla="*/ 490 w 1819"/>
                <a:gd name="T11" fmla="*/ 1685 h 1704"/>
                <a:gd name="T12" fmla="*/ 495 w 1819"/>
                <a:gd name="T13" fmla="*/ 1689 h 1704"/>
                <a:gd name="T14" fmla="*/ 499 w 1819"/>
                <a:gd name="T15" fmla="*/ 1692 h 1704"/>
                <a:gd name="T16" fmla="*/ 504 w 1819"/>
                <a:gd name="T17" fmla="*/ 1695 h 1704"/>
                <a:gd name="T18" fmla="*/ 508 w 1819"/>
                <a:gd name="T19" fmla="*/ 1697 h 1704"/>
                <a:gd name="T20" fmla="*/ 513 w 1819"/>
                <a:gd name="T21" fmla="*/ 1699 h 1704"/>
                <a:gd name="T22" fmla="*/ 518 w 1819"/>
                <a:gd name="T23" fmla="*/ 1701 h 1704"/>
                <a:gd name="T24" fmla="*/ 523 w 1819"/>
                <a:gd name="T25" fmla="*/ 1702 h 1704"/>
                <a:gd name="T26" fmla="*/ 528 w 1819"/>
                <a:gd name="T27" fmla="*/ 1703 h 1704"/>
                <a:gd name="T28" fmla="*/ 533 w 1819"/>
                <a:gd name="T29" fmla="*/ 1704 h 1704"/>
                <a:gd name="T30" fmla="*/ 538 w 1819"/>
                <a:gd name="T31" fmla="*/ 1704 h 1704"/>
                <a:gd name="T32" fmla="*/ 543 w 1819"/>
                <a:gd name="T33" fmla="*/ 1704 h 1704"/>
                <a:gd name="T34" fmla="*/ 548 w 1819"/>
                <a:gd name="T35" fmla="*/ 1703 h 1704"/>
                <a:gd name="T36" fmla="*/ 553 w 1819"/>
                <a:gd name="T37" fmla="*/ 1703 h 1704"/>
                <a:gd name="T38" fmla="*/ 558 w 1819"/>
                <a:gd name="T39" fmla="*/ 1702 h 1704"/>
                <a:gd name="T40" fmla="*/ 563 w 1819"/>
                <a:gd name="T41" fmla="*/ 1700 h 1704"/>
                <a:gd name="T42" fmla="*/ 568 w 1819"/>
                <a:gd name="T43" fmla="*/ 1698 h 1704"/>
                <a:gd name="T44" fmla="*/ 573 w 1819"/>
                <a:gd name="T45" fmla="*/ 1696 h 1704"/>
                <a:gd name="T46" fmla="*/ 578 w 1819"/>
                <a:gd name="T47" fmla="*/ 1693 h 1704"/>
                <a:gd name="T48" fmla="*/ 583 w 1819"/>
                <a:gd name="T49" fmla="*/ 1690 h 1704"/>
                <a:gd name="T50" fmla="*/ 586 w 1819"/>
                <a:gd name="T51" fmla="*/ 1687 h 1704"/>
                <a:gd name="T52" fmla="*/ 1792 w 1819"/>
                <a:gd name="T53" fmla="*/ 693 h 1704"/>
                <a:gd name="T54" fmla="*/ 1797 w 1819"/>
                <a:gd name="T55" fmla="*/ 688 h 1704"/>
                <a:gd name="T56" fmla="*/ 1801 w 1819"/>
                <a:gd name="T57" fmla="*/ 684 h 1704"/>
                <a:gd name="T58" fmla="*/ 1804 w 1819"/>
                <a:gd name="T59" fmla="*/ 680 h 1704"/>
                <a:gd name="T60" fmla="*/ 1807 w 1819"/>
                <a:gd name="T61" fmla="*/ 676 h 1704"/>
                <a:gd name="T62" fmla="*/ 1810 w 1819"/>
                <a:gd name="T63" fmla="*/ 671 h 1704"/>
                <a:gd name="T64" fmla="*/ 1812 w 1819"/>
                <a:gd name="T65" fmla="*/ 666 h 1704"/>
                <a:gd name="T66" fmla="*/ 1814 w 1819"/>
                <a:gd name="T67" fmla="*/ 662 h 1704"/>
                <a:gd name="T68" fmla="*/ 1816 w 1819"/>
                <a:gd name="T69" fmla="*/ 657 h 1704"/>
                <a:gd name="T70" fmla="*/ 1817 w 1819"/>
                <a:gd name="T71" fmla="*/ 652 h 1704"/>
                <a:gd name="T72" fmla="*/ 1818 w 1819"/>
                <a:gd name="T73" fmla="*/ 647 h 1704"/>
                <a:gd name="T74" fmla="*/ 1818 w 1819"/>
                <a:gd name="T75" fmla="*/ 642 h 1704"/>
                <a:gd name="T76" fmla="*/ 1819 w 1819"/>
                <a:gd name="T77" fmla="*/ 637 h 1704"/>
                <a:gd name="T78" fmla="*/ 1818 w 1819"/>
                <a:gd name="T79" fmla="*/ 631 h 1704"/>
                <a:gd name="T80" fmla="*/ 1818 w 1819"/>
                <a:gd name="T81" fmla="*/ 626 h 1704"/>
                <a:gd name="T82" fmla="*/ 1817 w 1819"/>
                <a:gd name="T83" fmla="*/ 621 h 1704"/>
                <a:gd name="T84" fmla="*/ 1816 w 1819"/>
                <a:gd name="T85" fmla="*/ 616 h 1704"/>
                <a:gd name="T86" fmla="*/ 1814 w 1819"/>
                <a:gd name="T87" fmla="*/ 611 h 1704"/>
                <a:gd name="T88" fmla="*/ 1812 w 1819"/>
                <a:gd name="T89" fmla="*/ 607 h 1704"/>
                <a:gd name="T90" fmla="*/ 1810 w 1819"/>
                <a:gd name="T91" fmla="*/ 601 h 1704"/>
                <a:gd name="T92" fmla="*/ 1807 w 1819"/>
                <a:gd name="T93" fmla="*/ 597 h 1704"/>
                <a:gd name="T94" fmla="*/ 1805 w 1819"/>
                <a:gd name="T95" fmla="*/ 594 h 1704"/>
                <a:gd name="T96" fmla="*/ 1802 w 1819"/>
                <a:gd name="T97" fmla="*/ 589 h 1704"/>
                <a:gd name="T98" fmla="*/ 1470 w 1819"/>
                <a:gd name="T99" fmla="*/ 187 h 1704"/>
                <a:gd name="T100" fmla="*/ 1628 w 1819"/>
                <a:gd name="T101" fmla="*/ 500 h 1704"/>
                <a:gd name="T102" fmla="*/ 707 w 1819"/>
                <a:gd name="T103" fmla="*/ 1495 h 1704"/>
                <a:gd name="T104" fmla="*/ 189 w 1819"/>
                <a:gd name="T105" fmla="*/ 1228 h 1704"/>
                <a:gd name="T106" fmla="*/ 1120 w 1819"/>
                <a:gd name="T107" fmla="*/ 217 h 1704"/>
                <a:gd name="T108" fmla="*/ 1628 w 1819"/>
                <a:gd name="T109" fmla="*/ 500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19" h="1704">
                  <a:moveTo>
                    <a:pt x="1343" y="33"/>
                  </a:moveTo>
                  <a:cubicBezTo>
                    <a:pt x="1317" y="4"/>
                    <a:pt x="1272" y="0"/>
                    <a:pt x="1241" y="25"/>
                  </a:cubicBezTo>
                  <a:cubicBezTo>
                    <a:pt x="1056" y="178"/>
                    <a:pt x="1056" y="178"/>
                    <a:pt x="1056" y="178"/>
                  </a:cubicBezTo>
                  <a:cubicBezTo>
                    <a:pt x="221" y="867"/>
                    <a:pt x="221" y="867"/>
                    <a:pt x="221" y="867"/>
                  </a:cubicBezTo>
                  <a:cubicBezTo>
                    <a:pt x="36" y="1020"/>
                    <a:pt x="36" y="1020"/>
                    <a:pt x="36" y="1020"/>
                  </a:cubicBezTo>
                  <a:cubicBezTo>
                    <a:pt x="5" y="1045"/>
                    <a:pt x="0" y="1090"/>
                    <a:pt x="24" y="1121"/>
                  </a:cubicBezTo>
                  <a:cubicBezTo>
                    <a:pt x="25" y="1122"/>
                    <a:pt x="25" y="1122"/>
                    <a:pt x="26" y="1123"/>
                  </a:cubicBezTo>
                  <a:cubicBezTo>
                    <a:pt x="151" y="1275"/>
                    <a:pt x="151" y="1275"/>
                    <a:pt x="151" y="1275"/>
                  </a:cubicBezTo>
                  <a:cubicBezTo>
                    <a:pt x="357" y="1525"/>
                    <a:pt x="357" y="1525"/>
                    <a:pt x="357" y="1525"/>
                  </a:cubicBezTo>
                  <a:cubicBezTo>
                    <a:pt x="357" y="1525"/>
                    <a:pt x="357" y="1525"/>
                    <a:pt x="357" y="1525"/>
                  </a:cubicBezTo>
                  <a:cubicBezTo>
                    <a:pt x="483" y="1677"/>
                    <a:pt x="483" y="1677"/>
                    <a:pt x="483" y="1677"/>
                  </a:cubicBezTo>
                  <a:cubicBezTo>
                    <a:pt x="483" y="1678"/>
                    <a:pt x="484" y="1678"/>
                    <a:pt x="485" y="1679"/>
                  </a:cubicBezTo>
                  <a:cubicBezTo>
                    <a:pt x="485" y="1679"/>
                    <a:pt x="485" y="1679"/>
                    <a:pt x="485" y="1679"/>
                  </a:cubicBezTo>
                  <a:cubicBezTo>
                    <a:pt x="485" y="1680"/>
                    <a:pt x="486" y="1681"/>
                    <a:pt x="487" y="1682"/>
                  </a:cubicBezTo>
                  <a:cubicBezTo>
                    <a:pt x="487" y="1682"/>
                    <a:pt x="487" y="1682"/>
                    <a:pt x="487" y="1682"/>
                  </a:cubicBezTo>
                  <a:cubicBezTo>
                    <a:pt x="487" y="1682"/>
                    <a:pt x="487" y="1682"/>
                    <a:pt x="487" y="1682"/>
                  </a:cubicBezTo>
                  <a:cubicBezTo>
                    <a:pt x="488" y="1683"/>
                    <a:pt x="489" y="1684"/>
                    <a:pt x="490" y="1684"/>
                  </a:cubicBezTo>
                  <a:cubicBezTo>
                    <a:pt x="490" y="1685"/>
                    <a:pt x="490" y="1685"/>
                    <a:pt x="490" y="1685"/>
                  </a:cubicBezTo>
                  <a:cubicBezTo>
                    <a:pt x="491" y="1685"/>
                    <a:pt x="492" y="1686"/>
                    <a:pt x="492" y="1687"/>
                  </a:cubicBezTo>
                  <a:cubicBezTo>
                    <a:pt x="493" y="1687"/>
                    <a:pt x="493" y="1687"/>
                    <a:pt x="493" y="1687"/>
                  </a:cubicBezTo>
                  <a:cubicBezTo>
                    <a:pt x="494" y="1688"/>
                    <a:pt x="494" y="1688"/>
                    <a:pt x="495" y="1689"/>
                  </a:cubicBezTo>
                  <a:cubicBezTo>
                    <a:pt x="495" y="1689"/>
                    <a:pt x="496" y="1689"/>
                    <a:pt x="496" y="1690"/>
                  </a:cubicBezTo>
                  <a:cubicBezTo>
                    <a:pt x="497" y="1690"/>
                    <a:pt x="497" y="1690"/>
                    <a:pt x="498" y="1691"/>
                  </a:cubicBezTo>
                  <a:cubicBezTo>
                    <a:pt x="498" y="1691"/>
                    <a:pt x="499" y="1691"/>
                    <a:pt x="499" y="1692"/>
                  </a:cubicBezTo>
                  <a:cubicBezTo>
                    <a:pt x="500" y="1692"/>
                    <a:pt x="500" y="1692"/>
                    <a:pt x="501" y="1693"/>
                  </a:cubicBezTo>
                  <a:cubicBezTo>
                    <a:pt x="501" y="1693"/>
                    <a:pt x="502" y="1693"/>
                    <a:pt x="502" y="1694"/>
                  </a:cubicBezTo>
                  <a:cubicBezTo>
                    <a:pt x="503" y="1694"/>
                    <a:pt x="503" y="1694"/>
                    <a:pt x="504" y="1695"/>
                  </a:cubicBezTo>
                  <a:cubicBezTo>
                    <a:pt x="504" y="1695"/>
                    <a:pt x="505" y="1695"/>
                    <a:pt x="505" y="1695"/>
                  </a:cubicBezTo>
                  <a:cubicBezTo>
                    <a:pt x="506" y="1696"/>
                    <a:pt x="506" y="1696"/>
                    <a:pt x="507" y="1696"/>
                  </a:cubicBezTo>
                  <a:cubicBezTo>
                    <a:pt x="507" y="1696"/>
                    <a:pt x="508" y="1697"/>
                    <a:pt x="508" y="1697"/>
                  </a:cubicBezTo>
                  <a:cubicBezTo>
                    <a:pt x="509" y="1697"/>
                    <a:pt x="509" y="1697"/>
                    <a:pt x="510" y="1698"/>
                  </a:cubicBezTo>
                  <a:cubicBezTo>
                    <a:pt x="510" y="1698"/>
                    <a:pt x="511" y="1698"/>
                    <a:pt x="511" y="1698"/>
                  </a:cubicBezTo>
                  <a:cubicBezTo>
                    <a:pt x="512" y="1699"/>
                    <a:pt x="512" y="1699"/>
                    <a:pt x="513" y="1699"/>
                  </a:cubicBezTo>
                  <a:cubicBezTo>
                    <a:pt x="514" y="1699"/>
                    <a:pt x="514" y="1699"/>
                    <a:pt x="515" y="1700"/>
                  </a:cubicBezTo>
                  <a:cubicBezTo>
                    <a:pt x="515" y="1700"/>
                    <a:pt x="516" y="1700"/>
                    <a:pt x="516" y="1700"/>
                  </a:cubicBezTo>
                  <a:cubicBezTo>
                    <a:pt x="517" y="1700"/>
                    <a:pt x="517" y="1700"/>
                    <a:pt x="518" y="1701"/>
                  </a:cubicBezTo>
                  <a:cubicBezTo>
                    <a:pt x="518" y="1701"/>
                    <a:pt x="519" y="1701"/>
                    <a:pt x="519" y="1701"/>
                  </a:cubicBezTo>
                  <a:cubicBezTo>
                    <a:pt x="520" y="1701"/>
                    <a:pt x="521" y="1701"/>
                    <a:pt x="521" y="1702"/>
                  </a:cubicBezTo>
                  <a:cubicBezTo>
                    <a:pt x="522" y="1702"/>
                    <a:pt x="522" y="1702"/>
                    <a:pt x="523" y="1702"/>
                  </a:cubicBezTo>
                  <a:cubicBezTo>
                    <a:pt x="523" y="1702"/>
                    <a:pt x="524" y="1702"/>
                    <a:pt x="524" y="1702"/>
                  </a:cubicBezTo>
                  <a:cubicBezTo>
                    <a:pt x="525" y="1702"/>
                    <a:pt x="526" y="1703"/>
                    <a:pt x="526" y="1703"/>
                  </a:cubicBezTo>
                  <a:cubicBezTo>
                    <a:pt x="527" y="1703"/>
                    <a:pt x="527" y="1703"/>
                    <a:pt x="528" y="1703"/>
                  </a:cubicBezTo>
                  <a:cubicBezTo>
                    <a:pt x="528" y="1703"/>
                    <a:pt x="529" y="1703"/>
                    <a:pt x="529" y="1703"/>
                  </a:cubicBezTo>
                  <a:cubicBezTo>
                    <a:pt x="530" y="1703"/>
                    <a:pt x="531" y="1703"/>
                    <a:pt x="531" y="1703"/>
                  </a:cubicBezTo>
                  <a:cubicBezTo>
                    <a:pt x="532" y="1704"/>
                    <a:pt x="532" y="1704"/>
                    <a:pt x="533" y="1704"/>
                  </a:cubicBezTo>
                  <a:cubicBezTo>
                    <a:pt x="533" y="1704"/>
                    <a:pt x="534" y="1704"/>
                    <a:pt x="535" y="1704"/>
                  </a:cubicBezTo>
                  <a:cubicBezTo>
                    <a:pt x="535" y="1704"/>
                    <a:pt x="536" y="1704"/>
                    <a:pt x="536" y="1704"/>
                  </a:cubicBezTo>
                  <a:cubicBezTo>
                    <a:pt x="537" y="1704"/>
                    <a:pt x="537" y="1704"/>
                    <a:pt x="538" y="1704"/>
                  </a:cubicBezTo>
                  <a:cubicBezTo>
                    <a:pt x="539" y="1704"/>
                    <a:pt x="539" y="1704"/>
                    <a:pt x="540" y="1704"/>
                  </a:cubicBezTo>
                  <a:cubicBezTo>
                    <a:pt x="540" y="1704"/>
                    <a:pt x="541" y="1704"/>
                    <a:pt x="541" y="1704"/>
                  </a:cubicBezTo>
                  <a:cubicBezTo>
                    <a:pt x="542" y="1704"/>
                    <a:pt x="542" y="1704"/>
                    <a:pt x="543" y="1704"/>
                  </a:cubicBezTo>
                  <a:cubicBezTo>
                    <a:pt x="544" y="1704"/>
                    <a:pt x="544" y="1704"/>
                    <a:pt x="545" y="1704"/>
                  </a:cubicBezTo>
                  <a:cubicBezTo>
                    <a:pt x="545" y="1704"/>
                    <a:pt x="546" y="1704"/>
                    <a:pt x="546" y="1704"/>
                  </a:cubicBezTo>
                  <a:cubicBezTo>
                    <a:pt x="547" y="1704"/>
                    <a:pt x="548" y="1704"/>
                    <a:pt x="548" y="1703"/>
                  </a:cubicBezTo>
                  <a:cubicBezTo>
                    <a:pt x="549" y="1703"/>
                    <a:pt x="549" y="1703"/>
                    <a:pt x="550" y="1703"/>
                  </a:cubicBezTo>
                  <a:cubicBezTo>
                    <a:pt x="550" y="1703"/>
                    <a:pt x="551" y="1703"/>
                    <a:pt x="552" y="1703"/>
                  </a:cubicBezTo>
                  <a:cubicBezTo>
                    <a:pt x="552" y="1703"/>
                    <a:pt x="553" y="1703"/>
                    <a:pt x="553" y="1703"/>
                  </a:cubicBezTo>
                  <a:cubicBezTo>
                    <a:pt x="554" y="1703"/>
                    <a:pt x="554" y="1702"/>
                    <a:pt x="555" y="1702"/>
                  </a:cubicBezTo>
                  <a:cubicBezTo>
                    <a:pt x="555" y="1702"/>
                    <a:pt x="556" y="1702"/>
                    <a:pt x="557" y="1702"/>
                  </a:cubicBezTo>
                  <a:cubicBezTo>
                    <a:pt x="557" y="1702"/>
                    <a:pt x="558" y="1702"/>
                    <a:pt x="558" y="1702"/>
                  </a:cubicBezTo>
                  <a:cubicBezTo>
                    <a:pt x="559" y="1701"/>
                    <a:pt x="559" y="1701"/>
                    <a:pt x="560" y="1701"/>
                  </a:cubicBezTo>
                  <a:cubicBezTo>
                    <a:pt x="561" y="1701"/>
                    <a:pt x="561" y="1701"/>
                    <a:pt x="562" y="1701"/>
                  </a:cubicBezTo>
                  <a:cubicBezTo>
                    <a:pt x="562" y="1700"/>
                    <a:pt x="563" y="1700"/>
                    <a:pt x="563" y="1700"/>
                  </a:cubicBezTo>
                  <a:cubicBezTo>
                    <a:pt x="564" y="1700"/>
                    <a:pt x="564" y="1700"/>
                    <a:pt x="565" y="1699"/>
                  </a:cubicBezTo>
                  <a:cubicBezTo>
                    <a:pt x="565" y="1699"/>
                    <a:pt x="566" y="1699"/>
                    <a:pt x="567" y="1699"/>
                  </a:cubicBezTo>
                  <a:cubicBezTo>
                    <a:pt x="567" y="1699"/>
                    <a:pt x="568" y="1698"/>
                    <a:pt x="568" y="1698"/>
                  </a:cubicBezTo>
                  <a:cubicBezTo>
                    <a:pt x="569" y="1698"/>
                    <a:pt x="569" y="1698"/>
                    <a:pt x="570" y="1697"/>
                  </a:cubicBezTo>
                  <a:cubicBezTo>
                    <a:pt x="570" y="1697"/>
                    <a:pt x="571" y="1697"/>
                    <a:pt x="571" y="1697"/>
                  </a:cubicBezTo>
                  <a:cubicBezTo>
                    <a:pt x="572" y="1696"/>
                    <a:pt x="572" y="1696"/>
                    <a:pt x="573" y="1696"/>
                  </a:cubicBezTo>
                  <a:cubicBezTo>
                    <a:pt x="574" y="1696"/>
                    <a:pt x="574" y="1695"/>
                    <a:pt x="574" y="1695"/>
                  </a:cubicBezTo>
                  <a:cubicBezTo>
                    <a:pt x="575" y="1695"/>
                    <a:pt x="576" y="1695"/>
                    <a:pt x="576" y="1694"/>
                  </a:cubicBezTo>
                  <a:cubicBezTo>
                    <a:pt x="577" y="1694"/>
                    <a:pt x="577" y="1694"/>
                    <a:pt x="578" y="1693"/>
                  </a:cubicBezTo>
                  <a:cubicBezTo>
                    <a:pt x="578" y="1693"/>
                    <a:pt x="579" y="1693"/>
                    <a:pt x="579" y="1692"/>
                  </a:cubicBezTo>
                  <a:cubicBezTo>
                    <a:pt x="580" y="1692"/>
                    <a:pt x="580" y="1692"/>
                    <a:pt x="581" y="1691"/>
                  </a:cubicBezTo>
                  <a:cubicBezTo>
                    <a:pt x="581" y="1691"/>
                    <a:pt x="582" y="1691"/>
                    <a:pt x="583" y="1690"/>
                  </a:cubicBezTo>
                  <a:cubicBezTo>
                    <a:pt x="584" y="1689"/>
                    <a:pt x="584" y="1689"/>
                    <a:pt x="584" y="1689"/>
                  </a:cubicBezTo>
                  <a:cubicBezTo>
                    <a:pt x="584" y="1689"/>
                    <a:pt x="585" y="1688"/>
                    <a:pt x="586" y="1687"/>
                  </a:cubicBezTo>
                  <a:cubicBezTo>
                    <a:pt x="586" y="1687"/>
                    <a:pt x="586" y="1687"/>
                    <a:pt x="586" y="1687"/>
                  </a:cubicBezTo>
                  <a:cubicBezTo>
                    <a:pt x="772" y="1534"/>
                    <a:pt x="772" y="1534"/>
                    <a:pt x="772" y="1534"/>
                  </a:cubicBezTo>
                  <a:cubicBezTo>
                    <a:pt x="1607" y="845"/>
                    <a:pt x="1607" y="845"/>
                    <a:pt x="1607" y="845"/>
                  </a:cubicBezTo>
                  <a:cubicBezTo>
                    <a:pt x="1792" y="693"/>
                    <a:pt x="1792" y="693"/>
                    <a:pt x="1792" y="693"/>
                  </a:cubicBezTo>
                  <a:cubicBezTo>
                    <a:pt x="1793" y="692"/>
                    <a:pt x="1794" y="691"/>
                    <a:pt x="1795" y="690"/>
                  </a:cubicBezTo>
                  <a:cubicBezTo>
                    <a:pt x="1795" y="690"/>
                    <a:pt x="1795" y="690"/>
                    <a:pt x="1795" y="690"/>
                  </a:cubicBezTo>
                  <a:cubicBezTo>
                    <a:pt x="1796" y="689"/>
                    <a:pt x="1797" y="688"/>
                    <a:pt x="1797" y="688"/>
                  </a:cubicBezTo>
                  <a:cubicBezTo>
                    <a:pt x="1798" y="687"/>
                    <a:pt x="1798" y="687"/>
                    <a:pt x="1798" y="687"/>
                  </a:cubicBezTo>
                  <a:cubicBezTo>
                    <a:pt x="1799" y="686"/>
                    <a:pt x="1799" y="686"/>
                    <a:pt x="1800" y="685"/>
                  </a:cubicBezTo>
                  <a:cubicBezTo>
                    <a:pt x="1800" y="685"/>
                    <a:pt x="1800" y="685"/>
                    <a:pt x="1801" y="684"/>
                  </a:cubicBezTo>
                  <a:cubicBezTo>
                    <a:pt x="1801" y="684"/>
                    <a:pt x="1802" y="683"/>
                    <a:pt x="1802" y="683"/>
                  </a:cubicBezTo>
                  <a:cubicBezTo>
                    <a:pt x="1802" y="682"/>
                    <a:pt x="1803" y="682"/>
                    <a:pt x="1803" y="681"/>
                  </a:cubicBezTo>
                  <a:cubicBezTo>
                    <a:pt x="1803" y="681"/>
                    <a:pt x="1804" y="680"/>
                    <a:pt x="1804" y="680"/>
                  </a:cubicBezTo>
                  <a:cubicBezTo>
                    <a:pt x="1804" y="679"/>
                    <a:pt x="1805" y="679"/>
                    <a:pt x="1805" y="679"/>
                  </a:cubicBezTo>
                  <a:cubicBezTo>
                    <a:pt x="1805" y="678"/>
                    <a:pt x="1806" y="677"/>
                    <a:pt x="1806" y="677"/>
                  </a:cubicBezTo>
                  <a:cubicBezTo>
                    <a:pt x="1806" y="677"/>
                    <a:pt x="1807" y="676"/>
                    <a:pt x="1807" y="676"/>
                  </a:cubicBezTo>
                  <a:cubicBezTo>
                    <a:pt x="1807" y="675"/>
                    <a:pt x="1808" y="675"/>
                    <a:pt x="1808" y="674"/>
                  </a:cubicBezTo>
                  <a:cubicBezTo>
                    <a:pt x="1808" y="674"/>
                    <a:pt x="1809" y="673"/>
                    <a:pt x="1809" y="673"/>
                  </a:cubicBezTo>
                  <a:cubicBezTo>
                    <a:pt x="1809" y="672"/>
                    <a:pt x="1809" y="672"/>
                    <a:pt x="1810" y="671"/>
                  </a:cubicBezTo>
                  <a:cubicBezTo>
                    <a:pt x="1810" y="671"/>
                    <a:pt x="1810" y="670"/>
                    <a:pt x="1810" y="670"/>
                  </a:cubicBezTo>
                  <a:cubicBezTo>
                    <a:pt x="1811" y="669"/>
                    <a:pt x="1811" y="668"/>
                    <a:pt x="1811" y="668"/>
                  </a:cubicBezTo>
                  <a:cubicBezTo>
                    <a:pt x="1812" y="667"/>
                    <a:pt x="1812" y="667"/>
                    <a:pt x="1812" y="666"/>
                  </a:cubicBezTo>
                  <a:cubicBezTo>
                    <a:pt x="1812" y="666"/>
                    <a:pt x="1812" y="665"/>
                    <a:pt x="1813" y="665"/>
                  </a:cubicBezTo>
                  <a:cubicBezTo>
                    <a:pt x="1813" y="664"/>
                    <a:pt x="1813" y="664"/>
                    <a:pt x="1813" y="663"/>
                  </a:cubicBezTo>
                  <a:cubicBezTo>
                    <a:pt x="1814" y="663"/>
                    <a:pt x="1814" y="662"/>
                    <a:pt x="1814" y="662"/>
                  </a:cubicBezTo>
                  <a:cubicBezTo>
                    <a:pt x="1814" y="661"/>
                    <a:pt x="1814" y="661"/>
                    <a:pt x="1815" y="660"/>
                  </a:cubicBezTo>
                  <a:cubicBezTo>
                    <a:pt x="1815" y="659"/>
                    <a:pt x="1815" y="659"/>
                    <a:pt x="1815" y="658"/>
                  </a:cubicBezTo>
                  <a:cubicBezTo>
                    <a:pt x="1815" y="658"/>
                    <a:pt x="1815" y="657"/>
                    <a:pt x="1816" y="657"/>
                  </a:cubicBezTo>
                  <a:cubicBezTo>
                    <a:pt x="1816" y="656"/>
                    <a:pt x="1816" y="656"/>
                    <a:pt x="1816" y="655"/>
                  </a:cubicBezTo>
                  <a:cubicBezTo>
                    <a:pt x="1816" y="655"/>
                    <a:pt x="1816" y="654"/>
                    <a:pt x="1816" y="653"/>
                  </a:cubicBezTo>
                  <a:cubicBezTo>
                    <a:pt x="1817" y="653"/>
                    <a:pt x="1817" y="652"/>
                    <a:pt x="1817" y="652"/>
                  </a:cubicBezTo>
                  <a:cubicBezTo>
                    <a:pt x="1817" y="651"/>
                    <a:pt x="1817" y="651"/>
                    <a:pt x="1817" y="650"/>
                  </a:cubicBezTo>
                  <a:cubicBezTo>
                    <a:pt x="1817" y="650"/>
                    <a:pt x="1817" y="649"/>
                    <a:pt x="1817" y="648"/>
                  </a:cubicBezTo>
                  <a:cubicBezTo>
                    <a:pt x="1818" y="648"/>
                    <a:pt x="1818" y="647"/>
                    <a:pt x="1818" y="647"/>
                  </a:cubicBezTo>
                  <a:cubicBezTo>
                    <a:pt x="1818" y="646"/>
                    <a:pt x="1818" y="646"/>
                    <a:pt x="1818" y="645"/>
                  </a:cubicBezTo>
                  <a:cubicBezTo>
                    <a:pt x="1818" y="644"/>
                    <a:pt x="1818" y="644"/>
                    <a:pt x="1818" y="643"/>
                  </a:cubicBezTo>
                  <a:cubicBezTo>
                    <a:pt x="1818" y="643"/>
                    <a:pt x="1818" y="642"/>
                    <a:pt x="1818" y="642"/>
                  </a:cubicBezTo>
                  <a:cubicBezTo>
                    <a:pt x="1818" y="641"/>
                    <a:pt x="1818" y="641"/>
                    <a:pt x="1818" y="640"/>
                  </a:cubicBezTo>
                  <a:cubicBezTo>
                    <a:pt x="1818" y="639"/>
                    <a:pt x="1818" y="639"/>
                    <a:pt x="1818" y="638"/>
                  </a:cubicBezTo>
                  <a:cubicBezTo>
                    <a:pt x="1818" y="638"/>
                    <a:pt x="1819" y="637"/>
                    <a:pt x="1819" y="637"/>
                  </a:cubicBezTo>
                  <a:cubicBezTo>
                    <a:pt x="1819" y="636"/>
                    <a:pt x="1819" y="635"/>
                    <a:pt x="1819" y="635"/>
                  </a:cubicBezTo>
                  <a:cubicBezTo>
                    <a:pt x="1818" y="634"/>
                    <a:pt x="1818" y="634"/>
                    <a:pt x="1818" y="633"/>
                  </a:cubicBezTo>
                  <a:cubicBezTo>
                    <a:pt x="1818" y="633"/>
                    <a:pt x="1818" y="632"/>
                    <a:pt x="1818" y="631"/>
                  </a:cubicBezTo>
                  <a:cubicBezTo>
                    <a:pt x="1818" y="631"/>
                    <a:pt x="1818" y="630"/>
                    <a:pt x="1818" y="630"/>
                  </a:cubicBezTo>
                  <a:cubicBezTo>
                    <a:pt x="1818" y="629"/>
                    <a:pt x="1818" y="629"/>
                    <a:pt x="1818" y="628"/>
                  </a:cubicBezTo>
                  <a:cubicBezTo>
                    <a:pt x="1818" y="627"/>
                    <a:pt x="1818" y="627"/>
                    <a:pt x="1818" y="626"/>
                  </a:cubicBezTo>
                  <a:cubicBezTo>
                    <a:pt x="1818" y="626"/>
                    <a:pt x="1818" y="625"/>
                    <a:pt x="1818" y="625"/>
                  </a:cubicBezTo>
                  <a:cubicBezTo>
                    <a:pt x="1818" y="624"/>
                    <a:pt x="1817" y="624"/>
                    <a:pt x="1817" y="623"/>
                  </a:cubicBezTo>
                  <a:cubicBezTo>
                    <a:pt x="1817" y="622"/>
                    <a:pt x="1817" y="622"/>
                    <a:pt x="1817" y="621"/>
                  </a:cubicBezTo>
                  <a:cubicBezTo>
                    <a:pt x="1817" y="621"/>
                    <a:pt x="1817" y="620"/>
                    <a:pt x="1817" y="620"/>
                  </a:cubicBezTo>
                  <a:cubicBezTo>
                    <a:pt x="1817" y="619"/>
                    <a:pt x="1816" y="618"/>
                    <a:pt x="1816" y="618"/>
                  </a:cubicBezTo>
                  <a:cubicBezTo>
                    <a:pt x="1816" y="617"/>
                    <a:pt x="1816" y="617"/>
                    <a:pt x="1816" y="616"/>
                  </a:cubicBezTo>
                  <a:cubicBezTo>
                    <a:pt x="1816" y="616"/>
                    <a:pt x="1815" y="615"/>
                    <a:pt x="1815" y="614"/>
                  </a:cubicBezTo>
                  <a:cubicBezTo>
                    <a:pt x="1815" y="614"/>
                    <a:pt x="1815" y="613"/>
                    <a:pt x="1815" y="613"/>
                  </a:cubicBezTo>
                  <a:cubicBezTo>
                    <a:pt x="1815" y="612"/>
                    <a:pt x="1814" y="612"/>
                    <a:pt x="1814" y="611"/>
                  </a:cubicBezTo>
                  <a:cubicBezTo>
                    <a:pt x="1814" y="611"/>
                    <a:pt x="1814" y="610"/>
                    <a:pt x="1814" y="610"/>
                  </a:cubicBezTo>
                  <a:cubicBezTo>
                    <a:pt x="1813" y="609"/>
                    <a:pt x="1813" y="608"/>
                    <a:pt x="1813" y="608"/>
                  </a:cubicBezTo>
                  <a:cubicBezTo>
                    <a:pt x="1813" y="607"/>
                    <a:pt x="1813" y="607"/>
                    <a:pt x="1812" y="607"/>
                  </a:cubicBezTo>
                  <a:cubicBezTo>
                    <a:pt x="1812" y="606"/>
                    <a:pt x="1812" y="605"/>
                    <a:pt x="1811" y="605"/>
                  </a:cubicBezTo>
                  <a:cubicBezTo>
                    <a:pt x="1811" y="604"/>
                    <a:pt x="1811" y="604"/>
                    <a:pt x="1811" y="603"/>
                  </a:cubicBezTo>
                  <a:cubicBezTo>
                    <a:pt x="1810" y="603"/>
                    <a:pt x="1810" y="602"/>
                    <a:pt x="1810" y="601"/>
                  </a:cubicBezTo>
                  <a:cubicBezTo>
                    <a:pt x="1809" y="600"/>
                    <a:pt x="1809" y="600"/>
                    <a:pt x="1809" y="600"/>
                  </a:cubicBezTo>
                  <a:cubicBezTo>
                    <a:pt x="1809" y="599"/>
                    <a:pt x="1808" y="599"/>
                    <a:pt x="1808" y="598"/>
                  </a:cubicBezTo>
                  <a:cubicBezTo>
                    <a:pt x="1807" y="597"/>
                    <a:pt x="1807" y="597"/>
                    <a:pt x="1807" y="597"/>
                  </a:cubicBezTo>
                  <a:cubicBezTo>
                    <a:pt x="1807" y="596"/>
                    <a:pt x="1806" y="595"/>
                    <a:pt x="1806" y="595"/>
                  </a:cubicBezTo>
                  <a:cubicBezTo>
                    <a:pt x="1805" y="594"/>
                    <a:pt x="1805" y="594"/>
                    <a:pt x="1805" y="594"/>
                  </a:cubicBezTo>
                  <a:cubicBezTo>
                    <a:pt x="1805" y="594"/>
                    <a:pt x="1805" y="594"/>
                    <a:pt x="1805" y="594"/>
                  </a:cubicBezTo>
                  <a:cubicBezTo>
                    <a:pt x="1805" y="593"/>
                    <a:pt x="1804" y="592"/>
                    <a:pt x="1803" y="591"/>
                  </a:cubicBezTo>
                  <a:cubicBezTo>
                    <a:pt x="1803" y="591"/>
                    <a:pt x="1803" y="591"/>
                    <a:pt x="1803" y="591"/>
                  </a:cubicBezTo>
                  <a:cubicBezTo>
                    <a:pt x="1803" y="591"/>
                    <a:pt x="1802" y="590"/>
                    <a:pt x="1802" y="589"/>
                  </a:cubicBezTo>
                  <a:cubicBezTo>
                    <a:pt x="1802" y="589"/>
                    <a:pt x="1802" y="589"/>
                    <a:pt x="1802" y="589"/>
                  </a:cubicBezTo>
                  <a:cubicBezTo>
                    <a:pt x="1676" y="437"/>
                    <a:pt x="1676" y="437"/>
                    <a:pt x="1676" y="437"/>
                  </a:cubicBezTo>
                  <a:cubicBezTo>
                    <a:pt x="1470" y="187"/>
                    <a:pt x="1470" y="187"/>
                    <a:pt x="1470" y="187"/>
                  </a:cubicBezTo>
                  <a:cubicBezTo>
                    <a:pt x="1345" y="35"/>
                    <a:pt x="1345" y="35"/>
                    <a:pt x="1345" y="35"/>
                  </a:cubicBezTo>
                  <a:cubicBezTo>
                    <a:pt x="1344" y="35"/>
                    <a:pt x="1344" y="34"/>
                    <a:pt x="1343" y="33"/>
                  </a:cubicBezTo>
                  <a:close/>
                  <a:moveTo>
                    <a:pt x="1628" y="500"/>
                  </a:moveTo>
                  <a:cubicBezTo>
                    <a:pt x="1612" y="526"/>
                    <a:pt x="1599" y="555"/>
                    <a:pt x="1589" y="587"/>
                  </a:cubicBezTo>
                  <a:cubicBezTo>
                    <a:pt x="1569" y="652"/>
                    <a:pt x="1568" y="717"/>
                    <a:pt x="1581" y="774"/>
                  </a:cubicBezTo>
                  <a:cubicBezTo>
                    <a:pt x="707" y="1495"/>
                    <a:pt x="707" y="1495"/>
                    <a:pt x="707" y="1495"/>
                  </a:cubicBezTo>
                  <a:cubicBezTo>
                    <a:pt x="653" y="1472"/>
                    <a:pt x="588" y="1461"/>
                    <a:pt x="521" y="1468"/>
                  </a:cubicBezTo>
                  <a:cubicBezTo>
                    <a:pt x="481" y="1473"/>
                    <a:pt x="444" y="1482"/>
                    <a:pt x="411" y="1497"/>
                  </a:cubicBezTo>
                  <a:cubicBezTo>
                    <a:pt x="189" y="1228"/>
                    <a:pt x="189" y="1228"/>
                    <a:pt x="189" y="1228"/>
                  </a:cubicBezTo>
                  <a:cubicBezTo>
                    <a:pt x="210" y="1198"/>
                    <a:pt x="226" y="1164"/>
                    <a:pt x="238" y="1126"/>
                  </a:cubicBezTo>
                  <a:cubicBezTo>
                    <a:pt x="258" y="1060"/>
                    <a:pt x="260" y="995"/>
                    <a:pt x="247" y="938"/>
                  </a:cubicBezTo>
                  <a:cubicBezTo>
                    <a:pt x="1120" y="217"/>
                    <a:pt x="1120" y="217"/>
                    <a:pt x="1120" y="217"/>
                  </a:cubicBezTo>
                  <a:cubicBezTo>
                    <a:pt x="1174" y="241"/>
                    <a:pt x="1239" y="251"/>
                    <a:pt x="1307" y="244"/>
                  </a:cubicBezTo>
                  <a:cubicBezTo>
                    <a:pt x="1340" y="241"/>
                    <a:pt x="1371" y="233"/>
                    <a:pt x="1400" y="222"/>
                  </a:cubicBezTo>
                  <a:lnTo>
                    <a:pt x="1628" y="5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iṩḻïḑê"/>
            <p:cNvSpPr/>
            <p:nvPr/>
          </p:nvSpPr>
          <p:spPr bwMode="auto">
            <a:xfrm>
              <a:off x="6459819" y="1996830"/>
              <a:ext cx="1034000" cy="1020830"/>
            </a:xfrm>
            <a:custGeom>
              <a:avLst/>
              <a:gdLst>
                <a:gd name="T0" fmla="*/ 364 w 694"/>
                <a:gd name="T1" fmla="*/ 687 h 687"/>
                <a:gd name="T2" fmla="*/ 333 w 694"/>
                <a:gd name="T3" fmla="*/ 686 h 687"/>
                <a:gd name="T4" fmla="*/ 114 w 694"/>
                <a:gd name="T5" fmla="*/ 569 h 687"/>
                <a:gd name="T6" fmla="*/ 158 w 694"/>
                <a:gd name="T7" fmla="*/ 114 h 687"/>
                <a:gd name="T8" fmla="*/ 613 w 694"/>
                <a:gd name="T9" fmla="*/ 157 h 687"/>
                <a:gd name="T10" fmla="*/ 686 w 694"/>
                <a:gd name="T11" fmla="*/ 394 h 687"/>
                <a:gd name="T12" fmla="*/ 569 w 694"/>
                <a:gd name="T13" fmla="*/ 613 h 687"/>
                <a:gd name="T14" fmla="*/ 364 w 694"/>
                <a:gd name="T15" fmla="*/ 687 h 687"/>
                <a:gd name="T16" fmla="*/ 363 w 694"/>
                <a:gd name="T17" fmla="*/ 50 h 687"/>
                <a:gd name="T18" fmla="*/ 164 w 694"/>
                <a:gd name="T19" fmla="*/ 121 h 687"/>
                <a:gd name="T20" fmla="*/ 51 w 694"/>
                <a:gd name="T21" fmla="*/ 333 h 687"/>
                <a:gd name="T22" fmla="*/ 121 w 694"/>
                <a:gd name="T23" fmla="*/ 563 h 687"/>
                <a:gd name="T24" fmla="*/ 334 w 694"/>
                <a:gd name="T25" fmla="*/ 676 h 687"/>
                <a:gd name="T26" fmla="*/ 563 w 694"/>
                <a:gd name="T27" fmla="*/ 606 h 687"/>
                <a:gd name="T28" fmla="*/ 676 w 694"/>
                <a:gd name="T29" fmla="*/ 393 h 687"/>
                <a:gd name="T30" fmla="*/ 606 w 694"/>
                <a:gd name="T31" fmla="*/ 164 h 687"/>
                <a:gd name="T32" fmla="*/ 363 w 694"/>
                <a:gd name="T33" fmla="*/ 5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4" h="687">
                  <a:moveTo>
                    <a:pt x="364" y="687"/>
                  </a:moveTo>
                  <a:cubicBezTo>
                    <a:pt x="354" y="687"/>
                    <a:pt x="343" y="687"/>
                    <a:pt x="333" y="686"/>
                  </a:cubicBezTo>
                  <a:cubicBezTo>
                    <a:pt x="247" y="677"/>
                    <a:pt x="169" y="636"/>
                    <a:pt x="114" y="569"/>
                  </a:cubicBezTo>
                  <a:cubicBezTo>
                    <a:pt x="0" y="432"/>
                    <a:pt x="20" y="227"/>
                    <a:pt x="158" y="114"/>
                  </a:cubicBezTo>
                  <a:cubicBezTo>
                    <a:pt x="295" y="0"/>
                    <a:pt x="500" y="20"/>
                    <a:pt x="613" y="157"/>
                  </a:cubicBezTo>
                  <a:cubicBezTo>
                    <a:pt x="668" y="224"/>
                    <a:pt x="694" y="308"/>
                    <a:pt x="686" y="394"/>
                  </a:cubicBezTo>
                  <a:cubicBezTo>
                    <a:pt x="677" y="480"/>
                    <a:pt x="636" y="558"/>
                    <a:pt x="569" y="613"/>
                  </a:cubicBezTo>
                  <a:cubicBezTo>
                    <a:pt x="511" y="661"/>
                    <a:pt x="439" y="687"/>
                    <a:pt x="364" y="687"/>
                  </a:cubicBezTo>
                  <a:close/>
                  <a:moveTo>
                    <a:pt x="363" y="50"/>
                  </a:moveTo>
                  <a:cubicBezTo>
                    <a:pt x="293" y="50"/>
                    <a:pt x="222" y="73"/>
                    <a:pt x="164" y="121"/>
                  </a:cubicBezTo>
                  <a:cubicBezTo>
                    <a:pt x="99" y="175"/>
                    <a:pt x="59" y="250"/>
                    <a:pt x="51" y="333"/>
                  </a:cubicBezTo>
                  <a:cubicBezTo>
                    <a:pt x="43" y="417"/>
                    <a:pt x="68" y="498"/>
                    <a:pt x="121" y="563"/>
                  </a:cubicBezTo>
                  <a:cubicBezTo>
                    <a:pt x="175" y="628"/>
                    <a:pt x="250" y="668"/>
                    <a:pt x="334" y="676"/>
                  </a:cubicBezTo>
                  <a:cubicBezTo>
                    <a:pt x="417" y="684"/>
                    <a:pt x="499" y="659"/>
                    <a:pt x="563" y="606"/>
                  </a:cubicBezTo>
                  <a:cubicBezTo>
                    <a:pt x="628" y="552"/>
                    <a:pt x="668" y="477"/>
                    <a:pt x="676" y="393"/>
                  </a:cubicBezTo>
                  <a:cubicBezTo>
                    <a:pt x="684" y="310"/>
                    <a:pt x="659" y="228"/>
                    <a:pt x="606" y="164"/>
                  </a:cubicBezTo>
                  <a:cubicBezTo>
                    <a:pt x="544" y="89"/>
                    <a:pt x="454" y="50"/>
                    <a:pt x="363" y="5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ïşļïḍè"/>
            <p:cNvSpPr/>
            <p:nvPr/>
          </p:nvSpPr>
          <p:spPr bwMode="auto">
            <a:xfrm>
              <a:off x="6532262" y="2069278"/>
              <a:ext cx="935209" cy="935210"/>
            </a:xfrm>
            <a:custGeom>
              <a:avLst/>
              <a:gdLst>
                <a:gd name="T0" fmla="*/ 529 w 627"/>
                <a:gd name="T1" fmla="*/ 136 h 626"/>
                <a:gd name="T2" fmla="*/ 491 w 627"/>
                <a:gd name="T3" fmla="*/ 529 h 626"/>
                <a:gd name="T4" fmla="*/ 98 w 627"/>
                <a:gd name="T5" fmla="*/ 491 h 626"/>
                <a:gd name="T6" fmla="*/ 136 w 627"/>
                <a:gd name="T7" fmla="*/ 98 h 626"/>
                <a:gd name="T8" fmla="*/ 529 w 627"/>
                <a:gd name="T9" fmla="*/ 13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626">
                  <a:moveTo>
                    <a:pt x="529" y="136"/>
                  </a:moveTo>
                  <a:cubicBezTo>
                    <a:pt x="627" y="255"/>
                    <a:pt x="610" y="431"/>
                    <a:pt x="491" y="529"/>
                  </a:cubicBezTo>
                  <a:cubicBezTo>
                    <a:pt x="372" y="626"/>
                    <a:pt x="196" y="610"/>
                    <a:pt x="98" y="491"/>
                  </a:cubicBezTo>
                  <a:cubicBezTo>
                    <a:pt x="0" y="372"/>
                    <a:pt x="17" y="196"/>
                    <a:pt x="136" y="98"/>
                  </a:cubicBezTo>
                  <a:cubicBezTo>
                    <a:pt x="255" y="0"/>
                    <a:pt x="431" y="17"/>
                    <a:pt x="529" y="13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ṧḻîḍê"/>
            <p:cNvSpPr/>
            <p:nvPr/>
          </p:nvSpPr>
          <p:spPr bwMode="auto">
            <a:xfrm>
              <a:off x="6710086" y="2220753"/>
              <a:ext cx="553222" cy="632254"/>
            </a:xfrm>
            <a:custGeom>
              <a:avLst/>
              <a:gdLst>
                <a:gd name="T0" fmla="*/ 285 w 373"/>
                <a:gd name="T1" fmla="*/ 368 h 423"/>
                <a:gd name="T2" fmla="*/ 179 w 373"/>
                <a:gd name="T3" fmla="*/ 420 h 423"/>
                <a:gd name="T4" fmla="*/ 122 w 373"/>
                <a:gd name="T5" fmla="*/ 351 h 423"/>
                <a:gd name="T6" fmla="*/ 192 w 373"/>
                <a:gd name="T7" fmla="*/ 328 h 423"/>
                <a:gd name="T8" fmla="*/ 248 w 373"/>
                <a:gd name="T9" fmla="*/ 295 h 423"/>
                <a:gd name="T10" fmla="*/ 271 w 373"/>
                <a:gd name="T11" fmla="*/ 269 h 423"/>
                <a:gd name="T12" fmla="*/ 267 w 373"/>
                <a:gd name="T13" fmla="*/ 248 h 423"/>
                <a:gd name="T14" fmla="*/ 252 w 373"/>
                <a:gd name="T15" fmla="*/ 241 h 423"/>
                <a:gd name="T16" fmla="*/ 223 w 373"/>
                <a:gd name="T17" fmla="*/ 246 h 423"/>
                <a:gd name="T18" fmla="*/ 173 w 373"/>
                <a:gd name="T19" fmla="*/ 263 h 423"/>
                <a:gd name="T20" fmla="*/ 112 w 373"/>
                <a:gd name="T21" fmla="*/ 276 h 423"/>
                <a:gd name="T22" fmla="*/ 65 w 373"/>
                <a:gd name="T23" fmla="*/ 268 h 423"/>
                <a:gd name="T24" fmla="*/ 27 w 373"/>
                <a:gd name="T25" fmla="*/ 237 h 423"/>
                <a:gd name="T26" fmla="*/ 4 w 373"/>
                <a:gd name="T27" fmla="*/ 164 h 423"/>
                <a:gd name="T28" fmla="*/ 51 w 373"/>
                <a:gd name="T29" fmla="*/ 85 h 423"/>
                <a:gd name="T30" fmla="*/ 13 w 373"/>
                <a:gd name="T31" fmla="*/ 38 h 423"/>
                <a:gd name="T32" fmla="*/ 56 w 373"/>
                <a:gd name="T33" fmla="*/ 3 h 423"/>
                <a:gd name="T34" fmla="*/ 94 w 373"/>
                <a:gd name="T35" fmla="*/ 49 h 423"/>
                <a:gd name="T36" fmla="*/ 195 w 373"/>
                <a:gd name="T37" fmla="*/ 0 h 423"/>
                <a:gd name="T38" fmla="*/ 220 w 373"/>
                <a:gd name="T39" fmla="*/ 80 h 423"/>
                <a:gd name="T40" fmla="*/ 124 w 373"/>
                <a:gd name="T41" fmla="*/ 126 h 423"/>
                <a:gd name="T42" fmla="*/ 104 w 373"/>
                <a:gd name="T43" fmla="*/ 149 h 423"/>
                <a:gd name="T44" fmla="*/ 107 w 373"/>
                <a:gd name="T45" fmla="*/ 167 h 423"/>
                <a:gd name="T46" fmla="*/ 122 w 373"/>
                <a:gd name="T47" fmla="*/ 174 h 423"/>
                <a:gd name="T48" fmla="*/ 147 w 373"/>
                <a:gd name="T49" fmla="*/ 170 h 423"/>
                <a:gd name="T50" fmla="*/ 191 w 373"/>
                <a:gd name="T51" fmla="*/ 155 h 423"/>
                <a:gd name="T52" fmla="*/ 283 w 373"/>
                <a:gd name="T53" fmla="*/ 139 h 423"/>
                <a:gd name="T54" fmla="*/ 345 w 373"/>
                <a:gd name="T55" fmla="*/ 174 h 423"/>
                <a:gd name="T56" fmla="*/ 369 w 373"/>
                <a:gd name="T57" fmla="*/ 250 h 423"/>
                <a:gd name="T58" fmla="*/ 327 w 373"/>
                <a:gd name="T59" fmla="*/ 331 h 423"/>
                <a:gd name="T60" fmla="*/ 373 w 373"/>
                <a:gd name="T61" fmla="*/ 387 h 423"/>
                <a:gd name="T62" fmla="*/ 330 w 373"/>
                <a:gd name="T63" fmla="*/ 423 h 423"/>
                <a:gd name="T64" fmla="*/ 285 w 373"/>
                <a:gd name="T65" fmla="*/ 36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423">
                  <a:moveTo>
                    <a:pt x="285" y="368"/>
                  </a:moveTo>
                  <a:cubicBezTo>
                    <a:pt x="253" y="392"/>
                    <a:pt x="218" y="409"/>
                    <a:pt x="179" y="420"/>
                  </a:cubicBezTo>
                  <a:cubicBezTo>
                    <a:pt x="122" y="351"/>
                    <a:pt x="122" y="351"/>
                    <a:pt x="122" y="351"/>
                  </a:cubicBezTo>
                  <a:cubicBezTo>
                    <a:pt x="145" y="346"/>
                    <a:pt x="168" y="338"/>
                    <a:pt x="192" y="328"/>
                  </a:cubicBezTo>
                  <a:cubicBezTo>
                    <a:pt x="215" y="318"/>
                    <a:pt x="234" y="307"/>
                    <a:pt x="248" y="295"/>
                  </a:cubicBezTo>
                  <a:cubicBezTo>
                    <a:pt x="260" y="285"/>
                    <a:pt x="268" y="276"/>
                    <a:pt x="271" y="269"/>
                  </a:cubicBezTo>
                  <a:cubicBezTo>
                    <a:pt x="274" y="261"/>
                    <a:pt x="273" y="254"/>
                    <a:pt x="267" y="248"/>
                  </a:cubicBezTo>
                  <a:cubicBezTo>
                    <a:pt x="264" y="243"/>
                    <a:pt x="258" y="241"/>
                    <a:pt x="252" y="241"/>
                  </a:cubicBezTo>
                  <a:cubicBezTo>
                    <a:pt x="245" y="241"/>
                    <a:pt x="236" y="243"/>
                    <a:pt x="223" y="246"/>
                  </a:cubicBezTo>
                  <a:cubicBezTo>
                    <a:pt x="210" y="250"/>
                    <a:pt x="194" y="255"/>
                    <a:pt x="173" y="263"/>
                  </a:cubicBezTo>
                  <a:cubicBezTo>
                    <a:pt x="150" y="271"/>
                    <a:pt x="130" y="275"/>
                    <a:pt x="112" y="276"/>
                  </a:cubicBezTo>
                  <a:cubicBezTo>
                    <a:pt x="94" y="277"/>
                    <a:pt x="79" y="274"/>
                    <a:pt x="65" y="268"/>
                  </a:cubicBezTo>
                  <a:cubicBezTo>
                    <a:pt x="52" y="262"/>
                    <a:pt x="39" y="252"/>
                    <a:pt x="27" y="237"/>
                  </a:cubicBezTo>
                  <a:cubicBezTo>
                    <a:pt x="8" y="214"/>
                    <a:pt x="0" y="189"/>
                    <a:pt x="4" y="164"/>
                  </a:cubicBezTo>
                  <a:cubicBezTo>
                    <a:pt x="8" y="139"/>
                    <a:pt x="24" y="113"/>
                    <a:pt x="51" y="85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23" y="27"/>
                    <a:pt x="157" y="11"/>
                    <a:pt x="195" y="0"/>
                  </a:cubicBezTo>
                  <a:cubicBezTo>
                    <a:pt x="220" y="80"/>
                    <a:pt x="220" y="80"/>
                    <a:pt x="220" y="80"/>
                  </a:cubicBezTo>
                  <a:cubicBezTo>
                    <a:pt x="180" y="91"/>
                    <a:pt x="148" y="106"/>
                    <a:pt x="124" y="126"/>
                  </a:cubicBezTo>
                  <a:cubicBezTo>
                    <a:pt x="113" y="135"/>
                    <a:pt x="106" y="143"/>
                    <a:pt x="104" y="149"/>
                  </a:cubicBezTo>
                  <a:cubicBezTo>
                    <a:pt x="102" y="156"/>
                    <a:pt x="103" y="162"/>
                    <a:pt x="107" y="167"/>
                  </a:cubicBezTo>
                  <a:cubicBezTo>
                    <a:pt x="111" y="172"/>
                    <a:pt x="116" y="174"/>
                    <a:pt x="122" y="174"/>
                  </a:cubicBezTo>
                  <a:cubicBezTo>
                    <a:pt x="127" y="175"/>
                    <a:pt x="136" y="173"/>
                    <a:pt x="147" y="170"/>
                  </a:cubicBezTo>
                  <a:cubicBezTo>
                    <a:pt x="158" y="167"/>
                    <a:pt x="173" y="162"/>
                    <a:pt x="191" y="155"/>
                  </a:cubicBezTo>
                  <a:cubicBezTo>
                    <a:pt x="229" y="142"/>
                    <a:pt x="260" y="136"/>
                    <a:pt x="283" y="139"/>
                  </a:cubicBezTo>
                  <a:cubicBezTo>
                    <a:pt x="307" y="142"/>
                    <a:pt x="327" y="153"/>
                    <a:pt x="345" y="174"/>
                  </a:cubicBezTo>
                  <a:cubicBezTo>
                    <a:pt x="364" y="198"/>
                    <a:pt x="372" y="223"/>
                    <a:pt x="369" y="250"/>
                  </a:cubicBezTo>
                  <a:cubicBezTo>
                    <a:pt x="367" y="277"/>
                    <a:pt x="353" y="304"/>
                    <a:pt x="327" y="331"/>
                  </a:cubicBezTo>
                  <a:cubicBezTo>
                    <a:pt x="373" y="387"/>
                    <a:pt x="373" y="387"/>
                    <a:pt x="373" y="387"/>
                  </a:cubicBezTo>
                  <a:cubicBezTo>
                    <a:pt x="330" y="423"/>
                    <a:pt x="330" y="423"/>
                    <a:pt x="330" y="423"/>
                  </a:cubicBezTo>
                  <a:lnTo>
                    <a:pt x="285" y="36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šlîḍe"/>
            <p:cNvSpPr/>
            <p:nvPr/>
          </p:nvSpPr>
          <p:spPr bwMode="auto">
            <a:xfrm>
              <a:off x="3897872" y="4084589"/>
              <a:ext cx="1389643" cy="704702"/>
            </a:xfrm>
            <a:custGeom>
              <a:avLst/>
              <a:gdLst>
                <a:gd name="T0" fmla="*/ 930 w 930"/>
                <a:gd name="T1" fmla="*/ 41 h 472"/>
                <a:gd name="T2" fmla="*/ 930 w 930"/>
                <a:gd name="T3" fmla="*/ 432 h 472"/>
                <a:gd name="T4" fmla="*/ 930 w 930"/>
                <a:gd name="T5" fmla="*/ 435 h 472"/>
                <a:gd name="T6" fmla="*/ 890 w 930"/>
                <a:gd name="T7" fmla="*/ 472 h 472"/>
                <a:gd name="T8" fmla="*/ 40 w 930"/>
                <a:gd name="T9" fmla="*/ 472 h 472"/>
                <a:gd name="T10" fmla="*/ 0 w 930"/>
                <a:gd name="T11" fmla="*/ 435 h 472"/>
                <a:gd name="T12" fmla="*/ 0 w 930"/>
                <a:gd name="T13" fmla="*/ 431 h 472"/>
                <a:gd name="T14" fmla="*/ 0 w 930"/>
                <a:gd name="T15" fmla="*/ 40 h 472"/>
                <a:gd name="T16" fmla="*/ 0 w 930"/>
                <a:gd name="T17" fmla="*/ 39 h 472"/>
                <a:gd name="T18" fmla="*/ 40 w 930"/>
                <a:gd name="T19" fmla="*/ 0 h 472"/>
                <a:gd name="T20" fmla="*/ 890 w 930"/>
                <a:gd name="T21" fmla="*/ 1 h 472"/>
                <a:gd name="T22" fmla="*/ 930 w 930"/>
                <a:gd name="T23" fmla="*/ 39 h 472"/>
                <a:gd name="T24" fmla="*/ 930 w 930"/>
                <a:gd name="T25" fmla="*/ 4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0" h="472">
                  <a:moveTo>
                    <a:pt x="930" y="41"/>
                  </a:moveTo>
                  <a:cubicBezTo>
                    <a:pt x="930" y="432"/>
                    <a:pt x="930" y="432"/>
                    <a:pt x="930" y="432"/>
                  </a:cubicBezTo>
                  <a:cubicBezTo>
                    <a:pt x="930" y="433"/>
                    <a:pt x="930" y="434"/>
                    <a:pt x="930" y="435"/>
                  </a:cubicBezTo>
                  <a:cubicBezTo>
                    <a:pt x="929" y="455"/>
                    <a:pt x="911" y="472"/>
                    <a:pt x="890" y="472"/>
                  </a:cubicBezTo>
                  <a:cubicBezTo>
                    <a:pt x="40" y="472"/>
                    <a:pt x="40" y="472"/>
                    <a:pt x="40" y="472"/>
                  </a:cubicBezTo>
                  <a:cubicBezTo>
                    <a:pt x="19" y="472"/>
                    <a:pt x="1" y="455"/>
                    <a:pt x="0" y="435"/>
                  </a:cubicBezTo>
                  <a:cubicBezTo>
                    <a:pt x="0" y="434"/>
                    <a:pt x="0" y="433"/>
                    <a:pt x="0" y="43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890" y="1"/>
                    <a:pt x="890" y="1"/>
                    <a:pt x="890" y="1"/>
                  </a:cubicBezTo>
                  <a:cubicBezTo>
                    <a:pt x="912" y="1"/>
                    <a:pt x="930" y="18"/>
                    <a:pt x="930" y="39"/>
                  </a:cubicBezTo>
                  <a:cubicBezTo>
                    <a:pt x="930" y="40"/>
                    <a:pt x="930" y="40"/>
                    <a:pt x="930" y="4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íSḻîďé"/>
            <p:cNvSpPr/>
            <p:nvPr/>
          </p:nvSpPr>
          <p:spPr bwMode="auto">
            <a:xfrm>
              <a:off x="3897872" y="4084589"/>
              <a:ext cx="1389643" cy="704702"/>
            </a:xfrm>
            <a:custGeom>
              <a:avLst/>
              <a:gdLst>
                <a:gd name="T0" fmla="*/ 760 w 930"/>
                <a:gd name="T1" fmla="*/ 1 h 472"/>
                <a:gd name="T2" fmla="*/ 0 w 930"/>
                <a:gd name="T3" fmla="*/ 39 h 472"/>
                <a:gd name="T4" fmla="*/ 0 w 930"/>
                <a:gd name="T5" fmla="*/ 324 h 472"/>
                <a:gd name="T6" fmla="*/ 0 w 930"/>
                <a:gd name="T7" fmla="*/ 433 h 472"/>
                <a:gd name="T8" fmla="*/ 0 w 930"/>
                <a:gd name="T9" fmla="*/ 435 h 472"/>
                <a:gd name="T10" fmla="*/ 0 w 930"/>
                <a:gd name="T11" fmla="*/ 439 h 472"/>
                <a:gd name="T12" fmla="*/ 1 w 930"/>
                <a:gd name="T13" fmla="*/ 441 h 472"/>
                <a:gd name="T14" fmla="*/ 2 w 930"/>
                <a:gd name="T15" fmla="*/ 444 h 472"/>
                <a:gd name="T16" fmla="*/ 3 w 930"/>
                <a:gd name="T17" fmla="*/ 447 h 472"/>
                <a:gd name="T18" fmla="*/ 4 w 930"/>
                <a:gd name="T19" fmla="*/ 449 h 472"/>
                <a:gd name="T20" fmla="*/ 5 w 930"/>
                <a:gd name="T21" fmla="*/ 452 h 472"/>
                <a:gd name="T22" fmla="*/ 7 w 930"/>
                <a:gd name="T23" fmla="*/ 454 h 472"/>
                <a:gd name="T24" fmla="*/ 8 w 930"/>
                <a:gd name="T25" fmla="*/ 456 h 472"/>
                <a:gd name="T26" fmla="*/ 10 w 930"/>
                <a:gd name="T27" fmla="*/ 459 h 472"/>
                <a:gd name="T28" fmla="*/ 12 w 930"/>
                <a:gd name="T29" fmla="*/ 461 h 472"/>
                <a:gd name="T30" fmla="*/ 14 w 930"/>
                <a:gd name="T31" fmla="*/ 462 h 472"/>
                <a:gd name="T32" fmla="*/ 16 w 930"/>
                <a:gd name="T33" fmla="*/ 464 h 472"/>
                <a:gd name="T34" fmla="*/ 19 w 930"/>
                <a:gd name="T35" fmla="*/ 466 h 472"/>
                <a:gd name="T36" fmla="*/ 21 w 930"/>
                <a:gd name="T37" fmla="*/ 467 h 472"/>
                <a:gd name="T38" fmla="*/ 24 w 930"/>
                <a:gd name="T39" fmla="*/ 468 h 472"/>
                <a:gd name="T40" fmla="*/ 26 w 930"/>
                <a:gd name="T41" fmla="*/ 469 h 472"/>
                <a:gd name="T42" fmla="*/ 29 w 930"/>
                <a:gd name="T43" fmla="*/ 470 h 472"/>
                <a:gd name="T44" fmla="*/ 32 w 930"/>
                <a:gd name="T45" fmla="*/ 471 h 472"/>
                <a:gd name="T46" fmla="*/ 35 w 930"/>
                <a:gd name="T47" fmla="*/ 471 h 472"/>
                <a:gd name="T48" fmla="*/ 38 w 930"/>
                <a:gd name="T49" fmla="*/ 471 h 472"/>
                <a:gd name="T50" fmla="*/ 40 w 930"/>
                <a:gd name="T51" fmla="*/ 472 h 472"/>
                <a:gd name="T52" fmla="*/ 890 w 930"/>
                <a:gd name="T53" fmla="*/ 472 h 472"/>
                <a:gd name="T54" fmla="*/ 894 w 930"/>
                <a:gd name="T55" fmla="*/ 471 h 472"/>
                <a:gd name="T56" fmla="*/ 897 w 930"/>
                <a:gd name="T57" fmla="*/ 471 h 472"/>
                <a:gd name="T58" fmla="*/ 900 w 930"/>
                <a:gd name="T59" fmla="*/ 470 h 472"/>
                <a:gd name="T60" fmla="*/ 903 w 930"/>
                <a:gd name="T61" fmla="*/ 470 h 472"/>
                <a:gd name="T62" fmla="*/ 905 w 930"/>
                <a:gd name="T63" fmla="*/ 469 h 472"/>
                <a:gd name="T64" fmla="*/ 908 w 930"/>
                <a:gd name="T65" fmla="*/ 468 h 472"/>
                <a:gd name="T66" fmla="*/ 910 w 930"/>
                <a:gd name="T67" fmla="*/ 466 h 472"/>
                <a:gd name="T68" fmla="*/ 913 w 930"/>
                <a:gd name="T69" fmla="*/ 465 h 472"/>
                <a:gd name="T70" fmla="*/ 915 w 930"/>
                <a:gd name="T71" fmla="*/ 463 h 472"/>
                <a:gd name="T72" fmla="*/ 917 w 930"/>
                <a:gd name="T73" fmla="*/ 461 h 472"/>
                <a:gd name="T74" fmla="*/ 919 w 930"/>
                <a:gd name="T75" fmla="*/ 459 h 472"/>
                <a:gd name="T76" fmla="*/ 921 w 930"/>
                <a:gd name="T77" fmla="*/ 457 h 472"/>
                <a:gd name="T78" fmla="*/ 923 w 930"/>
                <a:gd name="T79" fmla="*/ 455 h 472"/>
                <a:gd name="T80" fmla="*/ 924 w 930"/>
                <a:gd name="T81" fmla="*/ 453 h 472"/>
                <a:gd name="T82" fmla="*/ 926 w 930"/>
                <a:gd name="T83" fmla="*/ 450 h 472"/>
                <a:gd name="T84" fmla="*/ 927 w 930"/>
                <a:gd name="T85" fmla="*/ 448 h 472"/>
                <a:gd name="T86" fmla="*/ 928 w 930"/>
                <a:gd name="T87" fmla="*/ 445 h 472"/>
                <a:gd name="T88" fmla="*/ 929 w 930"/>
                <a:gd name="T89" fmla="*/ 442 h 472"/>
                <a:gd name="T90" fmla="*/ 930 w 930"/>
                <a:gd name="T91" fmla="*/ 439 h 472"/>
                <a:gd name="T92" fmla="*/ 930 w 930"/>
                <a:gd name="T93" fmla="*/ 437 h 472"/>
                <a:gd name="T94" fmla="*/ 930 w 930"/>
                <a:gd name="T95" fmla="*/ 435 h 472"/>
                <a:gd name="T96" fmla="*/ 930 w 930"/>
                <a:gd name="T97" fmla="*/ 432 h 472"/>
                <a:gd name="T98" fmla="*/ 930 w 930"/>
                <a:gd name="T99" fmla="*/ 148 h 472"/>
                <a:gd name="T100" fmla="*/ 888 w 930"/>
                <a:gd name="T101" fmla="*/ 334 h 472"/>
                <a:gd name="T102" fmla="*/ 157 w 930"/>
                <a:gd name="T103" fmla="*/ 433 h 472"/>
                <a:gd name="T104" fmla="*/ 32 w 930"/>
                <a:gd name="T105" fmla="*/ 141 h 472"/>
                <a:gd name="T106" fmla="*/ 773 w 930"/>
                <a:gd name="T107" fmla="*/ 39 h 472"/>
                <a:gd name="T108" fmla="*/ 888 w 930"/>
                <a:gd name="T109" fmla="*/ 33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0" h="472">
                  <a:moveTo>
                    <a:pt x="930" y="39"/>
                  </a:moveTo>
                  <a:cubicBezTo>
                    <a:pt x="930" y="18"/>
                    <a:pt x="912" y="1"/>
                    <a:pt x="890" y="1"/>
                  </a:cubicBezTo>
                  <a:cubicBezTo>
                    <a:pt x="760" y="1"/>
                    <a:pt x="760" y="1"/>
                    <a:pt x="760" y="1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32"/>
                    <a:pt x="0" y="432"/>
                    <a:pt x="0" y="433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0" y="433"/>
                    <a:pt x="0" y="434"/>
                    <a:pt x="0" y="435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5"/>
                    <a:pt x="0" y="435"/>
                    <a:pt x="0" y="435"/>
                  </a:cubicBezTo>
                  <a:cubicBezTo>
                    <a:pt x="0" y="436"/>
                    <a:pt x="0" y="436"/>
                    <a:pt x="0" y="437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0" y="438"/>
                    <a:pt x="0" y="438"/>
                    <a:pt x="0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1" y="440"/>
                    <a:pt x="1" y="440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2" y="444"/>
                    <a:pt x="2" y="444"/>
                    <a:pt x="2" y="444"/>
                  </a:cubicBezTo>
                  <a:cubicBezTo>
                    <a:pt x="2" y="445"/>
                    <a:pt x="2" y="445"/>
                    <a:pt x="2" y="445"/>
                  </a:cubicBezTo>
                  <a:cubicBezTo>
                    <a:pt x="2" y="446"/>
                    <a:pt x="2" y="446"/>
                    <a:pt x="2" y="446"/>
                  </a:cubicBezTo>
                  <a:cubicBezTo>
                    <a:pt x="3" y="447"/>
                    <a:pt x="3" y="447"/>
                    <a:pt x="3" y="447"/>
                  </a:cubicBezTo>
                  <a:cubicBezTo>
                    <a:pt x="3" y="448"/>
                    <a:pt x="3" y="448"/>
                    <a:pt x="3" y="448"/>
                  </a:cubicBezTo>
                  <a:cubicBezTo>
                    <a:pt x="3" y="449"/>
                    <a:pt x="3" y="449"/>
                    <a:pt x="3" y="449"/>
                  </a:cubicBezTo>
                  <a:cubicBezTo>
                    <a:pt x="4" y="449"/>
                    <a:pt x="4" y="449"/>
                    <a:pt x="4" y="449"/>
                  </a:cubicBezTo>
                  <a:cubicBezTo>
                    <a:pt x="4" y="450"/>
                    <a:pt x="4" y="450"/>
                    <a:pt x="4" y="450"/>
                  </a:cubicBezTo>
                  <a:cubicBezTo>
                    <a:pt x="5" y="451"/>
                    <a:pt x="5" y="451"/>
                    <a:pt x="5" y="451"/>
                  </a:cubicBezTo>
                  <a:cubicBezTo>
                    <a:pt x="5" y="452"/>
                    <a:pt x="5" y="452"/>
                    <a:pt x="5" y="452"/>
                  </a:cubicBezTo>
                  <a:cubicBezTo>
                    <a:pt x="6" y="453"/>
                    <a:pt x="6" y="453"/>
                    <a:pt x="6" y="453"/>
                  </a:cubicBezTo>
                  <a:cubicBezTo>
                    <a:pt x="6" y="453"/>
                    <a:pt x="6" y="453"/>
                    <a:pt x="6" y="453"/>
                  </a:cubicBezTo>
                  <a:cubicBezTo>
                    <a:pt x="7" y="454"/>
                    <a:pt x="7" y="454"/>
                    <a:pt x="7" y="454"/>
                  </a:cubicBezTo>
                  <a:cubicBezTo>
                    <a:pt x="7" y="455"/>
                    <a:pt x="7" y="455"/>
                    <a:pt x="7" y="455"/>
                  </a:cubicBezTo>
                  <a:cubicBezTo>
                    <a:pt x="8" y="456"/>
                    <a:pt x="8" y="456"/>
                    <a:pt x="8" y="456"/>
                  </a:cubicBezTo>
                  <a:cubicBezTo>
                    <a:pt x="8" y="456"/>
                    <a:pt x="8" y="456"/>
                    <a:pt x="8" y="456"/>
                  </a:cubicBezTo>
                  <a:cubicBezTo>
                    <a:pt x="9" y="457"/>
                    <a:pt x="9" y="457"/>
                    <a:pt x="9" y="457"/>
                  </a:cubicBezTo>
                  <a:cubicBezTo>
                    <a:pt x="10" y="458"/>
                    <a:pt x="10" y="458"/>
                    <a:pt x="10" y="458"/>
                  </a:cubicBezTo>
                  <a:cubicBezTo>
                    <a:pt x="10" y="459"/>
                    <a:pt x="10" y="459"/>
                    <a:pt x="10" y="459"/>
                  </a:cubicBezTo>
                  <a:cubicBezTo>
                    <a:pt x="11" y="459"/>
                    <a:pt x="11" y="459"/>
                    <a:pt x="11" y="459"/>
                  </a:cubicBezTo>
                  <a:cubicBezTo>
                    <a:pt x="11" y="460"/>
                    <a:pt x="11" y="460"/>
                    <a:pt x="11" y="460"/>
                  </a:cubicBezTo>
                  <a:cubicBezTo>
                    <a:pt x="12" y="461"/>
                    <a:pt x="12" y="461"/>
                    <a:pt x="12" y="461"/>
                  </a:cubicBezTo>
                  <a:cubicBezTo>
                    <a:pt x="13" y="461"/>
                    <a:pt x="13" y="461"/>
                    <a:pt x="13" y="461"/>
                  </a:cubicBezTo>
                  <a:cubicBezTo>
                    <a:pt x="14" y="462"/>
                    <a:pt x="14" y="462"/>
                    <a:pt x="14" y="462"/>
                  </a:cubicBezTo>
                  <a:cubicBezTo>
                    <a:pt x="14" y="462"/>
                    <a:pt x="14" y="462"/>
                    <a:pt x="14" y="462"/>
                  </a:cubicBezTo>
                  <a:cubicBezTo>
                    <a:pt x="15" y="463"/>
                    <a:pt x="15" y="463"/>
                    <a:pt x="15" y="463"/>
                  </a:cubicBezTo>
                  <a:cubicBezTo>
                    <a:pt x="16" y="464"/>
                    <a:pt x="16" y="464"/>
                    <a:pt x="16" y="464"/>
                  </a:cubicBezTo>
                  <a:cubicBezTo>
                    <a:pt x="16" y="464"/>
                    <a:pt x="16" y="464"/>
                    <a:pt x="16" y="464"/>
                  </a:cubicBezTo>
                  <a:cubicBezTo>
                    <a:pt x="17" y="465"/>
                    <a:pt x="17" y="465"/>
                    <a:pt x="17" y="465"/>
                  </a:cubicBezTo>
                  <a:cubicBezTo>
                    <a:pt x="18" y="465"/>
                    <a:pt x="18" y="465"/>
                    <a:pt x="18" y="465"/>
                  </a:cubicBezTo>
                  <a:cubicBezTo>
                    <a:pt x="19" y="466"/>
                    <a:pt x="19" y="466"/>
                    <a:pt x="19" y="466"/>
                  </a:cubicBezTo>
                  <a:cubicBezTo>
                    <a:pt x="20" y="466"/>
                    <a:pt x="20" y="466"/>
                    <a:pt x="20" y="466"/>
                  </a:cubicBezTo>
                  <a:cubicBezTo>
                    <a:pt x="20" y="467"/>
                    <a:pt x="20" y="467"/>
                    <a:pt x="20" y="467"/>
                  </a:cubicBezTo>
                  <a:cubicBezTo>
                    <a:pt x="21" y="467"/>
                    <a:pt x="21" y="467"/>
                    <a:pt x="21" y="467"/>
                  </a:cubicBezTo>
                  <a:cubicBezTo>
                    <a:pt x="22" y="467"/>
                    <a:pt x="22" y="467"/>
                    <a:pt x="22" y="467"/>
                  </a:cubicBezTo>
                  <a:cubicBezTo>
                    <a:pt x="23" y="468"/>
                    <a:pt x="23" y="468"/>
                    <a:pt x="23" y="468"/>
                  </a:cubicBezTo>
                  <a:cubicBezTo>
                    <a:pt x="24" y="468"/>
                    <a:pt x="24" y="468"/>
                    <a:pt x="24" y="468"/>
                  </a:cubicBezTo>
                  <a:cubicBezTo>
                    <a:pt x="25" y="469"/>
                    <a:pt x="25" y="469"/>
                    <a:pt x="25" y="469"/>
                  </a:cubicBezTo>
                  <a:cubicBezTo>
                    <a:pt x="26" y="469"/>
                    <a:pt x="26" y="469"/>
                    <a:pt x="26" y="469"/>
                  </a:cubicBezTo>
                  <a:cubicBezTo>
                    <a:pt x="26" y="469"/>
                    <a:pt x="26" y="469"/>
                    <a:pt x="26" y="469"/>
                  </a:cubicBezTo>
                  <a:cubicBezTo>
                    <a:pt x="27" y="470"/>
                    <a:pt x="27" y="470"/>
                    <a:pt x="27" y="470"/>
                  </a:cubicBezTo>
                  <a:cubicBezTo>
                    <a:pt x="28" y="470"/>
                    <a:pt x="28" y="470"/>
                    <a:pt x="28" y="470"/>
                  </a:cubicBezTo>
                  <a:cubicBezTo>
                    <a:pt x="29" y="470"/>
                    <a:pt x="29" y="470"/>
                    <a:pt x="29" y="470"/>
                  </a:cubicBezTo>
                  <a:cubicBezTo>
                    <a:pt x="30" y="470"/>
                    <a:pt x="30" y="470"/>
                    <a:pt x="30" y="470"/>
                  </a:cubicBezTo>
                  <a:cubicBezTo>
                    <a:pt x="31" y="471"/>
                    <a:pt x="31" y="471"/>
                    <a:pt x="31" y="471"/>
                  </a:cubicBezTo>
                  <a:cubicBezTo>
                    <a:pt x="32" y="471"/>
                    <a:pt x="32" y="471"/>
                    <a:pt x="32" y="471"/>
                  </a:cubicBezTo>
                  <a:cubicBezTo>
                    <a:pt x="33" y="471"/>
                    <a:pt x="33" y="471"/>
                    <a:pt x="33" y="471"/>
                  </a:cubicBezTo>
                  <a:cubicBezTo>
                    <a:pt x="34" y="471"/>
                    <a:pt x="34" y="471"/>
                    <a:pt x="34" y="471"/>
                  </a:cubicBezTo>
                  <a:cubicBezTo>
                    <a:pt x="34" y="471"/>
                    <a:pt x="35" y="471"/>
                    <a:pt x="35" y="471"/>
                  </a:cubicBezTo>
                  <a:cubicBezTo>
                    <a:pt x="36" y="471"/>
                    <a:pt x="36" y="471"/>
                    <a:pt x="36" y="471"/>
                  </a:cubicBezTo>
                  <a:cubicBezTo>
                    <a:pt x="36" y="471"/>
                    <a:pt x="37" y="471"/>
                    <a:pt x="37" y="471"/>
                  </a:cubicBezTo>
                  <a:cubicBezTo>
                    <a:pt x="38" y="471"/>
                    <a:pt x="38" y="471"/>
                    <a:pt x="38" y="471"/>
                  </a:cubicBezTo>
                  <a:cubicBezTo>
                    <a:pt x="38" y="472"/>
                    <a:pt x="39" y="472"/>
                    <a:pt x="40" y="472"/>
                  </a:cubicBezTo>
                  <a:cubicBezTo>
                    <a:pt x="40" y="472"/>
                    <a:pt x="40" y="472"/>
                    <a:pt x="40" y="472"/>
                  </a:cubicBezTo>
                  <a:cubicBezTo>
                    <a:pt x="40" y="472"/>
                    <a:pt x="40" y="472"/>
                    <a:pt x="40" y="472"/>
                  </a:cubicBezTo>
                  <a:cubicBezTo>
                    <a:pt x="170" y="472"/>
                    <a:pt x="170" y="472"/>
                    <a:pt x="170" y="472"/>
                  </a:cubicBezTo>
                  <a:cubicBezTo>
                    <a:pt x="760" y="472"/>
                    <a:pt x="760" y="472"/>
                    <a:pt x="760" y="472"/>
                  </a:cubicBezTo>
                  <a:cubicBezTo>
                    <a:pt x="890" y="472"/>
                    <a:pt x="890" y="472"/>
                    <a:pt x="890" y="472"/>
                  </a:cubicBezTo>
                  <a:cubicBezTo>
                    <a:pt x="891" y="472"/>
                    <a:pt x="892" y="472"/>
                    <a:pt x="892" y="472"/>
                  </a:cubicBezTo>
                  <a:cubicBezTo>
                    <a:pt x="893" y="472"/>
                    <a:pt x="893" y="472"/>
                    <a:pt x="893" y="472"/>
                  </a:cubicBezTo>
                  <a:cubicBezTo>
                    <a:pt x="893" y="471"/>
                    <a:pt x="894" y="471"/>
                    <a:pt x="894" y="471"/>
                  </a:cubicBezTo>
                  <a:cubicBezTo>
                    <a:pt x="895" y="471"/>
                    <a:pt x="895" y="471"/>
                    <a:pt x="895" y="471"/>
                  </a:cubicBezTo>
                  <a:cubicBezTo>
                    <a:pt x="895" y="471"/>
                    <a:pt x="896" y="471"/>
                    <a:pt x="896" y="471"/>
                  </a:cubicBezTo>
                  <a:cubicBezTo>
                    <a:pt x="897" y="471"/>
                    <a:pt x="897" y="471"/>
                    <a:pt x="897" y="471"/>
                  </a:cubicBezTo>
                  <a:cubicBezTo>
                    <a:pt x="897" y="471"/>
                    <a:pt x="898" y="471"/>
                    <a:pt x="898" y="471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900" y="470"/>
                    <a:pt x="900" y="470"/>
                    <a:pt x="900" y="470"/>
                  </a:cubicBezTo>
                  <a:cubicBezTo>
                    <a:pt x="901" y="470"/>
                    <a:pt x="901" y="470"/>
                    <a:pt x="901" y="470"/>
                  </a:cubicBezTo>
                  <a:cubicBezTo>
                    <a:pt x="902" y="470"/>
                    <a:pt x="902" y="470"/>
                    <a:pt x="902" y="470"/>
                  </a:cubicBezTo>
                  <a:cubicBezTo>
                    <a:pt x="903" y="470"/>
                    <a:pt x="903" y="470"/>
                    <a:pt x="903" y="470"/>
                  </a:cubicBezTo>
                  <a:cubicBezTo>
                    <a:pt x="904" y="469"/>
                    <a:pt x="904" y="469"/>
                    <a:pt x="904" y="469"/>
                  </a:cubicBezTo>
                  <a:cubicBezTo>
                    <a:pt x="904" y="469"/>
                    <a:pt x="904" y="469"/>
                    <a:pt x="904" y="469"/>
                  </a:cubicBezTo>
                  <a:cubicBezTo>
                    <a:pt x="905" y="469"/>
                    <a:pt x="905" y="469"/>
                    <a:pt x="905" y="469"/>
                  </a:cubicBezTo>
                  <a:cubicBezTo>
                    <a:pt x="906" y="468"/>
                    <a:pt x="906" y="468"/>
                    <a:pt x="906" y="468"/>
                  </a:cubicBezTo>
                  <a:cubicBezTo>
                    <a:pt x="907" y="468"/>
                    <a:pt x="907" y="468"/>
                    <a:pt x="907" y="468"/>
                  </a:cubicBezTo>
                  <a:cubicBezTo>
                    <a:pt x="908" y="468"/>
                    <a:pt x="908" y="468"/>
                    <a:pt x="908" y="468"/>
                  </a:cubicBezTo>
                  <a:cubicBezTo>
                    <a:pt x="909" y="467"/>
                    <a:pt x="909" y="467"/>
                    <a:pt x="909" y="467"/>
                  </a:cubicBezTo>
                  <a:cubicBezTo>
                    <a:pt x="910" y="467"/>
                    <a:pt x="910" y="467"/>
                    <a:pt x="910" y="467"/>
                  </a:cubicBezTo>
                  <a:cubicBezTo>
                    <a:pt x="910" y="466"/>
                    <a:pt x="910" y="466"/>
                    <a:pt x="910" y="466"/>
                  </a:cubicBezTo>
                  <a:cubicBezTo>
                    <a:pt x="911" y="466"/>
                    <a:pt x="911" y="466"/>
                    <a:pt x="911" y="466"/>
                  </a:cubicBezTo>
                  <a:cubicBezTo>
                    <a:pt x="912" y="465"/>
                    <a:pt x="912" y="465"/>
                    <a:pt x="912" y="465"/>
                  </a:cubicBezTo>
                  <a:cubicBezTo>
                    <a:pt x="913" y="465"/>
                    <a:pt x="913" y="465"/>
                    <a:pt x="913" y="465"/>
                  </a:cubicBezTo>
                  <a:cubicBezTo>
                    <a:pt x="914" y="464"/>
                    <a:pt x="914" y="464"/>
                    <a:pt x="914" y="464"/>
                  </a:cubicBezTo>
                  <a:cubicBezTo>
                    <a:pt x="914" y="464"/>
                    <a:pt x="914" y="464"/>
                    <a:pt x="914" y="464"/>
                  </a:cubicBezTo>
                  <a:cubicBezTo>
                    <a:pt x="915" y="463"/>
                    <a:pt x="915" y="463"/>
                    <a:pt x="915" y="463"/>
                  </a:cubicBezTo>
                  <a:cubicBezTo>
                    <a:pt x="916" y="462"/>
                    <a:pt x="916" y="462"/>
                    <a:pt x="916" y="462"/>
                  </a:cubicBezTo>
                  <a:cubicBezTo>
                    <a:pt x="916" y="462"/>
                    <a:pt x="916" y="462"/>
                    <a:pt x="916" y="462"/>
                  </a:cubicBezTo>
                  <a:cubicBezTo>
                    <a:pt x="917" y="461"/>
                    <a:pt x="917" y="461"/>
                    <a:pt x="917" y="461"/>
                  </a:cubicBezTo>
                  <a:cubicBezTo>
                    <a:pt x="918" y="461"/>
                    <a:pt x="918" y="461"/>
                    <a:pt x="918" y="461"/>
                  </a:cubicBezTo>
                  <a:cubicBezTo>
                    <a:pt x="918" y="460"/>
                    <a:pt x="918" y="460"/>
                    <a:pt x="918" y="460"/>
                  </a:cubicBezTo>
                  <a:cubicBezTo>
                    <a:pt x="919" y="459"/>
                    <a:pt x="919" y="459"/>
                    <a:pt x="919" y="459"/>
                  </a:cubicBezTo>
                  <a:cubicBezTo>
                    <a:pt x="920" y="459"/>
                    <a:pt x="920" y="459"/>
                    <a:pt x="920" y="459"/>
                  </a:cubicBezTo>
                  <a:cubicBezTo>
                    <a:pt x="920" y="458"/>
                    <a:pt x="920" y="458"/>
                    <a:pt x="920" y="458"/>
                  </a:cubicBezTo>
                  <a:cubicBezTo>
                    <a:pt x="921" y="457"/>
                    <a:pt x="921" y="457"/>
                    <a:pt x="921" y="457"/>
                  </a:cubicBezTo>
                  <a:cubicBezTo>
                    <a:pt x="922" y="457"/>
                    <a:pt x="922" y="457"/>
                    <a:pt x="922" y="457"/>
                  </a:cubicBezTo>
                  <a:cubicBezTo>
                    <a:pt x="922" y="456"/>
                    <a:pt x="922" y="456"/>
                    <a:pt x="922" y="456"/>
                  </a:cubicBezTo>
                  <a:cubicBezTo>
                    <a:pt x="923" y="455"/>
                    <a:pt x="923" y="455"/>
                    <a:pt x="923" y="455"/>
                  </a:cubicBezTo>
                  <a:cubicBezTo>
                    <a:pt x="923" y="454"/>
                    <a:pt x="923" y="454"/>
                    <a:pt x="923" y="454"/>
                  </a:cubicBezTo>
                  <a:cubicBezTo>
                    <a:pt x="924" y="454"/>
                    <a:pt x="924" y="454"/>
                    <a:pt x="924" y="454"/>
                  </a:cubicBezTo>
                  <a:cubicBezTo>
                    <a:pt x="924" y="453"/>
                    <a:pt x="924" y="453"/>
                    <a:pt x="924" y="453"/>
                  </a:cubicBezTo>
                  <a:cubicBezTo>
                    <a:pt x="925" y="452"/>
                    <a:pt x="925" y="452"/>
                    <a:pt x="925" y="452"/>
                  </a:cubicBezTo>
                  <a:cubicBezTo>
                    <a:pt x="925" y="451"/>
                    <a:pt x="925" y="451"/>
                    <a:pt x="925" y="451"/>
                  </a:cubicBezTo>
                  <a:cubicBezTo>
                    <a:pt x="926" y="450"/>
                    <a:pt x="926" y="450"/>
                    <a:pt x="926" y="450"/>
                  </a:cubicBezTo>
                  <a:cubicBezTo>
                    <a:pt x="926" y="449"/>
                    <a:pt x="926" y="449"/>
                    <a:pt x="926" y="449"/>
                  </a:cubicBezTo>
                  <a:cubicBezTo>
                    <a:pt x="926" y="449"/>
                    <a:pt x="926" y="449"/>
                    <a:pt x="926" y="449"/>
                  </a:cubicBezTo>
                  <a:cubicBezTo>
                    <a:pt x="927" y="448"/>
                    <a:pt x="927" y="448"/>
                    <a:pt x="927" y="448"/>
                  </a:cubicBezTo>
                  <a:cubicBezTo>
                    <a:pt x="927" y="447"/>
                    <a:pt x="927" y="447"/>
                    <a:pt x="927" y="447"/>
                  </a:cubicBezTo>
                  <a:cubicBezTo>
                    <a:pt x="928" y="446"/>
                    <a:pt x="928" y="446"/>
                    <a:pt x="928" y="446"/>
                  </a:cubicBezTo>
                  <a:cubicBezTo>
                    <a:pt x="928" y="445"/>
                    <a:pt x="928" y="445"/>
                    <a:pt x="928" y="445"/>
                  </a:cubicBezTo>
                  <a:cubicBezTo>
                    <a:pt x="928" y="444"/>
                    <a:pt x="928" y="444"/>
                    <a:pt x="928" y="444"/>
                  </a:cubicBezTo>
                  <a:cubicBezTo>
                    <a:pt x="929" y="443"/>
                    <a:pt x="929" y="443"/>
                    <a:pt x="929" y="443"/>
                  </a:cubicBezTo>
                  <a:cubicBezTo>
                    <a:pt x="929" y="442"/>
                    <a:pt x="929" y="442"/>
                    <a:pt x="929" y="442"/>
                  </a:cubicBezTo>
                  <a:cubicBezTo>
                    <a:pt x="929" y="442"/>
                    <a:pt x="929" y="442"/>
                    <a:pt x="929" y="441"/>
                  </a:cubicBezTo>
                  <a:cubicBezTo>
                    <a:pt x="929" y="441"/>
                    <a:pt x="929" y="441"/>
                    <a:pt x="929" y="441"/>
                  </a:cubicBezTo>
                  <a:cubicBezTo>
                    <a:pt x="929" y="440"/>
                    <a:pt x="929" y="440"/>
                    <a:pt x="930" y="439"/>
                  </a:cubicBezTo>
                  <a:cubicBezTo>
                    <a:pt x="930" y="439"/>
                    <a:pt x="930" y="439"/>
                    <a:pt x="930" y="439"/>
                  </a:cubicBezTo>
                  <a:cubicBezTo>
                    <a:pt x="930" y="438"/>
                    <a:pt x="930" y="438"/>
                    <a:pt x="930" y="437"/>
                  </a:cubicBezTo>
                  <a:cubicBezTo>
                    <a:pt x="930" y="437"/>
                    <a:pt x="930" y="437"/>
                    <a:pt x="930" y="437"/>
                  </a:cubicBezTo>
                  <a:cubicBezTo>
                    <a:pt x="930" y="436"/>
                    <a:pt x="930" y="436"/>
                    <a:pt x="930" y="435"/>
                  </a:cubicBezTo>
                  <a:cubicBezTo>
                    <a:pt x="930" y="435"/>
                    <a:pt x="930" y="435"/>
                    <a:pt x="930" y="435"/>
                  </a:cubicBezTo>
                  <a:cubicBezTo>
                    <a:pt x="930" y="435"/>
                    <a:pt x="930" y="435"/>
                    <a:pt x="930" y="435"/>
                  </a:cubicBezTo>
                  <a:cubicBezTo>
                    <a:pt x="930" y="434"/>
                    <a:pt x="930" y="434"/>
                    <a:pt x="930" y="433"/>
                  </a:cubicBezTo>
                  <a:cubicBezTo>
                    <a:pt x="930" y="433"/>
                    <a:pt x="930" y="433"/>
                    <a:pt x="930" y="433"/>
                  </a:cubicBezTo>
                  <a:cubicBezTo>
                    <a:pt x="930" y="432"/>
                    <a:pt x="930" y="432"/>
                    <a:pt x="930" y="432"/>
                  </a:cubicBezTo>
                  <a:cubicBezTo>
                    <a:pt x="930" y="432"/>
                    <a:pt x="930" y="432"/>
                    <a:pt x="930" y="432"/>
                  </a:cubicBezTo>
                  <a:cubicBezTo>
                    <a:pt x="930" y="324"/>
                    <a:pt x="930" y="324"/>
                    <a:pt x="930" y="324"/>
                  </a:cubicBezTo>
                  <a:cubicBezTo>
                    <a:pt x="930" y="148"/>
                    <a:pt x="930" y="148"/>
                    <a:pt x="930" y="148"/>
                  </a:cubicBezTo>
                  <a:cubicBezTo>
                    <a:pt x="930" y="41"/>
                    <a:pt x="930" y="41"/>
                    <a:pt x="930" y="41"/>
                  </a:cubicBezTo>
                  <a:cubicBezTo>
                    <a:pt x="930" y="40"/>
                    <a:pt x="930" y="40"/>
                    <a:pt x="930" y="39"/>
                  </a:cubicBezTo>
                  <a:close/>
                  <a:moveTo>
                    <a:pt x="888" y="334"/>
                  </a:moveTo>
                  <a:cubicBezTo>
                    <a:pt x="873" y="339"/>
                    <a:pt x="857" y="347"/>
                    <a:pt x="842" y="357"/>
                  </a:cubicBezTo>
                  <a:cubicBezTo>
                    <a:pt x="811" y="377"/>
                    <a:pt x="788" y="404"/>
                    <a:pt x="773" y="433"/>
                  </a:cubicBezTo>
                  <a:cubicBezTo>
                    <a:pt x="157" y="433"/>
                    <a:pt x="157" y="433"/>
                    <a:pt x="157" y="433"/>
                  </a:cubicBezTo>
                  <a:cubicBezTo>
                    <a:pt x="142" y="404"/>
                    <a:pt x="119" y="377"/>
                    <a:pt x="88" y="357"/>
                  </a:cubicBezTo>
                  <a:cubicBezTo>
                    <a:pt x="70" y="345"/>
                    <a:pt x="51" y="336"/>
                    <a:pt x="32" y="33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51" y="136"/>
                    <a:pt x="70" y="127"/>
                    <a:pt x="88" y="115"/>
                  </a:cubicBezTo>
                  <a:cubicBezTo>
                    <a:pt x="119" y="95"/>
                    <a:pt x="142" y="68"/>
                    <a:pt x="157" y="39"/>
                  </a:cubicBezTo>
                  <a:cubicBezTo>
                    <a:pt x="773" y="39"/>
                    <a:pt x="773" y="39"/>
                    <a:pt x="773" y="39"/>
                  </a:cubicBezTo>
                  <a:cubicBezTo>
                    <a:pt x="788" y="68"/>
                    <a:pt x="811" y="95"/>
                    <a:pt x="842" y="115"/>
                  </a:cubicBezTo>
                  <a:cubicBezTo>
                    <a:pt x="857" y="125"/>
                    <a:pt x="873" y="133"/>
                    <a:pt x="889" y="138"/>
                  </a:cubicBezTo>
                  <a:lnTo>
                    <a:pt x="888" y="33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ïṡḷîḍé"/>
            <p:cNvSpPr/>
            <p:nvPr/>
          </p:nvSpPr>
          <p:spPr bwMode="auto">
            <a:xfrm>
              <a:off x="4325962" y="4157033"/>
              <a:ext cx="526878" cy="526879"/>
            </a:xfrm>
            <a:custGeom>
              <a:avLst/>
              <a:gdLst>
                <a:gd name="T0" fmla="*/ 64 w 352"/>
                <a:gd name="T1" fmla="*/ 312 h 352"/>
                <a:gd name="T2" fmla="*/ 51 w 352"/>
                <a:gd name="T3" fmla="*/ 301 h 352"/>
                <a:gd name="T4" fmla="*/ 0 w 352"/>
                <a:gd name="T5" fmla="*/ 176 h 352"/>
                <a:gd name="T6" fmla="*/ 176 w 352"/>
                <a:gd name="T7" fmla="*/ 0 h 352"/>
                <a:gd name="T8" fmla="*/ 352 w 352"/>
                <a:gd name="T9" fmla="*/ 176 h 352"/>
                <a:gd name="T10" fmla="*/ 301 w 352"/>
                <a:gd name="T11" fmla="*/ 301 h 352"/>
                <a:gd name="T12" fmla="*/ 176 w 352"/>
                <a:gd name="T13" fmla="*/ 352 h 352"/>
                <a:gd name="T14" fmla="*/ 64 w 352"/>
                <a:gd name="T15" fmla="*/ 312 h 352"/>
                <a:gd name="T16" fmla="*/ 285 w 352"/>
                <a:gd name="T17" fmla="*/ 44 h 352"/>
                <a:gd name="T18" fmla="*/ 176 w 352"/>
                <a:gd name="T19" fmla="*/ 5 h 352"/>
                <a:gd name="T20" fmla="*/ 55 w 352"/>
                <a:gd name="T21" fmla="*/ 55 h 352"/>
                <a:gd name="T22" fmla="*/ 5 w 352"/>
                <a:gd name="T23" fmla="*/ 176 h 352"/>
                <a:gd name="T24" fmla="*/ 55 w 352"/>
                <a:gd name="T25" fmla="*/ 297 h 352"/>
                <a:gd name="T26" fmla="*/ 176 w 352"/>
                <a:gd name="T27" fmla="*/ 347 h 352"/>
                <a:gd name="T28" fmla="*/ 297 w 352"/>
                <a:gd name="T29" fmla="*/ 297 h 352"/>
                <a:gd name="T30" fmla="*/ 347 w 352"/>
                <a:gd name="T31" fmla="*/ 176 h 352"/>
                <a:gd name="T32" fmla="*/ 285 w 352"/>
                <a:gd name="T33" fmla="*/ 44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2" h="352">
                  <a:moveTo>
                    <a:pt x="64" y="312"/>
                  </a:moveTo>
                  <a:cubicBezTo>
                    <a:pt x="60" y="309"/>
                    <a:pt x="56" y="305"/>
                    <a:pt x="51" y="301"/>
                  </a:cubicBezTo>
                  <a:cubicBezTo>
                    <a:pt x="18" y="267"/>
                    <a:pt x="0" y="223"/>
                    <a:pt x="0" y="176"/>
                  </a:cubicBezTo>
                  <a:cubicBezTo>
                    <a:pt x="0" y="79"/>
                    <a:pt x="79" y="0"/>
                    <a:pt x="176" y="0"/>
                  </a:cubicBezTo>
                  <a:cubicBezTo>
                    <a:pt x="273" y="0"/>
                    <a:pt x="352" y="79"/>
                    <a:pt x="352" y="176"/>
                  </a:cubicBezTo>
                  <a:cubicBezTo>
                    <a:pt x="352" y="223"/>
                    <a:pt x="334" y="268"/>
                    <a:pt x="301" y="301"/>
                  </a:cubicBezTo>
                  <a:cubicBezTo>
                    <a:pt x="267" y="334"/>
                    <a:pt x="223" y="352"/>
                    <a:pt x="176" y="352"/>
                  </a:cubicBezTo>
                  <a:cubicBezTo>
                    <a:pt x="135" y="352"/>
                    <a:pt x="96" y="338"/>
                    <a:pt x="64" y="312"/>
                  </a:cubicBezTo>
                  <a:close/>
                  <a:moveTo>
                    <a:pt x="285" y="44"/>
                  </a:moveTo>
                  <a:cubicBezTo>
                    <a:pt x="255" y="20"/>
                    <a:pt x="217" y="5"/>
                    <a:pt x="176" y="5"/>
                  </a:cubicBezTo>
                  <a:cubicBezTo>
                    <a:pt x="130" y="5"/>
                    <a:pt x="88" y="23"/>
                    <a:pt x="55" y="55"/>
                  </a:cubicBezTo>
                  <a:cubicBezTo>
                    <a:pt x="23" y="88"/>
                    <a:pt x="5" y="131"/>
                    <a:pt x="5" y="176"/>
                  </a:cubicBezTo>
                  <a:cubicBezTo>
                    <a:pt x="5" y="222"/>
                    <a:pt x="23" y="265"/>
                    <a:pt x="55" y="297"/>
                  </a:cubicBezTo>
                  <a:cubicBezTo>
                    <a:pt x="87" y="329"/>
                    <a:pt x="130" y="347"/>
                    <a:pt x="176" y="347"/>
                  </a:cubicBezTo>
                  <a:cubicBezTo>
                    <a:pt x="222" y="347"/>
                    <a:pt x="265" y="329"/>
                    <a:pt x="297" y="297"/>
                  </a:cubicBezTo>
                  <a:cubicBezTo>
                    <a:pt x="329" y="265"/>
                    <a:pt x="347" y="222"/>
                    <a:pt x="347" y="176"/>
                  </a:cubicBezTo>
                  <a:cubicBezTo>
                    <a:pt x="347" y="123"/>
                    <a:pt x="323" y="76"/>
                    <a:pt x="285" y="4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Sḷîḍê"/>
            <p:cNvSpPr/>
            <p:nvPr/>
          </p:nvSpPr>
          <p:spPr bwMode="auto">
            <a:xfrm>
              <a:off x="4358890" y="4196549"/>
              <a:ext cx="454434" cy="45443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ïṧļîḋé"/>
            <p:cNvSpPr/>
            <p:nvPr/>
          </p:nvSpPr>
          <p:spPr bwMode="auto">
            <a:xfrm>
              <a:off x="4470854" y="4222892"/>
              <a:ext cx="230511" cy="401747"/>
            </a:xfrm>
            <a:custGeom>
              <a:avLst/>
              <a:gdLst>
                <a:gd name="T0" fmla="*/ 63 w 155"/>
                <a:gd name="T1" fmla="*/ 232 h 271"/>
                <a:gd name="T2" fmla="*/ 0 w 155"/>
                <a:gd name="T3" fmla="*/ 218 h 271"/>
                <a:gd name="T4" fmla="*/ 0 w 155"/>
                <a:gd name="T5" fmla="*/ 168 h 271"/>
                <a:gd name="T6" fmla="*/ 37 w 155"/>
                <a:gd name="T7" fmla="*/ 183 h 271"/>
                <a:gd name="T8" fmla="*/ 73 w 155"/>
                <a:gd name="T9" fmla="*/ 189 h 271"/>
                <a:gd name="T10" fmla="*/ 91 w 155"/>
                <a:gd name="T11" fmla="*/ 186 h 271"/>
                <a:gd name="T12" fmla="*/ 97 w 155"/>
                <a:gd name="T13" fmla="*/ 176 h 271"/>
                <a:gd name="T14" fmla="*/ 93 w 155"/>
                <a:gd name="T15" fmla="*/ 167 h 271"/>
                <a:gd name="T16" fmla="*/ 79 w 155"/>
                <a:gd name="T17" fmla="*/ 160 h 271"/>
                <a:gd name="T18" fmla="*/ 52 w 155"/>
                <a:gd name="T19" fmla="*/ 149 h 271"/>
                <a:gd name="T20" fmla="*/ 22 w 155"/>
                <a:gd name="T21" fmla="*/ 134 h 271"/>
                <a:gd name="T22" fmla="*/ 5 w 155"/>
                <a:gd name="T23" fmla="*/ 114 h 271"/>
                <a:gd name="T24" fmla="*/ 0 w 155"/>
                <a:gd name="T25" fmla="*/ 88 h 271"/>
                <a:gd name="T26" fmla="*/ 16 w 155"/>
                <a:gd name="T27" fmla="*/ 49 h 271"/>
                <a:gd name="T28" fmla="*/ 63 w 155"/>
                <a:gd name="T29" fmla="*/ 32 h 271"/>
                <a:gd name="T30" fmla="*/ 63 w 155"/>
                <a:gd name="T31" fmla="*/ 0 h 271"/>
                <a:gd name="T32" fmla="*/ 93 w 155"/>
                <a:gd name="T33" fmla="*/ 0 h 271"/>
                <a:gd name="T34" fmla="*/ 93 w 155"/>
                <a:gd name="T35" fmla="*/ 32 h 271"/>
                <a:gd name="T36" fmla="*/ 153 w 155"/>
                <a:gd name="T37" fmla="*/ 47 h 271"/>
                <a:gd name="T38" fmla="*/ 135 w 155"/>
                <a:gd name="T39" fmla="*/ 89 h 271"/>
                <a:gd name="T40" fmla="*/ 79 w 155"/>
                <a:gd name="T41" fmla="*/ 75 h 271"/>
                <a:gd name="T42" fmla="*/ 63 w 155"/>
                <a:gd name="T43" fmla="*/ 78 h 271"/>
                <a:gd name="T44" fmla="*/ 58 w 155"/>
                <a:gd name="T45" fmla="*/ 86 h 271"/>
                <a:gd name="T46" fmla="*/ 61 w 155"/>
                <a:gd name="T47" fmla="*/ 94 h 271"/>
                <a:gd name="T48" fmla="*/ 73 w 155"/>
                <a:gd name="T49" fmla="*/ 101 h 271"/>
                <a:gd name="T50" fmla="*/ 97 w 155"/>
                <a:gd name="T51" fmla="*/ 111 h 271"/>
                <a:gd name="T52" fmla="*/ 142 w 155"/>
                <a:gd name="T53" fmla="*/ 136 h 271"/>
                <a:gd name="T54" fmla="*/ 155 w 155"/>
                <a:gd name="T55" fmla="*/ 172 h 271"/>
                <a:gd name="T56" fmla="*/ 139 w 155"/>
                <a:gd name="T57" fmla="*/ 212 h 271"/>
                <a:gd name="T58" fmla="*/ 93 w 155"/>
                <a:gd name="T59" fmla="*/ 231 h 271"/>
                <a:gd name="T60" fmla="*/ 93 w 155"/>
                <a:gd name="T61" fmla="*/ 271 h 271"/>
                <a:gd name="T62" fmla="*/ 63 w 155"/>
                <a:gd name="T63" fmla="*/ 271 h 271"/>
                <a:gd name="T64" fmla="*/ 63 w 155"/>
                <a:gd name="T65" fmla="*/ 23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5" h="271">
                  <a:moveTo>
                    <a:pt x="63" y="232"/>
                  </a:moveTo>
                  <a:cubicBezTo>
                    <a:pt x="41" y="231"/>
                    <a:pt x="20" y="226"/>
                    <a:pt x="0" y="21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2" y="174"/>
                    <a:pt x="24" y="179"/>
                    <a:pt x="37" y="183"/>
                  </a:cubicBezTo>
                  <a:cubicBezTo>
                    <a:pt x="51" y="187"/>
                    <a:pt x="63" y="189"/>
                    <a:pt x="73" y="189"/>
                  </a:cubicBezTo>
                  <a:cubicBezTo>
                    <a:pt x="81" y="189"/>
                    <a:pt x="87" y="188"/>
                    <a:pt x="91" y="186"/>
                  </a:cubicBezTo>
                  <a:cubicBezTo>
                    <a:pt x="95" y="184"/>
                    <a:pt x="97" y="180"/>
                    <a:pt x="97" y="176"/>
                  </a:cubicBezTo>
                  <a:cubicBezTo>
                    <a:pt x="97" y="172"/>
                    <a:pt x="96" y="170"/>
                    <a:pt x="93" y="167"/>
                  </a:cubicBezTo>
                  <a:cubicBezTo>
                    <a:pt x="90" y="165"/>
                    <a:pt x="85" y="163"/>
                    <a:pt x="79" y="160"/>
                  </a:cubicBezTo>
                  <a:cubicBezTo>
                    <a:pt x="72" y="157"/>
                    <a:pt x="63" y="153"/>
                    <a:pt x="52" y="149"/>
                  </a:cubicBezTo>
                  <a:cubicBezTo>
                    <a:pt x="40" y="145"/>
                    <a:pt x="30" y="140"/>
                    <a:pt x="22" y="134"/>
                  </a:cubicBezTo>
                  <a:cubicBezTo>
                    <a:pt x="14" y="128"/>
                    <a:pt x="9" y="122"/>
                    <a:pt x="5" y="114"/>
                  </a:cubicBezTo>
                  <a:cubicBezTo>
                    <a:pt x="2" y="107"/>
                    <a:pt x="0" y="98"/>
                    <a:pt x="0" y="88"/>
                  </a:cubicBezTo>
                  <a:cubicBezTo>
                    <a:pt x="0" y="71"/>
                    <a:pt x="5" y="59"/>
                    <a:pt x="16" y="49"/>
                  </a:cubicBezTo>
                  <a:cubicBezTo>
                    <a:pt x="26" y="40"/>
                    <a:pt x="42" y="35"/>
                    <a:pt x="63" y="3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13" y="33"/>
                    <a:pt x="133" y="38"/>
                    <a:pt x="153" y="47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14" y="80"/>
                    <a:pt x="96" y="75"/>
                    <a:pt x="79" y="75"/>
                  </a:cubicBezTo>
                  <a:cubicBezTo>
                    <a:pt x="71" y="75"/>
                    <a:pt x="66" y="76"/>
                    <a:pt x="63" y="78"/>
                  </a:cubicBezTo>
                  <a:cubicBezTo>
                    <a:pt x="59" y="80"/>
                    <a:pt x="58" y="83"/>
                    <a:pt x="58" y="86"/>
                  </a:cubicBezTo>
                  <a:cubicBezTo>
                    <a:pt x="58" y="90"/>
                    <a:pt x="59" y="92"/>
                    <a:pt x="61" y="94"/>
                  </a:cubicBezTo>
                  <a:cubicBezTo>
                    <a:pt x="64" y="97"/>
                    <a:pt x="68" y="99"/>
                    <a:pt x="73" y="101"/>
                  </a:cubicBezTo>
                  <a:cubicBezTo>
                    <a:pt x="79" y="104"/>
                    <a:pt x="87" y="107"/>
                    <a:pt x="97" y="111"/>
                  </a:cubicBezTo>
                  <a:cubicBezTo>
                    <a:pt x="118" y="118"/>
                    <a:pt x="133" y="126"/>
                    <a:pt x="142" y="136"/>
                  </a:cubicBezTo>
                  <a:cubicBezTo>
                    <a:pt x="150" y="145"/>
                    <a:pt x="155" y="157"/>
                    <a:pt x="155" y="172"/>
                  </a:cubicBezTo>
                  <a:cubicBezTo>
                    <a:pt x="155" y="188"/>
                    <a:pt x="150" y="202"/>
                    <a:pt x="139" y="212"/>
                  </a:cubicBezTo>
                  <a:cubicBezTo>
                    <a:pt x="129" y="222"/>
                    <a:pt x="113" y="229"/>
                    <a:pt x="93" y="231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63" y="271"/>
                    <a:pt x="63" y="271"/>
                    <a:pt x="63" y="271"/>
                  </a:cubicBezTo>
                  <a:lnTo>
                    <a:pt x="63" y="232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ïŝliḑe"/>
            <p:cNvSpPr/>
            <p:nvPr/>
          </p:nvSpPr>
          <p:spPr bwMode="auto">
            <a:xfrm>
              <a:off x="5465334" y="2609329"/>
              <a:ext cx="836421" cy="65860"/>
            </a:xfrm>
            <a:custGeom>
              <a:avLst/>
              <a:gdLst>
                <a:gd name="T0" fmla="*/ 559 w 559"/>
                <a:gd name="T1" fmla="*/ 35 h 42"/>
                <a:gd name="T2" fmla="*/ 558 w 559"/>
                <a:gd name="T3" fmla="*/ 42 h 42"/>
                <a:gd name="T4" fmla="*/ 529 w 559"/>
                <a:gd name="T5" fmla="*/ 15 h 42"/>
                <a:gd name="T6" fmla="*/ 30 w 559"/>
                <a:gd name="T7" fmla="*/ 15 h 42"/>
                <a:gd name="T8" fmla="*/ 9 w 559"/>
                <a:gd name="T9" fmla="*/ 25 h 42"/>
                <a:gd name="T10" fmla="*/ 1 w 559"/>
                <a:gd name="T11" fmla="*/ 42 h 42"/>
                <a:gd name="T12" fmla="*/ 0 w 559"/>
                <a:gd name="T13" fmla="*/ 35 h 42"/>
                <a:gd name="T14" fmla="*/ 9 w 559"/>
                <a:gd name="T15" fmla="*/ 10 h 42"/>
                <a:gd name="T16" fmla="*/ 30 w 559"/>
                <a:gd name="T17" fmla="*/ 0 h 42"/>
                <a:gd name="T18" fmla="*/ 529 w 559"/>
                <a:gd name="T19" fmla="*/ 0 h 42"/>
                <a:gd name="T20" fmla="*/ 559 w 559"/>
                <a:gd name="T21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9" h="42">
                  <a:moveTo>
                    <a:pt x="559" y="35"/>
                  </a:moveTo>
                  <a:cubicBezTo>
                    <a:pt x="559" y="37"/>
                    <a:pt x="559" y="40"/>
                    <a:pt x="558" y="42"/>
                  </a:cubicBezTo>
                  <a:cubicBezTo>
                    <a:pt x="555" y="27"/>
                    <a:pt x="543" y="15"/>
                    <a:pt x="5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2" y="15"/>
                    <a:pt x="14" y="19"/>
                    <a:pt x="9" y="25"/>
                  </a:cubicBezTo>
                  <a:cubicBezTo>
                    <a:pt x="5" y="30"/>
                    <a:pt x="2" y="35"/>
                    <a:pt x="1" y="42"/>
                  </a:cubicBezTo>
                  <a:cubicBezTo>
                    <a:pt x="1" y="40"/>
                    <a:pt x="0" y="37"/>
                    <a:pt x="0" y="35"/>
                  </a:cubicBezTo>
                  <a:cubicBezTo>
                    <a:pt x="0" y="25"/>
                    <a:pt x="4" y="16"/>
                    <a:pt x="9" y="10"/>
                  </a:cubicBezTo>
                  <a:cubicBezTo>
                    <a:pt x="14" y="4"/>
                    <a:pt x="22" y="0"/>
                    <a:pt x="30" y="0"/>
                  </a:cubicBezTo>
                  <a:cubicBezTo>
                    <a:pt x="529" y="0"/>
                    <a:pt x="529" y="0"/>
                    <a:pt x="529" y="0"/>
                  </a:cubicBezTo>
                  <a:cubicBezTo>
                    <a:pt x="546" y="0"/>
                    <a:pt x="559" y="16"/>
                    <a:pt x="559" y="35"/>
                  </a:cubicBezTo>
                  <a:close/>
                </a:path>
              </a:pathLst>
            </a:custGeom>
            <a:solidFill>
              <a:srgbClr val="AE4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ṩḻïḑé"/>
            <p:cNvSpPr/>
            <p:nvPr/>
          </p:nvSpPr>
          <p:spPr bwMode="auto">
            <a:xfrm>
              <a:off x="4069107" y="3182307"/>
              <a:ext cx="566394" cy="421503"/>
            </a:xfrm>
            <a:custGeom>
              <a:avLst/>
              <a:gdLst>
                <a:gd name="T0" fmla="*/ 336 w 382"/>
                <a:gd name="T1" fmla="*/ 186 h 283"/>
                <a:gd name="T2" fmla="*/ 159 w 382"/>
                <a:gd name="T3" fmla="*/ 205 h 283"/>
                <a:gd name="T4" fmla="*/ 215 w 382"/>
                <a:gd name="T5" fmla="*/ 152 h 283"/>
                <a:gd name="T6" fmla="*/ 215 w 382"/>
                <a:gd name="T7" fmla="*/ 152 h 283"/>
                <a:gd name="T8" fmla="*/ 192 w 382"/>
                <a:gd name="T9" fmla="*/ 48 h 283"/>
                <a:gd name="T10" fmla="*/ 101 w 382"/>
                <a:gd name="T11" fmla="*/ 3 h 283"/>
                <a:gd name="T12" fmla="*/ 104 w 382"/>
                <a:gd name="T13" fmla="*/ 194 h 283"/>
                <a:gd name="T14" fmla="*/ 108 w 382"/>
                <a:gd name="T15" fmla="*/ 197 h 283"/>
                <a:gd name="T16" fmla="*/ 117 w 382"/>
                <a:gd name="T17" fmla="*/ 205 h 283"/>
                <a:gd name="T18" fmla="*/ 42 w 382"/>
                <a:gd name="T19" fmla="*/ 243 h 283"/>
                <a:gd name="T20" fmla="*/ 26 w 382"/>
                <a:gd name="T21" fmla="*/ 265 h 283"/>
                <a:gd name="T22" fmla="*/ 26 w 382"/>
                <a:gd name="T23" fmla="*/ 265 h 283"/>
                <a:gd name="T24" fmla="*/ 33 w 382"/>
                <a:gd name="T25" fmla="*/ 272 h 283"/>
                <a:gd name="T26" fmla="*/ 138 w 382"/>
                <a:gd name="T27" fmla="*/ 224 h 283"/>
                <a:gd name="T28" fmla="*/ 279 w 382"/>
                <a:gd name="T29" fmla="*/ 282 h 283"/>
                <a:gd name="T30" fmla="*/ 382 w 382"/>
                <a:gd name="T31" fmla="*/ 205 h 283"/>
                <a:gd name="T32" fmla="*/ 336 w 382"/>
                <a:gd name="T33" fmla="*/ 186 h 283"/>
                <a:gd name="T34" fmla="*/ 138 w 382"/>
                <a:gd name="T35" fmla="*/ 54 h 283"/>
                <a:gd name="T36" fmla="*/ 166 w 382"/>
                <a:gd name="T37" fmla="*/ 79 h 283"/>
                <a:gd name="T38" fmla="*/ 174 w 382"/>
                <a:gd name="T39" fmla="*/ 98 h 283"/>
                <a:gd name="T40" fmla="*/ 171 w 382"/>
                <a:gd name="T41" fmla="*/ 138 h 283"/>
                <a:gd name="T42" fmla="*/ 140 w 382"/>
                <a:gd name="T43" fmla="*/ 180 h 283"/>
                <a:gd name="T44" fmla="*/ 138 w 382"/>
                <a:gd name="T45" fmla="*/ 5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2" h="283">
                  <a:moveTo>
                    <a:pt x="336" y="186"/>
                  </a:moveTo>
                  <a:cubicBezTo>
                    <a:pt x="329" y="218"/>
                    <a:pt x="266" y="271"/>
                    <a:pt x="159" y="205"/>
                  </a:cubicBezTo>
                  <a:cubicBezTo>
                    <a:pt x="178" y="194"/>
                    <a:pt x="201" y="183"/>
                    <a:pt x="215" y="152"/>
                  </a:cubicBezTo>
                  <a:cubicBezTo>
                    <a:pt x="215" y="152"/>
                    <a:pt x="215" y="152"/>
                    <a:pt x="215" y="152"/>
                  </a:cubicBezTo>
                  <a:cubicBezTo>
                    <a:pt x="233" y="113"/>
                    <a:pt x="219" y="75"/>
                    <a:pt x="192" y="48"/>
                  </a:cubicBezTo>
                  <a:cubicBezTo>
                    <a:pt x="169" y="24"/>
                    <a:pt x="134" y="6"/>
                    <a:pt x="101" y="3"/>
                  </a:cubicBezTo>
                  <a:cubicBezTo>
                    <a:pt x="0" y="0"/>
                    <a:pt x="36" y="134"/>
                    <a:pt x="104" y="194"/>
                  </a:cubicBezTo>
                  <a:cubicBezTo>
                    <a:pt x="108" y="197"/>
                    <a:pt x="108" y="197"/>
                    <a:pt x="108" y="197"/>
                  </a:cubicBezTo>
                  <a:cubicBezTo>
                    <a:pt x="111" y="200"/>
                    <a:pt x="114" y="203"/>
                    <a:pt x="117" y="205"/>
                  </a:cubicBezTo>
                  <a:cubicBezTo>
                    <a:pt x="101" y="219"/>
                    <a:pt x="73" y="235"/>
                    <a:pt x="42" y="243"/>
                  </a:cubicBezTo>
                  <a:cubicBezTo>
                    <a:pt x="32" y="245"/>
                    <a:pt x="25" y="255"/>
                    <a:pt x="26" y="265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6" y="269"/>
                    <a:pt x="29" y="272"/>
                    <a:pt x="33" y="272"/>
                  </a:cubicBezTo>
                  <a:cubicBezTo>
                    <a:pt x="45" y="274"/>
                    <a:pt x="78" y="273"/>
                    <a:pt x="138" y="224"/>
                  </a:cubicBezTo>
                  <a:cubicBezTo>
                    <a:pt x="181" y="257"/>
                    <a:pt x="235" y="283"/>
                    <a:pt x="279" y="282"/>
                  </a:cubicBezTo>
                  <a:cubicBezTo>
                    <a:pt x="325" y="281"/>
                    <a:pt x="374" y="258"/>
                    <a:pt x="382" y="205"/>
                  </a:cubicBezTo>
                  <a:lnTo>
                    <a:pt x="336" y="186"/>
                  </a:lnTo>
                  <a:close/>
                  <a:moveTo>
                    <a:pt x="138" y="54"/>
                  </a:moveTo>
                  <a:cubicBezTo>
                    <a:pt x="150" y="59"/>
                    <a:pt x="160" y="68"/>
                    <a:pt x="166" y="79"/>
                  </a:cubicBezTo>
                  <a:cubicBezTo>
                    <a:pt x="169" y="85"/>
                    <a:pt x="172" y="92"/>
                    <a:pt x="174" y="98"/>
                  </a:cubicBezTo>
                  <a:cubicBezTo>
                    <a:pt x="179" y="111"/>
                    <a:pt x="178" y="126"/>
                    <a:pt x="171" y="138"/>
                  </a:cubicBezTo>
                  <a:cubicBezTo>
                    <a:pt x="157" y="163"/>
                    <a:pt x="140" y="180"/>
                    <a:pt x="140" y="180"/>
                  </a:cubicBezTo>
                  <a:cubicBezTo>
                    <a:pt x="67" y="140"/>
                    <a:pt x="54" y="16"/>
                    <a:pt x="138" y="54"/>
                  </a:cubicBezTo>
                  <a:close/>
                </a:path>
              </a:pathLst>
            </a:custGeom>
            <a:solidFill>
              <a:srgbClr val="F08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$1ïde"/>
            <p:cNvSpPr/>
            <p:nvPr/>
          </p:nvSpPr>
          <p:spPr bwMode="auto">
            <a:xfrm>
              <a:off x="4411578" y="2339301"/>
              <a:ext cx="3279817" cy="2535606"/>
            </a:xfrm>
            <a:custGeom>
              <a:avLst/>
              <a:gdLst>
                <a:gd name="T0" fmla="*/ 2186 w 2199"/>
                <a:gd name="T1" fmla="*/ 626 h 1705"/>
                <a:gd name="T2" fmla="*/ 2157 w 2199"/>
                <a:gd name="T3" fmla="*/ 615 h 1705"/>
                <a:gd name="T4" fmla="*/ 2049 w 2199"/>
                <a:gd name="T5" fmla="*/ 615 h 1705"/>
                <a:gd name="T6" fmla="*/ 2049 w 2199"/>
                <a:gd name="T7" fmla="*/ 614 h 1705"/>
                <a:gd name="T8" fmla="*/ 1476 w 2199"/>
                <a:gd name="T9" fmla="*/ 134 h 1705"/>
                <a:gd name="T10" fmla="*/ 1455 w 2199"/>
                <a:gd name="T11" fmla="*/ 130 h 1705"/>
                <a:gd name="T12" fmla="*/ 1455 w 2199"/>
                <a:gd name="T13" fmla="*/ 0 h 1705"/>
                <a:gd name="T14" fmla="*/ 1454 w 2199"/>
                <a:gd name="T15" fmla="*/ 0 h 1705"/>
                <a:gd name="T16" fmla="*/ 1452 w 2199"/>
                <a:gd name="T17" fmla="*/ 0 h 1705"/>
                <a:gd name="T18" fmla="*/ 1294 w 2199"/>
                <a:gd name="T19" fmla="*/ 119 h 1705"/>
                <a:gd name="T20" fmla="*/ 792 w 2199"/>
                <a:gd name="T21" fmla="*/ 124 h 1705"/>
                <a:gd name="T22" fmla="*/ 33 w 2199"/>
                <a:gd name="T23" fmla="*/ 646 h 1705"/>
                <a:gd name="T24" fmla="*/ 14 w 2199"/>
                <a:gd name="T25" fmla="*/ 915 h 1705"/>
                <a:gd name="T26" fmla="*/ 413 w 2199"/>
                <a:gd name="T27" fmla="*/ 1399 h 1705"/>
                <a:gd name="T28" fmla="*/ 412 w 2199"/>
                <a:gd name="T29" fmla="*/ 1574 h 1705"/>
                <a:gd name="T30" fmla="*/ 412 w 2199"/>
                <a:gd name="T31" fmla="*/ 1574 h 1705"/>
                <a:gd name="T32" fmla="*/ 560 w 2199"/>
                <a:gd name="T33" fmla="*/ 1705 h 1705"/>
                <a:gd name="T34" fmla="*/ 707 w 2199"/>
                <a:gd name="T35" fmla="*/ 1574 h 1705"/>
                <a:gd name="T36" fmla="*/ 707 w 2199"/>
                <a:gd name="T37" fmla="*/ 1574 h 1705"/>
                <a:gd name="T38" fmla="*/ 707 w 2199"/>
                <a:gd name="T39" fmla="*/ 1574 h 1705"/>
                <a:gd name="T40" fmla="*/ 707 w 2199"/>
                <a:gd name="T41" fmla="*/ 1486 h 1705"/>
                <a:gd name="T42" fmla="*/ 1335 w 2199"/>
                <a:gd name="T43" fmla="*/ 1490 h 1705"/>
                <a:gd name="T44" fmla="*/ 1335 w 2199"/>
                <a:gd name="T45" fmla="*/ 1574 h 1705"/>
                <a:gd name="T46" fmla="*/ 1336 w 2199"/>
                <a:gd name="T47" fmla="*/ 1574 h 1705"/>
                <a:gd name="T48" fmla="*/ 1483 w 2199"/>
                <a:gd name="T49" fmla="*/ 1705 h 1705"/>
                <a:gd name="T50" fmla="*/ 1631 w 2199"/>
                <a:gd name="T51" fmla="*/ 1574 h 1705"/>
                <a:gd name="T52" fmla="*/ 1631 w 2199"/>
                <a:gd name="T53" fmla="*/ 1574 h 1705"/>
                <a:gd name="T54" fmla="*/ 1631 w 2199"/>
                <a:gd name="T55" fmla="*/ 1574 h 1705"/>
                <a:gd name="T56" fmla="*/ 1631 w 2199"/>
                <a:gd name="T57" fmla="*/ 1574 h 1705"/>
                <a:gd name="T58" fmla="*/ 1632 w 2199"/>
                <a:gd name="T59" fmla="*/ 1429 h 1705"/>
                <a:gd name="T60" fmla="*/ 2048 w 2199"/>
                <a:gd name="T61" fmla="*/ 1035 h 1705"/>
                <a:gd name="T62" fmla="*/ 2048 w 2199"/>
                <a:gd name="T63" fmla="*/ 1035 h 1705"/>
                <a:gd name="T64" fmla="*/ 2157 w 2199"/>
                <a:gd name="T65" fmla="*/ 1035 h 1705"/>
                <a:gd name="T66" fmla="*/ 2199 w 2199"/>
                <a:gd name="T67" fmla="*/ 998 h 1705"/>
                <a:gd name="T68" fmla="*/ 2199 w 2199"/>
                <a:gd name="T69" fmla="*/ 652 h 1705"/>
                <a:gd name="T70" fmla="*/ 2186 w 2199"/>
                <a:gd name="T71" fmla="*/ 626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9" h="1705">
                  <a:moveTo>
                    <a:pt x="2186" y="626"/>
                  </a:moveTo>
                  <a:cubicBezTo>
                    <a:pt x="2179" y="619"/>
                    <a:pt x="2168" y="615"/>
                    <a:pt x="2157" y="615"/>
                  </a:cubicBezTo>
                  <a:cubicBezTo>
                    <a:pt x="2049" y="615"/>
                    <a:pt x="2049" y="615"/>
                    <a:pt x="2049" y="615"/>
                  </a:cubicBezTo>
                  <a:cubicBezTo>
                    <a:pt x="2049" y="614"/>
                    <a:pt x="2049" y="614"/>
                    <a:pt x="2049" y="614"/>
                  </a:cubicBezTo>
                  <a:cubicBezTo>
                    <a:pt x="1967" y="382"/>
                    <a:pt x="1706" y="176"/>
                    <a:pt x="1476" y="134"/>
                  </a:cubicBezTo>
                  <a:cubicBezTo>
                    <a:pt x="1469" y="132"/>
                    <a:pt x="1462" y="131"/>
                    <a:pt x="1455" y="130"/>
                  </a:cubicBezTo>
                  <a:cubicBezTo>
                    <a:pt x="1455" y="0"/>
                    <a:pt x="1455" y="0"/>
                    <a:pt x="1455" y="0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454" y="0"/>
                    <a:pt x="1453" y="0"/>
                    <a:pt x="1452" y="0"/>
                  </a:cubicBezTo>
                  <a:cubicBezTo>
                    <a:pt x="1365" y="1"/>
                    <a:pt x="1294" y="54"/>
                    <a:pt x="1294" y="119"/>
                  </a:cubicBezTo>
                  <a:cubicBezTo>
                    <a:pt x="792" y="124"/>
                    <a:pt x="792" y="124"/>
                    <a:pt x="792" y="124"/>
                  </a:cubicBezTo>
                  <a:cubicBezTo>
                    <a:pt x="428" y="124"/>
                    <a:pt x="121" y="345"/>
                    <a:pt x="33" y="646"/>
                  </a:cubicBezTo>
                  <a:cubicBezTo>
                    <a:pt x="22" y="682"/>
                    <a:pt x="0" y="772"/>
                    <a:pt x="14" y="915"/>
                  </a:cubicBezTo>
                  <a:cubicBezTo>
                    <a:pt x="14" y="915"/>
                    <a:pt x="74" y="1281"/>
                    <a:pt x="413" y="1399"/>
                  </a:cubicBezTo>
                  <a:cubicBezTo>
                    <a:pt x="412" y="1574"/>
                    <a:pt x="412" y="1574"/>
                    <a:pt x="412" y="1574"/>
                  </a:cubicBezTo>
                  <a:cubicBezTo>
                    <a:pt x="412" y="1574"/>
                    <a:pt x="412" y="1574"/>
                    <a:pt x="412" y="1574"/>
                  </a:cubicBezTo>
                  <a:cubicBezTo>
                    <a:pt x="412" y="1646"/>
                    <a:pt x="478" y="1705"/>
                    <a:pt x="560" y="1705"/>
                  </a:cubicBezTo>
                  <a:cubicBezTo>
                    <a:pt x="641" y="1705"/>
                    <a:pt x="707" y="1646"/>
                    <a:pt x="707" y="1574"/>
                  </a:cubicBezTo>
                  <a:cubicBezTo>
                    <a:pt x="707" y="1574"/>
                    <a:pt x="707" y="1574"/>
                    <a:pt x="707" y="1574"/>
                  </a:cubicBezTo>
                  <a:cubicBezTo>
                    <a:pt x="707" y="1574"/>
                    <a:pt x="707" y="1574"/>
                    <a:pt x="707" y="1574"/>
                  </a:cubicBezTo>
                  <a:cubicBezTo>
                    <a:pt x="707" y="1486"/>
                    <a:pt x="707" y="1486"/>
                    <a:pt x="707" y="1486"/>
                  </a:cubicBezTo>
                  <a:cubicBezTo>
                    <a:pt x="735" y="1489"/>
                    <a:pt x="1323" y="1490"/>
                    <a:pt x="1335" y="1490"/>
                  </a:cubicBezTo>
                  <a:cubicBezTo>
                    <a:pt x="1335" y="1574"/>
                    <a:pt x="1335" y="1574"/>
                    <a:pt x="1335" y="1574"/>
                  </a:cubicBezTo>
                  <a:cubicBezTo>
                    <a:pt x="1336" y="1574"/>
                    <a:pt x="1336" y="1574"/>
                    <a:pt x="1336" y="1574"/>
                  </a:cubicBezTo>
                  <a:cubicBezTo>
                    <a:pt x="1336" y="1646"/>
                    <a:pt x="1402" y="1705"/>
                    <a:pt x="1483" y="1705"/>
                  </a:cubicBezTo>
                  <a:cubicBezTo>
                    <a:pt x="1565" y="1705"/>
                    <a:pt x="1630" y="1646"/>
                    <a:pt x="1631" y="1574"/>
                  </a:cubicBezTo>
                  <a:cubicBezTo>
                    <a:pt x="1631" y="1574"/>
                    <a:pt x="1631" y="1574"/>
                    <a:pt x="1631" y="1574"/>
                  </a:cubicBezTo>
                  <a:cubicBezTo>
                    <a:pt x="1631" y="1574"/>
                    <a:pt x="1631" y="1574"/>
                    <a:pt x="1631" y="1574"/>
                  </a:cubicBezTo>
                  <a:cubicBezTo>
                    <a:pt x="1631" y="1574"/>
                    <a:pt x="1631" y="1574"/>
                    <a:pt x="1631" y="1574"/>
                  </a:cubicBezTo>
                  <a:cubicBezTo>
                    <a:pt x="1632" y="1429"/>
                    <a:pt x="1632" y="1429"/>
                    <a:pt x="1632" y="1429"/>
                  </a:cubicBezTo>
                  <a:cubicBezTo>
                    <a:pt x="1829" y="1347"/>
                    <a:pt x="1982" y="1223"/>
                    <a:pt x="2048" y="1035"/>
                  </a:cubicBezTo>
                  <a:cubicBezTo>
                    <a:pt x="2048" y="1035"/>
                    <a:pt x="2048" y="1035"/>
                    <a:pt x="2048" y="1035"/>
                  </a:cubicBezTo>
                  <a:cubicBezTo>
                    <a:pt x="2157" y="1035"/>
                    <a:pt x="2157" y="1035"/>
                    <a:pt x="2157" y="1035"/>
                  </a:cubicBezTo>
                  <a:cubicBezTo>
                    <a:pt x="2180" y="1035"/>
                    <a:pt x="2199" y="1019"/>
                    <a:pt x="2199" y="998"/>
                  </a:cubicBezTo>
                  <a:cubicBezTo>
                    <a:pt x="2199" y="652"/>
                    <a:pt x="2199" y="652"/>
                    <a:pt x="2199" y="652"/>
                  </a:cubicBezTo>
                  <a:cubicBezTo>
                    <a:pt x="2199" y="642"/>
                    <a:pt x="2194" y="633"/>
                    <a:pt x="2186" y="62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Sľíďè"/>
            <p:cNvSpPr/>
            <p:nvPr/>
          </p:nvSpPr>
          <p:spPr bwMode="auto">
            <a:xfrm>
              <a:off x="6150276" y="2787148"/>
              <a:ext cx="263439" cy="316127"/>
            </a:xfrm>
            <a:custGeom>
              <a:avLst/>
              <a:gdLst>
                <a:gd name="T0" fmla="*/ 177 w 177"/>
                <a:gd name="T1" fmla="*/ 0 h 212"/>
                <a:gd name="T2" fmla="*/ 177 w 177"/>
                <a:gd name="T3" fmla="*/ 175 h 212"/>
                <a:gd name="T4" fmla="*/ 76 w 177"/>
                <a:gd name="T5" fmla="*/ 210 h 212"/>
                <a:gd name="T6" fmla="*/ 3 w 177"/>
                <a:gd name="T7" fmla="*/ 193 h 212"/>
                <a:gd name="T8" fmla="*/ 0 w 177"/>
                <a:gd name="T9" fmla="*/ 164 h 212"/>
                <a:gd name="T10" fmla="*/ 177 w 177"/>
                <a:gd name="T1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212">
                  <a:moveTo>
                    <a:pt x="177" y="0"/>
                  </a:moveTo>
                  <a:cubicBezTo>
                    <a:pt x="177" y="175"/>
                    <a:pt x="177" y="175"/>
                    <a:pt x="177" y="175"/>
                  </a:cubicBezTo>
                  <a:cubicBezTo>
                    <a:pt x="175" y="166"/>
                    <a:pt x="155" y="212"/>
                    <a:pt x="76" y="210"/>
                  </a:cubicBezTo>
                  <a:cubicBezTo>
                    <a:pt x="49" y="210"/>
                    <a:pt x="24" y="204"/>
                    <a:pt x="3" y="193"/>
                  </a:cubicBezTo>
                  <a:cubicBezTo>
                    <a:pt x="1" y="184"/>
                    <a:pt x="0" y="174"/>
                    <a:pt x="0" y="164"/>
                  </a:cubicBezTo>
                  <a:cubicBezTo>
                    <a:pt x="0" y="75"/>
                    <a:pt x="78" y="3"/>
                    <a:pt x="1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iśļíḑé"/>
            <p:cNvSpPr/>
            <p:nvPr/>
          </p:nvSpPr>
          <p:spPr bwMode="auto">
            <a:xfrm>
              <a:off x="6835217" y="3149379"/>
              <a:ext cx="256855" cy="23051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íŝḷiďe"/>
            <p:cNvSpPr/>
            <p:nvPr/>
          </p:nvSpPr>
          <p:spPr bwMode="auto">
            <a:xfrm>
              <a:off x="6966937" y="3208651"/>
              <a:ext cx="59276" cy="526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íŝḷîḋê"/>
            <p:cNvSpPr/>
            <p:nvPr/>
          </p:nvSpPr>
          <p:spPr bwMode="auto">
            <a:xfrm>
              <a:off x="7269892" y="3254755"/>
              <a:ext cx="421503" cy="625671"/>
            </a:xfrm>
            <a:custGeom>
              <a:avLst/>
              <a:gdLst>
                <a:gd name="T0" fmla="*/ 285 w 285"/>
                <a:gd name="T1" fmla="*/ 39 h 422"/>
                <a:gd name="T2" fmla="*/ 285 w 285"/>
                <a:gd name="T3" fmla="*/ 385 h 422"/>
                <a:gd name="T4" fmla="*/ 243 w 285"/>
                <a:gd name="T5" fmla="*/ 422 h 422"/>
                <a:gd name="T6" fmla="*/ 134 w 285"/>
                <a:gd name="T7" fmla="*/ 422 h 422"/>
                <a:gd name="T8" fmla="*/ 134 w 285"/>
                <a:gd name="T9" fmla="*/ 422 h 422"/>
                <a:gd name="T10" fmla="*/ 0 w 285"/>
                <a:gd name="T11" fmla="*/ 211 h 422"/>
                <a:gd name="T12" fmla="*/ 135 w 285"/>
                <a:gd name="T13" fmla="*/ 0 h 422"/>
                <a:gd name="T14" fmla="*/ 135 w 285"/>
                <a:gd name="T15" fmla="*/ 1 h 422"/>
                <a:gd name="T16" fmla="*/ 243 w 285"/>
                <a:gd name="T17" fmla="*/ 1 h 422"/>
                <a:gd name="T18" fmla="*/ 272 w 285"/>
                <a:gd name="T19" fmla="*/ 12 h 422"/>
                <a:gd name="T20" fmla="*/ 285 w 285"/>
                <a:gd name="T21" fmla="*/ 39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422">
                  <a:moveTo>
                    <a:pt x="285" y="39"/>
                  </a:moveTo>
                  <a:cubicBezTo>
                    <a:pt x="285" y="385"/>
                    <a:pt x="285" y="385"/>
                    <a:pt x="285" y="385"/>
                  </a:cubicBezTo>
                  <a:cubicBezTo>
                    <a:pt x="285" y="405"/>
                    <a:pt x="266" y="422"/>
                    <a:pt x="243" y="422"/>
                  </a:cubicBezTo>
                  <a:cubicBezTo>
                    <a:pt x="134" y="422"/>
                    <a:pt x="134" y="422"/>
                    <a:pt x="134" y="422"/>
                  </a:cubicBezTo>
                  <a:cubicBezTo>
                    <a:pt x="134" y="422"/>
                    <a:pt x="134" y="422"/>
                    <a:pt x="134" y="422"/>
                  </a:cubicBezTo>
                  <a:cubicBezTo>
                    <a:pt x="56" y="391"/>
                    <a:pt x="0" y="308"/>
                    <a:pt x="0" y="211"/>
                  </a:cubicBezTo>
                  <a:cubicBezTo>
                    <a:pt x="0" y="114"/>
                    <a:pt x="56" y="31"/>
                    <a:pt x="135" y="0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243" y="1"/>
                    <a:pt x="243" y="1"/>
                    <a:pt x="243" y="1"/>
                  </a:cubicBezTo>
                  <a:cubicBezTo>
                    <a:pt x="254" y="1"/>
                    <a:pt x="265" y="6"/>
                    <a:pt x="272" y="12"/>
                  </a:cubicBezTo>
                  <a:cubicBezTo>
                    <a:pt x="280" y="19"/>
                    <a:pt x="285" y="28"/>
                    <a:pt x="285" y="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ŝľiḑe"/>
            <p:cNvSpPr/>
            <p:nvPr/>
          </p:nvSpPr>
          <p:spPr bwMode="auto">
            <a:xfrm>
              <a:off x="5471922" y="2635672"/>
              <a:ext cx="829833" cy="59276"/>
            </a:xfrm>
            <a:custGeom>
              <a:avLst/>
              <a:gdLst>
                <a:gd name="T0" fmla="*/ 557 w 557"/>
                <a:gd name="T1" fmla="*/ 20 h 40"/>
                <a:gd name="T2" fmla="*/ 557 w 557"/>
                <a:gd name="T3" fmla="*/ 20 h 40"/>
                <a:gd name="T4" fmla="*/ 528 w 557"/>
                <a:gd name="T5" fmla="*/ 40 h 40"/>
                <a:gd name="T6" fmla="*/ 29 w 557"/>
                <a:gd name="T7" fmla="*/ 40 h 40"/>
                <a:gd name="T8" fmla="*/ 0 w 557"/>
                <a:gd name="T9" fmla="*/ 20 h 40"/>
                <a:gd name="T10" fmla="*/ 0 w 557"/>
                <a:gd name="T11" fmla="*/ 20 h 40"/>
                <a:gd name="T12" fmla="*/ 8 w 557"/>
                <a:gd name="T13" fmla="*/ 7 h 40"/>
                <a:gd name="T14" fmla="*/ 29 w 557"/>
                <a:gd name="T15" fmla="*/ 0 h 40"/>
                <a:gd name="T16" fmla="*/ 528 w 557"/>
                <a:gd name="T17" fmla="*/ 0 h 40"/>
                <a:gd name="T18" fmla="*/ 557 w 557"/>
                <a:gd name="T1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7" h="40">
                  <a:moveTo>
                    <a:pt x="557" y="20"/>
                  </a:moveTo>
                  <a:cubicBezTo>
                    <a:pt x="557" y="20"/>
                    <a:pt x="557" y="20"/>
                    <a:pt x="557" y="20"/>
                  </a:cubicBezTo>
                  <a:cubicBezTo>
                    <a:pt x="554" y="31"/>
                    <a:pt x="542" y="40"/>
                    <a:pt x="528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15" y="40"/>
                    <a:pt x="3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5"/>
                    <a:pt x="4" y="11"/>
                    <a:pt x="8" y="7"/>
                  </a:cubicBezTo>
                  <a:cubicBezTo>
                    <a:pt x="13" y="3"/>
                    <a:pt x="21" y="0"/>
                    <a:pt x="2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42" y="0"/>
                    <a:pt x="554" y="8"/>
                    <a:pt x="55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ïsļíďe"/>
            <p:cNvSpPr/>
            <p:nvPr/>
          </p:nvSpPr>
          <p:spPr bwMode="auto">
            <a:xfrm>
              <a:off x="5366547" y="4453404"/>
              <a:ext cx="296371" cy="237095"/>
            </a:xfrm>
            <a:custGeom>
              <a:avLst/>
              <a:gdLst>
                <a:gd name="T0" fmla="*/ 198 w 198"/>
                <a:gd name="T1" fmla="*/ 43 h 157"/>
                <a:gd name="T2" fmla="*/ 194 w 198"/>
                <a:gd name="T3" fmla="*/ 94 h 157"/>
                <a:gd name="T4" fmla="*/ 99 w 198"/>
                <a:gd name="T5" fmla="*/ 157 h 157"/>
                <a:gd name="T6" fmla="*/ 4 w 198"/>
                <a:gd name="T7" fmla="*/ 94 h 157"/>
                <a:gd name="T8" fmla="*/ 0 w 198"/>
                <a:gd name="T9" fmla="*/ 76 h 157"/>
                <a:gd name="T10" fmla="*/ 8 w 198"/>
                <a:gd name="T11" fmla="*/ 68 h 157"/>
                <a:gd name="T12" fmla="*/ 42 w 198"/>
                <a:gd name="T13" fmla="*/ 0 h 157"/>
                <a:gd name="T14" fmla="*/ 198 w 198"/>
                <a:gd name="T15" fmla="*/ 4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157">
                  <a:moveTo>
                    <a:pt x="198" y="43"/>
                  </a:moveTo>
                  <a:cubicBezTo>
                    <a:pt x="198" y="43"/>
                    <a:pt x="196" y="88"/>
                    <a:pt x="194" y="94"/>
                  </a:cubicBezTo>
                  <a:cubicBezTo>
                    <a:pt x="181" y="130"/>
                    <a:pt x="144" y="157"/>
                    <a:pt x="99" y="157"/>
                  </a:cubicBezTo>
                  <a:cubicBezTo>
                    <a:pt x="54" y="157"/>
                    <a:pt x="17" y="130"/>
                    <a:pt x="4" y="94"/>
                  </a:cubicBezTo>
                  <a:cubicBezTo>
                    <a:pt x="2" y="88"/>
                    <a:pt x="1" y="82"/>
                    <a:pt x="0" y="7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24" y="39"/>
                    <a:pt x="103" y="33"/>
                    <a:pt x="198" y="4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íṩḷïďè"/>
            <p:cNvSpPr/>
            <p:nvPr/>
          </p:nvSpPr>
          <p:spPr bwMode="auto">
            <a:xfrm>
              <a:off x="6578366" y="4387544"/>
              <a:ext cx="368815" cy="270027"/>
            </a:xfrm>
            <a:custGeom>
              <a:avLst/>
              <a:gdLst>
                <a:gd name="T0" fmla="*/ 243 w 247"/>
                <a:gd name="T1" fmla="*/ 20 h 181"/>
                <a:gd name="T2" fmla="*/ 243 w 247"/>
                <a:gd name="T3" fmla="*/ 101 h 181"/>
                <a:gd name="T4" fmla="*/ 243 w 247"/>
                <a:gd name="T5" fmla="*/ 101 h 181"/>
                <a:gd name="T6" fmla="*/ 144 w 247"/>
                <a:gd name="T7" fmla="*/ 181 h 181"/>
                <a:gd name="T8" fmla="*/ 45 w 247"/>
                <a:gd name="T9" fmla="*/ 101 h 181"/>
                <a:gd name="T10" fmla="*/ 0 w 247"/>
                <a:gd name="T11" fmla="*/ 95 h 181"/>
                <a:gd name="T12" fmla="*/ 101 w 247"/>
                <a:gd name="T13" fmla="*/ 15 h 181"/>
                <a:gd name="T14" fmla="*/ 243 w 247"/>
                <a:gd name="T15" fmla="*/ 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81">
                  <a:moveTo>
                    <a:pt x="243" y="20"/>
                  </a:moveTo>
                  <a:cubicBezTo>
                    <a:pt x="243" y="101"/>
                    <a:pt x="243" y="101"/>
                    <a:pt x="243" y="101"/>
                  </a:cubicBezTo>
                  <a:cubicBezTo>
                    <a:pt x="243" y="101"/>
                    <a:pt x="243" y="101"/>
                    <a:pt x="243" y="101"/>
                  </a:cubicBezTo>
                  <a:cubicBezTo>
                    <a:pt x="238" y="146"/>
                    <a:pt x="195" y="181"/>
                    <a:pt x="144" y="181"/>
                  </a:cubicBezTo>
                  <a:cubicBezTo>
                    <a:pt x="92" y="181"/>
                    <a:pt x="49" y="146"/>
                    <a:pt x="45" y="10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247" y="0"/>
                    <a:pt x="243" y="20"/>
                    <a:pt x="243" y="2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îšḻíḍê"/>
            <p:cNvSpPr/>
            <p:nvPr/>
          </p:nvSpPr>
          <p:spPr bwMode="auto">
            <a:xfrm>
              <a:off x="4424750" y="3616982"/>
              <a:ext cx="3266645" cy="1271097"/>
            </a:xfrm>
            <a:custGeom>
              <a:avLst/>
              <a:gdLst>
                <a:gd name="T0" fmla="*/ 2190 w 2190"/>
                <a:gd name="T1" fmla="*/ 0 h 855"/>
                <a:gd name="T2" fmla="*/ 2190 w 2190"/>
                <a:gd name="T3" fmla="*/ 147 h 855"/>
                <a:gd name="T4" fmla="*/ 2147 w 2190"/>
                <a:gd name="T5" fmla="*/ 184 h 855"/>
                <a:gd name="T6" fmla="*/ 2039 w 2190"/>
                <a:gd name="T7" fmla="*/ 184 h 855"/>
                <a:gd name="T8" fmla="*/ 2038 w 2190"/>
                <a:gd name="T9" fmla="*/ 184 h 855"/>
                <a:gd name="T10" fmla="*/ 1622 w 2190"/>
                <a:gd name="T11" fmla="*/ 578 h 855"/>
                <a:gd name="T12" fmla="*/ 1621 w 2190"/>
                <a:gd name="T13" fmla="*/ 724 h 855"/>
                <a:gd name="T14" fmla="*/ 1622 w 2190"/>
                <a:gd name="T15" fmla="*/ 724 h 855"/>
                <a:gd name="T16" fmla="*/ 1621 w 2190"/>
                <a:gd name="T17" fmla="*/ 724 h 855"/>
                <a:gd name="T18" fmla="*/ 1473 w 2190"/>
                <a:gd name="T19" fmla="*/ 855 h 855"/>
                <a:gd name="T20" fmla="*/ 1326 w 2190"/>
                <a:gd name="T21" fmla="*/ 724 h 855"/>
                <a:gd name="T22" fmla="*/ 1326 w 2190"/>
                <a:gd name="T23" fmla="*/ 724 h 855"/>
                <a:gd name="T24" fmla="*/ 1325 w 2190"/>
                <a:gd name="T25" fmla="*/ 639 h 855"/>
                <a:gd name="T26" fmla="*/ 697 w 2190"/>
                <a:gd name="T27" fmla="*/ 635 h 855"/>
                <a:gd name="T28" fmla="*/ 698 w 2190"/>
                <a:gd name="T29" fmla="*/ 722 h 855"/>
                <a:gd name="T30" fmla="*/ 698 w 2190"/>
                <a:gd name="T31" fmla="*/ 724 h 855"/>
                <a:gd name="T32" fmla="*/ 697 w 2190"/>
                <a:gd name="T33" fmla="*/ 724 h 855"/>
                <a:gd name="T34" fmla="*/ 550 w 2190"/>
                <a:gd name="T35" fmla="*/ 855 h 855"/>
                <a:gd name="T36" fmla="*/ 402 w 2190"/>
                <a:gd name="T37" fmla="*/ 724 h 855"/>
                <a:gd name="T38" fmla="*/ 402 w 2190"/>
                <a:gd name="T39" fmla="*/ 724 h 855"/>
                <a:gd name="T40" fmla="*/ 404 w 2190"/>
                <a:gd name="T41" fmla="*/ 548 h 855"/>
                <a:gd name="T42" fmla="*/ 4 w 2190"/>
                <a:gd name="T43" fmla="*/ 63 h 855"/>
                <a:gd name="T44" fmla="*/ 0 w 2190"/>
                <a:gd name="T45" fmla="*/ 0 h 855"/>
                <a:gd name="T46" fmla="*/ 2190 w 2190"/>
                <a:gd name="T47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90" h="855">
                  <a:moveTo>
                    <a:pt x="2190" y="0"/>
                  </a:moveTo>
                  <a:cubicBezTo>
                    <a:pt x="2190" y="147"/>
                    <a:pt x="2190" y="147"/>
                    <a:pt x="2190" y="147"/>
                  </a:cubicBezTo>
                  <a:cubicBezTo>
                    <a:pt x="2190" y="167"/>
                    <a:pt x="2170" y="184"/>
                    <a:pt x="2147" y="184"/>
                  </a:cubicBezTo>
                  <a:cubicBezTo>
                    <a:pt x="2039" y="184"/>
                    <a:pt x="2039" y="184"/>
                    <a:pt x="2039" y="184"/>
                  </a:cubicBezTo>
                  <a:cubicBezTo>
                    <a:pt x="2038" y="184"/>
                    <a:pt x="2038" y="184"/>
                    <a:pt x="2038" y="184"/>
                  </a:cubicBezTo>
                  <a:cubicBezTo>
                    <a:pt x="1972" y="372"/>
                    <a:pt x="1820" y="496"/>
                    <a:pt x="1622" y="578"/>
                  </a:cubicBezTo>
                  <a:cubicBezTo>
                    <a:pt x="1621" y="724"/>
                    <a:pt x="1621" y="724"/>
                    <a:pt x="1621" y="724"/>
                  </a:cubicBezTo>
                  <a:cubicBezTo>
                    <a:pt x="1622" y="724"/>
                    <a:pt x="1622" y="724"/>
                    <a:pt x="1622" y="724"/>
                  </a:cubicBezTo>
                  <a:cubicBezTo>
                    <a:pt x="1621" y="724"/>
                    <a:pt x="1621" y="724"/>
                    <a:pt x="1621" y="724"/>
                  </a:cubicBezTo>
                  <a:cubicBezTo>
                    <a:pt x="1621" y="796"/>
                    <a:pt x="1555" y="855"/>
                    <a:pt x="1473" y="855"/>
                  </a:cubicBezTo>
                  <a:cubicBezTo>
                    <a:pt x="1392" y="855"/>
                    <a:pt x="1326" y="796"/>
                    <a:pt x="1326" y="724"/>
                  </a:cubicBezTo>
                  <a:cubicBezTo>
                    <a:pt x="1326" y="724"/>
                    <a:pt x="1326" y="724"/>
                    <a:pt x="1326" y="724"/>
                  </a:cubicBezTo>
                  <a:cubicBezTo>
                    <a:pt x="1325" y="639"/>
                    <a:pt x="1325" y="639"/>
                    <a:pt x="1325" y="639"/>
                  </a:cubicBezTo>
                  <a:cubicBezTo>
                    <a:pt x="1314" y="640"/>
                    <a:pt x="725" y="638"/>
                    <a:pt x="697" y="635"/>
                  </a:cubicBezTo>
                  <a:cubicBezTo>
                    <a:pt x="698" y="722"/>
                    <a:pt x="698" y="722"/>
                    <a:pt x="698" y="722"/>
                  </a:cubicBezTo>
                  <a:cubicBezTo>
                    <a:pt x="698" y="724"/>
                    <a:pt x="698" y="724"/>
                    <a:pt x="698" y="724"/>
                  </a:cubicBezTo>
                  <a:cubicBezTo>
                    <a:pt x="697" y="724"/>
                    <a:pt x="697" y="724"/>
                    <a:pt x="697" y="724"/>
                  </a:cubicBezTo>
                  <a:cubicBezTo>
                    <a:pt x="697" y="796"/>
                    <a:pt x="631" y="855"/>
                    <a:pt x="550" y="855"/>
                  </a:cubicBezTo>
                  <a:cubicBezTo>
                    <a:pt x="468" y="855"/>
                    <a:pt x="403" y="796"/>
                    <a:pt x="402" y="724"/>
                  </a:cubicBezTo>
                  <a:cubicBezTo>
                    <a:pt x="402" y="724"/>
                    <a:pt x="402" y="724"/>
                    <a:pt x="402" y="724"/>
                  </a:cubicBezTo>
                  <a:cubicBezTo>
                    <a:pt x="404" y="548"/>
                    <a:pt x="404" y="548"/>
                    <a:pt x="404" y="548"/>
                  </a:cubicBezTo>
                  <a:cubicBezTo>
                    <a:pt x="64" y="431"/>
                    <a:pt x="4" y="63"/>
                    <a:pt x="4" y="63"/>
                  </a:cubicBezTo>
                  <a:cubicBezTo>
                    <a:pt x="2" y="41"/>
                    <a:pt x="1" y="20"/>
                    <a:pt x="0" y="0"/>
                  </a:cubicBezTo>
                  <a:lnTo>
                    <a:pt x="21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ṩľiḑê"/>
            <p:cNvSpPr/>
            <p:nvPr/>
          </p:nvSpPr>
          <p:spPr bwMode="auto">
            <a:xfrm>
              <a:off x="4253514" y="2339301"/>
              <a:ext cx="665186" cy="6651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îṧḻiḋe"/>
            <p:cNvSpPr/>
            <p:nvPr/>
          </p:nvSpPr>
          <p:spPr bwMode="auto">
            <a:xfrm>
              <a:off x="4220587" y="2312957"/>
              <a:ext cx="731046" cy="724458"/>
            </a:xfrm>
            <a:custGeom>
              <a:avLst/>
              <a:gdLst>
                <a:gd name="T0" fmla="*/ 244 w 489"/>
                <a:gd name="T1" fmla="*/ 19 h 488"/>
                <a:gd name="T2" fmla="*/ 469 w 489"/>
                <a:gd name="T3" fmla="*/ 244 h 488"/>
                <a:gd name="T4" fmla="*/ 244 w 489"/>
                <a:gd name="T5" fmla="*/ 468 h 488"/>
                <a:gd name="T6" fmla="*/ 20 w 489"/>
                <a:gd name="T7" fmla="*/ 244 h 488"/>
                <a:gd name="T8" fmla="*/ 244 w 489"/>
                <a:gd name="T9" fmla="*/ 19 h 488"/>
                <a:gd name="T10" fmla="*/ 244 w 489"/>
                <a:gd name="T11" fmla="*/ 0 h 488"/>
                <a:gd name="T12" fmla="*/ 195 w 489"/>
                <a:gd name="T13" fmla="*/ 5 h 488"/>
                <a:gd name="T14" fmla="*/ 149 w 489"/>
                <a:gd name="T15" fmla="*/ 19 h 488"/>
                <a:gd name="T16" fmla="*/ 108 w 489"/>
                <a:gd name="T17" fmla="*/ 41 h 488"/>
                <a:gd name="T18" fmla="*/ 72 w 489"/>
                <a:gd name="T19" fmla="*/ 71 h 488"/>
                <a:gd name="T20" fmla="*/ 42 w 489"/>
                <a:gd name="T21" fmla="*/ 107 h 488"/>
                <a:gd name="T22" fmla="*/ 19 w 489"/>
                <a:gd name="T23" fmla="*/ 149 h 488"/>
                <a:gd name="T24" fmla="*/ 5 w 489"/>
                <a:gd name="T25" fmla="*/ 195 h 488"/>
                <a:gd name="T26" fmla="*/ 0 w 489"/>
                <a:gd name="T27" fmla="*/ 244 h 488"/>
                <a:gd name="T28" fmla="*/ 5 w 489"/>
                <a:gd name="T29" fmla="*/ 293 h 488"/>
                <a:gd name="T30" fmla="*/ 19 w 489"/>
                <a:gd name="T31" fmla="*/ 339 h 488"/>
                <a:gd name="T32" fmla="*/ 42 w 489"/>
                <a:gd name="T33" fmla="*/ 381 h 488"/>
                <a:gd name="T34" fmla="*/ 72 w 489"/>
                <a:gd name="T35" fmla="*/ 417 h 488"/>
                <a:gd name="T36" fmla="*/ 108 w 489"/>
                <a:gd name="T37" fmla="*/ 446 h 488"/>
                <a:gd name="T38" fmla="*/ 149 w 489"/>
                <a:gd name="T39" fmla="*/ 469 h 488"/>
                <a:gd name="T40" fmla="*/ 195 w 489"/>
                <a:gd name="T41" fmla="*/ 483 h 488"/>
                <a:gd name="T42" fmla="*/ 244 w 489"/>
                <a:gd name="T43" fmla="*/ 488 h 488"/>
                <a:gd name="T44" fmla="*/ 294 w 489"/>
                <a:gd name="T45" fmla="*/ 483 h 488"/>
                <a:gd name="T46" fmla="*/ 340 w 489"/>
                <a:gd name="T47" fmla="*/ 469 h 488"/>
                <a:gd name="T48" fmla="*/ 381 w 489"/>
                <a:gd name="T49" fmla="*/ 446 h 488"/>
                <a:gd name="T50" fmla="*/ 417 w 489"/>
                <a:gd name="T51" fmla="*/ 417 h 488"/>
                <a:gd name="T52" fmla="*/ 447 w 489"/>
                <a:gd name="T53" fmla="*/ 381 h 488"/>
                <a:gd name="T54" fmla="*/ 469 w 489"/>
                <a:gd name="T55" fmla="*/ 339 h 488"/>
                <a:gd name="T56" fmla="*/ 484 w 489"/>
                <a:gd name="T57" fmla="*/ 293 h 488"/>
                <a:gd name="T58" fmla="*/ 489 w 489"/>
                <a:gd name="T59" fmla="*/ 244 h 488"/>
                <a:gd name="T60" fmla="*/ 484 w 489"/>
                <a:gd name="T61" fmla="*/ 195 h 488"/>
                <a:gd name="T62" fmla="*/ 469 w 489"/>
                <a:gd name="T63" fmla="*/ 149 h 488"/>
                <a:gd name="T64" fmla="*/ 447 w 489"/>
                <a:gd name="T65" fmla="*/ 107 h 488"/>
                <a:gd name="T66" fmla="*/ 417 w 489"/>
                <a:gd name="T67" fmla="*/ 71 h 488"/>
                <a:gd name="T68" fmla="*/ 381 w 489"/>
                <a:gd name="T69" fmla="*/ 41 h 488"/>
                <a:gd name="T70" fmla="*/ 340 w 489"/>
                <a:gd name="T71" fmla="*/ 19 h 488"/>
                <a:gd name="T72" fmla="*/ 294 w 489"/>
                <a:gd name="T73" fmla="*/ 5 h 488"/>
                <a:gd name="T74" fmla="*/ 244 w 489"/>
                <a:gd name="T75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9" h="488">
                  <a:moveTo>
                    <a:pt x="244" y="19"/>
                  </a:moveTo>
                  <a:cubicBezTo>
                    <a:pt x="368" y="19"/>
                    <a:pt x="469" y="120"/>
                    <a:pt x="469" y="244"/>
                  </a:cubicBezTo>
                  <a:cubicBezTo>
                    <a:pt x="469" y="368"/>
                    <a:pt x="368" y="468"/>
                    <a:pt x="244" y="468"/>
                  </a:cubicBezTo>
                  <a:cubicBezTo>
                    <a:pt x="120" y="468"/>
                    <a:pt x="20" y="368"/>
                    <a:pt x="20" y="244"/>
                  </a:cubicBezTo>
                  <a:cubicBezTo>
                    <a:pt x="20" y="120"/>
                    <a:pt x="120" y="19"/>
                    <a:pt x="244" y="19"/>
                  </a:cubicBezTo>
                  <a:moveTo>
                    <a:pt x="244" y="0"/>
                  </a:moveTo>
                  <a:cubicBezTo>
                    <a:pt x="228" y="0"/>
                    <a:pt x="211" y="1"/>
                    <a:pt x="195" y="5"/>
                  </a:cubicBezTo>
                  <a:cubicBezTo>
                    <a:pt x="180" y="8"/>
                    <a:pt x="164" y="13"/>
                    <a:pt x="149" y="19"/>
                  </a:cubicBezTo>
                  <a:cubicBezTo>
                    <a:pt x="135" y="25"/>
                    <a:pt x="121" y="33"/>
                    <a:pt x="108" y="41"/>
                  </a:cubicBezTo>
                  <a:cubicBezTo>
                    <a:pt x="95" y="50"/>
                    <a:pt x="83" y="60"/>
                    <a:pt x="72" y="71"/>
                  </a:cubicBezTo>
                  <a:cubicBezTo>
                    <a:pt x="61" y="82"/>
                    <a:pt x="51" y="94"/>
                    <a:pt x="42" y="107"/>
                  </a:cubicBezTo>
                  <a:cubicBezTo>
                    <a:pt x="33" y="120"/>
                    <a:pt x="26" y="134"/>
                    <a:pt x="19" y="149"/>
                  </a:cubicBezTo>
                  <a:cubicBezTo>
                    <a:pt x="13" y="164"/>
                    <a:pt x="8" y="179"/>
                    <a:pt x="5" y="195"/>
                  </a:cubicBezTo>
                  <a:cubicBezTo>
                    <a:pt x="2" y="211"/>
                    <a:pt x="0" y="227"/>
                    <a:pt x="0" y="244"/>
                  </a:cubicBezTo>
                  <a:cubicBezTo>
                    <a:pt x="0" y="261"/>
                    <a:pt x="2" y="277"/>
                    <a:pt x="5" y="293"/>
                  </a:cubicBezTo>
                  <a:cubicBezTo>
                    <a:pt x="8" y="309"/>
                    <a:pt x="13" y="324"/>
                    <a:pt x="19" y="339"/>
                  </a:cubicBezTo>
                  <a:cubicBezTo>
                    <a:pt x="26" y="353"/>
                    <a:pt x="33" y="367"/>
                    <a:pt x="42" y="381"/>
                  </a:cubicBezTo>
                  <a:cubicBezTo>
                    <a:pt x="51" y="393"/>
                    <a:pt x="61" y="406"/>
                    <a:pt x="72" y="417"/>
                  </a:cubicBezTo>
                  <a:cubicBezTo>
                    <a:pt x="83" y="428"/>
                    <a:pt x="95" y="438"/>
                    <a:pt x="108" y="446"/>
                  </a:cubicBezTo>
                  <a:cubicBezTo>
                    <a:pt x="121" y="455"/>
                    <a:pt x="135" y="463"/>
                    <a:pt x="149" y="469"/>
                  </a:cubicBezTo>
                  <a:cubicBezTo>
                    <a:pt x="164" y="475"/>
                    <a:pt x="180" y="480"/>
                    <a:pt x="195" y="483"/>
                  </a:cubicBezTo>
                  <a:cubicBezTo>
                    <a:pt x="211" y="487"/>
                    <a:pt x="228" y="488"/>
                    <a:pt x="244" y="488"/>
                  </a:cubicBezTo>
                  <a:cubicBezTo>
                    <a:pt x="261" y="488"/>
                    <a:pt x="278" y="487"/>
                    <a:pt x="294" y="483"/>
                  </a:cubicBezTo>
                  <a:cubicBezTo>
                    <a:pt x="309" y="480"/>
                    <a:pt x="325" y="475"/>
                    <a:pt x="340" y="469"/>
                  </a:cubicBezTo>
                  <a:cubicBezTo>
                    <a:pt x="354" y="463"/>
                    <a:pt x="368" y="455"/>
                    <a:pt x="381" y="446"/>
                  </a:cubicBezTo>
                  <a:cubicBezTo>
                    <a:pt x="394" y="438"/>
                    <a:pt x="406" y="428"/>
                    <a:pt x="417" y="417"/>
                  </a:cubicBezTo>
                  <a:cubicBezTo>
                    <a:pt x="428" y="406"/>
                    <a:pt x="438" y="393"/>
                    <a:pt x="447" y="381"/>
                  </a:cubicBezTo>
                  <a:cubicBezTo>
                    <a:pt x="456" y="367"/>
                    <a:pt x="463" y="353"/>
                    <a:pt x="469" y="339"/>
                  </a:cubicBezTo>
                  <a:cubicBezTo>
                    <a:pt x="476" y="324"/>
                    <a:pt x="481" y="309"/>
                    <a:pt x="484" y="293"/>
                  </a:cubicBezTo>
                  <a:cubicBezTo>
                    <a:pt x="487" y="277"/>
                    <a:pt x="489" y="261"/>
                    <a:pt x="489" y="244"/>
                  </a:cubicBezTo>
                  <a:cubicBezTo>
                    <a:pt x="489" y="227"/>
                    <a:pt x="487" y="211"/>
                    <a:pt x="484" y="195"/>
                  </a:cubicBezTo>
                  <a:cubicBezTo>
                    <a:pt x="481" y="179"/>
                    <a:pt x="476" y="164"/>
                    <a:pt x="469" y="149"/>
                  </a:cubicBezTo>
                  <a:cubicBezTo>
                    <a:pt x="463" y="134"/>
                    <a:pt x="456" y="120"/>
                    <a:pt x="447" y="107"/>
                  </a:cubicBezTo>
                  <a:cubicBezTo>
                    <a:pt x="438" y="94"/>
                    <a:pt x="428" y="82"/>
                    <a:pt x="417" y="71"/>
                  </a:cubicBezTo>
                  <a:cubicBezTo>
                    <a:pt x="406" y="60"/>
                    <a:pt x="394" y="50"/>
                    <a:pt x="381" y="41"/>
                  </a:cubicBezTo>
                  <a:cubicBezTo>
                    <a:pt x="368" y="33"/>
                    <a:pt x="354" y="25"/>
                    <a:pt x="340" y="19"/>
                  </a:cubicBezTo>
                  <a:cubicBezTo>
                    <a:pt x="325" y="13"/>
                    <a:pt x="309" y="8"/>
                    <a:pt x="294" y="5"/>
                  </a:cubicBezTo>
                  <a:cubicBezTo>
                    <a:pt x="278" y="1"/>
                    <a:pt x="261" y="0"/>
                    <a:pt x="244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1" name="îşľîďè"/>
            <p:cNvSpPr/>
            <p:nvPr/>
          </p:nvSpPr>
          <p:spPr bwMode="auto">
            <a:xfrm>
              <a:off x="4576229" y="2675188"/>
              <a:ext cx="111964" cy="177824"/>
            </a:xfrm>
            <a:custGeom>
              <a:avLst/>
              <a:gdLst>
                <a:gd name="T0" fmla="*/ 17 w 17"/>
                <a:gd name="T1" fmla="*/ 26 h 27"/>
                <a:gd name="T2" fmla="*/ 15 w 17"/>
                <a:gd name="T3" fmla="*/ 27 h 27"/>
                <a:gd name="T4" fmla="*/ 0 w 17"/>
                <a:gd name="T5" fmla="*/ 2 h 27"/>
                <a:gd name="T6" fmla="*/ 2 w 17"/>
                <a:gd name="T7" fmla="*/ 0 h 27"/>
                <a:gd name="T8" fmla="*/ 17 w 17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6"/>
                  </a:moveTo>
                  <a:lnTo>
                    <a:pt x="15" y="27"/>
                  </a:lnTo>
                  <a:lnTo>
                    <a:pt x="0" y="2"/>
                  </a:lnTo>
                  <a:lnTo>
                    <a:pt x="2" y="0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rgbClr val="D67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iṥ1iḍe"/>
            <p:cNvSpPr/>
            <p:nvPr/>
          </p:nvSpPr>
          <p:spPr bwMode="auto">
            <a:xfrm>
              <a:off x="4444510" y="2536881"/>
              <a:ext cx="144891" cy="144892"/>
            </a:xfrm>
            <a:custGeom>
              <a:avLst/>
              <a:gdLst>
                <a:gd name="T0" fmla="*/ 95 w 98"/>
                <a:gd name="T1" fmla="*/ 81 h 100"/>
                <a:gd name="T2" fmla="*/ 95 w 98"/>
                <a:gd name="T3" fmla="*/ 81 h 100"/>
                <a:gd name="T4" fmla="*/ 95 w 98"/>
                <a:gd name="T5" fmla="*/ 81 h 100"/>
                <a:gd name="T6" fmla="*/ 95 w 98"/>
                <a:gd name="T7" fmla="*/ 81 h 100"/>
                <a:gd name="T8" fmla="*/ 20 w 98"/>
                <a:gd name="T9" fmla="*/ 4 h 100"/>
                <a:gd name="T10" fmla="*/ 11 w 98"/>
                <a:gd name="T11" fmla="*/ 0 h 100"/>
                <a:gd name="T12" fmla="*/ 0 w 98"/>
                <a:gd name="T13" fmla="*/ 11 h 100"/>
                <a:gd name="T14" fmla="*/ 4 w 98"/>
                <a:gd name="T15" fmla="*/ 19 h 100"/>
                <a:gd name="T16" fmla="*/ 78 w 98"/>
                <a:gd name="T17" fmla="*/ 97 h 100"/>
                <a:gd name="T18" fmla="*/ 79 w 98"/>
                <a:gd name="T19" fmla="*/ 97 h 100"/>
                <a:gd name="T20" fmla="*/ 87 w 98"/>
                <a:gd name="T21" fmla="*/ 100 h 100"/>
                <a:gd name="T22" fmla="*/ 98 w 98"/>
                <a:gd name="T23" fmla="*/ 89 h 100"/>
                <a:gd name="T24" fmla="*/ 95 w 98"/>
                <a:gd name="T25" fmla="*/ 8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00">
                  <a:moveTo>
                    <a:pt x="95" y="81"/>
                  </a:move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1"/>
                    <a:pt x="15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4"/>
                    <a:pt x="1" y="17"/>
                    <a:pt x="4" y="19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1" y="99"/>
                    <a:pt x="84" y="100"/>
                    <a:pt x="87" y="100"/>
                  </a:cubicBezTo>
                  <a:cubicBezTo>
                    <a:pt x="93" y="100"/>
                    <a:pt x="98" y="95"/>
                    <a:pt x="98" y="89"/>
                  </a:cubicBezTo>
                  <a:cubicBezTo>
                    <a:pt x="98" y="86"/>
                    <a:pt x="97" y="83"/>
                    <a:pt x="95" y="81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îṧļïḑè"/>
            <p:cNvSpPr/>
            <p:nvPr/>
          </p:nvSpPr>
          <p:spPr bwMode="auto">
            <a:xfrm>
              <a:off x="4589401" y="2642256"/>
              <a:ext cx="184407" cy="46104"/>
            </a:xfrm>
            <a:custGeom>
              <a:avLst/>
              <a:gdLst>
                <a:gd name="T0" fmla="*/ 108 w 121"/>
                <a:gd name="T1" fmla="*/ 0 h 33"/>
                <a:gd name="T2" fmla="*/ 108 w 121"/>
                <a:gd name="T3" fmla="*/ 0 h 33"/>
                <a:gd name="T4" fmla="*/ 108 w 121"/>
                <a:gd name="T5" fmla="*/ 0 h 33"/>
                <a:gd name="T6" fmla="*/ 108 w 121"/>
                <a:gd name="T7" fmla="*/ 0 h 33"/>
                <a:gd name="T8" fmla="*/ 11 w 121"/>
                <a:gd name="T9" fmla="*/ 12 h 33"/>
                <a:gd name="T10" fmla="*/ 3 w 121"/>
                <a:gd name="T11" fmla="*/ 16 h 33"/>
                <a:gd name="T12" fmla="*/ 6 w 121"/>
                <a:gd name="T13" fmla="*/ 31 h 33"/>
                <a:gd name="T14" fmla="*/ 14 w 121"/>
                <a:gd name="T15" fmla="*/ 33 h 33"/>
                <a:gd name="T16" fmla="*/ 111 w 121"/>
                <a:gd name="T17" fmla="*/ 20 h 33"/>
                <a:gd name="T18" fmla="*/ 112 w 121"/>
                <a:gd name="T19" fmla="*/ 20 h 33"/>
                <a:gd name="T20" fmla="*/ 118 w 121"/>
                <a:gd name="T21" fmla="*/ 16 h 33"/>
                <a:gd name="T22" fmla="*/ 116 w 121"/>
                <a:gd name="T23" fmla="*/ 2 h 33"/>
                <a:gd name="T24" fmla="*/ 108 w 121"/>
                <a:gd name="T2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33">
                  <a:moveTo>
                    <a:pt x="108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8" y="12"/>
                    <a:pt x="5" y="14"/>
                    <a:pt x="3" y="16"/>
                  </a:cubicBezTo>
                  <a:cubicBezTo>
                    <a:pt x="0" y="21"/>
                    <a:pt x="1" y="27"/>
                    <a:pt x="6" y="31"/>
                  </a:cubicBezTo>
                  <a:cubicBezTo>
                    <a:pt x="8" y="32"/>
                    <a:pt x="11" y="33"/>
                    <a:pt x="14" y="33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4" y="20"/>
                    <a:pt x="116" y="18"/>
                    <a:pt x="118" y="16"/>
                  </a:cubicBezTo>
                  <a:cubicBezTo>
                    <a:pt x="121" y="12"/>
                    <a:pt x="120" y="5"/>
                    <a:pt x="116" y="2"/>
                  </a:cubicBezTo>
                  <a:cubicBezTo>
                    <a:pt x="114" y="0"/>
                    <a:pt x="111" y="0"/>
                    <a:pt x="108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išľíḑé"/>
            <p:cNvSpPr/>
            <p:nvPr/>
          </p:nvSpPr>
          <p:spPr bwMode="auto">
            <a:xfrm>
              <a:off x="4563057" y="2655428"/>
              <a:ext cx="52688" cy="46104"/>
            </a:xfrm>
            <a:prstGeom prst="ellips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ṩḷíďè"/>
            <p:cNvSpPr/>
            <p:nvPr/>
          </p:nvSpPr>
          <p:spPr bwMode="auto">
            <a:xfrm>
              <a:off x="4543297" y="2635672"/>
              <a:ext cx="92204" cy="85620"/>
            </a:xfrm>
            <a:custGeom>
              <a:avLst/>
              <a:gdLst>
                <a:gd name="T0" fmla="*/ 30 w 60"/>
                <a:gd name="T1" fmla="*/ 13 h 60"/>
                <a:gd name="T2" fmla="*/ 47 w 60"/>
                <a:gd name="T3" fmla="*/ 30 h 60"/>
                <a:gd name="T4" fmla="*/ 30 w 60"/>
                <a:gd name="T5" fmla="*/ 47 h 60"/>
                <a:gd name="T6" fmla="*/ 13 w 60"/>
                <a:gd name="T7" fmla="*/ 30 h 60"/>
                <a:gd name="T8" fmla="*/ 30 w 60"/>
                <a:gd name="T9" fmla="*/ 13 h 60"/>
                <a:gd name="T10" fmla="*/ 30 w 60"/>
                <a:gd name="T11" fmla="*/ 0 h 60"/>
                <a:gd name="T12" fmla="*/ 0 w 60"/>
                <a:gd name="T13" fmla="*/ 30 h 60"/>
                <a:gd name="T14" fmla="*/ 30 w 60"/>
                <a:gd name="T15" fmla="*/ 60 h 60"/>
                <a:gd name="T16" fmla="*/ 60 w 60"/>
                <a:gd name="T17" fmla="*/ 30 h 60"/>
                <a:gd name="T18" fmla="*/ 30 w 60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13"/>
                  </a:moveTo>
                  <a:cubicBezTo>
                    <a:pt x="39" y="13"/>
                    <a:pt x="47" y="20"/>
                    <a:pt x="47" y="30"/>
                  </a:cubicBezTo>
                  <a:cubicBezTo>
                    <a:pt x="47" y="40"/>
                    <a:pt x="39" y="47"/>
                    <a:pt x="30" y="47"/>
                  </a:cubicBezTo>
                  <a:cubicBezTo>
                    <a:pt x="20" y="47"/>
                    <a:pt x="13" y="40"/>
                    <a:pt x="13" y="30"/>
                  </a:cubicBezTo>
                  <a:cubicBezTo>
                    <a:pt x="13" y="20"/>
                    <a:pt x="20" y="13"/>
                    <a:pt x="30" y="13"/>
                  </a:cubicBezTo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íš1ïḍè"/>
            <p:cNvSpPr/>
            <p:nvPr/>
          </p:nvSpPr>
          <p:spPr bwMode="auto">
            <a:xfrm>
              <a:off x="4582813" y="2365645"/>
              <a:ext cx="19760" cy="72448"/>
            </a:xfrm>
            <a:custGeom>
              <a:avLst/>
              <a:gdLst>
                <a:gd name="T0" fmla="*/ 6 w 12"/>
                <a:gd name="T1" fmla="*/ 46 h 46"/>
                <a:gd name="T2" fmla="*/ 6 w 12"/>
                <a:gd name="T3" fmla="*/ 46 h 46"/>
                <a:gd name="T4" fmla="*/ 0 w 12"/>
                <a:gd name="T5" fmla="*/ 40 h 46"/>
                <a:gd name="T6" fmla="*/ 0 w 12"/>
                <a:gd name="T7" fmla="*/ 6 h 46"/>
                <a:gd name="T8" fmla="*/ 6 w 12"/>
                <a:gd name="T9" fmla="*/ 0 h 46"/>
                <a:gd name="T10" fmla="*/ 12 w 12"/>
                <a:gd name="T11" fmla="*/ 6 h 46"/>
                <a:gd name="T12" fmla="*/ 12 w 12"/>
                <a:gd name="T13" fmla="*/ 40 h 46"/>
                <a:gd name="T14" fmla="*/ 6 w 12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6">
                  <a:moveTo>
                    <a:pt x="6" y="46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3" y="46"/>
                    <a:pt x="0" y="43"/>
                    <a:pt x="0" y="4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3"/>
                    <a:pt x="9" y="46"/>
                    <a:pt x="6" y="46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îSḻïḍê"/>
            <p:cNvSpPr/>
            <p:nvPr/>
          </p:nvSpPr>
          <p:spPr bwMode="auto">
            <a:xfrm>
              <a:off x="4754049" y="2457849"/>
              <a:ext cx="59276" cy="52688"/>
            </a:xfrm>
            <a:custGeom>
              <a:avLst/>
              <a:gdLst>
                <a:gd name="T0" fmla="*/ 3 w 37"/>
                <a:gd name="T1" fmla="*/ 34 h 36"/>
                <a:gd name="T2" fmla="*/ 3 w 37"/>
                <a:gd name="T3" fmla="*/ 34 h 36"/>
                <a:gd name="T4" fmla="*/ 3 w 37"/>
                <a:gd name="T5" fmla="*/ 26 h 36"/>
                <a:gd name="T6" fmla="*/ 27 w 37"/>
                <a:gd name="T7" fmla="*/ 2 h 36"/>
                <a:gd name="T8" fmla="*/ 35 w 37"/>
                <a:gd name="T9" fmla="*/ 2 h 36"/>
                <a:gd name="T10" fmla="*/ 35 w 37"/>
                <a:gd name="T11" fmla="*/ 10 h 36"/>
                <a:gd name="T12" fmla="*/ 11 w 37"/>
                <a:gd name="T13" fmla="*/ 34 h 36"/>
                <a:gd name="T14" fmla="*/ 3 w 37"/>
                <a:gd name="T1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6"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0" y="32"/>
                    <a:pt x="0" y="28"/>
                    <a:pt x="3" y="26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0"/>
                    <a:pt x="32" y="0"/>
                    <a:pt x="35" y="2"/>
                  </a:cubicBezTo>
                  <a:cubicBezTo>
                    <a:pt x="37" y="4"/>
                    <a:pt x="37" y="8"/>
                    <a:pt x="35" y="1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8" y="36"/>
                    <a:pt x="5" y="36"/>
                    <a:pt x="3" y="34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íš1íḑê"/>
            <p:cNvSpPr/>
            <p:nvPr/>
          </p:nvSpPr>
          <p:spPr bwMode="auto">
            <a:xfrm>
              <a:off x="4826497" y="2668600"/>
              <a:ext cx="65860" cy="19760"/>
            </a:xfrm>
            <a:custGeom>
              <a:avLst/>
              <a:gdLst>
                <a:gd name="T0" fmla="*/ 0 w 45"/>
                <a:gd name="T1" fmla="*/ 6 h 12"/>
                <a:gd name="T2" fmla="*/ 0 w 45"/>
                <a:gd name="T3" fmla="*/ 6 h 12"/>
                <a:gd name="T4" fmla="*/ 5 w 45"/>
                <a:gd name="T5" fmla="*/ 0 h 12"/>
                <a:gd name="T6" fmla="*/ 39 w 45"/>
                <a:gd name="T7" fmla="*/ 0 h 12"/>
                <a:gd name="T8" fmla="*/ 45 w 45"/>
                <a:gd name="T9" fmla="*/ 6 h 12"/>
                <a:gd name="T10" fmla="*/ 39 w 45"/>
                <a:gd name="T11" fmla="*/ 12 h 12"/>
                <a:gd name="T12" fmla="*/ 5 w 45"/>
                <a:gd name="T13" fmla="*/ 12 h 12"/>
                <a:gd name="T14" fmla="*/ 0 w 45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2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5" y="9"/>
                    <a:pt x="42" y="12"/>
                    <a:pt x="39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išlîďè"/>
            <p:cNvSpPr/>
            <p:nvPr/>
          </p:nvSpPr>
          <p:spPr bwMode="auto">
            <a:xfrm>
              <a:off x="4754049" y="2839836"/>
              <a:ext cx="52688" cy="52688"/>
            </a:xfrm>
            <a:custGeom>
              <a:avLst/>
              <a:gdLst>
                <a:gd name="T0" fmla="*/ 2 w 36"/>
                <a:gd name="T1" fmla="*/ 2 h 36"/>
                <a:gd name="T2" fmla="*/ 2 w 36"/>
                <a:gd name="T3" fmla="*/ 2 h 36"/>
                <a:gd name="T4" fmla="*/ 10 w 36"/>
                <a:gd name="T5" fmla="*/ 2 h 36"/>
                <a:gd name="T6" fmla="*/ 34 w 36"/>
                <a:gd name="T7" fmla="*/ 26 h 36"/>
                <a:gd name="T8" fmla="*/ 34 w 36"/>
                <a:gd name="T9" fmla="*/ 34 h 36"/>
                <a:gd name="T10" fmla="*/ 26 w 36"/>
                <a:gd name="T11" fmla="*/ 34 h 36"/>
                <a:gd name="T12" fmla="*/ 2 w 36"/>
                <a:gd name="T13" fmla="*/ 10 h 36"/>
                <a:gd name="T14" fmla="*/ 2 w 36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6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6" y="28"/>
                    <a:pt x="36" y="32"/>
                    <a:pt x="34" y="34"/>
                  </a:cubicBezTo>
                  <a:cubicBezTo>
                    <a:pt x="32" y="36"/>
                    <a:pt x="28" y="36"/>
                    <a:pt x="26" y="3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î$ľïdé"/>
            <p:cNvSpPr/>
            <p:nvPr/>
          </p:nvSpPr>
          <p:spPr bwMode="auto">
            <a:xfrm>
              <a:off x="4582813" y="2912284"/>
              <a:ext cx="19760" cy="65860"/>
            </a:xfrm>
            <a:custGeom>
              <a:avLst/>
              <a:gdLst>
                <a:gd name="T0" fmla="*/ 5 w 11"/>
                <a:gd name="T1" fmla="*/ 0 h 45"/>
                <a:gd name="T2" fmla="*/ 5 w 11"/>
                <a:gd name="T3" fmla="*/ 0 h 45"/>
                <a:gd name="T4" fmla="*/ 11 w 11"/>
                <a:gd name="T5" fmla="*/ 5 h 45"/>
                <a:gd name="T6" fmla="*/ 11 w 11"/>
                <a:gd name="T7" fmla="*/ 39 h 45"/>
                <a:gd name="T8" fmla="*/ 6 w 11"/>
                <a:gd name="T9" fmla="*/ 45 h 45"/>
                <a:gd name="T10" fmla="*/ 0 w 11"/>
                <a:gd name="T11" fmla="*/ 39 h 45"/>
                <a:gd name="T12" fmla="*/ 0 w 11"/>
                <a:gd name="T13" fmla="*/ 5 h 45"/>
                <a:gd name="T14" fmla="*/ 5 w 11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2"/>
                    <a:pt x="9" y="45"/>
                    <a:pt x="6" y="45"/>
                  </a:cubicBezTo>
                  <a:cubicBezTo>
                    <a:pt x="2" y="45"/>
                    <a:pt x="0" y="43"/>
                    <a:pt x="0" y="3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îŝļîḑè"/>
            <p:cNvSpPr/>
            <p:nvPr/>
          </p:nvSpPr>
          <p:spPr bwMode="auto">
            <a:xfrm>
              <a:off x="4372062" y="2846424"/>
              <a:ext cx="52688" cy="52688"/>
            </a:xfrm>
            <a:custGeom>
              <a:avLst/>
              <a:gdLst>
                <a:gd name="T0" fmla="*/ 35 w 37"/>
                <a:gd name="T1" fmla="*/ 2 h 37"/>
                <a:gd name="T2" fmla="*/ 35 w 37"/>
                <a:gd name="T3" fmla="*/ 2 h 37"/>
                <a:gd name="T4" fmla="*/ 35 w 37"/>
                <a:gd name="T5" fmla="*/ 10 h 37"/>
                <a:gd name="T6" fmla="*/ 11 w 37"/>
                <a:gd name="T7" fmla="*/ 35 h 37"/>
                <a:gd name="T8" fmla="*/ 3 w 37"/>
                <a:gd name="T9" fmla="*/ 35 h 37"/>
                <a:gd name="T10" fmla="*/ 3 w 37"/>
                <a:gd name="T11" fmla="*/ 26 h 37"/>
                <a:gd name="T12" fmla="*/ 26 w 37"/>
                <a:gd name="T13" fmla="*/ 2 h 37"/>
                <a:gd name="T14" fmla="*/ 35 w 37"/>
                <a:gd name="T15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5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7" y="5"/>
                    <a:pt x="37" y="8"/>
                    <a:pt x="35" y="1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8" y="37"/>
                    <a:pt x="5" y="37"/>
                    <a:pt x="3" y="35"/>
                  </a:cubicBezTo>
                  <a:cubicBezTo>
                    <a:pt x="0" y="32"/>
                    <a:pt x="0" y="29"/>
                    <a:pt x="3" y="26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0"/>
                    <a:pt x="32" y="0"/>
                    <a:pt x="35" y="2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iṣliḋé"/>
            <p:cNvSpPr/>
            <p:nvPr/>
          </p:nvSpPr>
          <p:spPr bwMode="auto">
            <a:xfrm>
              <a:off x="4279858" y="2668600"/>
              <a:ext cx="72448" cy="19760"/>
            </a:xfrm>
            <a:custGeom>
              <a:avLst/>
              <a:gdLst>
                <a:gd name="T0" fmla="*/ 45 w 45"/>
                <a:gd name="T1" fmla="*/ 6 h 12"/>
                <a:gd name="T2" fmla="*/ 45 w 45"/>
                <a:gd name="T3" fmla="*/ 6 h 12"/>
                <a:gd name="T4" fmla="*/ 40 w 45"/>
                <a:gd name="T5" fmla="*/ 11 h 12"/>
                <a:gd name="T6" fmla="*/ 6 w 45"/>
                <a:gd name="T7" fmla="*/ 12 h 12"/>
                <a:gd name="T8" fmla="*/ 0 w 45"/>
                <a:gd name="T9" fmla="*/ 6 h 12"/>
                <a:gd name="T10" fmla="*/ 6 w 45"/>
                <a:gd name="T11" fmla="*/ 0 h 12"/>
                <a:gd name="T12" fmla="*/ 40 w 45"/>
                <a:gd name="T13" fmla="*/ 0 h 12"/>
                <a:gd name="T14" fmla="*/ 45 w 45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2">
                  <a:moveTo>
                    <a:pt x="45" y="6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9"/>
                    <a:pt x="43" y="11"/>
                    <a:pt x="40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3" y="0"/>
                    <a:pt x="45" y="3"/>
                    <a:pt x="45" y="6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śļîdé"/>
            <p:cNvSpPr/>
            <p:nvPr/>
          </p:nvSpPr>
          <p:spPr bwMode="auto">
            <a:xfrm>
              <a:off x="4365478" y="2457849"/>
              <a:ext cx="59276" cy="52688"/>
            </a:xfrm>
            <a:custGeom>
              <a:avLst/>
              <a:gdLst>
                <a:gd name="T0" fmla="*/ 35 w 37"/>
                <a:gd name="T1" fmla="*/ 35 h 37"/>
                <a:gd name="T2" fmla="*/ 35 w 37"/>
                <a:gd name="T3" fmla="*/ 35 h 37"/>
                <a:gd name="T4" fmla="*/ 27 w 37"/>
                <a:gd name="T5" fmla="*/ 35 h 37"/>
                <a:gd name="T6" fmla="*/ 3 w 37"/>
                <a:gd name="T7" fmla="*/ 11 h 37"/>
                <a:gd name="T8" fmla="*/ 3 w 37"/>
                <a:gd name="T9" fmla="*/ 3 h 37"/>
                <a:gd name="T10" fmla="*/ 11 w 37"/>
                <a:gd name="T11" fmla="*/ 3 h 37"/>
                <a:gd name="T12" fmla="*/ 35 w 37"/>
                <a:gd name="T13" fmla="*/ 27 h 37"/>
                <a:gd name="T14" fmla="*/ 35 w 37"/>
                <a:gd name="T15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5" y="35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3" y="37"/>
                    <a:pt x="29" y="37"/>
                    <a:pt x="27" y="3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8" y="0"/>
                    <a:pt x="11" y="3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7" y="29"/>
                    <a:pt x="37" y="33"/>
                    <a:pt x="35" y="35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499430" y="2021708"/>
            <a:ext cx="2381517" cy="971342"/>
            <a:chOff x="3389687" y="2343753"/>
            <a:chExt cx="3012520" cy="971342"/>
          </a:xfrm>
        </p:grpSpPr>
        <p:sp>
          <p:nvSpPr>
            <p:cNvPr id="96" name="文本框 95"/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499430" y="4589054"/>
            <a:ext cx="2381517" cy="971342"/>
            <a:chOff x="3389687" y="2343753"/>
            <a:chExt cx="3012520" cy="971342"/>
          </a:xfrm>
        </p:grpSpPr>
        <p:sp>
          <p:nvSpPr>
            <p:cNvPr id="99" name="文本框 98"/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50179" y="2021708"/>
            <a:ext cx="2381517" cy="971342"/>
            <a:chOff x="3389687" y="2343753"/>
            <a:chExt cx="3012520" cy="971342"/>
          </a:xfrm>
        </p:grpSpPr>
        <p:sp>
          <p:nvSpPr>
            <p:cNvPr id="102" name="文本框 101"/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350179" y="4589054"/>
            <a:ext cx="2381517" cy="971342"/>
            <a:chOff x="3389687" y="2343753"/>
            <a:chExt cx="3012520" cy="971342"/>
          </a:xfrm>
        </p:grpSpPr>
        <p:sp>
          <p:nvSpPr>
            <p:cNvPr id="105" name="文本框 104"/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108" name="文本框 107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职业定位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e19ff09-92b8-4639-a358-d1d99890a4e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840325" y="3429000"/>
            <a:ext cx="4511350" cy="3030470"/>
            <a:chOff x="3157375" y="1556755"/>
            <a:chExt cx="6045201" cy="4060825"/>
          </a:xfrm>
        </p:grpSpPr>
        <p:sp>
          <p:nvSpPr>
            <p:cNvPr id="3" name="ïS1iḍe"/>
            <p:cNvSpPr/>
            <p:nvPr/>
          </p:nvSpPr>
          <p:spPr bwMode="auto">
            <a:xfrm>
              <a:off x="6052975" y="4498393"/>
              <a:ext cx="71438" cy="819150"/>
            </a:xfrm>
            <a:prstGeom prst="rect">
              <a:avLst/>
            </a:pr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ïŝḷïḓè"/>
            <p:cNvSpPr/>
            <p:nvPr/>
          </p:nvSpPr>
          <p:spPr bwMode="auto">
            <a:xfrm>
              <a:off x="5549738" y="4449180"/>
              <a:ext cx="1069975" cy="98425"/>
            </a:xfrm>
            <a:custGeom>
              <a:avLst/>
              <a:gdLst>
                <a:gd name="T0" fmla="*/ 285 w 285"/>
                <a:gd name="T1" fmla="*/ 13 h 26"/>
                <a:gd name="T2" fmla="*/ 273 w 285"/>
                <a:gd name="T3" fmla="*/ 26 h 26"/>
                <a:gd name="T4" fmla="*/ 13 w 285"/>
                <a:gd name="T5" fmla="*/ 26 h 26"/>
                <a:gd name="T6" fmla="*/ 0 w 285"/>
                <a:gd name="T7" fmla="*/ 13 h 26"/>
                <a:gd name="T8" fmla="*/ 0 w 285"/>
                <a:gd name="T9" fmla="*/ 13 h 26"/>
                <a:gd name="T10" fmla="*/ 13 w 285"/>
                <a:gd name="T11" fmla="*/ 0 h 26"/>
                <a:gd name="T12" fmla="*/ 273 w 285"/>
                <a:gd name="T13" fmla="*/ 0 h 26"/>
                <a:gd name="T14" fmla="*/ 285 w 285"/>
                <a:gd name="T1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26">
                  <a:moveTo>
                    <a:pt x="285" y="13"/>
                  </a:moveTo>
                  <a:cubicBezTo>
                    <a:pt x="285" y="20"/>
                    <a:pt x="280" y="26"/>
                    <a:pt x="27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80" y="0"/>
                    <a:pt x="285" y="6"/>
                    <a:pt x="285" y="13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íSļiḑè"/>
            <p:cNvSpPr/>
            <p:nvPr/>
          </p:nvSpPr>
          <p:spPr bwMode="auto">
            <a:xfrm>
              <a:off x="5605300" y="4133268"/>
              <a:ext cx="1044575" cy="492125"/>
            </a:xfrm>
            <a:custGeom>
              <a:avLst/>
              <a:gdLst>
                <a:gd name="T0" fmla="*/ 32 w 278"/>
                <a:gd name="T1" fmla="*/ 2 h 131"/>
                <a:gd name="T2" fmla="*/ 7 w 278"/>
                <a:gd name="T3" fmla="*/ 37 h 131"/>
                <a:gd name="T4" fmla="*/ 52 w 278"/>
                <a:gd name="T5" fmla="*/ 116 h 131"/>
                <a:gd name="T6" fmla="*/ 159 w 278"/>
                <a:gd name="T7" fmla="*/ 110 h 131"/>
                <a:gd name="T8" fmla="*/ 245 w 278"/>
                <a:gd name="T9" fmla="*/ 99 h 131"/>
                <a:gd name="T10" fmla="*/ 204 w 278"/>
                <a:gd name="T11" fmla="*/ 3 h 131"/>
                <a:gd name="T12" fmla="*/ 32 w 278"/>
                <a:gd name="T13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131">
                  <a:moveTo>
                    <a:pt x="32" y="2"/>
                  </a:moveTo>
                  <a:cubicBezTo>
                    <a:pt x="32" y="2"/>
                    <a:pt x="14" y="13"/>
                    <a:pt x="7" y="37"/>
                  </a:cubicBezTo>
                  <a:cubicBezTo>
                    <a:pt x="0" y="61"/>
                    <a:pt x="17" y="114"/>
                    <a:pt x="52" y="116"/>
                  </a:cubicBezTo>
                  <a:cubicBezTo>
                    <a:pt x="111" y="120"/>
                    <a:pt x="118" y="89"/>
                    <a:pt x="159" y="110"/>
                  </a:cubicBezTo>
                  <a:cubicBezTo>
                    <a:pt x="200" y="131"/>
                    <a:pt x="239" y="116"/>
                    <a:pt x="245" y="99"/>
                  </a:cubicBezTo>
                  <a:cubicBezTo>
                    <a:pt x="251" y="82"/>
                    <a:pt x="278" y="9"/>
                    <a:pt x="204" y="3"/>
                  </a:cubicBezTo>
                  <a:cubicBezTo>
                    <a:pt x="123" y="0"/>
                    <a:pt x="32" y="2"/>
                    <a:pt x="32" y="2"/>
                  </a:cubicBezTo>
                  <a:close/>
                </a:path>
              </a:pathLst>
            </a:custGeom>
            <a:solidFill>
              <a:srgbClr val="00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ṧ1ide"/>
            <p:cNvSpPr/>
            <p:nvPr/>
          </p:nvSpPr>
          <p:spPr bwMode="auto">
            <a:xfrm>
              <a:off x="5759288" y="2893430"/>
              <a:ext cx="623888" cy="398463"/>
            </a:xfrm>
            <a:custGeom>
              <a:avLst/>
              <a:gdLst>
                <a:gd name="T0" fmla="*/ 0 w 166"/>
                <a:gd name="T1" fmla="*/ 66 h 106"/>
                <a:gd name="T2" fmla="*/ 40 w 166"/>
                <a:gd name="T3" fmla="*/ 6 h 106"/>
                <a:gd name="T4" fmla="*/ 113 w 166"/>
                <a:gd name="T5" fmla="*/ 12 h 106"/>
                <a:gd name="T6" fmla="*/ 156 w 166"/>
                <a:gd name="T7" fmla="*/ 62 h 106"/>
                <a:gd name="T8" fmla="*/ 0 w 166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06">
                  <a:moveTo>
                    <a:pt x="0" y="66"/>
                  </a:moveTo>
                  <a:cubicBezTo>
                    <a:pt x="0" y="66"/>
                    <a:pt x="9" y="11"/>
                    <a:pt x="40" y="6"/>
                  </a:cubicBezTo>
                  <a:cubicBezTo>
                    <a:pt x="70" y="0"/>
                    <a:pt x="113" y="12"/>
                    <a:pt x="113" y="12"/>
                  </a:cubicBezTo>
                  <a:cubicBezTo>
                    <a:pt x="113" y="12"/>
                    <a:pt x="146" y="40"/>
                    <a:pt x="156" y="62"/>
                  </a:cubicBezTo>
                  <a:cubicBezTo>
                    <a:pt x="166" y="84"/>
                    <a:pt x="23" y="106"/>
                    <a:pt x="0" y="66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îsľïḓe"/>
            <p:cNvSpPr/>
            <p:nvPr/>
          </p:nvSpPr>
          <p:spPr bwMode="auto">
            <a:xfrm>
              <a:off x="5657688" y="2466393"/>
              <a:ext cx="649288" cy="788988"/>
            </a:xfrm>
            <a:custGeom>
              <a:avLst/>
              <a:gdLst>
                <a:gd name="T0" fmla="*/ 65 w 173"/>
                <a:gd name="T1" fmla="*/ 22 h 210"/>
                <a:gd name="T2" fmla="*/ 105 w 173"/>
                <a:gd name="T3" fmla="*/ 14 h 210"/>
                <a:gd name="T4" fmla="*/ 136 w 173"/>
                <a:gd name="T5" fmla="*/ 22 h 210"/>
                <a:gd name="T6" fmla="*/ 170 w 173"/>
                <a:gd name="T7" fmla="*/ 96 h 210"/>
                <a:gd name="T8" fmla="*/ 167 w 173"/>
                <a:gd name="T9" fmla="*/ 121 h 210"/>
                <a:gd name="T10" fmla="*/ 154 w 173"/>
                <a:gd name="T11" fmla="*/ 127 h 210"/>
                <a:gd name="T12" fmla="*/ 135 w 173"/>
                <a:gd name="T13" fmla="*/ 163 h 210"/>
                <a:gd name="T14" fmla="*/ 122 w 173"/>
                <a:gd name="T15" fmla="*/ 192 h 210"/>
                <a:gd name="T16" fmla="*/ 70 w 173"/>
                <a:gd name="T17" fmla="*/ 165 h 210"/>
                <a:gd name="T18" fmla="*/ 69 w 173"/>
                <a:gd name="T19" fmla="*/ 125 h 210"/>
                <a:gd name="T20" fmla="*/ 38 w 173"/>
                <a:gd name="T21" fmla="*/ 102 h 210"/>
                <a:gd name="T22" fmla="*/ 65 w 173"/>
                <a:gd name="T23" fmla="*/ 2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3" h="210">
                  <a:moveTo>
                    <a:pt x="65" y="22"/>
                  </a:moveTo>
                  <a:cubicBezTo>
                    <a:pt x="65" y="22"/>
                    <a:pt x="96" y="28"/>
                    <a:pt x="105" y="14"/>
                  </a:cubicBezTo>
                  <a:cubicBezTo>
                    <a:pt x="115" y="0"/>
                    <a:pt x="124" y="7"/>
                    <a:pt x="136" y="22"/>
                  </a:cubicBezTo>
                  <a:cubicBezTo>
                    <a:pt x="147" y="38"/>
                    <a:pt x="167" y="70"/>
                    <a:pt x="170" y="96"/>
                  </a:cubicBezTo>
                  <a:cubicBezTo>
                    <a:pt x="173" y="111"/>
                    <a:pt x="167" y="121"/>
                    <a:pt x="167" y="121"/>
                  </a:cubicBezTo>
                  <a:cubicBezTo>
                    <a:pt x="167" y="121"/>
                    <a:pt x="163" y="127"/>
                    <a:pt x="154" y="127"/>
                  </a:cubicBezTo>
                  <a:cubicBezTo>
                    <a:pt x="145" y="128"/>
                    <a:pt x="135" y="141"/>
                    <a:pt x="135" y="163"/>
                  </a:cubicBezTo>
                  <a:cubicBezTo>
                    <a:pt x="135" y="189"/>
                    <a:pt x="122" y="192"/>
                    <a:pt x="122" y="192"/>
                  </a:cubicBezTo>
                  <a:cubicBezTo>
                    <a:pt x="122" y="192"/>
                    <a:pt x="71" y="210"/>
                    <a:pt x="70" y="165"/>
                  </a:cubicBezTo>
                  <a:cubicBezTo>
                    <a:pt x="69" y="138"/>
                    <a:pt x="72" y="133"/>
                    <a:pt x="69" y="125"/>
                  </a:cubicBezTo>
                  <a:cubicBezTo>
                    <a:pt x="66" y="117"/>
                    <a:pt x="48" y="117"/>
                    <a:pt x="38" y="102"/>
                  </a:cubicBezTo>
                  <a:cubicBezTo>
                    <a:pt x="28" y="88"/>
                    <a:pt x="0" y="28"/>
                    <a:pt x="65" y="22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$ḻiḓe"/>
            <p:cNvSpPr/>
            <p:nvPr/>
          </p:nvSpPr>
          <p:spPr bwMode="auto">
            <a:xfrm>
              <a:off x="5684675" y="2406068"/>
              <a:ext cx="492125" cy="593725"/>
            </a:xfrm>
            <a:custGeom>
              <a:avLst/>
              <a:gdLst>
                <a:gd name="T0" fmla="*/ 126 w 131"/>
                <a:gd name="T1" fmla="*/ 7 h 158"/>
                <a:gd name="T2" fmla="*/ 126 w 131"/>
                <a:gd name="T3" fmla="*/ 35 h 158"/>
                <a:gd name="T4" fmla="*/ 90 w 131"/>
                <a:gd name="T5" fmla="*/ 55 h 158"/>
                <a:gd name="T6" fmla="*/ 62 w 131"/>
                <a:gd name="T7" fmla="*/ 59 h 158"/>
                <a:gd name="T8" fmla="*/ 80 w 131"/>
                <a:gd name="T9" fmla="*/ 59 h 158"/>
                <a:gd name="T10" fmla="*/ 87 w 131"/>
                <a:gd name="T11" fmla="*/ 80 h 158"/>
                <a:gd name="T12" fmla="*/ 81 w 131"/>
                <a:gd name="T13" fmla="*/ 96 h 158"/>
                <a:gd name="T14" fmla="*/ 92 w 131"/>
                <a:gd name="T15" fmla="*/ 117 h 158"/>
                <a:gd name="T16" fmla="*/ 83 w 131"/>
                <a:gd name="T17" fmla="*/ 122 h 158"/>
                <a:gd name="T18" fmla="*/ 65 w 131"/>
                <a:gd name="T19" fmla="*/ 98 h 158"/>
                <a:gd name="T20" fmla="*/ 54 w 131"/>
                <a:gd name="T21" fmla="*/ 117 h 158"/>
                <a:gd name="T22" fmla="*/ 63 w 131"/>
                <a:gd name="T23" fmla="*/ 158 h 158"/>
                <a:gd name="T24" fmla="*/ 16 w 131"/>
                <a:gd name="T25" fmla="*/ 108 h 158"/>
                <a:gd name="T26" fmla="*/ 23 w 131"/>
                <a:gd name="T27" fmla="*/ 44 h 158"/>
                <a:gd name="T28" fmla="*/ 56 w 131"/>
                <a:gd name="T29" fmla="*/ 15 h 158"/>
                <a:gd name="T30" fmla="*/ 82 w 131"/>
                <a:gd name="T31" fmla="*/ 0 h 158"/>
                <a:gd name="T32" fmla="*/ 75 w 131"/>
                <a:gd name="T33" fmla="*/ 13 h 158"/>
                <a:gd name="T34" fmla="*/ 86 w 131"/>
                <a:gd name="T35" fmla="*/ 4 h 158"/>
                <a:gd name="T36" fmla="*/ 85 w 131"/>
                <a:gd name="T37" fmla="*/ 13 h 158"/>
                <a:gd name="T38" fmla="*/ 99 w 131"/>
                <a:gd name="T39" fmla="*/ 7 h 158"/>
                <a:gd name="T40" fmla="*/ 96 w 131"/>
                <a:gd name="T41" fmla="*/ 14 h 158"/>
                <a:gd name="T42" fmla="*/ 110 w 131"/>
                <a:gd name="T43" fmla="*/ 8 h 158"/>
                <a:gd name="T44" fmla="*/ 104 w 131"/>
                <a:gd name="T45" fmla="*/ 18 h 158"/>
                <a:gd name="T46" fmla="*/ 118 w 131"/>
                <a:gd name="T47" fmla="*/ 6 h 158"/>
                <a:gd name="T48" fmla="*/ 115 w 131"/>
                <a:gd name="T49" fmla="*/ 21 h 158"/>
                <a:gd name="T50" fmla="*/ 126 w 131"/>
                <a:gd name="T51" fmla="*/ 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" h="158">
                  <a:moveTo>
                    <a:pt x="126" y="7"/>
                  </a:moveTo>
                  <a:cubicBezTo>
                    <a:pt x="126" y="7"/>
                    <a:pt x="131" y="25"/>
                    <a:pt x="126" y="35"/>
                  </a:cubicBezTo>
                  <a:cubicBezTo>
                    <a:pt x="123" y="40"/>
                    <a:pt x="105" y="55"/>
                    <a:pt x="90" y="55"/>
                  </a:cubicBezTo>
                  <a:cubicBezTo>
                    <a:pt x="74" y="54"/>
                    <a:pt x="62" y="59"/>
                    <a:pt x="62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5" y="72"/>
                    <a:pt x="87" y="80"/>
                  </a:cubicBezTo>
                  <a:cubicBezTo>
                    <a:pt x="89" y="89"/>
                    <a:pt x="80" y="89"/>
                    <a:pt x="81" y="96"/>
                  </a:cubicBezTo>
                  <a:cubicBezTo>
                    <a:pt x="83" y="103"/>
                    <a:pt x="92" y="117"/>
                    <a:pt x="92" y="117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3" y="122"/>
                    <a:pt x="73" y="99"/>
                    <a:pt x="65" y="98"/>
                  </a:cubicBezTo>
                  <a:cubicBezTo>
                    <a:pt x="54" y="95"/>
                    <a:pt x="45" y="107"/>
                    <a:pt x="54" y="117"/>
                  </a:cubicBezTo>
                  <a:cubicBezTo>
                    <a:pt x="65" y="128"/>
                    <a:pt x="68" y="130"/>
                    <a:pt x="63" y="158"/>
                  </a:cubicBezTo>
                  <a:cubicBezTo>
                    <a:pt x="61" y="147"/>
                    <a:pt x="32" y="138"/>
                    <a:pt x="16" y="108"/>
                  </a:cubicBezTo>
                  <a:cubicBezTo>
                    <a:pt x="0" y="78"/>
                    <a:pt x="10" y="55"/>
                    <a:pt x="23" y="44"/>
                  </a:cubicBezTo>
                  <a:cubicBezTo>
                    <a:pt x="21" y="27"/>
                    <a:pt x="42" y="13"/>
                    <a:pt x="56" y="15"/>
                  </a:cubicBezTo>
                  <a:cubicBezTo>
                    <a:pt x="70" y="16"/>
                    <a:pt x="82" y="0"/>
                    <a:pt x="82" y="0"/>
                  </a:cubicBezTo>
                  <a:cubicBezTo>
                    <a:pt x="82" y="0"/>
                    <a:pt x="81" y="9"/>
                    <a:pt x="75" y="13"/>
                  </a:cubicBezTo>
                  <a:cubicBezTo>
                    <a:pt x="81" y="14"/>
                    <a:pt x="86" y="6"/>
                    <a:pt x="86" y="4"/>
                  </a:cubicBezTo>
                  <a:cubicBezTo>
                    <a:pt x="88" y="8"/>
                    <a:pt x="85" y="13"/>
                    <a:pt x="85" y="13"/>
                  </a:cubicBezTo>
                  <a:cubicBezTo>
                    <a:pt x="85" y="13"/>
                    <a:pt x="96" y="13"/>
                    <a:pt x="99" y="7"/>
                  </a:cubicBezTo>
                  <a:cubicBezTo>
                    <a:pt x="100" y="9"/>
                    <a:pt x="98" y="13"/>
                    <a:pt x="96" y="14"/>
                  </a:cubicBezTo>
                  <a:cubicBezTo>
                    <a:pt x="101" y="14"/>
                    <a:pt x="106" y="14"/>
                    <a:pt x="110" y="8"/>
                  </a:cubicBezTo>
                  <a:cubicBezTo>
                    <a:pt x="110" y="12"/>
                    <a:pt x="109" y="15"/>
                    <a:pt x="104" y="18"/>
                  </a:cubicBezTo>
                  <a:cubicBezTo>
                    <a:pt x="113" y="19"/>
                    <a:pt x="118" y="9"/>
                    <a:pt x="118" y="6"/>
                  </a:cubicBezTo>
                  <a:cubicBezTo>
                    <a:pt x="119" y="10"/>
                    <a:pt x="118" y="18"/>
                    <a:pt x="115" y="21"/>
                  </a:cubicBezTo>
                  <a:cubicBezTo>
                    <a:pt x="121" y="21"/>
                    <a:pt x="125" y="13"/>
                    <a:pt x="126" y="7"/>
                  </a:cubicBezTo>
                  <a:close/>
                </a:path>
              </a:pathLst>
            </a:custGeom>
            <a:solidFill>
              <a:srgbClr val="7F3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îSḻïdè"/>
            <p:cNvSpPr/>
            <p:nvPr/>
          </p:nvSpPr>
          <p:spPr bwMode="auto">
            <a:xfrm>
              <a:off x="5448138" y="3044243"/>
              <a:ext cx="1193800" cy="1206500"/>
            </a:xfrm>
            <a:custGeom>
              <a:avLst/>
              <a:gdLst>
                <a:gd name="T0" fmla="*/ 302 w 318"/>
                <a:gd name="T1" fmla="*/ 165 h 321"/>
                <a:gd name="T2" fmla="*/ 258 w 318"/>
                <a:gd name="T3" fmla="*/ 31 h 321"/>
                <a:gd name="T4" fmla="*/ 217 w 318"/>
                <a:gd name="T5" fmla="*/ 21 h 321"/>
                <a:gd name="T6" fmla="*/ 192 w 318"/>
                <a:gd name="T7" fmla="*/ 2 h 321"/>
                <a:gd name="T8" fmla="*/ 159 w 318"/>
                <a:gd name="T9" fmla="*/ 39 h 321"/>
                <a:gd name="T10" fmla="*/ 126 w 318"/>
                <a:gd name="T11" fmla="*/ 0 h 321"/>
                <a:gd name="T12" fmla="*/ 101 w 318"/>
                <a:gd name="T13" fmla="*/ 21 h 321"/>
                <a:gd name="T14" fmla="*/ 59 w 318"/>
                <a:gd name="T15" fmla="*/ 31 h 321"/>
                <a:gd name="T16" fmla="*/ 16 w 318"/>
                <a:gd name="T17" fmla="*/ 165 h 321"/>
                <a:gd name="T18" fmla="*/ 16 w 318"/>
                <a:gd name="T19" fmla="*/ 223 h 321"/>
                <a:gd name="T20" fmla="*/ 71 w 318"/>
                <a:gd name="T21" fmla="*/ 233 h 321"/>
                <a:gd name="T22" fmla="*/ 71 w 318"/>
                <a:gd name="T23" fmla="*/ 289 h 321"/>
                <a:gd name="T24" fmla="*/ 247 w 318"/>
                <a:gd name="T25" fmla="*/ 289 h 321"/>
                <a:gd name="T26" fmla="*/ 247 w 318"/>
                <a:gd name="T27" fmla="*/ 233 h 321"/>
                <a:gd name="T28" fmla="*/ 302 w 318"/>
                <a:gd name="T29" fmla="*/ 223 h 321"/>
                <a:gd name="T30" fmla="*/ 302 w 318"/>
                <a:gd name="T31" fmla="*/ 165 h 321"/>
                <a:gd name="T32" fmla="*/ 71 w 318"/>
                <a:gd name="T33" fmla="*/ 195 h 321"/>
                <a:gd name="T34" fmla="*/ 53 w 318"/>
                <a:gd name="T35" fmla="*/ 193 h 321"/>
                <a:gd name="T36" fmla="*/ 74 w 318"/>
                <a:gd name="T37" fmla="*/ 125 h 321"/>
                <a:gd name="T38" fmla="*/ 71 w 318"/>
                <a:gd name="T39" fmla="*/ 195 h 321"/>
                <a:gd name="T40" fmla="*/ 265 w 318"/>
                <a:gd name="T41" fmla="*/ 193 h 321"/>
                <a:gd name="T42" fmla="*/ 246 w 318"/>
                <a:gd name="T43" fmla="*/ 195 h 321"/>
                <a:gd name="T44" fmla="*/ 244 w 318"/>
                <a:gd name="T45" fmla="*/ 125 h 321"/>
                <a:gd name="T46" fmla="*/ 265 w 318"/>
                <a:gd name="T47" fmla="*/ 19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8" h="321">
                  <a:moveTo>
                    <a:pt x="302" y="165"/>
                  </a:moveTo>
                  <a:cubicBezTo>
                    <a:pt x="291" y="124"/>
                    <a:pt x="267" y="35"/>
                    <a:pt x="258" y="31"/>
                  </a:cubicBezTo>
                  <a:cubicBezTo>
                    <a:pt x="250" y="27"/>
                    <a:pt x="234" y="26"/>
                    <a:pt x="217" y="21"/>
                  </a:cubicBezTo>
                  <a:cubicBezTo>
                    <a:pt x="200" y="15"/>
                    <a:pt x="192" y="2"/>
                    <a:pt x="192" y="2"/>
                  </a:cubicBezTo>
                  <a:cubicBezTo>
                    <a:pt x="187" y="32"/>
                    <a:pt x="173" y="38"/>
                    <a:pt x="159" y="39"/>
                  </a:cubicBezTo>
                  <a:cubicBezTo>
                    <a:pt x="142" y="37"/>
                    <a:pt x="130" y="30"/>
                    <a:pt x="126" y="0"/>
                  </a:cubicBezTo>
                  <a:cubicBezTo>
                    <a:pt x="126" y="0"/>
                    <a:pt x="118" y="15"/>
                    <a:pt x="101" y="21"/>
                  </a:cubicBezTo>
                  <a:cubicBezTo>
                    <a:pt x="84" y="26"/>
                    <a:pt x="68" y="27"/>
                    <a:pt x="59" y="31"/>
                  </a:cubicBezTo>
                  <a:cubicBezTo>
                    <a:pt x="51" y="35"/>
                    <a:pt x="27" y="124"/>
                    <a:pt x="16" y="165"/>
                  </a:cubicBezTo>
                  <a:cubicBezTo>
                    <a:pt x="4" y="206"/>
                    <a:pt x="0" y="216"/>
                    <a:pt x="16" y="223"/>
                  </a:cubicBezTo>
                  <a:cubicBezTo>
                    <a:pt x="26" y="227"/>
                    <a:pt x="53" y="231"/>
                    <a:pt x="71" y="233"/>
                  </a:cubicBezTo>
                  <a:cubicBezTo>
                    <a:pt x="70" y="256"/>
                    <a:pt x="70" y="278"/>
                    <a:pt x="71" y="289"/>
                  </a:cubicBezTo>
                  <a:cubicBezTo>
                    <a:pt x="126" y="312"/>
                    <a:pt x="196" y="321"/>
                    <a:pt x="247" y="289"/>
                  </a:cubicBezTo>
                  <a:cubicBezTo>
                    <a:pt x="248" y="278"/>
                    <a:pt x="248" y="256"/>
                    <a:pt x="247" y="233"/>
                  </a:cubicBezTo>
                  <a:cubicBezTo>
                    <a:pt x="264" y="231"/>
                    <a:pt x="292" y="227"/>
                    <a:pt x="302" y="223"/>
                  </a:cubicBezTo>
                  <a:cubicBezTo>
                    <a:pt x="318" y="216"/>
                    <a:pt x="313" y="206"/>
                    <a:pt x="302" y="165"/>
                  </a:cubicBezTo>
                  <a:close/>
                  <a:moveTo>
                    <a:pt x="71" y="195"/>
                  </a:moveTo>
                  <a:cubicBezTo>
                    <a:pt x="63" y="194"/>
                    <a:pt x="54" y="194"/>
                    <a:pt x="53" y="193"/>
                  </a:cubicBezTo>
                  <a:cubicBezTo>
                    <a:pt x="49" y="191"/>
                    <a:pt x="74" y="125"/>
                    <a:pt x="74" y="125"/>
                  </a:cubicBezTo>
                  <a:cubicBezTo>
                    <a:pt x="74" y="125"/>
                    <a:pt x="72" y="158"/>
                    <a:pt x="71" y="195"/>
                  </a:cubicBezTo>
                  <a:close/>
                  <a:moveTo>
                    <a:pt x="265" y="193"/>
                  </a:moveTo>
                  <a:cubicBezTo>
                    <a:pt x="264" y="194"/>
                    <a:pt x="255" y="194"/>
                    <a:pt x="246" y="195"/>
                  </a:cubicBezTo>
                  <a:cubicBezTo>
                    <a:pt x="245" y="158"/>
                    <a:pt x="244" y="125"/>
                    <a:pt x="244" y="125"/>
                  </a:cubicBezTo>
                  <a:cubicBezTo>
                    <a:pt x="244" y="125"/>
                    <a:pt x="269" y="191"/>
                    <a:pt x="265" y="193"/>
                  </a:cubicBezTo>
                  <a:close/>
                </a:path>
              </a:pathLst>
            </a:custGeom>
            <a:solidFill>
              <a:srgbClr val="9DC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íṧḻíďè"/>
            <p:cNvSpPr/>
            <p:nvPr/>
          </p:nvSpPr>
          <p:spPr bwMode="auto">
            <a:xfrm>
              <a:off x="6157750" y="3077580"/>
              <a:ext cx="484188" cy="1187450"/>
            </a:xfrm>
            <a:custGeom>
              <a:avLst/>
              <a:gdLst>
                <a:gd name="T0" fmla="*/ 113 w 129"/>
                <a:gd name="T1" fmla="*/ 156 h 316"/>
                <a:gd name="T2" fmla="*/ 69 w 129"/>
                <a:gd name="T3" fmla="*/ 22 h 316"/>
                <a:gd name="T4" fmla="*/ 30 w 129"/>
                <a:gd name="T5" fmla="*/ 5 h 316"/>
                <a:gd name="T6" fmla="*/ 21 w 129"/>
                <a:gd name="T7" fmla="*/ 0 h 316"/>
                <a:gd name="T8" fmla="*/ 25 w 129"/>
                <a:gd name="T9" fmla="*/ 316 h 316"/>
                <a:gd name="T10" fmla="*/ 84 w 129"/>
                <a:gd name="T11" fmla="*/ 291 h 316"/>
                <a:gd name="T12" fmla="*/ 58 w 129"/>
                <a:gd name="T13" fmla="*/ 224 h 316"/>
                <a:gd name="T14" fmla="*/ 113 w 129"/>
                <a:gd name="T15" fmla="*/ 214 h 316"/>
                <a:gd name="T16" fmla="*/ 113 w 129"/>
                <a:gd name="T17" fmla="*/ 156 h 316"/>
                <a:gd name="T18" fmla="*/ 76 w 129"/>
                <a:gd name="T19" fmla="*/ 184 h 316"/>
                <a:gd name="T20" fmla="*/ 57 w 129"/>
                <a:gd name="T21" fmla="*/ 186 h 316"/>
                <a:gd name="T22" fmla="*/ 55 w 129"/>
                <a:gd name="T23" fmla="*/ 116 h 316"/>
                <a:gd name="T24" fmla="*/ 76 w 129"/>
                <a:gd name="T25" fmla="*/ 1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316">
                  <a:moveTo>
                    <a:pt x="113" y="156"/>
                  </a:moveTo>
                  <a:cubicBezTo>
                    <a:pt x="102" y="115"/>
                    <a:pt x="78" y="26"/>
                    <a:pt x="69" y="22"/>
                  </a:cubicBezTo>
                  <a:cubicBezTo>
                    <a:pt x="61" y="18"/>
                    <a:pt x="47" y="10"/>
                    <a:pt x="30" y="5"/>
                  </a:cubicBezTo>
                  <a:cubicBezTo>
                    <a:pt x="28" y="5"/>
                    <a:pt x="22" y="0"/>
                    <a:pt x="21" y="0"/>
                  </a:cubicBezTo>
                  <a:cubicBezTo>
                    <a:pt x="0" y="99"/>
                    <a:pt x="8" y="291"/>
                    <a:pt x="25" y="316"/>
                  </a:cubicBezTo>
                  <a:cubicBezTo>
                    <a:pt x="45" y="305"/>
                    <a:pt x="58" y="289"/>
                    <a:pt x="84" y="291"/>
                  </a:cubicBezTo>
                  <a:cubicBezTo>
                    <a:pt x="90" y="291"/>
                    <a:pt x="59" y="254"/>
                    <a:pt x="58" y="224"/>
                  </a:cubicBezTo>
                  <a:cubicBezTo>
                    <a:pt x="75" y="222"/>
                    <a:pt x="103" y="218"/>
                    <a:pt x="113" y="214"/>
                  </a:cubicBezTo>
                  <a:cubicBezTo>
                    <a:pt x="129" y="207"/>
                    <a:pt x="124" y="197"/>
                    <a:pt x="113" y="156"/>
                  </a:cubicBezTo>
                  <a:close/>
                  <a:moveTo>
                    <a:pt x="76" y="184"/>
                  </a:moveTo>
                  <a:cubicBezTo>
                    <a:pt x="75" y="185"/>
                    <a:pt x="66" y="185"/>
                    <a:pt x="57" y="186"/>
                  </a:cubicBezTo>
                  <a:cubicBezTo>
                    <a:pt x="56" y="149"/>
                    <a:pt x="55" y="116"/>
                    <a:pt x="55" y="116"/>
                  </a:cubicBezTo>
                  <a:cubicBezTo>
                    <a:pt x="55" y="116"/>
                    <a:pt x="80" y="182"/>
                    <a:pt x="76" y="184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î$ľîḓê"/>
            <p:cNvSpPr/>
            <p:nvPr/>
          </p:nvSpPr>
          <p:spPr bwMode="auto">
            <a:xfrm>
              <a:off x="6183150" y="3074405"/>
              <a:ext cx="161925" cy="349250"/>
            </a:xfrm>
            <a:custGeom>
              <a:avLst/>
              <a:gdLst>
                <a:gd name="T0" fmla="*/ 25 w 43"/>
                <a:gd name="T1" fmla="*/ 1 h 93"/>
                <a:gd name="T2" fmla="*/ 14 w 43"/>
                <a:gd name="T3" fmla="*/ 1 h 93"/>
                <a:gd name="T4" fmla="*/ 0 w 43"/>
                <a:gd name="T5" fmla="*/ 93 h 93"/>
                <a:gd name="T6" fmla="*/ 43 w 43"/>
                <a:gd name="T7" fmla="*/ 14 h 93"/>
                <a:gd name="T8" fmla="*/ 25 w 43"/>
                <a:gd name="T9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93">
                  <a:moveTo>
                    <a:pt x="25" y="1"/>
                  </a:moveTo>
                  <a:cubicBezTo>
                    <a:pt x="23" y="0"/>
                    <a:pt x="15" y="1"/>
                    <a:pt x="14" y="1"/>
                  </a:cubicBezTo>
                  <a:cubicBezTo>
                    <a:pt x="7" y="30"/>
                    <a:pt x="3" y="61"/>
                    <a:pt x="0" y="93"/>
                  </a:cubicBezTo>
                  <a:cubicBezTo>
                    <a:pt x="10" y="63"/>
                    <a:pt x="26" y="37"/>
                    <a:pt x="43" y="14"/>
                  </a:cubicBezTo>
                  <a:cubicBezTo>
                    <a:pt x="37" y="11"/>
                    <a:pt x="32" y="3"/>
                    <a:pt x="25" y="1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ŝḻïḍe"/>
            <p:cNvSpPr/>
            <p:nvPr/>
          </p:nvSpPr>
          <p:spPr bwMode="auto">
            <a:xfrm>
              <a:off x="5448138" y="3066468"/>
              <a:ext cx="550863" cy="1192213"/>
            </a:xfrm>
            <a:custGeom>
              <a:avLst/>
              <a:gdLst>
                <a:gd name="T0" fmla="*/ 114 w 147"/>
                <a:gd name="T1" fmla="*/ 0 h 317"/>
                <a:gd name="T2" fmla="*/ 97 w 147"/>
                <a:gd name="T3" fmla="*/ 11 h 317"/>
                <a:gd name="T4" fmla="*/ 59 w 147"/>
                <a:gd name="T5" fmla="*/ 25 h 317"/>
                <a:gd name="T6" fmla="*/ 16 w 147"/>
                <a:gd name="T7" fmla="*/ 159 h 317"/>
                <a:gd name="T8" fmla="*/ 16 w 147"/>
                <a:gd name="T9" fmla="*/ 217 h 317"/>
                <a:gd name="T10" fmla="*/ 71 w 147"/>
                <a:gd name="T11" fmla="*/ 227 h 317"/>
                <a:gd name="T12" fmla="*/ 50 w 147"/>
                <a:gd name="T13" fmla="*/ 317 h 317"/>
                <a:gd name="T14" fmla="*/ 125 w 147"/>
                <a:gd name="T15" fmla="*/ 317 h 317"/>
                <a:gd name="T16" fmla="*/ 114 w 147"/>
                <a:gd name="T17" fmla="*/ 0 h 317"/>
                <a:gd name="T18" fmla="*/ 71 w 147"/>
                <a:gd name="T19" fmla="*/ 189 h 317"/>
                <a:gd name="T20" fmla="*/ 53 w 147"/>
                <a:gd name="T21" fmla="*/ 187 h 317"/>
                <a:gd name="T22" fmla="*/ 74 w 147"/>
                <a:gd name="T23" fmla="*/ 119 h 317"/>
                <a:gd name="T24" fmla="*/ 71 w 147"/>
                <a:gd name="T25" fmla="*/ 18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317">
                  <a:moveTo>
                    <a:pt x="114" y="0"/>
                  </a:moveTo>
                  <a:cubicBezTo>
                    <a:pt x="110" y="3"/>
                    <a:pt x="103" y="9"/>
                    <a:pt x="97" y="11"/>
                  </a:cubicBezTo>
                  <a:cubicBezTo>
                    <a:pt x="80" y="16"/>
                    <a:pt x="68" y="21"/>
                    <a:pt x="59" y="25"/>
                  </a:cubicBezTo>
                  <a:cubicBezTo>
                    <a:pt x="51" y="29"/>
                    <a:pt x="27" y="118"/>
                    <a:pt x="16" y="159"/>
                  </a:cubicBezTo>
                  <a:cubicBezTo>
                    <a:pt x="4" y="200"/>
                    <a:pt x="0" y="210"/>
                    <a:pt x="16" y="217"/>
                  </a:cubicBezTo>
                  <a:cubicBezTo>
                    <a:pt x="26" y="221"/>
                    <a:pt x="53" y="225"/>
                    <a:pt x="71" y="227"/>
                  </a:cubicBezTo>
                  <a:cubicBezTo>
                    <a:pt x="70" y="257"/>
                    <a:pt x="41" y="296"/>
                    <a:pt x="50" y="317"/>
                  </a:cubicBezTo>
                  <a:cubicBezTo>
                    <a:pt x="50" y="317"/>
                    <a:pt x="55" y="287"/>
                    <a:pt x="125" y="317"/>
                  </a:cubicBezTo>
                  <a:cubicBezTo>
                    <a:pt x="147" y="262"/>
                    <a:pt x="146" y="100"/>
                    <a:pt x="114" y="0"/>
                  </a:cubicBezTo>
                  <a:close/>
                  <a:moveTo>
                    <a:pt x="71" y="189"/>
                  </a:moveTo>
                  <a:cubicBezTo>
                    <a:pt x="63" y="188"/>
                    <a:pt x="54" y="188"/>
                    <a:pt x="53" y="187"/>
                  </a:cubicBezTo>
                  <a:cubicBezTo>
                    <a:pt x="49" y="185"/>
                    <a:pt x="74" y="119"/>
                    <a:pt x="74" y="119"/>
                  </a:cubicBezTo>
                  <a:cubicBezTo>
                    <a:pt x="74" y="119"/>
                    <a:pt x="72" y="152"/>
                    <a:pt x="71" y="189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sḻïḍé"/>
            <p:cNvSpPr/>
            <p:nvPr/>
          </p:nvSpPr>
          <p:spPr bwMode="auto">
            <a:xfrm>
              <a:off x="5767225" y="3066468"/>
              <a:ext cx="179388" cy="307975"/>
            </a:xfrm>
            <a:custGeom>
              <a:avLst/>
              <a:gdLst>
                <a:gd name="T0" fmla="*/ 29 w 48"/>
                <a:gd name="T1" fmla="*/ 0 h 82"/>
                <a:gd name="T2" fmla="*/ 11 w 48"/>
                <a:gd name="T3" fmla="*/ 3 h 82"/>
                <a:gd name="T4" fmla="*/ 0 w 48"/>
                <a:gd name="T5" fmla="*/ 15 h 82"/>
                <a:gd name="T6" fmla="*/ 48 w 48"/>
                <a:gd name="T7" fmla="*/ 82 h 82"/>
                <a:gd name="T8" fmla="*/ 29 w 48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2">
                  <a:moveTo>
                    <a:pt x="29" y="0"/>
                  </a:moveTo>
                  <a:cubicBezTo>
                    <a:pt x="25" y="3"/>
                    <a:pt x="17" y="1"/>
                    <a:pt x="11" y="3"/>
                  </a:cubicBezTo>
                  <a:cubicBezTo>
                    <a:pt x="7" y="4"/>
                    <a:pt x="4" y="14"/>
                    <a:pt x="0" y="15"/>
                  </a:cubicBezTo>
                  <a:cubicBezTo>
                    <a:pt x="20" y="35"/>
                    <a:pt x="36" y="58"/>
                    <a:pt x="48" y="82"/>
                  </a:cubicBezTo>
                  <a:cubicBezTo>
                    <a:pt x="43" y="54"/>
                    <a:pt x="37" y="27"/>
                    <a:pt x="29" y="0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íślíḑé"/>
            <p:cNvSpPr/>
            <p:nvPr/>
          </p:nvSpPr>
          <p:spPr bwMode="auto">
            <a:xfrm>
              <a:off x="5935500" y="4182480"/>
              <a:ext cx="631825" cy="1138238"/>
            </a:xfrm>
            <a:custGeom>
              <a:avLst/>
              <a:gdLst>
                <a:gd name="T0" fmla="*/ 35 w 168"/>
                <a:gd name="T1" fmla="*/ 303 h 303"/>
                <a:gd name="T2" fmla="*/ 118 w 168"/>
                <a:gd name="T3" fmla="*/ 159 h 303"/>
                <a:gd name="T4" fmla="*/ 167 w 168"/>
                <a:gd name="T5" fmla="*/ 43 h 303"/>
                <a:gd name="T6" fmla="*/ 147 w 168"/>
                <a:gd name="T7" fmla="*/ 4 h 303"/>
                <a:gd name="T8" fmla="*/ 94 w 168"/>
                <a:gd name="T9" fmla="*/ 28 h 303"/>
                <a:gd name="T10" fmla="*/ 32 w 168"/>
                <a:gd name="T11" fmla="*/ 197 h 303"/>
                <a:gd name="T12" fmla="*/ 0 w 168"/>
                <a:gd name="T13" fmla="*/ 288 h 303"/>
                <a:gd name="T14" fmla="*/ 35 w 168"/>
                <a:gd name="T15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303">
                  <a:moveTo>
                    <a:pt x="35" y="303"/>
                  </a:moveTo>
                  <a:cubicBezTo>
                    <a:pt x="35" y="303"/>
                    <a:pt x="91" y="202"/>
                    <a:pt x="118" y="159"/>
                  </a:cubicBezTo>
                  <a:cubicBezTo>
                    <a:pt x="145" y="116"/>
                    <a:pt x="168" y="73"/>
                    <a:pt x="167" y="43"/>
                  </a:cubicBezTo>
                  <a:cubicBezTo>
                    <a:pt x="166" y="13"/>
                    <a:pt x="159" y="8"/>
                    <a:pt x="147" y="4"/>
                  </a:cubicBezTo>
                  <a:cubicBezTo>
                    <a:pt x="134" y="0"/>
                    <a:pt x="106" y="11"/>
                    <a:pt x="94" y="28"/>
                  </a:cubicBezTo>
                  <a:cubicBezTo>
                    <a:pt x="82" y="46"/>
                    <a:pt x="57" y="123"/>
                    <a:pt x="32" y="197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288"/>
                    <a:pt x="12" y="303"/>
                    <a:pt x="35" y="303"/>
                  </a:cubicBezTo>
                  <a:close/>
                </a:path>
              </a:pathLst>
            </a:custGeom>
            <a:solidFill>
              <a:srgbClr val="006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ṡḷîḓe"/>
            <p:cNvSpPr/>
            <p:nvPr/>
          </p:nvSpPr>
          <p:spPr bwMode="auto">
            <a:xfrm>
              <a:off x="5613238" y="5177843"/>
              <a:ext cx="511175" cy="384175"/>
            </a:xfrm>
            <a:custGeom>
              <a:avLst/>
              <a:gdLst>
                <a:gd name="T0" fmla="*/ 92 w 136"/>
                <a:gd name="T1" fmla="*/ 4 h 102"/>
                <a:gd name="T2" fmla="*/ 51 w 136"/>
                <a:gd name="T3" fmla="*/ 56 h 102"/>
                <a:gd name="T4" fmla="*/ 3 w 136"/>
                <a:gd name="T5" fmla="*/ 92 h 102"/>
                <a:gd name="T6" fmla="*/ 106 w 136"/>
                <a:gd name="T7" fmla="*/ 85 h 102"/>
                <a:gd name="T8" fmla="*/ 131 w 136"/>
                <a:gd name="T9" fmla="*/ 25 h 102"/>
                <a:gd name="T10" fmla="*/ 92 w 136"/>
                <a:gd name="T11" fmla="*/ 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2">
                  <a:moveTo>
                    <a:pt x="92" y="4"/>
                  </a:moveTo>
                  <a:cubicBezTo>
                    <a:pt x="92" y="4"/>
                    <a:pt x="70" y="43"/>
                    <a:pt x="51" y="56"/>
                  </a:cubicBezTo>
                  <a:cubicBezTo>
                    <a:pt x="31" y="70"/>
                    <a:pt x="12" y="76"/>
                    <a:pt x="3" y="92"/>
                  </a:cubicBezTo>
                  <a:cubicBezTo>
                    <a:pt x="0" y="102"/>
                    <a:pt x="79" y="99"/>
                    <a:pt x="106" y="85"/>
                  </a:cubicBezTo>
                  <a:cubicBezTo>
                    <a:pt x="118" y="79"/>
                    <a:pt x="125" y="49"/>
                    <a:pt x="131" y="25"/>
                  </a:cubicBezTo>
                  <a:cubicBezTo>
                    <a:pt x="136" y="0"/>
                    <a:pt x="92" y="4"/>
                    <a:pt x="92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ṩlïḋé"/>
            <p:cNvSpPr/>
            <p:nvPr/>
          </p:nvSpPr>
          <p:spPr bwMode="auto">
            <a:xfrm>
              <a:off x="5902163" y="5081005"/>
              <a:ext cx="263525" cy="214313"/>
            </a:xfrm>
            <a:custGeom>
              <a:avLst/>
              <a:gdLst>
                <a:gd name="T0" fmla="*/ 70 w 70"/>
                <a:gd name="T1" fmla="*/ 25 h 57"/>
                <a:gd name="T2" fmla="*/ 24 w 70"/>
                <a:gd name="T3" fmla="*/ 0 h 57"/>
                <a:gd name="T4" fmla="*/ 0 w 70"/>
                <a:gd name="T5" fmla="*/ 28 h 57"/>
                <a:gd name="T6" fmla="*/ 61 w 70"/>
                <a:gd name="T7" fmla="*/ 56 h 57"/>
                <a:gd name="T8" fmla="*/ 70 w 70"/>
                <a:gd name="T9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7">
                  <a:moveTo>
                    <a:pt x="70" y="25"/>
                  </a:moveTo>
                  <a:cubicBezTo>
                    <a:pt x="70" y="25"/>
                    <a:pt x="31" y="29"/>
                    <a:pt x="24" y="0"/>
                  </a:cubicBezTo>
                  <a:cubicBezTo>
                    <a:pt x="14" y="10"/>
                    <a:pt x="0" y="28"/>
                    <a:pt x="0" y="28"/>
                  </a:cubicBezTo>
                  <a:cubicBezTo>
                    <a:pt x="0" y="28"/>
                    <a:pt x="18" y="57"/>
                    <a:pt x="61" y="56"/>
                  </a:cubicBezTo>
                  <a:cubicBezTo>
                    <a:pt x="66" y="46"/>
                    <a:pt x="70" y="25"/>
                    <a:pt x="70" y="25"/>
                  </a:cubicBez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šľïde"/>
            <p:cNvSpPr/>
            <p:nvPr/>
          </p:nvSpPr>
          <p:spPr bwMode="auto">
            <a:xfrm>
              <a:off x="5621175" y="4182480"/>
              <a:ext cx="627063" cy="1138238"/>
            </a:xfrm>
            <a:custGeom>
              <a:avLst/>
              <a:gdLst>
                <a:gd name="T0" fmla="*/ 133 w 167"/>
                <a:gd name="T1" fmla="*/ 303 h 303"/>
                <a:gd name="T2" fmla="*/ 50 w 167"/>
                <a:gd name="T3" fmla="*/ 159 h 303"/>
                <a:gd name="T4" fmla="*/ 1 w 167"/>
                <a:gd name="T5" fmla="*/ 43 h 303"/>
                <a:gd name="T6" fmla="*/ 21 w 167"/>
                <a:gd name="T7" fmla="*/ 4 h 303"/>
                <a:gd name="T8" fmla="*/ 73 w 167"/>
                <a:gd name="T9" fmla="*/ 28 h 303"/>
                <a:gd name="T10" fmla="*/ 136 w 167"/>
                <a:gd name="T11" fmla="*/ 197 h 303"/>
                <a:gd name="T12" fmla="*/ 167 w 167"/>
                <a:gd name="T13" fmla="*/ 288 h 303"/>
                <a:gd name="T14" fmla="*/ 133 w 167"/>
                <a:gd name="T15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303">
                  <a:moveTo>
                    <a:pt x="133" y="303"/>
                  </a:moveTo>
                  <a:cubicBezTo>
                    <a:pt x="133" y="303"/>
                    <a:pt x="77" y="202"/>
                    <a:pt x="50" y="159"/>
                  </a:cubicBezTo>
                  <a:cubicBezTo>
                    <a:pt x="22" y="116"/>
                    <a:pt x="0" y="73"/>
                    <a:pt x="1" y="43"/>
                  </a:cubicBezTo>
                  <a:cubicBezTo>
                    <a:pt x="1" y="13"/>
                    <a:pt x="8" y="8"/>
                    <a:pt x="21" y="4"/>
                  </a:cubicBezTo>
                  <a:cubicBezTo>
                    <a:pt x="33" y="0"/>
                    <a:pt x="61" y="11"/>
                    <a:pt x="73" y="28"/>
                  </a:cubicBezTo>
                  <a:cubicBezTo>
                    <a:pt x="86" y="46"/>
                    <a:pt x="110" y="123"/>
                    <a:pt x="136" y="197"/>
                  </a:cubicBezTo>
                  <a:cubicBezTo>
                    <a:pt x="167" y="288"/>
                    <a:pt x="167" y="288"/>
                    <a:pt x="167" y="288"/>
                  </a:cubicBezTo>
                  <a:cubicBezTo>
                    <a:pt x="167" y="288"/>
                    <a:pt x="156" y="303"/>
                    <a:pt x="133" y="303"/>
                  </a:cubicBezTo>
                  <a:close/>
                </a:path>
              </a:pathLst>
            </a:custGeom>
            <a:solidFill>
              <a:srgbClr val="007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ṣļîḋe"/>
            <p:cNvSpPr/>
            <p:nvPr/>
          </p:nvSpPr>
          <p:spPr bwMode="auto">
            <a:xfrm>
              <a:off x="6059325" y="5177843"/>
              <a:ext cx="514350" cy="384175"/>
            </a:xfrm>
            <a:custGeom>
              <a:avLst/>
              <a:gdLst>
                <a:gd name="T0" fmla="*/ 45 w 137"/>
                <a:gd name="T1" fmla="*/ 4 h 102"/>
                <a:gd name="T2" fmla="*/ 86 w 137"/>
                <a:gd name="T3" fmla="*/ 56 h 102"/>
                <a:gd name="T4" fmla="*/ 134 w 137"/>
                <a:gd name="T5" fmla="*/ 92 h 102"/>
                <a:gd name="T6" fmla="*/ 31 w 137"/>
                <a:gd name="T7" fmla="*/ 85 h 102"/>
                <a:gd name="T8" fmla="*/ 6 w 137"/>
                <a:gd name="T9" fmla="*/ 25 h 102"/>
                <a:gd name="T10" fmla="*/ 45 w 137"/>
                <a:gd name="T11" fmla="*/ 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02">
                  <a:moveTo>
                    <a:pt x="45" y="4"/>
                  </a:moveTo>
                  <a:cubicBezTo>
                    <a:pt x="45" y="4"/>
                    <a:pt x="67" y="43"/>
                    <a:pt x="86" y="56"/>
                  </a:cubicBezTo>
                  <a:cubicBezTo>
                    <a:pt x="105" y="70"/>
                    <a:pt x="125" y="76"/>
                    <a:pt x="134" y="92"/>
                  </a:cubicBezTo>
                  <a:cubicBezTo>
                    <a:pt x="137" y="102"/>
                    <a:pt x="58" y="99"/>
                    <a:pt x="31" y="85"/>
                  </a:cubicBezTo>
                  <a:cubicBezTo>
                    <a:pt x="18" y="79"/>
                    <a:pt x="12" y="49"/>
                    <a:pt x="6" y="25"/>
                  </a:cubicBezTo>
                  <a:cubicBezTo>
                    <a:pt x="0" y="0"/>
                    <a:pt x="45" y="4"/>
                    <a:pt x="45" y="4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ṣľíďé"/>
            <p:cNvSpPr/>
            <p:nvPr/>
          </p:nvSpPr>
          <p:spPr bwMode="auto">
            <a:xfrm>
              <a:off x="6014875" y="5095293"/>
              <a:ext cx="266700" cy="200025"/>
            </a:xfrm>
            <a:custGeom>
              <a:avLst/>
              <a:gdLst>
                <a:gd name="T0" fmla="*/ 3 w 71"/>
                <a:gd name="T1" fmla="*/ 16 h 53"/>
                <a:gd name="T2" fmla="*/ 47 w 71"/>
                <a:gd name="T3" fmla="*/ 0 h 53"/>
                <a:gd name="T4" fmla="*/ 71 w 71"/>
                <a:gd name="T5" fmla="*/ 24 h 53"/>
                <a:gd name="T6" fmla="*/ 10 w 71"/>
                <a:gd name="T7" fmla="*/ 52 h 53"/>
                <a:gd name="T8" fmla="*/ 3 w 71"/>
                <a:gd name="T9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3">
                  <a:moveTo>
                    <a:pt x="3" y="16"/>
                  </a:moveTo>
                  <a:cubicBezTo>
                    <a:pt x="3" y="16"/>
                    <a:pt x="40" y="29"/>
                    <a:pt x="47" y="0"/>
                  </a:cubicBezTo>
                  <a:cubicBezTo>
                    <a:pt x="57" y="0"/>
                    <a:pt x="71" y="24"/>
                    <a:pt x="71" y="24"/>
                  </a:cubicBezTo>
                  <a:cubicBezTo>
                    <a:pt x="71" y="24"/>
                    <a:pt x="53" y="53"/>
                    <a:pt x="10" y="52"/>
                  </a:cubicBezTo>
                  <a:cubicBezTo>
                    <a:pt x="0" y="36"/>
                    <a:pt x="3" y="16"/>
                    <a:pt x="3" y="16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sļïďè"/>
            <p:cNvSpPr/>
            <p:nvPr/>
          </p:nvSpPr>
          <p:spPr bwMode="auto">
            <a:xfrm>
              <a:off x="4020975" y="5163555"/>
              <a:ext cx="498475" cy="406400"/>
            </a:xfrm>
            <a:custGeom>
              <a:avLst/>
              <a:gdLst>
                <a:gd name="T0" fmla="*/ 62 w 133"/>
                <a:gd name="T1" fmla="*/ 9 h 108"/>
                <a:gd name="T2" fmla="*/ 66 w 133"/>
                <a:gd name="T3" fmla="*/ 63 h 108"/>
                <a:gd name="T4" fmla="*/ 125 w 133"/>
                <a:gd name="T5" fmla="*/ 93 h 108"/>
                <a:gd name="T6" fmla="*/ 81 w 133"/>
                <a:gd name="T7" fmla="*/ 105 h 108"/>
                <a:gd name="T8" fmla="*/ 8 w 133"/>
                <a:gd name="T9" fmla="*/ 40 h 108"/>
                <a:gd name="T10" fmla="*/ 20 w 133"/>
                <a:gd name="T11" fmla="*/ 15 h 108"/>
                <a:gd name="T12" fmla="*/ 36 w 133"/>
                <a:gd name="T13" fmla="*/ 1 h 108"/>
                <a:gd name="T14" fmla="*/ 62 w 133"/>
                <a:gd name="T15" fmla="*/ 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08">
                  <a:moveTo>
                    <a:pt x="62" y="9"/>
                  </a:moveTo>
                  <a:cubicBezTo>
                    <a:pt x="62" y="9"/>
                    <a:pt x="55" y="30"/>
                    <a:pt x="66" y="63"/>
                  </a:cubicBezTo>
                  <a:cubicBezTo>
                    <a:pt x="74" y="75"/>
                    <a:pt x="125" y="93"/>
                    <a:pt x="125" y="93"/>
                  </a:cubicBezTo>
                  <a:cubicBezTo>
                    <a:pt x="125" y="93"/>
                    <a:pt x="133" y="108"/>
                    <a:pt x="81" y="105"/>
                  </a:cubicBezTo>
                  <a:cubicBezTo>
                    <a:pt x="54" y="104"/>
                    <a:pt x="15" y="54"/>
                    <a:pt x="8" y="40"/>
                  </a:cubicBezTo>
                  <a:cubicBezTo>
                    <a:pt x="0" y="25"/>
                    <a:pt x="11" y="19"/>
                    <a:pt x="20" y="15"/>
                  </a:cubicBezTo>
                  <a:cubicBezTo>
                    <a:pt x="30" y="10"/>
                    <a:pt x="36" y="1"/>
                    <a:pt x="36" y="1"/>
                  </a:cubicBezTo>
                  <a:cubicBezTo>
                    <a:pt x="36" y="1"/>
                    <a:pt x="58" y="0"/>
                    <a:pt x="62" y="9"/>
                  </a:cubicBezTo>
                  <a:close/>
                </a:path>
              </a:pathLst>
            </a:custGeom>
            <a:solidFill>
              <a:srgbClr val="82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iṣḻîḓê"/>
            <p:cNvSpPr/>
            <p:nvPr/>
          </p:nvSpPr>
          <p:spPr bwMode="auto">
            <a:xfrm>
              <a:off x="3693950" y="4145968"/>
              <a:ext cx="1295400" cy="1127125"/>
            </a:xfrm>
            <a:custGeom>
              <a:avLst/>
              <a:gdLst>
                <a:gd name="T0" fmla="*/ 34 w 345"/>
                <a:gd name="T1" fmla="*/ 54 h 300"/>
                <a:gd name="T2" fmla="*/ 23 w 345"/>
                <a:gd name="T3" fmla="*/ 76 h 300"/>
                <a:gd name="T4" fmla="*/ 249 w 345"/>
                <a:gd name="T5" fmla="*/ 61 h 300"/>
                <a:gd name="T6" fmla="*/ 186 w 345"/>
                <a:gd name="T7" fmla="*/ 139 h 300"/>
                <a:gd name="T8" fmla="*/ 118 w 345"/>
                <a:gd name="T9" fmla="*/ 274 h 300"/>
                <a:gd name="T10" fmla="*/ 151 w 345"/>
                <a:gd name="T11" fmla="*/ 300 h 300"/>
                <a:gd name="T12" fmla="*/ 261 w 345"/>
                <a:gd name="T13" fmla="*/ 162 h 300"/>
                <a:gd name="T14" fmla="*/ 317 w 345"/>
                <a:gd name="T15" fmla="*/ 24 h 300"/>
                <a:gd name="T16" fmla="*/ 77 w 345"/>
                <a:gd name="T17" fmla="*/ 39 h 300"/>
                <a:gd name="T18" fmla="*/ 34 w 345"/>
                <a:gd name="T19" fmla="*/ 5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300">
                  <a:moveTo>
                    <a:pt x="34" y="54"/>
                  </a:moveTo>
                  <a:cubicBezTo>
                    <a:pt x="34" y="54"/>
                    <a:pt x="46" y="38"/>
                    <a:pt x="23" y="76"/>
                  </a:cubicBezTo>
                  <a:cubicBezTo>
                    <a:pt x="0" y="115"/>
                    <a:pt x="244" y="49"/>
                    <a:pt x="249" y="61"/>
                  </a:cubicBezTo>
                  <a:cubicBezTo>
                    <a:pt x="242" y="81"/>
                    <a:pt x="215" y="60"/>
                    <a:pt x="186" y="139"/>
                  </a:cubicBezTo>
                  <a:cubicBezTo>
                    <a:pt x="159" y="213"/>
                    <a:pt x="118" y="274"/>
                    <a:pt x="118" y="274"/>
                  </a:cubicBezTo>
                  <a:cubicBezTo>
                    <a:pt x="151" y="300"/>
                    <a:pt x="151" y="300"/>
                    <a:pt x="151" y="300"/>
                  </a:cubicBezTo>
                  <a:cubicBezTo>
                    <a:pt x="151" y="300"/>
                    <a:pt x="208" y="224"/>
                    <a:pt x="261" y="162"/>
                  </a:cubicBezTo>
                  <a:cubicBezTo>
                    <a:pt x="315" y="100"/>
                    <a:pt x="345" y="46"/>
                    <a:pt x="317" y="24"/>
                  </a:cubicBezTo>
                  <a:cubicBezTo>
                    <a:pt x="317" y="24"/>
                    <a:pt x="321" y="0"/>
                    <a:pt x="77" y="39"/>
                  </a:cubicBezTo>
                  <a:cubicBezTo>
                    <a:pt x="38" y="45"/>
                    <a:pt x="34" y="54"/>
                    <a:pt x="34" y="54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ïṧḻíḋé"/>
            <p:cNvSpPr/>
            <p:nvPr/>
          </p:nvSpPr>
          <p:spPr bwMode="auto">
            <a:xfrm>
              <a:off x="4648038" y="3961818"/>
              <a:ext cx="682625" cy="14288"/>
            </a:xfrm>
            <a:prstGeom prst="rect">
              <a:avLst/>
            </a:pr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iṡliḋe"/>
            <p:cNvSpPr/>
            <p:nvPr/>
          </p:nvSpPr>
          <p:spPr bwMode="auto">
            <a:xfrm>
              <a:off x="5343363" y="3291893"/>
              <a:ext cx="236538" cy="695325"/>
            </a:xfrm>
            <a:custGeom>
              <a:avLst/>
              <a:gdLst>
                <a:gd name="T0" fmla="*/ 55 w 63"/>
                <a:gd name="T1" fmla="*/ 3 h 185"/>
                <a:gd name="T2" fmla="*/ 60 w 63"/>
                <a:gd name="T3" fmla="*/ 0 h 185"/>
                <a:gd name="T4" fmla="*/ 60 w 63"/>
                <a:gd name="T5" fmla="*/ 0 h 185"/>
                <a:gd name="T6" fmla="*/ 62 w 63"/>
                <a:gd name="T7" fmla="*/ 5 h 185"/>
                <a:gd name="T8" fmla="*/ 8 w 63"/>
                <a:gd name="T9" fmla="*/ 182 h 185"/>
                <a:gd name="T10" fmla="*/ 3 w 63"/>
                <a:gd name="T11" fmla="*/ 185 h 185"/>
                <a:gd name="T12" fmla="*/ 3 w 63"/>
                <a:gd name="T13" fmla="*/ 185 h 185"/>
                <a:gd name="T14" fmla="*/ 1 w 63"/>
                <a:gd name="T15" fmla="*/ 180 h 185"/>
                <a:gd name="T16" fmla="*/ 55 w 63"/>
                <a:gd name="T17" fmla="*/ 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85">
                  <a:moveTo>
                    <a:pt x="55" y="3"/>
                  </a:moveTo>
                  <a:cubicBezTo>
                    <a:pt x="56" y="1"/>
                    <a:pt x="58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1"/>
                    <a:pt x="63" y="3"/>
                    <a:pt x="62" y="5"/>
                  </a:cubicBezTo>
                  <a:cubicBezTo>
                    <a:pt x="8" y="182"/>
                    <a:pt x="8" y="182"/>
                    <a:pt x="8" y="182"/>
                  </a:cubicBezTo>
                  <a:cubicBezTo>
                    <a:pt x="7" y="184"/>
                    <a:pt x="5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1" y="184"/>
                    <a:pt x="0" y="182"/>
                    <a:pt x="1" y="180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ïšlîde"/>
            <p:cNvSpPr/>
            <p:nvPr/>
          </p:nvSpPr>
          <p:spPr bwMode="auto">
            <a:xfrm>
              <a:off x="4621050" y="3972930"/>
              <a:ext cx="725488" cy="41275"/>
            </a:xfrm>
            <a:custGeom>
              <a:avLst/>
              <a:gdLst>
                <a:gd name="T0" fmla="*/ 0 w 193"/>
                <a:gd name="T1" fmla="*/ 0 h 11"/>
                <a:gd name="T2" fmla="*/ 0 w 193"/>
                <a:gd name="T3" fmla="*/ 1 h 11"/>
                <a:gd name="T4" fmla="*/ 8 w 193"/>
                <a:gd name="T5" fmla="*/ 11 h 11"/>
                <a:gd name="T6" fmla="*/ 186 w 193"/>
                <a:gd name="T7" fmla="*/ 11 h 11"/>
                <a:gd name="T8" fmla="*/ 193 w 193"/>
                <a:gd name="T9" fmla="*/ 1 h 11"/>
                <a:gd name="T10" fmla="*/ 193 w 193"/>
                <a:gd name="T11" fmla="*/ 0 h 11"/>
                <a:gd name="T12" fmla="*/ 0 w 19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7"/>
                    <a:pt x="4" y="11"/>
                    <a:pt x="8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90" y="11"/>
                    <a:pt x="193" y="7"/>
                    <a:pt x="193" y="1"/>
                  </a:cubicBezTo>
                  <a:cubicBezTo>
                    <a:pt x="193" y="1"/>
                    <a:pt x="193" y="0"/>
                    <a:pt x="1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ŝļîḓe"/>
            <p:cNvSpPr/>
            <p:nvPr/>
          </p:nvSpPr>
          <p:spPr bwMode="auto">
            <a:xfrm>
              <a:off x="7200738" y="5166730"/>
              <a:ext cx="522288" cy="349250"/>
            </a:xfrm>
            <a:custGeom>
              <a:avLst/>
              <a:gdLst>
                <a:gd name="T0" fmla="*/ 86 w 139"/>
                <a:gd name="T1" fmla="*/ 9 h 93"/>
                <a:gd name="T2" fmla="*/ 40 w 139"/>
                <a:gd name="T3" fmla="*/ 62 h 93"/>
                <a:gd name="T4" fmla="*/ 74 w 139"/>
                <a:gd name="T5" fmla="*/ 87 h 93"/>
                <a:gd name="T6" fmla="*/ 128 w 139"/>
                <a:gd name="T7" fmla="*/ 53 h 93"/>
                <a:gd name="T8" fmla="*/ 122 w 139"/>
                <a:gd name="T9" fmla="*/ 13 h 93"/>
                <a:gd name="T10" fmla="*/ 86 w 139"/>
                <a:gd name="T11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93">
                  <a:moveTo>
                    <a:pt x="86" y="9"/>
                  </a:moveTo>
                  <a:cubicBezTo>
                    <a:pt x="86" y="9"/>
                    <a:pt x="80" y="41"/>
                    <a:pt x="40" y="62"/>
                  </a:cubicBezTo>
                  <a:cubicBezTo>
                    <a:pt x="0" y="83"/>
                    <a:pt x="37" y="93"/>
                    <a:pt x="74" y="87"/>
                  </a:cubicBezTo>
                  <a:cubicBezTo>
                    <a:pt x="111" y="81"/>
                    <a:pt x="116" y="60"/>
                    <a:pt x="128" y="53"/>
                  </a:cubicBezTo>
                  <a:cubicBezTo>
                    <a:pt x="139" y="45"/>
                    <a:pt x="126" y="26"/>
                    <a:pt x="122" y="13"/>
                  </a:cubicBezTo>
                  <a:cubicBezTo>
                    <a:pt x="118" y="0"/>
                    <a:pt x="86" y="9"/>
                    <a:pt x="86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ïŝḻiḓè"/>
            <p:cNvSpPr/>
            <p:nvPr/>
          </p:nvSpPr>
          <p:spPr bwMode="auto">
            <a:xfrm>
              <a:off x="6570500" y="5219118"/>
              <a:ext cx="541338" cy="285750"/>
            </a:xfrm>
            <a:custGeom>
              <a:avLst/>
              <a:gdLst>
                <a:gd name="T0" fmla="*/ 104 w 144"/>
                <a:gd name="T1" fmla="*/ 0 h 76"/>
                <a:gd name="T2" fmla="*/ 44 w 144"/>
                <a:gd name="T3" fmla="*/ 37 h 76"/>
                <a:gd name="T4" fmla="*/ 69 w 144"/>
                <a:gd name="T5" fmla="*/ 71 h 76"/>
                <a:gd name="T6" fmla="*/ 131 w 144"/>
                <a:gd name="T7" fmla="*/ 55 h 76"/>
                <a:gd name="T8" fmla="*/ 137 w 144"/>
                <a:gd name="T9" fmla="*/ 15 h 76"/>
                <a:gd name="T10" fmla="*/ 104 w 144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76">
                  <a:moveTo>
                    <a:pt x="104" y="0"/>
                  </a:moveTo>
                  <a:cubicBezTo>
                    <a:pt x="104" y="0"/>
                    <a:pt x="89" y="29"/>
                    <a:pt x="44" y="37"/>
                  </a:cubicBezTo>
                  <a:cubicBezTo>
                    <a:pt x="0" y="44"/>
                    <a:pt x="32" y="65"/>
                    <a:pt x="69" y="71"/>
                  </a:cubicBezTo>
                  <a:cubicBezTo>
                    <a:pt x="106" y="76"/>
                    <a:pt x="117" y="58"/>
                    <a:pt x="131" y="55"/>
                  </a:cubicBezTo>
                  <a:cubicBezTo>
                    <a:pt x="144" y="51"/>
                    <a:pt x="137" y="29"/>
                    <a:pt x="137" y="15"/>
                  </a:cubicBezTo>
                  <a:cubicBezTo>
                    <a:pt x="137" y="1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ṩḻïḓè"/>
            <p:cNvSpPr/>
            <p:nvPr/>
          </p:nvSpPr>
          <p:spPr bwMode="auto">
            <a:xfrm>
              <a:off x="6834025" y="3202993"/>
              <a:ext cx="836613" cy="2084388"/>
            </a:xfrm>
            <a:custGeom>
              <a:avLst/>
              <a:gdLst>
                <a:gd name="T0" fmla="*/ 5 w 223"/>
                <a:gd name="T1" fmla="*/ 55 h 555"/>
                <a:gd name="T2" fmla="*/ 7 w 223"/>
                <a:gd name="T3" fmla="*/ 284 h 555"/>
                <a:gd name="T4" fmla="*/ 16 w 223"/>
                <a:gd name="T5" fmla="*/ 549 h 555"/>
                <a:gd name="T6" fmla="*/ 73 w 223"/>
                <a:gd name="T7" fmla="*/ 549 h 555"/>
                <a:gd name="T8" fmla="*/ 89 w 223"/>
                <a:gd name="T9" fmla="*/ 348 h 555"/>
                <a:gd name="T10" fmla="*/ 112 w 223"/>
                <a:gd name="T11" fmla="*/ 176 h 555"/>
                <a:gd name="T12" fmla="*/ 175 w 223"/>
                <a:gd name="T13" fmla="*/ 541 h 555"/>
                <a:gd name="T14" fmla="*/ 223 w 223"/>
                <a:gd name="T15" fmla="*/ 536 h 555"/>
                <a:gd name="T16" fmla="*/ 209 w 223"/>
                <a:gd name="T17" fmla="*/ 322 h 555"/>
                <a:gd name="T18" fmla="*/ 191 w 223"/>
                <a:gd name="T19" fmla="*/ 30 h 555"/>
                <a:gd name="T20" fmla="*/ 5 w 223"/>
                <a:gd name="T21" fmla="*/ 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3" h="555">
                  <a:moveTo>
                    <a:pt x="5" y="55"/>
                  </a:moveTo>
                  <a:cubicBezTo>
                    <a:pt x="5" y="55"/>
                    <a:pt x="0" y="205"/>
                    <a:pt x="7" y="284"/>
                  </a:cubicBezTo>
                  <a:cubicBezTo>
                    <a:pt x="13" y="362"/>
                    <a:pt x="23" y="478"/>
                    <a:pt x="16" y="549"/>
                  </a:cubicBezTo>
                  <a:cubicBezTo>
                    <a:pt x="52" y="555"/>
                    <a:pt x="73" y="549"/>
                    <a:pt x="73" y="549"/>
                  </a:cubicBezTo>
                  <a:cubicBezTo>
                    <a:pt x="73" y="549"/>
                    <a:pt x="88" y="413"/>
                    <a:pt x="89" y="348"/>
                  </a:cubicBezTo>
                  <a:cubicBezTo>
                    <a:pt x="90" y="282"/>
                    <a:pt x="108" y="186"/>
                    <a:pt x="112" y="176"/>
                  </a:cubicBezTo>
                  <a:cubicBezTo>
                    <a:pt x="126" y="221"/>
                    <a:pt x="169" y="494"/>
                    <a:pt x="175" y="541"/>
                  </a:cubicBezTo>
                  <a:cubicBezTo>
                    <a:pt x="211" y="544"/>
                    <a:pt x="223" y="536"/>
                    <a:pt x="223" y="536"/>
                  </a:cubicBezTo>
                  <a:cubicBezTo>
                    <a:pt x="223" y="536"/>
                    <a:pt x="222" y="396"/>
                    <a:pt x="209" y="322"/>
                  </a:cubicBezTo>
                  <a:cubicBezTo>
                    <a:pt x="195" y="249"/>
                    <a:pt x="208" y="90"/>
                    <a:pt x="191" y="30"/>
                  </a:cubicBezTo>
                  <a:cubicBezTo>
                    <a:pt x="123" y="0"/>
                    <a:pt x="5" y="55"/>
                    <a:pt x="5" y="55"/>
                  </a:cubicBezTo>
                  <a:close/>
                </a:path>
              </a:pathLst>
            </a:custGeom>
            <a:solidFill>
              <a:srgbClr val="B78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isľïḍè"/>
            <p:cNvSpPr/>
            <p:nvPr/>
          </p:nvSpPr>
          <p:spPr bwMode="auto">
            <a:xfrm>
              <a:off x="6097425" y="2093330"/>
              <a:ext cx="1735138" cy="1533525"/>
            </a:xfrm>
            <a:custGeom>
              <a:avLst/>
              <a:gdLst>
                <a:gd name="T0" fmla="*/ 227 w 462"/>
                <a:gd name="T1" fmla="*/ 33 h 408"/>
                <a:gd name="T2" fmla="*/ 187 w 462"/>
                <a:gd name="T3" fmla="*/ 50 h 408"/>
                <a:gd name="T4" fmla="*/ 107 w 462"/>
                <a:gd name="T5" fmla="*/ 207 h 408"/>
                <a:gd name="T6" fmla="*/ 0 w 462"/>
                <a:gd name="T7" fmla="*/ 341 h 408"/>
                <a:gd name="T8" fmla="*/ 0 w 462"/>
                <a:gd name="T9" fmla="*/ 377 h 408"/>
                <a:gd name="T10" fmla="*/ 140 w 462"/>
                <a:gd name="T11" fmla="*/ 252 h 408"/>
                <a:gd name="T12" fmla="*/ 200 w 462"/>
                <a:gd name="T13" fmla="*/ 167 h 408"/>
                <a:gd name="T14" fmla="*/ 188 w 462"/>
                <a:gd name="T15" fmla="*/ 376 h 408"/>
                <a:gd name="T16" fmla="*/ 397 w 462"/>
                <a:gd name="T17" fmla="*/ 372 h 408"/>
                <a:gd name="T18" fmla="*/ 381 w 462"/>
                <a:gd name="T19" fmla="*/ 138 h 408"/>
                <a:gd name="T20" fmla="*/ 405 w 462"/>
                <a:gd name="T21" fmla="*/ 249 h 408"/>
                <a:gd name="T22" fmla="*/ 426 w 462"/>
                <a:gd name="T23" fmla="*/ 389 h 408"/>
                <a:gd name="T24" fmla="*/ 462 w 462"/>
                <a:gd name="T25" fmla="*/ 361 h 408"/>
                <a:gd name="T26" fmla="*/ 447 w 462"/>
                <a:gd name="T27" fmla="*/ 195 h 408"/>
                <a:gd name="T28" fmla="*/ 355 w 462"/>
                <a:gd name="T29" fmla="*/ 20 h 408"/>
                <a:gd name="T30" fmla="*/ 278 w 462"/>
                <a:gd name="T31" fmla="*/ 3 h 408"/>
                <a:gd name="T32" fmla="*/ 227 w 462"/>
                <a:gd name="T33" fmla="*/ 3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08">
                  <a:moveTo>
                    <a:pt x="227" y="33"/>
                  </a:moveTo>
                  <a:cubicBezTo>
                    <a:pt x="227" y="33"/>
                    <a:pt x="202" y="42"/>
                    <a:pt x="187" y="50"/>
                  </a:cubicBezTo>
                  <a:cubicBezTo>
                    <a:pt x="173" y="59"/>
                    <a:pt x="124" y="183"/>
                    <a:pt x="107" y="207"/>
                  </a:cubicBezTo>
                  <a:cubicBezTo>
                    <a:pt x="90" y="232"/>
                    <a:pt x="0" y="341"/>
                    <a:pt x="0" y="34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77"/>
                    <a:pt x="88" y="312"/>
                    <a:pt x="140" y="252"/>
                  </a:cubicBezTo>
                  <a:cubicBezTo>
                    <a:pt x="165" y="222"/>
                    <a:pt x="200" y="167"/>
                    <a:pt x="200" y="167"/>
                  </a:cubicBezTo>
                  <a:cubicBezTo>
                    <a:pt x="200" y="167"/>
                    <a:pt x="222" y="266"/>
                    <a:pt x="188" y="376"/>
                  </a:cubicBezTo>
                  <a:cubicBezTo>
                    <a:pt x="298" y="408"/>
                    <a:pt x="397" y="372"/>
                    <a:pt x="397" y="372"/>
                  </a:cubicBezTo>
                  <a:cubicBezTo>
                    <a:pt x="397" y="372"/>
                    <a:pt x="380" y="291"/>
                    <a:pt x="381" y="138"/>
                  </a:cubicBezTo>
                  <a:cubicBezTo>
                    <a:pt x="405" y="249"/>
                    <a:pt x="405" y="249"/>
                    <a:pt x="405" y="249"/>
                  </a:cubicBezTo>
                  <a:cubicBezTo>
                    <a:pt x="426" y="389"/>
                    <a:pt x="426" y="389"/>
                    <a:pt x="426" y="389"/>
                  </a:cubicBezTo>
                  <a:cubicBezTo>
                    <a:pt x="462" y="361"/>
                    <a:pt x="462" y="361"/>
                    <a:pt x="462" y="361"/>
                  </a:cubicBezTo>
                  <a:cubicBezTo>
                    <a:pt x="462" y="361"/>
                    <a:pt x="459" y="241"/>
                    <a:pt x="447" y="195"/>
                  </a:cubicBezTo>
                  <a:cubicBezTo>
                    <a:pt x="411" y="82"/>
                    <a:pt x="380" y="35"/>
                    <a:pt x="355" y="20"/>
                  </a:cubicBezTo>
                  <a:cubicBezTo>
                    <a:pt x="331" y="5"/>
                    <a:pt x="298" y="0"/>
                    <a:pt x="278" y="3"/>
                  </a:cubicBezTo>
                  <a:cubicBezTo>
                    <a:pt x="258" y="5"/>
                    <a:pt x="227" y="33"/>
                    <a:pt x="227" y="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şḻîďe"/>
            <p:cNvSpPr/>
            <p:nvPr/>
          </p:nvSpPr>
          <p:spPr bwMode="auto">
            <a:xfrm>
              <a:off x="6581613" y="1556755"/>
              <a:ext cx="596900" cy="788988"/>
            </a:xfrm>
            <a:custGeom>
              <a:avLst/>
              <a:gdLst>
                <a:gd name="T0" fmla="*/ 51 w 159"/>
                <a:gd name="T1" fmla="*/ 43 h 210"/>
                <a:gd name="T2" fmla="*/ 18 w 159"/>
                <a:gd name="T3" fmla="*/ 67 h 210"/>
                <a:gd name="T4" fmla="*/ 3 w 159"/>
                <a:gd name="T5" fmla="*/ 95 h 210"/>
                <a:gd name="T6" fmla="*/ 33 w 159"/>
                <a:gd name="T7" fmla="*/ 170 h 210"/>
                <a:gd name="T8" fmla="*/ 53 w 159"/>
                <a:gd name="T9" fmla="*/ 186 h 210"/>
                <a:gd name="T10" fmla="*/ 66 w 159"/>
                <a:gd name="T11" fmla="*/ 180 h 210"/>
                <a:gd name="T12" fmla="*/ 104 w 159"/>
                <a:gd name="T13" fmla="*/ 191 h 210"/>
                <a:gd name="T14" fmla="*/ 142 w 159"/>
                <a:gd name="T15" fmla="*/ 180 h 210"/>
                <a:gd name="T16" fmla="*/ 151 w 159"/>
                <a:gd name="T17" fmla="*/ 145 h 210"/>
                <a:gd name="T18" fmla="*/ 123 w 159"/>
                <a:gd name="T19" fmla="*/ 118 h 210"/>
                <a:gd name="T20" fmla="*/ 128 w 159"/>
                <a:gd name="T21" fmla="*/ 80 h 210"/>
                <a:gd name="T22" fmla="*/ 51 w 159"/>
                <a:gd name="T23" fmla="*/ 4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" h="210">
                  <a:moveTo>
                    <a:pt x="51" y="43"/>
                  </a:moveTo>
                  <a:cubicBezTo>
                    <a:pt x="51" y="43"/>
                    <a:pt x="34" y="70"/>
                    <a:pt x="18" y="67"/>
                  </a:cubicBezTo>
                  <a:cubicBezTo>
                    <a:pt x="1" y="64"/>
                    <a:pt x="0" y="75"/>
                    <a:pt x="3" y="95"/>
                  </a:cubicBezTo>
                  <a:cubicBezTo>
                    <a:pt x="6" y="114"/>
                    <a:pt x="16" y="151"/>
                    <a:pt x="33" y="170"/>
                  </a:cubicBezTo>
                  <a:cubicBezTo>
                    <a:pt x="42" y="183"/>
                    <a:pt x="53" y="186"/>
                    <a:pt x="53" y="186"/>
                  </a:cubicBezTo>
                  <a:cubicBezTo>
                    <a:pt x="53" y="186"/>
                    <a:pt x="60" y="187"/>
                    <a:pt x="66" y="180"/>
                  </a:cubicBezTo>
                  <a:cubicBezTo>
                    <a:pt x="72" y="174"/>
                    <a:pt x="89" y="176"/>
                    <a:pt x="104" y="191"/>
                  </a:cubicBezTo>
                  <a:cubicBezTo>
                    <a:pt x="124" y="210"/>
                    <a:pt x="142" y="180"/>
                    <a:pt x="142" y="180"/>
                  </a:cubicBezTo>
                  <a:cubicBezTo>
                    <a:pt x="142" y="180"/>
                    <a:pt x="159" y="153"/>
                    <a:pt x="151" y="145"/>
                  </a:cubicBezTo>
                  <a:cubicBezTo>
                    <a:pt x="132" y="126"/>
                    <a:pt x="127" y="125"/>
                    <a:pt x="123" y="118"/>
                  </a:cubicBezTo>
                  <a:cubicBezTo>
                    <a:pt x="119" y="110"/>
                    <a:pt x="131" y="97"/>
                    <a:pt x="128" y="80"/>
                  </a:cubicBezTo>
                  <a:cubicBezTo>
                    <a:pt x="124" y="62"/>
                    <a:pt x="101" y="0"/>
                    <a:pt x="51" y="43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iṥļïďê"/>
            <p:cNvSpPr/>
            <p:nvPr/>
          </p:nvSpPr>
          <p:spPr bwMode="auto">
            <a:xfrm>
              <a:off x="6581613" y="1590093"/>
              <a:ext cx="519113" cy="431800"/>
            </a:xfrm>
            <a:custGeom>
              <a:avLst/>
              <a:gdLst>
                <a:gd name="T0" fmla="*/ 5 w 138"/>
                <a:gd name="T1" fmla="*/ 73 h 115"/>
                <a:gd name="T2" fmla="*/ 44 w 138"/>
                <a:gd name="T3" fmla="*/ 73 h 115"/>
                <a:gd name="T4" fmla="*/ 77 w 138"/>
                <a:gd name="T5" fmla="*/ 73 h 115"/>
                <a:gd name="T6" fmla="*/ 91 w 138"/>
                <a:gd name="T7" fmla="*/ 90 h 115"/>
                <a:gd name="T8" fmla="*/ 102 w 138"/>
                <a:gd name="T9" fmla="*/ 107 h 115"/>
                <a:gd name="T10" fmla="*/ 108 w 138"/>
                <a:gd name="T11" fmla="*/ 101 h 115"/>
                <a:gd name="T12" fmla="*/ 104 w 138"/>
                <a:gd name="T13" fmla="*/ 82 h 115"/>
                <a:gd name="T14" fmla="*/ 121 w 138"/>
                <a:gd name="T15" fmla="*/ 80 h 115"/>
                <a:gd name="T16" fmla="*/ 128 w 138"/>
                <a:gd name="T17" fmla="*/ 115 h 115"/>
                <a:gd name="T18" fmla="*/ 109 w 138"/>
                <a:gd name="T19" fmla="*/ 27 h 115"/>
                <a:gd name="T20" fmla="*/ 7 w 138"/>
                <a:gd name="T21" fmla="*/ 45 h 115"/>
                <a:gd name="T22" fmla="*/ 5 w 138"/>
                <a:gd name="T23" fmla="*/ 7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115">
                  <a:moveTo>
                    <a:pt x="5" y="73"/>
                  </a:moveTo>
                  <a:cubicBezTo>
                    <a:pt x="5" y="73"/>
                    <a:pt x="20" y="80"/>
                    <a:pt x="44" y="73"/>
                  </a:cubicBezTo>
                  <a:cubicBezTo>
                    <a:pt x="71" y="65"/>
                    <a:pt x="75" y="60"/>
                    <a:pt x="77" y="73"/>
                  </a:cubicBezTo>
                  <a:cubicBezTo>
                    <a:pt x="80" y="86"/>
                    <a:pt x="84" y="87"/>
                    <a:pt x="91" y="90"/>
                  </a:cubicBezTo>
                  <a:cubicBezTo>
                    <a:pt x="98" y="92"/>
                    <a:pt x="102" y="107"/>
                    <a:pt x="102" y="107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1"/>
                    <a:pt x="103" y="93"/>
                    <a:pt x="104" y="82"/>
                  </a:cubicBezTo>
                  <a:cubicBezTo>
                    <a:pt x="105" y="71"/>
                    <a:pt x="116" y="70"/>
                    <a:pt x="121" y="80"/>
                  </a:cubicBezTo>
                  <a:cubicBezTo>
                    <a:pt x="126" y="90"/>
                    <a:pt x="115" y="104"/>
                    <a:pt x="128" y="115"/>
                  </a:cubicBezTo>
                  <a:cubicBezTo>
                    <a:pt x="132" y="95"/>
                    <a:pt x="138" y="53"/>
                    <a:pt x="109" y="27"/>
                  </a:cubicBezTo>
                  <a:cubicBezTo>
                    <a:pt x="80" y="0"/>
                    <a:pt x="14" y="28"/>
                    <a:pt x="7" y="45"/>
                  </a:cubicBezTo>
                  <a:cubicBezTo>
                    <a:pt x="0" y="63"/>
                    <a:pt x="7" y="70"/>
                    <a:pt x="5" y="73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íṡḻïḍè"/>
            <p:cNvSpPr/>
            <p:nvPr/>
          </p:nvSpPr>
          <p:spPr bwMode="auto">
            <a:xfrm>
              <a:off x="6559388" y="1590093"/>
              <a:ext cx="536575" cy="334963"/>
            </a:xfrm>
            <a:custGeom>
              <a:avLst/>
              <a:gdLst>
                <a:gd name="T0" fmla="*/ 9 w 143"/>
                <a:gd name="T1" fmla="*/ 89 h 89"/>
                <a:gd name="T2" fmla="*/ 76 w 143"/>
                <a:gd name="T3" fmla="*/ 72 h 89"/>
                <a:gd name="T4" fmla="*/ 137 w 143"/>
                <a:gd name="T5" fmla="*/ 81 h 89"/>
                <a:gd name="T6" fmla="*/ 119 w 143"/>
                <a:gd name="T7" fmla="*/ 19 h 89"/>
                <a:gd name="T8" fmla="*/ 22 w 143"/>
                <a:gd name="T9" fmla="*/ 19 h 89"/>
                <a:gd name="T10" fmla="*/ 9 w 143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89">
                  <a:moveTo>
                    <a:pt x="9" y="89"/>
                  </a:moveTo>
                  <a:cubicBezTo>
                    <a:pt x="9" y="89"/>
                    <a:pt x="33" y="75"/>
                    <a:pt x="76" y="72"/>
                  </a:cubicBezTo>
                  <a:cubicBezTo>
                    <a:pt x="115" y="70"/>
                    <a:pt x="137" y="81"/>
                    <a:pt x="137" y="81"/>
                  </a:cubicBezTo>
                  <a:cubicBezTo>
                    <a:pt x="137" y="81"/>
                    <a:pt x="143" y="38"/>
                    <a:pt x="119" y="19"/>
                  </a:cubicBezTo>
                  <a:cubicBezTo>
                    <a:pt x="95" y="0"/>
                    <a:pt x="44" y="3"/>
                    <a:pt x="22" y="19"/>
                  </a:cubicBezTo>
                  <a:cubicBezTo>
                    <a:pt x="0" y="35"/>
                    <a:pt x="1" y="61"/>
                    <a:pt x="9" y="89"/>
                  </a:cubicBez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îšļîdê"/>
            <p:cNvSpPr/>
            <p:nvPr/>
          </p:nvSpPr>
          <p:spPr bwMode="auto">
            <a:xfrm>
              <a:off x="6345075" y="1820280"/>
              <a:ext cx="525463" cy="217488"/>
            </a:xfrm>
            <a:custGeom>
              <a:avLst/>
              <a:gdLst>
                <a:gd name="T0" fmla="*/ 140 w 140"/>
                <a:gd name="T1" fmla="*/ 11 h 58"/>
                <a:gd name="T2" fmla="*/ 64 w 140"/>
                <a:gd name="T3" fmla="*/ 2 h 58"/>
                <a:gd name="T4" fmla="*/ 20 w 140"/>
                <a:gd name="T5" fmla="*/ 43 h 58"/>
                <a:gd name="T6" fmla="*/ 73 w 140"/>
                <a:gd name="T7" fmla="*/ 54 h 58"/>
                <a:gd name="T8" fmla="*/ 68 w 140"/>
                <a:gd name="T9" fmla="*/ 31 h 58"/>
                <a:gd name="T10" fmla="*/ 140 w 140"/>
                <a:gd name="T11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58">
                  <a:moveTo>
                    <a:pt x="140" y="11"/>
                  </a:moveTo>
                  <a:cubicBezTo>
                    <a:pt x="140" y="11"/>
                    <a:pt x="96" y="0"/>
                    <a:pt x="64" y="2"/>
                  </a:cubicBezTo>
                  <a:cubicBezTo>
                    <a:pt x="33" y="4"/>
                    <a:pt x="0" y="27"/>
                    <a:pt x="20" y="43"/>
                  </a:cubicBezTo>
                  <a:cubicBezTo>
                    <a:pt x="40" y="58"/>
                    <a:pt x="73" y="54"/>
                    <a:pt x="73" y="54"/>
                  </a:cubicBezTo>
                  <a:cubicBezTo>
                    <a:pt x="73" y="54"/>
                    <a:pt x="68" y="35"/>
                    <a:pt x="68" y="31"/>
                  </a:cubicBezTo>
                  <a:cubicBezTo>
                    <a:pt x="83" y="18"/>
                    <a:pt x="130" y="11"/>
                    <a:pt x="140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i$lïḑê"/>
            <p:cNvSpPr/>
            <p:nvPr/>
          </p:nvSpPr>
          <p:spPr bwMode="auto">
            <a:xfrm>
              <a:off x="5579900" y="3337930"/>
              <a:ext cx="946150" cy="627063"/>
            </a:xfrm>
            <a:custGeom>
              <a:avLst/>
              <a:gdLst>
                <a:gd name="T0" fmla="*/ 252 w 252"/>
                <a:gd name="T1" fmla="*/ 160 h 167"/>
                <a:gd name="T2" fmla="*/ 245 w 252"/>
                <a:gd name="T3" fmla="*/ 167 h 167"/>
                <a:gd name="T4" fmla="*/ 7 w 252"/>
                <a:gd name="T5" fmla="*/ 167 h 167"/>
                <a:gd name="T6" fmla="*/ 0 w 252"/>
                <a:gd name="T7" fmla="*/ 160 h 167"/>
                <a:gd name="T8" fmla="*/ 0 w 252"/>
                <a:gd name="T9" fmla="*/ 7 h 167"/>
                <a:gd name="T10" fmla="*/ 7 w 252"/>
                <a:gd name="T11" fmla="*/ 0 h 167"/>
                <a:gd name="T12" fmla="*/ 245 w 252"/>
                <a:gd name="T13" fmla="*/ 0 h 167"/>
                <a:gd name="T14" fmla="*/ 252 w 252"/>
                <a:gd name="T15" fmla="*/ 7 h 167"/>
                <a:gd name="T16" fmla="*/ 252 w 252"/>
                <a:gd name="T17" fmla="*/ 16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167">
                  <a:moveTo>
                    <a:pt x="252" y="160"/>
                  </a:moveTo>
                  <a:cubicBezTo>
                    <a:pt x="252" y="164"/>
                    <a:pt x="249" y="167"/>
                    <a:pt x="245" y="16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4" y="167"/>
                    <a:pt x="0" y="164"/>
                    <a:pt x="0" y="16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9" y="0"/>
                    <a:pt x="252" y="3"/>
                    <a:pt x="252" y="7"/>
                  </a:cubicBezTo>
                  <a:lnTo>
                    <a:pt x="252" y="16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îşlidê"/>
            <p:cNvSpPr/>
            <p:nvPr/>
          </p:nvSpPr>
          <p:spPr bwMode="auto">
            <a:xfrm>
              <a:off x="5579900" y="3964993"/>
              <a:ext cx="946150" cy="49213"/>
            </a:xfrm>
            <a:custGeom>
              <a:avLst/>
              <a:gdLst>
                <a:gd name="T0" fmla="*/ 252 w 252"/>
                <a:gd name="T1" fmla="*/ 11 h 13"/>
                <a:gd name="T2" fmla="*/ 249 w 252"/>
                <a:gd name="T3" fmla="*/ 13 h 13"/>
                <a:gd name="T4" fmla="*/ 4 w 252"/>
                <a:gd name="T5" fmla="*/ 13 h 13"/>
                <a:gd name="T6" fmla="*/ 0 w 252"/>
                <a:gd name="T7" fmla="*/ 11 h 13"/>
                <a:gd name="T8" fmla="*/ 0 w 252"/>
                <a:gd name="T9" fmla="*/ 2 h 13"/>
                <a:gd name="T10" fmla="*/ 4 w 252"/>
                <a:gd name="T11" fmla="*/ 0 h 13"/>
                <a:gd name="T12" fmla="*/ 249 w 252"/>
                <a:gd name="T13" fmla="*/ 0 h 13"/>
                <a:gd name="T14" fmla="*/ 252 w 252"/>
                <a:gd name="T15" fmla="*/ 2 h 13"/>
                <a:gd name="T16" fmla="*/ 252 w 252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13">
                  <a:moveTo>
                    <a:pt x="252" y="11"/>
                  </a:moveTo>
                  <a:cubicBezTo>
                    <a:pt x="252" y="12"/>
                    <a:pt x="251" y="13"/>
                    <a:pt x="249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1" y="0"/>
                    <a:pt x="252" y="1"/>
                    <a:pt x="252" y="2"/>
                  </a:cubicBezTo>
                  <a:lnTo>
                    <a:pt x="252" y="11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ṩḻïde"/>
            <p:cNvSpPr/>
            <p:nvPr/>
          </p:nvSpPr>
          <p:spPr bwMode="auto">
            <a:xfrm>
              <a:off x="7791288" y="5012743"/>
              <a:ext cx="427038" cy="439738"/>
            </a:xfrm>
            <a:custGeom>
              <a:avLst/>
              <a:gdLst>
                <a:gd name="T0" fmla="*/ 52 w 114"/>
                <a:gd name="T1" fmla="*/ 11 h 117"/>
                <a:gd name="T2" fmla="*/ 57 w 114"/>
                <a:gd name="T3" fmla="*/ 64 h 117"/>
                <a:gd name="T4" fmla="*/ 0 w 114"/>
                <a:gd name="T5" fmla="*/ 106 h 117"/>
                <a:gd name="T6" fmla="*/ 50 w 114"/>
                <a:gd name="T7" fmla="*/ 112 h 117"/>
                <a:gd name="T8" fmla="*/ 110 w 114"/>
                <a:gd name="T9" fmla="*/ 32 h 117"/>
                <a:gd name="T10" fmla="*/ 94 w 114"/>
                <a:gd name="T11" fmla="*/ 10 h 117"/>
                <a:gd name="T12" fmla="*/ 76 w 114"/>
                <a:gd name="T13" fmla="*/ 0 h 117"/>
                <a:gd name="T14" fmla="*/ 52 w 114"/>
                <a:gd name="T15" fmla="*/ 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17">
                  <a:moveTo>
                    <a:pt x="52" y="11"/>
                  </a:moveTo>
                  <a:cubicBezTo>
                    <a:pt x="52" y="11"/>
                    <a:pt x="63" y="31"/>
                    <a:pt x="57" y="64"/>
                  </a:cubicBezTo>
                  <a:cubicBezTo>
                    <a:pt x="52" y="77"/>
                    <a:pt x="0" y="106"/>
                    <a:pt x="0" y="106"/>
                  </a:cubicBezTo>
                  <a:cubicBezTo>
                    <a:pt x="0" y="106"/>
                    <a:pt x="0" y="117"/>
                    <a:pt x="50" y="112"/>
                  </a:cubicBezTo>
                  <a:cubicBezTo>
                    <a:pt x="84" y="108"/>
                    <a:pt x="105" y="47"/>
                    <a:pt x="110" y="32"/>
                  </a:cubicBezTo>
                  <a:cubicBezTo>
                    <a:pt x="114" y="17"/>
                    <a:pt x="103" y="13"/>
                    <a:pt x="94" y="10"/>
                  </a:cubicBezTo>
                  <a:cubicBezTo>
                    <a:pt x="84" y="8"/>
                    <a:pt x="76" y="0"/>
                    <a:pt x="76" y="0"/>
                  </a:cubicBezTo>
                  <a:cubicBezTo>
                    <a:pt x="76" y="0"/>
                    <a:pt x="54" y="3"/>
                    <a:pt x="52" y="11"/>
                  </a:cubicBezTo>
                  <a:close/>
                </a:path>
              </a:pathLst>
            </a:custGeom>
            <a:solidFill>
              <a:srgbClr val="F2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ïṡļïḑè"/>
            <p:cNvSpPr/>
            <p:nvPr/>
          </p:nvSpPr>
          <p:spPr bwMode="auto">
            <a:xfrm>
              <a:off x="7167400" y="4085643"/>
              <a:ext cx="1281113" cy="1039813"/>
            </a:xfrm>
            <a:custGeom>
              <a:avLst/>
              <a:gdLst>
                <a:gd name="T0" fmla="*/ 299 w 341"/>
                <a:gd name="T1" fmla="*/ 14 h 277"/>
                <a:gd name="T2" fmla="*/ 313 w 341"/>
                <a:gd name="T3" fmla="*/ 34 h 277"/>
                <a:gd name="T4" fmla="*/ 95 w 341"/>
                <a:gd name="T5" fmla="*/ 57 h 277"/>
                <a:gd name="T6" fmla="*/ 167 w 341"/>
                <a:gd name="T7" fmla="*/ 120 h 277"/>
                <a:gd name="T8" fmla="*/ 256 w 341"/>
                <a:gd name="T9" fmla="*/ 252 h 277"/>
                <a:gd name="T10" fmla="*/ 221 w 341"/>
                <a:gd name="T11" fmla="*/ 277 h 277"/>
                <a:gd name="T12" fmla="*/ 99 w 341"/>
                <a:gd name="T13" fmla="*/ 155 h 277"/>
                <a:gd name="T14" fmla="*/ 23 w 341"/>
                <a:gd name="T15" fmla="*/ 33 h 277"/>
                <a:gd name="T16" fmla="*/ 256 w 341"/>
                <a:gd name="T17" fmla="*/ 6 h 277"/>
                <a:gd name="T18" fmla="*/ 299 w 341"/>
                <a:gd name="T19" fmla="*/ 1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1" h="277">
                  <a:moveTo>
                    <a:pt x="299" y="14"/>
                  </a:moveTo>
                  <a:cubicBezTo>
                    <a:pt x="299" y="14"/>
                    <a:pt x="285" y="0"/>
                    <a:pt x="313" y="34"/>
                  </a:cubicBezTo>
                  <a:cubicBezTo>
                    <a:pt x="341" y="67"/>
                    <a:pt x="97" y="44"/>
                    <a:pt x="95" y="57"/>
                  </a:cubicBezTo>
                  <a:cubicBezTo>
                    <a:pt x="104" y="74"/>
                    <a:pt x="127" y="50"/>
                    <a:pt x="167" y="120"/>
                  </a:cubicBezTo>
                  <a:cubicBezTo>
                    <a:pt x="206" y="187"/>
                    <a:pt x="256" y="252"/>
                    <a:pt x="256" y="252"/>
                  </a:cubicBezTo>
                  <a:cubicBezTo>
                    <a:pt x="221" y="277"/>
                    <a:pt x="221" y="277"/>
                    <a:pt x="221" y="277"/>
                  </a:cubicBezTo>
                  <a:cubicBezTo>
                    <a:pt x="221" y="277"/>
                    <a:pt x="161" y="206"/>
                    <a:pt x="99" y="155"/>
                  </a:cubicBezTo>
                  <a:cubicBezTo>
                    <a:pt x="37" y="105"/>
                    <a:pt x="0" y="58"/>
                    <a:pt x="23" y="33"/>
                  </a:cubicBezTo>
                  <a:cubicBezTo>
                    <a:pt x="23" y="33"/>
                    <a:pt x="15" y="10"/>
                    <a:pt x="256" y="6"/>
                  </a:cubicBezTo>
                  <a:cubicBezTo>
                    <a:pt x="294" y="6"/>
                    <a:pt x="299" y="14"/>
                    <a:pt x="299" y="1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íśḷïḋé"/>
            <p:cNvSpPr/>
            <p:nvPr/>
          </p:nvSpPr>
          <p:spPr bwMode="auto">
            <a:xfrm>
              <a:off x="7632538" y="5366755"/>
              <a:ext cx="538163" cy="149225"/>
            </a:xfrm>
            <a:custGeom>
              <a:avLst/>
              <a:gdLst>
                <a:gd name="T0" fmla="*/ 143 w 143"/>
                <a:gd name="T1" fmla="*/ 22 h 40"/>
                <a:gd name="T2" fmla="*/ 4 w 143"/>
                <a:gd name="T3" fmla="*/ 39 h 40"/>
                <a:gd name="T4" fmla="*/ 16 w 143"/>
                <a:gd name="T5" fmla="*/ 22 h 40"/>
                <a:gd name="T6" fmla="*/ 129 w 143"/>
                <a:gd name="T7" fmla="*/ 0 h 40"/>
                <a:gd name="T8" fmla="*/ 143 w 143"/>
                <a:gd name="T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0">
                  <a:moveTo>
                    <a:pt x="143" y="22"/>
                  </a:moveTo>
                  <a:cubicBezTo>
                    <a:pt x="143" y="22"/>
                    <a:pt x="8" y="39"/>
                    <a:pt x="4" y="39"/>
                  </a:cubicBezTo>
                  <a:cubicBezTo>
                    <a:pt x="1" y="40"/>
                    <a:pt x="0" y="27"/>
                    <a:pt x="16" y="22"/>
                  </a:cubicBezTo>
                  <a:cubicBezTo>
                    <a:pt x="32" y="17"/>
                    <a:pt x="129" y="0"/>
                    <a:pt x="129" y="0"/>
                  </a:cubicBezTo>
                  <a:lnTo>
                    <a:pt x="143" y="22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ïŝḻiḋé"/>
            <p:cNvSpPr/>
            <p:nvPr/>
          </p:nvSpPr>
          <p:spPr bwMode="auto">
            <a:xfrm>
              <a:off x="8170700" y="5366755"/>
              <a:ext cx="536575" cy="149225"/>
            </a:xfrm>
            <a:custGeom>
              <a:avLst/>
              <a:gdLst>
                <a:gd name="T0" fmla="*/ 0 w 143"/>
                <a:gd name="T1" fmla="*/ 22 h 40"/>
                <a:gd name="T2" fmla="*/ 138 w 143"/>
                <a:gd name="T3" fmla="*/ 39 h 40"/>
                <a:gd name="T4" fmla="*/ 127 w 143"/>
                <a:gd name="T5" fmla="*/ 22 h 40"/>
                <a:gd name="T6" fmla="*/ 13 w 143"/>
                <a:gd name="T7" fmla="*/ 0 h 40"/>
                <a:gd name="T8" fmla="*/ 0 w 143"/>
                <a:gd name="T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0">
                  <a:moveTo>
                    <a:pt x="0" y="22"/>
                  </a:moveTo>
                  <a:cubicBezTo>
                    <a:pt x="0" y="22"/>
                    <a:pt x="135" y="39"/>
                    <a:pt x="138" y="39"/>
                  </a:cubicBezTo>
                  <a:cubicBezTo>
                    <a:pt x="142" y="40"/>
                    <a:pt x="143" y="27"/>
                    <a:pt x="127" y="22"/>
                  </a:cubicBezTo>
                  <a:cubicBezTo>
                    <a:pt x="111" y="17"/>
                    <a:pt x="13" y="0"/>
                    <a:pt x="13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ś1îdê"/>
            <p:cNvSpPr/>
            <p:nvPr/>
          </p:nvSpPr>
          <p:spPr bwMode="auto">
            <a:xfrm>
              <a:off x="8102438" y="4668255"/>
              <a:ext cx="131763" cy="788988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îsliḓê"/>
            <p:cNvSpPr/>
            <p:nvPr/>
          </p:nvSpPr>
          <p:spPr bwMode="auto">
            <a:xfrm>
              <a:off x="8069100" y="4558718"/>
              <a:ext cx="198438" cy="134938"/>
            </a:xfrm>
            <a:prstGeom prst="rect">
              <a:avLst/>
            </a:pr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šḻíďê"/>
            <p:cNvSpPr/>
            <p:nvPr/>
          </p:nvSpPr>
          <p:spPr bwMode="auto">
            <a:xfrm>
              <a:off x="7610313" y="3261730"/>
              <a:ext cx="1419225" cy="1338263"/>
            </a:xfrm>
            <a:custGeom>
              <a:avLst/>
              <a:gdLst>
                <a:gd name="T0" fmla="*/ 0 w 894"/>
                <a:gd name="T1" fmla="*/ 843 h 843"/>
                <a:gd name="T2" fmla="*/ 689 w 894"/>
                <a:gd name="T3" fmla="*/ 841 h 843"/>
                <a:gd name="T4" fmla="*/ 894 w 894"/>
                <a:gd name="T5" fmla="*/ 10 h 843"/>
                <a:gd name="T6" fmla="*/ 859 w 894"/>
                <a:gd name="T7" fmla="*/ 0 h 843"/>
                <a:gd name="T8" fmla="*/ 653 w 894"/>
                <a:gd name="T9" fmla="*/ 796 h 843"/>
                <a:gd name="T10" fmla="*/ 3 w 894"/>
                <a:gd name="T11" fmla="*/ 796 h 843"/>
                <a:gd name="T12" fmla="*/ 0 w 894"/>
                <a:gd name="T13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4" h="843">
                  <a:moveTo>
                    <a:pt x="0" y="843"/>
                  </a:moveTo>
                  <a:lnTo>
                    <a:pt x="689" y="841"/>
                  </a:lnTo>
                  <a:lnTo>
                    <a:pt x="894" y="10"/>
                  </a:lnTo>
                  <a:lnTo>
                    <a:pt x="859" y="0"/>
                  </a:lnTo>
                  <a:lnTo>
                    <a:pt x="653" y="796"/>
                  </a:lnTo>
                  <a:lnTo>
                    <a:pt x="3" y="796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íśḷïḍè"/>
            <p:cNvSpPr/>
            <p:nvPr/>
          </p:nvSpPr>
          <p:spPr bwMode="auto">
            <a:xfrm>
              <a:off x="8545350" y="3236330"/>
              <a:ext cx="425450" cy="1289050"/>
            </a:xfrm>
            <a:custGeom>
              <a:avLst/>
              <a:gdLst>
                <a:gd name="T0" fmla="*/ 113 w 113"/>
                <a:gd name="T1" fmla="*/ 11 h 343"/>
                <a:gd name="T2" fmla="*/ 62 w 113"/>
                <a:gd name="T3" fmla="*/ 69 h 343"/>
                <a:gd name="T4" fmla="*/ 16 w 113"/>
                <a:gd name="T5" fmla="*/ 289 h 343"/>
                <a:gd name="T6" fmla="*/ 27 w 113"/>
                <a:gd name="T7" fmla="*/ 343 h 343"/>
                <a:gd name="T8" fmla="*/ 113 w 113"/>
                <a:gd name="T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343">
                  <a:moveTo>
                    <a:pt x="113" y="11"/>
                  </a:moveTo>
                  <a:cubicBezTo>
                    <a:pt x="113" y="11"/>
                    <a:pt x="70" y="0"/>
                    <a:pt x="62" y="69"/>
                  </a:cubicBezTo>
                  <a:cubicBezTo>
                    <a:pt x="54" y="137"/>
                    <a:pt x="33" y="268"/>
                    <a:pt x="16" y="289"/>
                  </a:cubicBezTo>
                  <a:cubicBezTo>
                    <a:pt x="0" y="309"/>
                    <a:pt x="21" y="337"/>
                    <a:pt x="27" y="343"/>
                  </a:cubicBezTo>
                  <a:cubicBezTo>
                    <a:pt x="40" y="294"/>
                    <a:pt x="113" y="11"/>
                    <a:pt x="113" y="11"/>
                  </a:cubicBezTo>
                  <a:close/>
                </a:path>
              </a:pathLst>
            </a:custGeom>
            <a:solidFill>
              <a:srgbClr val="017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iṧḷïḋè"/>
            <p:cNvSpPr/>
            <p:nvPr/>
          </p:nvSpPr>
          <p:spPr bwMode="auto">
            <a:xfrm>
              <a:off x="7629363" y="4355518"/>
              <a:ext cx="1017588" cy="169863"/>
            </a:xfrm>
            <a:custGeom>
              <a:avLst/>
              <a:gdLst>
                <a:gd name="T0" fmla="*/ 3 w 271"/>
                <a:gd name="T1" fmla="*/ 45 h 45"/>
                <a:gd name="T2" fmla="*/ 271 w 271"/>
                <a:gd name="T3" fmla="*/ 45 h 45"/>
                <a:gd name="T4" fmla="*/ 239 w 271"/>
                <a:gd name="T5" fmla="*/ 15 h 45"/>
                <a:gd name="T6" fmla="*/ 118 w 271"/>
                <a:gd name="T7" fmla="*/ 31 h 45"/>
                <a:gd name="T8" fmla="*/ 3 w 27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5">
                  <a:moveTo>
                    <a:pt x="3" y="45"/>
                  </a:moveTo>
                  <a:cubicBezTo>
                    <a:pt x="271" y="45"/>
                    <a:pt x="271" y="45"/>
                    <a:pt x="271" y="45"/>
                  </a:cubicBezTo>
                  <a:cubicBezTo>
                    <a:pt x="271" y="45"/>
                    <a:pt x="268" y="15"/>
                    <a:pt x="239" y="15"/>
                  </a:cubicBezTo>
                  <a:cubicBezTo>
                    <a:pt x="210" y="15"/>
                    <a:pt x="145" y="36"/>
                    <a:pt x="118" y="31"/>
                  </a:cubicBezTo>
                  <a:cubicBezTo>
                    <a:pt x="90" y="27"/>
                    <a:pt x="0" y="0"/>
                    <a:pt x="3" y="45"/>
                  </a:cubicBezTo>
                  <a:close/>
                </a:path>
              </a:pathLst>
            </a:custGeom>
            <a:solidFill>
              <a:srgbClr val="017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S1iďé"/>
            <p:cNvSpPr/>
            <p:nvPr/>
          </p:nvSpPr>
          <p:spPr bwMode="auto">
            <a:xfrm>
              <a:off x="6484775" y="5314368"/>
              <a:ext cx="608013" cy="236538"/>
            </a:xfrm>
            <a:custGeom>
              <a:avLst/>
              <a:gdLst>
                <a:gd name="T0" fmla="*/ 143 w 162"/>
                <a:gd name="T1" fmla="*/ 1 h 63"/>
                <a:gd name="T2" fmla="*/ 44 w 162"/>
                <a:gd name="T3" fmla="*/ 36 h 63"/>
                <a:gd name="T4" fmla="*/ 6 w 162"/>
                <a:gd name="T5" fmla="*/ 42 h 63"/>
                <a:gd name="T6" fmla="*/ 25 w 162"/>
                <a:gd name="T7" fmla="*/ 58 h 63"/>
                <a:gd name="T8" fmla="*/ 144 w 162"/>
                <a:gd name="T9" fmla="*/ 62 h 63"/>
                <a:gd name="T10" fmla="*/ 158 w 162"/>
                <a:gd name="T11" fmla="*/ 39 h 63"/>
                <a:gd name="T12" fmla="*/ 162 w 162"/>
                <a:gd name="T13" fmla="*/ 19 h 63"/>
                <a:gd name="T14" fmla="*/ 143 w 162"/>
                <a:gd name="T15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63">
                  <a:moveTo>
                    <a:pt x="143" y="1"/>
                  </a:moveTo>
                  <a:cubicBezTo>
                    <a:pt x="143" y="1"/>
                    <a:pt x="108" y="26"/>
                    <a:pt x="44" y="36"/>
                  </a:cubicBezTo>
                  <a:cubicBezTo>
                    <a:pt x="10" y="39"/>
                    <a:pt x="6" y="42"/>
                    <a:pt x="6" y="42"/>
                  </a:cubicBezTo>
                  <a:cubicBezTo>
                    <a:pt x="6" y="42"/>
                    <a:pt x="0" y="57"/>
                    <a:pt x="25" y="58"/>
                  </a:cubicBezTo>
                  <a:cubicBezTo>
                    <a:pt x="50" y="60"/>
                    <a:pt x="128" y="63"/>
                    <a:pt x="144" y="62"/>
                  </a:cubicBezTo>
                  <a:cubicBezTo>
                    <a:pt x="159" y="61"/>
                    <a:pt x="159" y="49"/>
                    <a:pt x="158" y="39"/>
                  </a:cubicBezTo>
                  <a:cubicBezTo>
                    <a:pt x="157" y="29"/>
                    <a:pt x="162" y="19"/>
                    <a:pt x="162" y="19"/>
                  </a:cubicBezTo>
                  <a:cubicBezTo>
                    <a:pt x="162" y="19"/>
                    <a:pt x="152" y="0"/>
                    <a:pt x="143" y="1"/>
                  </a:cubicBezTo>
                  <a:close/>
                </a:path>
              </a:pathLst>
            </a:custGeom>
            <a:solidFill>
              <a:srgbClr val="F2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i$lîḋè"/>
            <p:cNvSpPr/>
            <p:nvPr/>
          </p:nvSpPr>
          <p:spPr bwMode="auto">
            <a:xfrm>
              <a:off x="6961025" y="4069768"/>
              <a:ext cx="1708150" cy="1322388"/>
            </a:xfrm>
            <a:custGeom>
              <a:avLst/>
              <a:gdLst>
                <a:gd name="T0" fmla="*/ 430 w 455"/>
                <a:gd name="T1" fmla="*/ 14 h 352"/>
                <a:gd name="T2" fmla="*/ 429 w 455"/>
                <a:gd name="T3" fmla="*/ 87 h 352"/>
                <a:gd name="T4" fmla="*/ 176 w 455"/>
                <a:gd name="T5" fmla="*/ 129 h 352"/>
                <a:gd name="T6" fmla="*/ 131 w 455"/>
                <a:gd name="T7" fmla="*/ 239 h 352"/>
                <a:gd name="T8" fmla="*/ 37 w 455"/>
                <a:gd name="T9" fmla="*/ 352 h 352"/>
                <a:gd name="T10" fmla="*/ 0 w 455"/>
                <a:gd name="T11" fmla="*/ 333 h 352"/>
                <a:gd name="T12" fmla="*/ 81 w 455"/>
                <a:gd name="T13" fmla="*/ 156 h 352"/>
                <a:gd name="T14" fmla="*/ 170 w 455"/>
                <a:gd name="T15" fmla="*/ 44 h 352"/>
                <a:gd name="T16" fmla="*/ 327 w 455"/>
                <a:gd name="T17" fmla="*/ 10 h 352"/>
                <a:gd name="T18" fmla="*/ 430 w 455"/>
                <a:gd name="T19" fmla="*/ 14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352">
                  <a:moveTo>
                    <a:pt x="430" y="14"/>
                  </a:moveTo>
                  <a:cubicBezTo>
                    <a:pt x="430" y="14"/>
                    <a:pt x="455" y="51"/>
                    <a:pt x="429" y="87"/>
                  </a:cubicBezTo>
                  <a:cubicBezTo>
                    <a:pt x="404" y="122"/>
                    <a:pt x="189" y="129"/>
                    <a:pt x="176" y="129"/>
                  </a:cubicBezTo>
                  <a:cubicBezTo>
                    <a:pt x="161" y="142"/>
                    <a:pt x="190" y="183"/>
                    <a:pt x="131" y="239"/>
                  </a:cubicBezTo>
                  <a:cubicBezTo>
                    <a:pt x="75" y="291"/>
                    <a:pt x="37" y="352"/>
                    <a:pt x="37" y="35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46" y="228"/>
                    <a:pt x="81" y="156"/>
                  </a:cubicBezTo>
                  <a:cubicBezTo>
                    <a:pt x="116" y="84"/>
                    <a:pt x="136" y="44"/>
                    <a:pt x="170" y="44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64" y="0"/>
                    <a:pt x="430" y="14"/>
                    <a:pt x="430" y="1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ṡļïḍè"/>
            <p:cNvSpPr/>
            <p:nvPr/>
          </p:nvSpPr>
          <p:spPr bwMode="auto">
            <a:xfrm>
              <a:off x="8165938" y="4020555"/>
              <a:ext cx="436563" cy="177800"/>
            </a:xfrm>
            <a:custGeom>
              <a:avLst/>
              <a:gdLst>
                <a:gd name="T0" fmla="*/ 116 w 116"/>
                <a:gd name="T1" fmla="*/ 28 h 47"/>
                <a:gd name="T2" fmla="*/ 116 w 116"/>
                <a:gd name="T3" fmla="*/ 47 h 47"/>
                <a:gd name="T4" fmla="*/ 0 w 116"/>
                <a:gd name="T5" fmla="*/ 16 h 47"/>
                <a:gd name="T6" fmla="*/ 6 w 116"/>
                <a:gd name="T7" fmla="*/ 0 h 47"/>
                <a:gd name="T8" fmla="*/ 116 w 116"/>
                <a:gd name="T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7">
                  <a:moveTo>
                    <a:pt x="116" y="28"/>
                  </a:move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66" y="13"/>
                    <a:pt x="0" y="16"/>
                  </a:cubicBezTo>
                  <a:cubicBezTo>
                    <a:pt x="3" y="8"/>
                    <a:pt x="6" y="0"/>
                    <a:pt x="6" y="0"/>
                  </a:cubicBezTo>
                  <a:lnTo>
                    <a:pt x="116" y="28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ṡḷiďe"/>
            <p:cNvSpPr/>
            <p:nvPr/>
          </p:nvSpPr>
          <p:spPr bwMode="auto">
            <a:xfrm>
              <a:off x="7978613" y="2488618"/>
              <a:ext cx="500063" cy="717550"/>
            </a:xfrm>
            <a:custGeom>
              <a:avLst/>
              <a:gdLst>
                <a:gd name="T0" fmla="*/ 15 w 133"/>
                <a:gd name="T1" fmla="*/ 37 h 191"/>
                <a:gd name="T2" fmla="*/ 12 w 133"/>
                <a:gd name="T3" fmla="*/ 82 h 191"/>
                <a:gd name="T4" fmla="*/ 0 w 133"/>
                <a:gd name="T5" fmla="*/ 105 h 191"/>
                <a:gd name="T6" fmla="*/ 13 w 133"/>
                <a:gd name="T7" fmla="*/ 112 h 191"/>
                <a:gd name="T8" fmla="*/ 17 w 133"/>
                <a:gd name="T9" fmla="*/ 128 h 191"/>
                <a:gd name="T10" fmla="*/ 22 w 133"/>
                <a:gd name="T11" fmla="*/ 143 h 191"/>
                <a:gd name="T12" fmla="*/ 61 w 133"/>
                <a:gd name="T13" fmla="*/ 145 h 191"/>
                <a:gd name="T14" fmla="*/ 68 w 133"/>
                <a:gd name="T15" fmla="*/ 178 h 191"/>
                <a:gd name="T16" fmla="*/ 111 w 133"/>
                <a:gd name="T17" fmla="*/ 179 h 191"/>
                <a:gd name="T18" fmla="*/ 106 w 133"/>
                <a:gd name="T19" fmla="*/ 136 h 191"/>
                <a:gd name="T20" fmla="*/ 132 w 133"/>
                <a:gd name="T21" fmla="*/ 58 h 191"/>
                <a:gd name="T22" fmla="*/ 80 w 133"/>
                <a:gd name="T23" fmla="*/ 1 h 191"/>
                <a:gd name="T24" fmla="*/ 15 w 133"/>
                <a:gd name="T25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91">
                  <a:moveTo>
                    <a:pt x="15" y="37"/>
                  </a:moveTo>
                  <a:cubicBezTo>
                    <a:pt x="15" y="37"/>
                    <a:pt x="5" y="72"/>
                    <a:pt x="12" y="82"/>
                  </a:cubicBezTo>
                  <a:cubicBezTo>
                    <a:pt x="6" y="97"/>
                    <a:pt x="0" y="105"/>
                    <a:pt x="0" y="105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3" y="112"/>
                    <a:pt x="19" y="123"/>
                    <a:pt x="17" y="128"/>
                  </a:cubicBezTo>
                  <a:cubicBezTo>
                    <a:pt x="16" y="132"/>
                    <a:pt x="14" y="138"/>
                    <a:pt x="22" y="143"/>
                  </a:cubicBezTo>
                  <a:cubicBezTo>
                    <a:pt x="29" y="149"/>
                    <a:pt x="61" y="145"/>
                    <a:pt x="61" y="145"/>
                  </a:cubicBezTo>
                  <a:cubicBezTo>
                    <a:pt x="61" y="145"/>
                    <a:pt x="66" y="165"/>
                    <a:pt x="68" y="178"/>
                  </a:cubicBezTo>
                  <a:cubicBezTo>
                    <a:pt x="70" y="191"/>
                    <a:pt x="111" y="179"/>
                    <a:pt x="111" y="179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6" y="136"/>
                    <a:pt x="131" y="87"/>
                    <a:pt x="132" y="58"/>
                  </a:cubicBezTo>
                  <a:cubicBezTo>
                    <a:pt x="133" y="29"/>
                    <a:pt x="108" y="2"/>
                    <a:pt x="80" y="1"/>
                  </a:cubicBezTo>
                  <a:cubicBezTo>
                    <a:pt x="51" y="0"/>
                    <a:pt x="19" y="16"/>
                    <a:pt x="15" y="37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şḻîḍe"/>
            <p:cNvSpPr/>
            <p:nvPr/>
          </p:nvSpPr>
          <p:spPr bwMode="auto">
            <a:xfrm>
              <a:off x="8005600" y="2893430"/>
              <a:ext cx="168275" cy="153988"/>
            </a:xfrm>
            <a:custGeom>
              <a:avLst/>
              <a:gdLst>
                <a:gd name="T0" fmla="*/ 30 w 45"/>
                <a:gd name="T1" fmla="*/ 19 h 41"/>
                <a:gd name="T2" fmla="*/ 21 w 45"/>
                <a:gd name="T3" fmla="*/ 2 h 41"/>
                <a:gd name="T4" fmla="*/ 4 w 45"/>
                <a:gd name="T5" fmla="*/ 2 h 41"/>
                <a:gd name="T6" fmla="*/ 7 w 45"/>
                <a:gd name="T7" fmla="*/ 11 h 41"/>
                <a:gd name="T8" fmla="*/ 20 w 45"/>
                <a:gd name="T9" fmla="*/ 10 h 41"/>
                <a:gd name="T10" fmla="*/ 25 w 45"/>
                <a:gd name="T11" fmla="*/ 23 h 41"/>
                <a:gd name="T12" fmla="*/ 16 w 45"/>
                <a:gd name="T13" fmla="*/ 27 h 41"/>
                <a:gd name="T14" fmla="*/ 10 w 45"/>
                <a:gd name="T15" fmla="*/ 20 h 41"/>
                <a:gd name="T16" fmla="*/ 7 w 45"/>
                <a:gd name="T17" fmla="*/ 33 h 41"/>
                <a:gd name="T18" fmla="*/ 20 w 45"/>
                <a:gd name="T19" fmla="*/ 41 h 41"/>
                <a:gd name="T20" fmla="*/ 45 w 45"/>
                <a:gd name="T21" fmla="*/ 38 h 41"/>
                <a:gd name="T22" fmla="*/ 30 w 45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41">
                  <a:moveTo>
                    <a:pt x="30" y="19"/>
                  </a:moveTo>
                  <a:cubicBezTo>
                    <a:pt x="30" y="19"/>
                    <a:pt x="25" y="5"/>
                    <a:pt x="21" y="2"/>
                  </a:cubicBezTo>
                  <a:cubicBezTo>
                    <a:pt x="16" y="0"/>
                    <a:pt x="8" y="4"/>
                    <a:pt x="4" y="2"/>
                  </a:cubicBezTo>
                  <a:cubicBezTo>
                    <a:pt x="0" y="1"/>
                    <a:pt x="4" y="9"/>
                    <a:pt x="7" y="11"/>
                  </a:cubicBezTo>
                  <a:cubicBezTo>
                    <a:pt x="11" y="9"/>
                    <a:pt x="15" y="8"/>
                    <a:pt x="20" y="10"/>
                  </a:cubicBezTo>
                  <a:cubicBezTo>
                    <a:pt x="25" y="12"/>
                    <a:pt x="27" y="21"/>
                    <a:pt x="25" y="23"/>
                  </a:cubicBezTo>
                  <a:cubicBezTo>
                    <a:pt x="24" y="25"/>
                    <a:pt x="21" y="29"/>
                    <a:pt x="16" y="27"/>
                  </a:cubicBezTo>
                  <a:cubicBezTo>
                    <a:pt x="11" y="24"/>
                    <a:pt x="10" y="22"/>
                    <a:pt x="10" y="20"/>
                  </a:cubicBezTo>
                  <a:cubicBezTo>
                    <a:pt x="7" y="21"/>
                    <a:pt x="5" y="26"/>
                    <a:pt x="7" y="33"/>
                  </a:cubicBezTo>
                  <a:cubicBezTo>
                    <a:pt x="9" y="41"/>
                    <a:pt x="20" y="41"/>
                    <a:pt x="20" y="41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30" y="31"/>
                    <a:pt x="30" y="19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išḻïdé"/>
            <p:cNvSpPr/>
            <p:nvPr/>
          </p:nvSpPr>
          <p:spPr bwMode="auto">
            <a:xfrm>
              <a:off x="8023063" y="2728330"/>
              <a:ext cx="117475" cy="57150"/>
            </a:xfrm>
            <a:custGeom>
              <a:avLst/>
              <a:gdLst>
                <a:gd name="T0" fmla="*/ 2 w 31"/>
                <a:gd name="T1" fmla="*/ 13 h 15"/>
                <a:gd name="T2" fmla="*/ 3 w 31"/>
                <a:gd name="T3" fmla="*/ 3 h 15"/>
                <a:gd name="T4" fmla="*/ 31 w 31"/>
                <a:gd name="T5" fmla="*/ 11 h 15"/>
                <a:gd name="T6" fmla="*/ 2 w 31"/>
                <a:gd name="T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2" y="13"/>
                  </a:moveTo>
                  <a:cubicBezTo>
                    <a:pt x="2" y="13"/>
                    <a:pt x="0" y="5"/>
                    <a:pt x="3" y="3"/>
                  </a:cubicBezTo>
                  <a:cubicBezTo>
                    <a:pt x="6" y="0"/>
                    <a:pt x="25" y="13"/>
                    <a:pt x="31" y="11"/>
                  </a:cubicBezTo>
                  <a:cubicBezTo>
                    <a:pt x="21" y="15"/>
                    <a:pt x="3" y="8"/>
                    <a:pt x="2" y="13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ïṩ1iḋé"/>
            <p:cNvSpPr/>
            <p:nvPr/>
          </p:nvSpPr>
          <p:spPr bwMode="auto">
            <a:xfrm>
              <a:off x="8038938" y="3077580"/>
              <a:ext cx="660400" cy="1176338"/>
            </a:xfrm>
            <a:custGeom>
              <a:avLst/>
              <a:gdLst>
                <a:gd name="T0" fmla="*/ 92 w 176"/>
                <a:gd name="T1" fmla="*/ 0 h 313"/>
                <a:gd name="T2" fmla="*/ 54 w 176"/>
                <a:gd name="T3" fmla="*/ 21 h 313"/>
                <a:gd name="T4" fmla="*/ 17 w 176"/>
                <a:gd name="T5" fmla="*/ 100 h 313"/>
                <a:gd name="T6" fmla="*/ 15 w 176"/>
                <a:gd name="T7" fmla="*/ 183 h 313"/>
                <a:gd name="T8" fmla="*/ 0 w 176"/>
                <a:gd name="T9" fmla="*/ 274 h 313"/>
                <a:gd name="T10" fmla="*/ 162 w 176"/>
                <a:gd name="T11" fmla="*/ 313 h 313"/>
                <a:gd name="T12" fmla="*/ 165 w 176"/>
                <a:gd name="T13" fmla="*/ 220 h 313"/>
                <a:gd name="T14" fmla="*/ 92 w 176"/>
                <a:gd name="T1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6" h="313">
                  <a:moveTo>
                    <a:pt x="92" y="0"/>
                  </a:moveTo>
                  <a:cubicBezTo>
                    <a:pt x="92" y="0"/>
                    <a:pt x="69" y="35"/>
                    <a:pt x="54" y="21"/>
                  </a:cubicBezTo>
                  <a:cubicBezTo>
                    <a:pt x="48" y="31"/>
                    <a:pt x="22" y="77"/>
                    <a:pt x="17" y="100"/>
                  </a:cubicBezTo>
                  <a:cubicBezTo>
                    <a:pt x="12" y="122"/>
                    <a:pt x="8" y="153"/>
                    <a:pt x="15" y="183"/>
                  </a:cubicBezTo>
                  <a:cubicBezTo>
                    <a:pt x="21" y="212"/>
                    <a:pt x="8" y="251"/>
                    <a:pt x="0" y="274"/>
                  </a:cubicBezTo>
                  <a:cubicBezTo>
                    <a:pt x="37" y="274"/>
                    <a:pt x="148" y="297"/>
                    <a:pt x="162" y="313"/>
                  </a:cubicBezTo>
                  <a:cubicBezTo>
                    <a:pt x="161" y="279"/>
                    <a:pt x="162" y="245"/>
                    <a:pt x="165" y="220"/>
                  </a:cubicBezTo>
                  <a:cubicBezTo>
                    <a:pt x="171" y="177"/>
                    <a:pt x="176" y="39"/>
                    <a:pt x="92" y="0"/>
                  </a:cubicBezTo>
                  <a:close/>
                </a:path>
              </a:pathLst>
            </a:custGeom>
            <a:solidFill>
              <a:srgbClr val="FFE1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íŝ1íďê"/>
            <p:cNvSpPr/>
            <p:nvPr/>
          </p:nvSpPr>
          <p:spPr bwMode="auto">
            <a:xfrm>
              <a:off x="7892888" y="3231568"/>
              <a:ext cx="833438" cy="854075"/>
            </a:xfrm>
            <a:custGeom>
              <a:avLst/>
              <a:gdLst>
                <a:gd name="T0" fmla="*/ 180 w 222"/>
                <a:gd name="T1" fmla="*/ 168 h 227"/>
                <a:gd name="T2" fmla="*/ 147 w 222"/>
                <a:gd name="T3" fmla="*/ 41 h 227"/>
                <a:gd name="T4" fmla="*/ 161 w 222"/>
                <a:gd name="T5" fmla="*/ 4 h 227"/>
                <a:gd name="T6" fmla="*/ 193 w 222"/>
                <a:gd name="T7" fmla="*/ 32 h 227"/>
                <a:gd name="T8" fmla="*/ 215 w 222"/>
                <a:gd name="T9" fmla="*/ 191 h 227"/>
                <a:gd name="T10" fmla="*/ 110 w 222"/>
                <a:gd name="T11" fmla="*/ 206 h 227"/>
                <a:gd name="T12" fmla="*/ 17 w 222"/>
                <a:gd name="T13" fmla="*/ 206 h 227"/>
                <a:gd name="T14" fmla="*/ 0 w 222"/>
                <a:gd name="T15" fmla="*/ 184 h 227"/>
                <a:gd name="T16" fmla="*/ 180 w 222"/>
                <a:gd name="T17" fmla="*/ 16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227">
                  <a:moveTo>
                    <a:pt x="180" y="168"/>
                  </a:moveTo>
                  <a:cubicBezTo>
                    <a:pt x="180" y="168"/>
                    <a:pt x="159" y="66"/>
                    <a:pt x="147" y="41"/>
                  </a:cubicBezTo>
                  <a:cubicBezTo>
                    <a:pt x="134" y="16"/>
                    <a:pt x="138" y="0"/>
                    <a:pt x="161" y="4"/>
                  </a:cubicBezTo>
                  <a:cubicBezTo>
                    <a:pt x="184" y="7"/>
                    <a:pt x="193" y="32"/>
                    <a:pt x="193" y="32"/>
                  </a:cubicBezTo>
                  <a:cubicBezTo>
                    <a:pt x="193" y="32"/>
                    <a:pt x="222" y="155"/>
                    <a:pt x="215" y="191"/>
                  </a:cubicBezTo>
                  <a:cubicBezTo>
                    <a:pt x="208" y="227"/>
                    <a:pt x="143" y="207"/>
                    <a:pt x="110" y="206"/>
                  </a:cubicBezTo>
                  <a:cubicBezTo>
                    <a:pt x="76" y="206"/>
                    <a:pt x="17" y="206"/>
                    <a:pt x="17" y="20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6" y="174"/>
                    <a:pt x="180" y="168"/>
                    <a:pt x="180" y="168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ṩľídê"/>
            <p:cNvSpPr/>
            <p:nvPr/>
          </p:nvSpPr>
          <p:spPr bwMode="auto">
            <a:xfrm>
              <a:off x="8361200" y="3172830"/>
              <a:ext cx="307975" cy="420688"/>
            </a:xfrm>
            <a:custGeom>
              <a:avLst/>
              <a:gdLst>
                <a:gd name="T0" fmla="*/ 31 w 82"/>
                <a:gd name="T1" fmla="*/ 3 h 112"/>
                <a:gd name="T2" fmla="*/ 13 w 82"/>
                <a:gd name="T3" fmla="*/ 56 h 112"/>
                <a:gd name="T4" fmla="*/ 30 w 82"/>
                <a:gd name="T5" fmla="*/ 112 h 112"/>
                <a:gd name="T6" fmla="*/ 82 w 82"/>
                <a:gd name="T7" fmla="*/ 94 h 112"/>
                <a:gd name="T8" fmla="*/ 69 w 82"/>
                <a:gd name="T9" fmla="*/ 40 h 112"/>
                <a:gd name="T10" fmla="*/ 31 w 82"/>
                <a:gd name="T11" fmla="*/ 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12">
                  <a:moveTo>
                    <a:pt x="31" y="3"/>
                  </a:moveTo>
                  <a:cubicBezTo>
                    <a:pt x="8" y="0"/>
                    <a:pt x="0" y="31"/>
                    <a:pt x="13" y="56"/>
                  </a:cubicBezTo>
                  <a:cubicBezTo>
                    <a:pt x="18" y="66"/>
                    <a:pt x="24" y="89"/>
                    <a:pt x="30" y="112"/>
                  </a:cubicBezTo>
                  <a:cubicBezTo>
                    <a:pt x="45" y="102"/>
                    <a:pt x="63" y="97"/>
                    <a:pt x="82" y="94"/>
                  </a:cubicBezTo>
                  <a:cubicBezTo>
                    <a:pt x="75" y="64"/>
                    <a:pt x="69" y="40"/>
                    <a:pt x="69" y="40"/>
                  </a:cubicBezTo>
                  <a:cubicBezTo>
                    <a:pt x="69" y="40"/>
                    <a:pt x="53" y="6"/>
                    <a:pt x="31" y="3"/>
                  </a:cubicBezTo>
                  <a:close/>
                </a:path>
              </a:pathLst>
            </a:custGeom>
            <a:solidFill>
              <a:srgbClr val="FFE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şliḋê"/>
            <p:cNvSpPr/>
            <p:nvPr/>
          </p:nvSpPr>
          <p:spPr bwMode="auto">
            <a:xfrm>
              <a:off x="8042113" y="2477505"/>
              <a:ext cx="439738" cy="522288"/>
            </a:xfrm>
            <a:custGeom>
              <a:avLst/>
              <a:gdLst>
                <a:gd name="T0" fmla="*/ 0 w 117"/>
                <a:gd name="T1" fmla="*/ 32 h 139"/>
                <a:gd name="T2" fmla="*/ 50 w 117"/>
                <a:gd name="T3" fmla="*/ 41 h 139"/>
                <a:gd name="T4" fmla="*/ 53 w 117"/>
                <a:gd name="T5" fmla="*/ 61 h 139"/>
                <a:gd name="T6" fmla="*/ 54 w 117"/>
                <a:gd name="T7" fmla="*/ 80 h 139"/>
                <a:gd name="T8" fmla="*/ 59 w 117"/>
                <a:gd name="T9" fmla="*/ 95 h 139"/>
                <a:gd name="T10" fmla="*/ 65 w 117"/>
                <a:gd name="T11" fmla="*/ 95 h 139"/>
                <a:gd name="T12" fmla="*/ 79 w 117"/>
                <a:gd name="T13" fmla="*/ 78 h 139"/>
                <a:gd name="T14" fmla="*/ 84 w 117"/>
                <a:gd name="T15" fmla="*/ 103 h 139"/>
                <a:gd name="T16" fmla="*/ 88 w 117"/>
                <a:gd name="T17" fmla="*/ 139 h 139"/>
                <a:gd name="T18" fmla="*/ 117 w 117"/>
                <a:gd name="T19" fmla="*/ 55 h 139"/>
                <a:gd name="T20" fmla="*/ 63 w 117"/>
                <a:gd name="T21" fmla="*/ 2 h 139"/>
                <a:gd name="T22" fmla="*/ 0 w 117"/>
                <a:gd name="T23" fmla="*/ 3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39">
                  <a:moveTo>
                    <a:pt x="0" y="32"/>
                  </a:moveTo>
                  <a:cubicBezTo>
                    <a:pt x="0" y="32"/>
                    <a:pt x="34" y="35"/>
                    <a:pt x="50" y="41"/>
                  </a:cubicBezTo>
                  <a:cubicBezTo>
                    <a:pt x="66" y="46"/>
                    <a:pt x="55" y="59"/>
                    <a:pt x="53" y="61"/>
                  </a:cubicBezTo>
                  <a:cubicBezTo>
                    <a:pt x="51" y="63"/>
                    <a:pt x="48" y="73"/>
                    <a:pt x="54" y="80"/>
                  </a:cubicBezTo>
                  <a:cubicBezTo>
                    <a:pt x="60" y="87"/>
                    <a:pt x="59" y="95"/>
                    <a:pt x="59" y="95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5" y="95"/>
                    <a:pt x="66" y="75"/>
                    <a:pt x="79" y="78"/>
                  </a:cubicBezTo>
                  <a:cubicBezTo>
                    <a:pt x="91" y="81"/>
                    <a:pt x="84" y="94"/>
                    <a:pt x="84" y="103"/>
                  </a:cubicBezTo>
                  <a:cubicBezTo>
                    <a:pt x="84" y="112"/>
                    <a:pt x="84" y="135"/>
                    <a:pt x="88" y="139"/>
                  </a:cubicBezTo>
                  <a:cubicBezTo>
                    <a:pt x="96" y="128"/>
                    <a:pt x="117" y="83"/>
                    <a:pt x="117" y="55"/>
                  </a:cubicBezTo>
                  <a:cubicBezTo>
                    <a:pt x="116" y="26"/>
                    <a:pt x="91" y="4"/>
                    <a:pt x="63" y="2"/>
                  </a:cubicBezTo>
                  <a:cubicBezTo>
                    <a:pt x="35" y="0"/>
                    <a:pt x="5" y="18"/>
                    <a:pt x="0" y="32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ṩḷiḍè"/>
            <p:cNvSpPr/>
            <p:nvPr/>
          </p:nvSpPr>
          <p:spPr bwMode="auto">
            <a:xfrm>
              <a:off x="7205500" y="3236330"/>
              <a:ext cx="442913" cy="319088"/>
            </a:xfrm>
            <a:custGeom>
              <a:avLst/>
              <a:gdLst>
                <a:gd name="T0" fmla="*/ 116 w 118"/>
                <a:gd name="T1" fmla="*/ 63 h 85"/>
                <a:gd name="T2" fmla="*/ 94 w 118"/>
                <a:gd name="T3" fmla="*/ 37 h 85"/>
                <a:gd name="T4" fmla="*/ 82 w 118"/>
                <a:gd name="T5" fmla="*/ 18 h 85"/>
                <a:gd name="T6" fmla="*/ 51 w 118"/>
                <a:gd name="T7" fmla="*/ 3 h 85"/>
                <a:gd name="T8" fmla="*/ 2 w 118"/>
                <a:gd name="T9" fmla="*/ 6 h 85"/>
                <a:gd name="T10" fmla="*/ 22 w 118"/>
                <a:gd name="T11" fmla="*/ 12 h 85"/>
                <a:gd name="T12" fmla="*/ 40 w 118"/>
                <a:gd name="T13" fmla="*/ 12 h 85"/>
                <a:gd name="T14" fmla="*/ 24 w 118"/>
                <a:gd name="T15" fmla="*/ 18 h 85"/>
                <a:gd name="T16" fmla="*/ 15 w 118"/>
                <a:gd name="T17" fmla="*/ 32 h 85"/>
                <a:gd name="T18" fmla="*/ 27 w 118"/>
                <a:gd name="T19" fmla="*/ 25 h 85"/>
                <a:gd name="T20" fmla="*/ 48 w 118"/>
                <a:gd name="T21" fmla="*/ 23 h 85"/>
                <a:gd name="T22" fmla="*/ 33 w 118"/>
                <a:gd name="T23" fmla="*/ 27 h 85"/>
                <a:gd name="T24" fmla="*/ 23 w 118"/>
                <a:gd name="T25" fmla="*/ 38 h 85"/>
                <a:gd name="T26" fmla="*/ 35 w 118"/>
                <a:gd name="T27" fmla="*/ 33 h 85"/>
                <a:gd name="T28" fmla="*/ 57 w 118"/>
                <a:gd name="T29" fmla="*/ 43 h 85"/>
                <a:gd name="T30" fmla="*/ 73 w 118"/>
                <a:gd name="T31" fmla="*/ 52 h 85"/>
                <a:gd name="T32" fmla="*/ 102 w 118"/>
                <a:gd name="T33" fmla="*/ 85 h 85"/>
                <a:gd name="T34" fmla="*/ 118 w 118"/>
                <a:gd name="T35" fmla="*/ 6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85">
                  <a:moveTo>
                    <a:pt x="116" y="63"/>
                  </a:moveTo>
                  <a:cubicBezTo>
                    <a:pt x="116" y="63"/>
                    <a:pt x="101" y="50"/>
                    <a:pt x="94" y="37"/>
                  </a:cubicBezTo>
                  <a:cubicBezTo>
                    <a:pt x="86" y="24"/>
                    <a:pt x="82" y="18"/>
                    <a:pt x="82" y="18"/>
                  </a:cubicBezTo>
                  <a:cubicBezTo>
                    <a:pt x="82" y="18"/>
                    <a:pt x="57" y="5"/>
                    <a:pt x="51" y="3"/>
                  </a:cubicBezTo>
                  <a:cubicBezTo>
                    <a:pt x="45" y="0"/>
                    <a:pt x="12" y="7"/>
                    <a:pt x="2" y="6"/>
                  </a:cubicBezTo>
                  <a:cubicBezTo>
                    <a:pt x="0" y="12"/>
                    <a:pt x="15" y="12"/>
                    <a:pt x="22" y="12"/>
                  </a:cubicBezTo>
                  <a:cubicBezTo>
                    <a:pt x="30" y="11"/>
                    <a:pt x="40" y="12"/>
                    <a:pt x="40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17" y="31"/>
                    <a:pt x="15" y="32"/>
                  </a:cubicBezTo>
                  <a:cubicBezTo>
                    <a:pt x="16" y="35"/>
                    <a:pt x="20" y="35"/>
                    <a:pt x="27" y="25"/>
                  </a:cubicBezTo>
                  <a:cubicBezTo>
                    <a:pt x="33" y="21"/>
                    <a:pt x="48" y="23"/>
                    <a:pt x="48" y="23"/>
                  </a:cubicBezTo>
                  <a:cubicBezTo>
                    <a:pt x="48" y="23"/>
                    <a:pt x="35" y="26"/>
                    <a:pt x="33" y="27"/>
                  </a:cubicBezTo>
                  <a:cubicBezTo>
                    <a:pt x="30" y="29"/>
                    <a:pt x="23" y="38"/>
                    <a:pt x="23" y="38"/>
                  </a:cubicBezTo>
                  <a:cubicBezTo>
                    <a:pt x="23" y="38"/>
                    <a:pt x="22" y="44"/>
                    <a:pt x="35" y="33"/>
                  </a:cubicBezTo>
                  <a:cubicBezTo>
                    <a:pt x="42" y="27"/>
                    <a:pt x="47" y="32"/>
                    <a:pt x="57" y="43"/>
                  </a:cubicBezTo>
                  <a:cubicBezTo>
                    <a:pt x="68" y="53"/>
                    <a:pt x="73" y="52"/>
                    <a:pt x="73" y="52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18" y="64"/>
                    <a:pt x="118" y="64"/>
                    <a:pt x="118" y="64"/>
                  </a:cubicBezTo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$ľïďê"/>
            <p:cNvSpPr/>
            <p:nvPr/>
          </p:nvSpPr>
          <p:spPr bwMode="auto">
            <a:xfrm>
              <a:off x="7491250" y="3461755"/>
              <a:ext cx="768350" cy="514350"/>
            </a:xfrm>
            <a:custGeom>
              <a:avLst/>
              <a:gdLst>
                <a:gd name="T0" fmla="*/ 205 w 205"/>
                <a:gd name="T1" fmla="*/ 131 h 137"/>
                <a:gd name="T2" fmla="*/ 200 w 205"/>
                <a:gd name="T3" fmla="*/ 137 h 137"/>
                <a:gd name="T4" fmla="*/ 6 w 205"/>
                <a:gd name="T5" fmla="*/ 137 h 137"/>
                <a:gd name="T6" fmla="*/ 0 w 205"/>
                <a:gd name="T7" fmla="*/ 131 h 137"/>
                <a:gd name="T8" fmla="*/ 0 w 205"/>
                <a:gd name="T9" fmla="*/ 6 h 137"/>
                <a:gd name="T10" fmla="*/ 6 w 205"/>
                <a:gd name="T11" fmla="*/ 0 h 137"/>
                <a:gd name="T12" fmla="*/ 200 w 205"/>
                <a:gd name="T13" fmla="*/ 0 h 137"/>
                <a:gd name="T14" fmla="*/ 205 w 205"/>
                <a:gd name="T15" fmla="*/ 6 h 137"/>
                <a:gd name="T16" fmla="*/ 205 w 205"/>
                <a:gd name="T17" fmla="*/ 13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37">
                  <a:moveTo>
                    <a:pt x="205" y="131"/>
                  </a:moveTo>
                  <a:cubicBezTo>
                    <a:pt x="205" y="134"/>
                    <a:pt x="203" y="137"/>
                    <a:pt x="200" y="137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3" y="137"/>
                    <a:pt x="0" y="134"/>
                    <a:pt x="0" y="13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3" y="0"/>
                    <a:pt x="205" y="3"/>
                    <a:pt x="205" y="6"/>
                  </a:cubicBezTo>
                  <a:lnTo>
                    <a:pt x="205" y="131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íṩ1iḑe"/>
            <p:cNvSpPr/>
            <p:nvPr/>
          </p:nvSpPr>
          <p:spPr bwMode="auto">
            <a:xfrm>
              <a:off x="7491250" y="3976105"/>
              <a:ext cx="773113" cy="38100"/>
            </a:xfrm>
            <a:custGeom>
              <a:avLst/>
              <a:gdLst>
                <a:gd name="T0" fmla="*/ 206 w 206"/>
                <a:gd name="T1" fmla="*/ 9 h 10"/>
                <a:gd name="T2" fmla="*/ 203 w 206"/>
                <a:gd name="T3" fmla="*/ 10 h 10"/>
                <a:gd name="T4" fmla="*/ 3 w 206"/>
                <a:gd name="T5" fmla="*/ 10 h 10"/>
                <a:gd name="T6" fmla="*/ 0 w 206"/>
                <a:gd name="T7" fmla="*/ 9 h 10"/>
                <a:gd name="T8" fmla="*/ 0 w 206"/>
                <a:gd name="T9" fmla="*/ 1 h 10"/>
                <a:gd name="T10" fmla="*/ 3 w 206"/>
                <a:gd name="T11" fmla="*/ 0 h 10"/>
                <a:gd name="T12" fmla="*/ 203 w 206"/>
                <a:gd name="T13" fmla="*/ 0 h 10"/>
                <a:gd name="T14" fmla="*/ 206 w 206"/>
                <a:gd name="T15" fmla="*/ 1 h 10"/>
                <a:gd name="T16" fmla="*/ 206 w 206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0">
                  <a:moveTo>
                    <a:pt x="206" y="9"/>
                  </a:moveTo>
                  <a:cubicBezTo>
                    <a:pt x="206" y="9"/>
                    <a:pt x="204" y="10"/>
                    <a:pt x="20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4" y="0"/>
                    <a:pt x="206" y="0"/>
                    <a:pt x="206" y="1"/>
                  </a:cubicBezTo>
                  <a:lnTo>
                    <a:pt x="206" y="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ïŝ1ide"/>
            <p:cNvSpPr/>
            <p:nvPr/>
          </p:nvSpPr>
          <p:spPr bwMode="auto">
            <a:xfrm>
              <a:off x="4909975" y="4088818"/>
              <a:ext cx="98425" cy="1457325"/>
            </a:xfrm>
            <a:prstGeom prst="rect">
              <a:avLst/>
            </a:prstGeom>
            <a:solidFill>
              <a:srgbClr val="D67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ïŝḷïḋe"/>
            <p:cNvSpPr/>
            <p:nvPr/>
          </p:nvSpPr>
          <p:spPr bwMode="auto">
            <a:xfrm>
              <a:off x="4846475" y="5539793"/>
              <a:ext cx="230188" cy="17463"/>
            </a:xfrm>
            <a:custGeom>
              <a:avLst/>
              <a:gdLst>
                <a:gd name="T0" fmla="*/ 61 w 61"/>
                <a:gd name="T1" fmla="*/ 2 h 5"/>
                <a:gd name="T2" fmla="*/ 58 w 61"/>
                <a:gd name="T3" fmla="*/ 5 h 5"/>
                <a:gd name="T4" fmla="*/ 2 w 61"/>
                <a:gd name="T5" fmla="*/ 5 h 5"/>
                <a:gd name="T6" fmla="*/ 0 w 61"/>
                <a:gd name="T7" fmla="*/ 2 h 5"/>
                <a:gd name="T8" fmla="*/ 0 w 61"/>
                <a:gd name="T9" fmla="*/ 2 h 5"/>
                <a:gd name="T10" fmla="*/ 2 w 61"/>
                <a:gd name="T11" fmla="*/ 0 h 5"/>
                <a:gd name="T12" fmla="*/ 58 w 61"/>
                <a:gd name="T13" fmla="*/ 0 h 5"/>
                <a:gd name="T14" fmla="*/ 61 w 61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">
                  <a:moveTo>
                    <a:pt x="61" y="2"/>
                  </a:moveTo>
                  <a:cubicBezTo>
                    <a:pt x="61" y="4"/>
                    <a:pt x="59" y="5"/>
                    <a:pt x="58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0"/>
                    <a:pt x="61" y="1"/>
                    <a:pt x="61" y="2"/>
                  </a:cubicBezTo>
                  <a:close/>
                </a:path>
              </a:pathLst>
            </a:custGeom>
            <a:solidFill>
              <a:srgbClr val="D67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íṣliḑê"/>
            <p:cNvSpPr/>
            <p:nvPr/>
          </p:nvSpPr>
          <p:spPr bwMode="auto">
            <a:xfrm>
              <a:off x="4017800" y="5468355"/>
              <a:ext cx="536575" cy="149225"/>
            </a:xfrm>
            <a:custGeom>
              <a:avLst/>
              <a:gdLst>
                <a:gd name="T0" fmla="*/ 0 w 143"/>
                <a:gd name="T1" fmla="*/ 22 h 40"/>
                <a:gd name="T2" fmla="*/ 139 w 143"/>
                <a:gd name="T3" fmla="*/ 39 h 40"/>
                <a:gd name="T4" fmla="*/ 127 w 143"/>
                <a:gd name="T5" fmla="*/ 22 h 40"/>
                <a:gd name="T6" fmla="*/ 14 w 143"/>
                <a:gd name="T7" fmla="*/ 0 h 40"/>
                <a:gd name="T8" fmla="*/ 0 w 143"/>
                <a:gd name="T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0">
                  <a:moveTo>
                    <a:pt x="0" y="22"/>
                  </a:moveTo>
                  <a:cubicBezTo>
                    <a:pt x="0" y="22"/>
                    <a:pt x="135" y="39"/>
                    <a:pt x="139" y="39"/>
                  </a:cubicBezTo>
                  <a:cubicBezTo>
                    <a:pt x="142" y="40"/>
                    <a:pt x="143" y="27"/>
                    <a:pt x="127" y="22"/>
                  </a:cubicBezTo>
                  <a:cubicBezTo>
                    <a:pt x="111" y="17"/>
                    <a:pt x="14" y="0"/>
                    <a:pt x="14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ṡlïḓé"/>
            <p:cNvSpPr/>
            <p:nvPr/>
          </p:nvSpPr>
          <p:spPr bwMode="auto">
            <a:xfrm>
              <a:off x="3479638" y="5468355"/>
              <a:ext cx="538163" cy="149225"/>
            </a:xfrm>
            <a:custGeom>
              <a:avLst/>
              <a:gdLst>
                <a:gd name="T0" fmla="*/ 143 w 143"/>
                <a:gd name="T1" fmla="*/ 22 h 40"/>
                <a:gd name="T2" fmla="*/ 5 w 143"/>
                <a:gd name="T3" fmla="*/ 39 h 40"/>
                <a:gd name="T4" fmla="*/ 16 w 143"/>
                <a:gd name="T5" fmla="*/ 22 h 40"/>
                <a:gd name="T6" fmla="*/ 130 w 143"/>
                <a:gd name="T7" fmla="*/ 0 h 40"/>
                <a:gd name="T8" fmla="*/ 143 w 143"/>
                <a:gd name="T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0">
                  <a:moveTo>
                    <a:pt x="143" y="22"/>
                  </a:moveTo>
                  <a:cubicBezTo>
                    <a:pt x="143" y="22"/>
                    <a:pt x="8" y="39"/>
                    <a:pt x="5" y="39"/>
                  </a:cubicBezTo>
                  <a:cubicBezTo>
                    <a:pt x="1" y="40"/>
                    <a:pt x="0" y="27"/>
                    <a:pt x="16" y="22"/>
                  </a:cubicBezTo>
                  <a:cubicBezTo>
                    <a:pt x="32" y="17"/>
                    <a:pt x="130" y="0"/>
                    <a:pt x="130" y="0"/>
                  </a:cubicBezTo>
                  <a:lnTo>
                    <a:pt x="143" y="22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îŝľîdé"/>
            <p:cNvSpPr/>
            <p:nvPr/>
          </p:nvSpPr>
          <p:spPr bwMode="auto">
            <a:xfrm>
              <a:off x="3952713" y="4773030"/>
              <a:ext cx="131763" cy="788988"/>
            </a:xfrm>
            <a:prstGeom prst="rect">
              <a:avLst/>
            </a:pr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ïṥliḋé"/>
            <p:cNvSpPr/>
            <p:nvPr/>
          </p:nvSpPr>
          <p:spPr bwMode="auto">
            <a:xfrm>
              <a:off x="3919375" y="4814305"/>
              <a:ext cx="198438" cy="134938"/>
            </a:xfrm>
            <a:prstGeom prst="rect">
              <a:avLst/>
            </a:pr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ïṣľîḋé"/>
            <p:cNvSpPr/>
            <p:nvPr/>
          </p:nvSpPr>
          <p:spPr bwMode="auto">
            <a:xfrm>
              <a:off x="3157375" y="3517318"/>
              <a:ext cx="1416050" cy="1338263"/>
            </a:xfrm>
            <a:custGeom>
              <a:avLst/>
              <a:gdLst>
                <a:gd name="T0" fmla="*/ 892 w 892"/>
                <a:gd name="T1" fmla="*/ 843 h 843"/>
                <a:gd name="T2" fmla="*/ 206 w 892"/>
                <a:gd name="T3" fmla="*/ 840 h 843"/>
                <a:gd name="T4" fmla="*/ 0 w 892"/>
                <a:gd name="T5" fmla="*/ 10 h 843"/>
                <a:gd name="T6" fmla="*/ 35 w 892"/>
                <a:gd name="T7" fmla="*/ 0 h 843"/>
                <a:gd name="T8" fmla="*/ 241 w 892"/>
                <a:gd name="T9" fmla="*/ 796 h 843"/>
                <a:gd name="T10" fmla="*/ 892 w 892"/>
                <a:gd name="T11" fmla="*/ 796 h 843"/>
                <a:gd name="T12" fmla="*/ 892 w 892"/>
                <a:gd name="T13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2" h="843">
                  <a:moveTo>
                    <a:pt x="892" y="843"/>
                  </a:moveTo>
                  <a:lnTo>
                    <a:pt x="206" y="840"/>
                  </a:lnTo>
                  <a:lnTo>
                    <a:pt x="0" y="10"/>
                  </a:lnTo>
                  <a:lnTo>
                    <a:pt x="35" y="0"/>
                  </a:lnTo>
                  <a:lnTo>
                    <a:pt x="241" y="796"/>
                  </a:lnTo>
                  <a:lnTo>
                    <a:pt x="892" y="796"/>
                  </a:lnTo>
                  <a:lnTo>
                    <a:pt x="892" y="843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ṣḻíḍè"/>
            <p:cNvSpPr/>
            <p:nvPr/>
          </p:nvSpPr>
          <p:spPr bwMode="auto">
            <a:xfrm>
              <a:off x="3217700" y="3491918"/>
              <a:ext cx="423863" cy="1289050"/>
            </a:xfrm>
            <a:custGeom>
              <a:avLst/>
              <a:gdLst>
                <a:gd name="T0" fmla="*/ 0 w 113"/>
                <a:gd name="T1" fmla="*/ 11 h 343"/>
                <a:gd name="T2" fmla="*/ 51 w 113"/>
                <a:gd name="T3" fmla="*/ 69 h 343"/>
                <a:gd name="T4" fmla="*/ 97 w 113"/>
                <a:gd name="T5" fmla="*/ 289 h 343"/>
                <a:gd name="T6" fmla="*/ 86 w 113"/>
                <a:gd name="T7" fmla="*/ 343 h 343"/>
                <a:gd name="T8" fmla="*/ 0 w 113"/>
                <a:gd name="T9" fmla="*/ 1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343">
                  <a:moveTo>
                    <a:pt x="0" y="11"/>
                  </a:moveTo>
                  <a:cubicBezTo>
                    <a:pt x="0" y="11"/>
                    <a:pt x="43" y="0"/>
                    <a:pt x="51" y="69"/>
                  </a:cubicBezTo>
                  <a:cubicBezTo>
                    <a:pt x="59" y="137"/>
                    <a:pt x="80" y="268"/>
                    <a:pt x="97" y="289"/>
                  </a:cubicBezTo>
                  <a:cubicBezTo>
                    <a:pt x="113" y="309"/>
                    <a:pt x="92" y="337"/>
                    <a:pt x="86" y="343"/>
                  </a:cubicBezTo>
                  <a:cubicBezTo>
                    <a:pt x="73" y="294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017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î$ḻidè"/>
            <p:cNvSpPr/>
            <p:nvPr/>
          </p:nvSpPr>
          <p:spPr bwMode="auto">
            <a:xfrm>
              <a:off x="3539963" y="4611105"/>
              <a:ext cx="1017588" cy="169863"/>
            </a:xfrm>
            <a:custGeom>
              <a:avLst/>
              <a:gdLst>
                <a:gd name="T0" fmla="*/ 268 w 271"/>
                <a:gd name="T1" fmla="*/ 45 h 45"/>
                <a:gd name="T2" fmla="*/ 0 w 271"/>
                <a:gd name="T3" fmla="*/ 45 h 45"/>
                <a:gd name="T4" fmla="*/ 32 w 271"/>
                <a:gd name="T5" fmla="*/ 15 h 45"/>
                <a:gd name="T6" fmla="*/ 153 w 271"/>
                <a:gd name="T7" fmla="*/ 31 h 45"/>
                <a:gd name="T8" fmla="*/ 268 w 271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5">
                  <a:moveTo>
                    <a:pt x="268" y="4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3" y="15"/>
                    <a:pt x="32" y="15"/>
                  </a:cubicBezTo>
                  <a:cubicBezTo>
                    <a:pt x="60" y="15"/>
                    <a:pt x="126" y="36"/>
                    <a:pt x="153" y="31"/>
                  </a:cubicBezTo>
                  <a:cubicBezTo>
                    <a:pt x="181" y="27"/>
                    <a:pt x="271" y="0"/>
                    <a:pt x="268" y="45"/>
                  </a:cubicBezTo>
                  <a:close/>
                </a:path>
              </a:pathLst>
            </a:custGeom>
            <a:solidFill>
              <a:srgbClr val="017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ïSḻíḑè"/>
            <p:cNvSpPr/>
            <p:nvPr/>
          </p:nvSpPr>
          <p:spPr bwMode="auto">
            <a:xfrm>
              <a:off x="4782975" y="3709405"/>
              <a:ext cx="484188" cy="203200"/>
            </a:xfrm>
            <a:custGeom>
              <a:avLst/>
              <a:gdLst>
                <a:gd name="T0" fmla="*/ 2 w 129"/>
                <a:gd name="T1" fmla="*/ 28 h 54"/>
                <a:gd name="T2" fmla="*/ 33 w 129"/>
                <a:gd name="T3" fmla="*/ 13 h 54"/>
                <a:gd name="T4" fmla="*/ 52 w 129"/>
                <a:gd name="T5" fmla="*/ 1 h 54"/>
                <a:gd name="T6" fmla="*/ 87 w 129"/>
                <a:gd name="T7" fmla="*/ 0 h 54"/>
                <a:gd name="T8" fmla="*/ 129 w 129"/>
                <a:gd name="T9" fmla="*/ 24 h 54"/>
                <a:gd name="T10" fmla="*/ 109 w 129"/>
                <a:gd name="T11" fmla="*/ 20 h 54"/>
                <a:gd name="T12" fmla="*/ 92 w 129"/>
                <a:gd name="T13" fmla="*/ 13 h 54"/>
                <a:gd name="T14" fmla="*/ 105 w 129"/>
                <a:gd name="T15" fmla="*/ 25 h 54"/>
                <a:gd name="T16" fmla="*/ 107 w 129"/>
                <a:gd name="T17" fmla="*/ 42 h 54"/>
                <a:gd name="T18" fmla="*/ 99 w 129"/>
                <a:gd name="T19" fmla="*/ 30 h 54"/>
                <a:gd name="T20" fmla="*/ 81 w 129"/>
                <a:gd name="T21" fmla="*/ 20 h 54"/>
                <a:gd name="T22" fmla="*/ 93 w 129"/>
                <a:gd name="T23" fmla="*/ 30 h 54"/>
                <a:gd name="T24" fmla="*/ 98 w 129"/>
                <a:gd name="T25" fmla="*/ 44 h 54"/>
                <a:gd name="T26" fmla="*/ 88 w 129"/>
                <a:gd name="T27" fmla="*/ 34 h 54"/>
                <a:gd name="T28" fmla="*/ 64 w 129"/>
                <a:gd name="T29" fmla="*/ 34 h 54"/>
                <a:gd name="T30" fmla="*/ 46 w 129"/>
                <a:gd name="T31" fmla="*/ 36 h 54"/>
                <a:gd name="T32" fmla="*/ 5 w 129"/>
                <a:gd name="T33" fmla="*/ 54 h 54"/>
                <a:gd name="T34" fmla="*/ 0 w 129"/>
                <a:gd name="T35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54">
                  <a:moveTo>
                    <a:pt x="2" y="28"/>
                  </a:moveTo>
                  <a:cubicBezTo>
                    <a:pt x="2" y="28"/>
                    <a:pt x="20" y="22"/>
                    <a:pt x="33" y="13"/>
                  </a:cubicBezTo>
                  <a:cubicBezTo>
                    <a:pt x="46" y="5"/>
                    <a:pt x="52" y="1"/>
                    <a:pt x="52" y="1"/>
                  </a:cubicBezTo>
                  <a:cubicBezTo>
                    <a:pt x="52" y="1"/>
                    <a:pt x="80" y="0"/>
                    <a:pt x="87" y="0"/>
                  </a:cubicBezTo>
                  <a:cubicBezTo>
                    <a:pt x="93" y="0"/>
                    <a:pt x="120" y="20"/>
                    <a:pt x="129" y="24"/>
                  </a:cubicBezTo>
                  <a:cubicBezTo>
                    <a:pt x="129" y="30"/>
                    <a:pt x="115" y="24"/>
                    <a:pt x="109" y="20"/>
                  </a:cubicBezTo>
                  <a:cubicBezTo>
                    <a:pt x="102" y="17"/>
                    <a:pt x="92" y="13"/>
                    <a:pt x="92" y="13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6" y="40"/>
                    <a:pt x="107" y="42"/>
                  </a:cubicBezTo>
                  <a:cubicBezTo>
                    <a:pt x="105" y="44"/>
                    <a:pt x="101" y="42"/>
                    <a:pt x="99" y="30"/>
                  </a:cubicBezTo>
                  <a:cubicBezTo>
                    <a:pt x="95" y="24"/>
                    <a:pt x="81" y="20"/>
                    <a:pt x="81" y="20"/>
                  </a:cubicBezTo>
                  <a:cubicBezTo>
                    <a:pt x="81" y="20"/>
                    <a:pt x="91" y="28"/>
                    <a:pt x="93" y="30"/>
                  </a:cubicBezTo>
                  <a:cubicBezTo>
                    <a:pt x="95" y="32"/>
                    <a:pt x="98" y="44"/>
                    <a:pt x="98" y="44"/>
                  </a:cubicBezTo>
                  <a:cubicBezTo>
                    <a:pt x="98" y="44"/>
                    <a:pt x="96" y="49"/>
                    <a:pt x="88" y="34"/>
                  </a:cubicBezTo>
                  <a:cubicBezTo>
                    <a:pt x="84" y="25"/>
                    <a:pt x="78" y="28"/>
                    <a:pt x="64" y="34"/>
                  </a:cubicBezTo>
                  <a:cubicBezTo>
                    <a:pt x="50" y="39"/>
                    <a:pt x="46" y="36"/>
                    <a:pt x="46" y="36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0" y="28"/>
                    <a:pt x="0" y="28"/>
                    <a:pt x="0" y="28"/>
                  </a:cubicBezTo>
                </a:path>
              </a:pathLst>
            </a:custGeom>
            <a:solidFill>
              <a:srgbClr val="E5A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îśļidé"/>
            <p:cNvSpPr/>
            <p:nvPr/>
          </p:nvSpPr>
          <p:spPr bwMode="auto">
            <a:xfrm>
              <a:off x="5354475" y="5295318"/>
              <a:ext cx="663575" cy="261938"/>
            </a:xfrm>
            <a:custGeom>
              <a:avLst/>
              <a:gdLst>
                <a:gd name="T0" fmla="*/ 22 w 177"/>
                <a:gd name="T1" fmla="*/ 2 h 70"/>
                <a:gd name="T2" fmla="*/ 129 w 177"/>
                <a:gd name="T3" fmla="*/ 43 h 70"/>
                <a:gd name="T4" fmla="*/ 170 w 177"/>
                <a:gd name="T5" fmla="*/ 51 h 70"/>
                <a:gd name="T6" fmla="*/ 149 w 177"/>
                <a:gd name="T7" fmla="*/ 69 h 70"/>
                <a:gd name="T8" fmla="*/ 19 w 177"/>
                <a:gd name="T9" fmla="*/ 69 h 70"/>
                <a:gd name="T10" fmla="*/ 4 w 177"/>
                <a:gd name="T11" fmla="*/ 43 h 70"/>
                <a:gd name="T12" fmla="*/ 0 w 177"/>
                <a:gd name="T13" fmla="*/ 22 h 70"/>
                <a:gd name="T14" fmla="*/ 22 w 177"/>
                <a:gd name="T15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70">
                  <a:moveTo>
                    <a:pt x="22" y="2"/>
                  </a:moveTo>
                  <a:cubicBezTo>
                    <a:pt x="22" y="2"/>
                    <a:pt x="59" y="31"/>
                    <a:pt x="129" y="43"/>
                  </a:cubicBezTo>
                  <a:cubicBezTo>
                    <a:pt x="165" y="48"/>
                    <a:pt x="170" y="51"/>
                    <a:pt x="170" y="51"/>
                  </a:cubicBezTo>
                  <a:cubicBezTo>
                    <a:pt x="170" y="51"/>
                    <a:pt x="177" y="68"/>
                    <a:pt x="149" y="69"/>
                  </a:cubicBezTo>
                  <a:cubicBezTo>
                    <a:pt x="121" y="70"/>
                    <a:pt x="36" y="70"/>
                    <a:pt x="19" y="69"/>
                  </a:cubicBezTo>
                  <a:cubicBezTo>
                    <a:pt x="2" y="67"/>
                    <a:pt x="2" y="54"/>
                    <a:pt x="4" y="43"/>
                  </a:cubicBezTo>
                  <a:cubicBezTo>
                    <a:pt x="5" y="32"/>
                    <a:pt x="0" y="22"/>
                    <a:pt x="0" y="22"/>
                  </a:cubicBezTo>
                  <a:cubicBezTo>
                    <a:pt x="0" y="22"/>
                    <a:pt x="12" y="0"/>
                    <a:pt x="22" y="2"/>
                  </a:cubicBezTo>
                  <a:close/>
                </a:path>
              </a:pathLst>
            </a:custGeom>
            <a:solidFill>
              <a:srgbClr val="82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ṩlîḋê"/>
            <p:cNvSpPr/>
            <p:nvPr/>
          </p:nvSpPr>
          <p:spPr bwMode="auto">
            <a:xfrm>
              <a:off x="3449475" y="4276143"/>
              <a:ext cx="2009775" cy="1123950"/>
            </a:xfrm>
            <a:custGeom>
              <a:avLst/>
              <a:gdLst>
                <a:gd name="T0" fmla="*/ 22 w 535"/>
                <a:gd name="T1" fmla="*/ 27 h 299"/>
                <a:gd name="T2" fmla="*/ 34 w 535"/>
                <a:gd name="T3" fmla="*/ 105 h 299"/>
                <a:gd name="T4" fmla="*/ 315 w 535"/>
                <a:gd name="T5" fmla="*/ 108 h 299"/>
                <a:gd name="T6" fmla="*/ 378 w 535"/>
                <a:gd name="T7" fmla="*/ 192 h 299"/>
                <a:gd name="T8" fmla="*/ 499 w 535"/>
                <a:gd name="T9" fmla="*/ 299 h 299"/>
                <a:gd name="T10" fmla="*/ 535 w 535"/>
                <a:gd name="T11" fmla="*/ 272 h 299"/>
                <a:gd name="T12" fmla="*/ 422 w 535"/>
                <a:gd name="T13" fmla="*/ 121 h 299"/>
                <a:gd name="T14" fmla="*/ 307 w 535"/>
                <a:gd name="T15" fmla="*/ 14 h 299"/>
                <a:gd name="T16" fmla="*/ 132 w 535"/>
                <a:gd name="T17" fmla="*/ 5 h 299"/>
                <a:gd name="T18" fmla="*/ 22 w 535"/>
                <a:gd name="T19" fmla="*/ 2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5" h="299">
                  <a:moveTo>
                    <a:pt x="22" y="27"/>
                  </a:moveTo>
                  <a:cubicBezTo>
                    <a:pt x="22" y="27"/>
                    <a:pt x="0" y="71"/>
                    <a:pt x="34" y="105"/>
                  </a:cubicBezTo>
                  <a:cubicBezTo>
                    <a:pt x="68" y="138"/>
                    <a:pt x="301" y="110"/>
                    <a:pt x="315" y="108"/>
                  </a:cubicBezTo>
                  <a:cubicBezTo>
                    <a:pt x="333" y="119"/>
                    <a:pt x="305" y="142"/>
                    <a:pt x="378" y="192"/>
                  </a:cubicBezTo>
                  <a:cubicBezTo>
                    <a:pt x="448" y="240"/>
                    <a:pt x="499" y="299"/>
                    <a:pt x="499" y="299"/>
                  </a:cubicBezTo>
                  <a:cubicBezTo>
                    <a:pt x="535" y="272"/>
                    <a:pt x="535" y="272"/>
                    <a:pt x="535" y="272"/>
                  </a:cubicBezTo>
                  <a:cubicBezTo>
                    <a:pt x="535" y="272"/>
                    <a:pt x="472" y="193"/>
                    <a:pt x="422" y="121"/>
                  </a:cubicBezTo>
                  <a:cubicBezTo>
                    <a:pt x="372" y="49"/>
                    <a:pt x="344" y="9"/>
                    <a:pt x="307" y="14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90" y="0"/>
                    <a:pt x="22" y="27"/>
                    <a:pt x="22" y="27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îṡ1îḍe"/>
            <p:cNvSpPr/>
            <p:nvPr/>
          </p:nvSpPr>
          <p:spPr bwMode="auto">
            <a:xfrm>
              <a:off x="3514563" y="4231693"/>
              <a:ext cx="498475" cy="203200"/>
            </a:xfrm>
            <a:custGeom>
              <a:avLst/>
              <a:gdLst>
                <a:gd name="T0" fmla="*/ 1 w 133"/>
                <a:gd name="T1" fmla="*/ 31 h 54"/>
                <a:gd name="T2" fmla="*/ 0 w 133"/>
                <a:gd name="T3" fmla="*/ 54 h 54"/>
                <a:gd name="T4" fmla="*/ 133 w 133"/>
                <a:gd name="T5" fmla="*/ 18 h 54"/>
                <a:gd name="T6" fmla="*/ 126 w 133"/>
                <a:gd name="T7" fmla="*/ 0 h 54"/>
                <a:gd name="T8" fmla="*/ 1 w 133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54">
                  <a:moveTo>
                    <a:pt x="1" y="31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8" y="14"/>
                    <a:pt x="133" y="18"/>
                  </a:cubicBezTo>
                  <a:cubicBezTo>
                    <a:pt x="129" y="9"/>
                    <a:pt x="126" y="0"/>
                    <a:pt x="126" y="0"/>
                  </a:cubicBezTo>
                  <a:lnTo>
                    <a:pt x="1" y="3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î$liḓê"/>
            <p:cNvSpPr/>
            <p:nvPr/>
          </p:nvSpPr>
          <p:spPr bwMode="auto">
            <a:xfrm>
              <a:off x="3630450" y="3202993"/>
              <a:ext cx="1216025" cy="904875"/>
            </a:xfrm>
            <a:custGeom>
              <a:avLst/>
              <a:gdLst>
                <a:gd name="T0" fmla="*/ 318 w 324"/>
                <a:gd name="T1" fmla="*/ 157 h 241"/>
                <a:gd name="T2" fmla="*/ 149 w 324"/>
                <a:gd name="T3" fmla="*/ 172 h 241"/>
                <a:gd name="T4" fmla="*/ 73 w 324"/>
                <a:gd name="T5" fmla="*/ 49 h 241"/>
                <a:gd name="T6" fmla="*/ 16 w 324"/>
                <a:gd name="T7" fmla="*/ 22 h 241"/>
                <a:gd name="T8" fmla="*/ 16 w 324"/>
                <a:gd name="T9" fmla="*/ 83 h 241"/>
                <a:gd name="T10" fmla="*/ 126 w 324"/>
                <a:gd name="T11" fmla="*/ 218 h 241"/>
                <a:gd name="T12" fmla="*/ 239 w 324"/>
                <a:gd name="T13" fmla="*/ 211 h 241"/>
                <a:gd name="T14" fmla="*/ 324 w 324"/>
                <a:gd name="T15" fmla="*/ 191 h 241"/>
                <a:gd name="T16" fmla="*/ 318 w 324"/>
                <a:gd name="T17" fmla="*/ 15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241">
                  <a:moveTo>
                    <a:pt x="318" y="157"/>
                  </a:moveTo>
                  <a:cubicBezTo>
                    <a:pt x="260" y="160"/>
                    <a:pt x="149" y="172"/>
                    <a:pt x="149" y="172"/>
                  </a:cubicBezTo>
                  <a:cubicBezTo>
                    <a:pt x="149" y="172"/>
                    <a:pt x="84" y="79"/>
                    <a:pt x="73" y="49"/>
                  </a:cubicBezTo>
                  <a:cubicBezTo>
                    <a:pt x="63" y="19"/>
                    <a:pt x="31" y="0"/>
                    <a:pt x="16" y="22"/>
                  </a:cubicBezTo>
                  <a:cubicBezTo>
                    <a:pt x="0" y="43"/>
                    <a:pt x="16" y="83"/>
                    <a:pt x="16" y="83"/>
                  </a:cubicBezTo>
                  <a:cubicBezTo>
                    <a:pt x="16" y="83"/>
                    <a:pt x="91" y="195"/>
                    <a:pt x="126" y="218"/>
                  </a:cubicBezTo>
                  <a:cubicBezTo>
                    <a:pt x="161" y="241"/>
                    <a:pt x="190" y="222"/>
                    <a:pt x="239" y="211"/>
                  </a:cubicBezTo>
                  <a:cubicBezTo>
                    <a:pt x="271" y="203"/>
                    <a:pt x="303" y="196"/>
                    <a:pt x="324" y="191"/>
                  </a:cubicBezTo>
                  <a:cubicBezTo>
                    <a:pt x="324" y="186"/>
                    <a:pt x="318" y="160"/>
                    <a:pt x="318" y="157"/>
                  </a:cubicBezTo>
                  <a:close/>
                </a:path>
              </a:pathLst>
            </a:custGeom>
            <a:solidFill>
              <a:srgbClr val="E06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ïŝľiḋè"/>
            <p:cNvSpPr/>
            <p:nvPr/>
          </p:nvSpPr>
          <p:spPr bwMode="auto">
            <a:xfrm>
              <a:off x="3751100" y="2477505"/>
              <a:ext cx="539750" cy="822325"/>
            </a:xfrm>
            <a:custGeom>
              <a:avLst/>
              <a:gdLst>
                <a:gd name="T0" fmla="*/ 142 w 144"/>
                <a:gd name="T1" fmla="*/ 62 h 219"/>
                <a:gd name="T2" fmla="*/ 134 w 144"/>
                <a:gd name="T3" fmla="*/ 114 h 219"/>
                <a:gd name="T4" fmla="*/ 142 w 144"/>
                <a:gd name="T5" fmla="*/ 142 h 219"/>
                <a:gd name="T6" fmla="*/ 125 w 144"/>
                <a:gd name="T7" fmla="*/ 147 h 219"/>
                <a:gd name="T8" fmla="*/ 117 w 144"/>
                <a:gd name="T9" fmla="*/ 163 h 219"/>
                <a:gd name="T10" fmla="*/ 108 w 144"/>
                <a:gd name="T11" fmla="*/ 179 h 219"/>
                <a:gd name="T12" fmla="*/ 64 w 144"/>
                <a:gd name="T13" fmla="*/ 170 h 219"/>
                <a:gd name="T14" fmla="*/ 47 w 144"/>
                <a:gd name="T15" fmla="*/ 205 h 219"/>
                <a:gd name="T16" fmla="*/ 0 w 144"/>
                <a:gd name="T17" fmla="*/ 196 h 219"/>
                <a:gd name="T18" fmla="*/ 16 w 144"/>
                <a:gd name="T19" fmla="*/ 149 h 219"/>
                <a:gd name="T20" fmla="*/ 7 w 144"/>
                <a:gd name="T21" fmla="*/ 56 h 219"/>
                <a:gd name="T22" fmla="*/ 80 w 144"/>
                <a:gd name="T23" fmla="*/ 6 h 219"/>
                <a:gd name="T24" fmla="*/ 142 w 144"/>
                <a:gd name="T25" fmla="*/ 6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219">
                  <a:moveTo>
                    <a:pt x="142" y="62"/>
                  </a:moveTo>
                  <a:cubicBezTo>
                    <a:pt x="142" y="62"/>
                    <a:pt x="144" y="104"/>
                    <a:pt x="134" y="114"/>
                  </a:cubicBezTo>
                  <a:cubicBezTo>
                    <a:pt x="137" y="132"/>
                    <a:pt x="142" y="142"/>
                    <a:pt x="142" y="142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5" y="147"/>
                    <a:pt x="116" y="157"/>
                    <a:pt x="117" y="163"/>
                  </a:cubicBezTo>
                  <a:cubicBezTo>
                    <a:pt x="117" y="168"/>
                    <a:pt x="117" y="175"/>
                    <a:pt x="108" y="179"/>
                  </a:cubicBezTo>
                  <a:cubicBezTo>
                    <a:pt x="98" y="183"/>
                    <a:pt x="64" y="170"/>
                    <a:pt x="64" y="170"/>
                  </a:cubicBezTo>
                  <a:cubicBezTo>
                    <a:pt x="64" y="170"/>
                    <a:pt x="53" y="192"/>
                    <a:pt x="47" y="205"/>
                  </a:cubicBezTo>
                  <a:cubicBezTo>
                    <a:pt x="42" y="219"/>
                    <a:pt x="0" y="196"/>
                    <a:pt x="0" y="196"/>
                  </a:cubicBezTo>
                  <a:cubicBezTo>
                    <a:pt x="16" y="149"/>
                    <a:pt x="16" y="149"/>
                    <a:pt x="16" y="149"/>
                  </a:cubicBezTo>
                  <a:cubicBezTo>
                    <a:pt x="16" y="149"/>
                    <a:pt x="1" y="89"/>
                    <a:pt x="7" y="56"/>
                  </a:cubicBezTo>
                  <a:cubicBezTo>
                    <a:pt x="13" y="23"/>
                    <a:pt x="48" y="0"/>
                    <a:pt x="80" y="6"/>
                  </a:cubicBezTo>
                  <a:cubicBezTo>
                    <a:pt x="112" y="13"/>
                    <a:pt x="143" y="39"/>
                    <a:pt x="142" y="62"/>
                  </a:cubicBezTo>
                  <a:close/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ṡ1ide"/>
            <p:cNvSpPr/>
            <p:nvPr/>
          </p:nvSpPr>
          <p:spPr bwMode="auto">
            <a:xfrm>
              <a:off x="3663788" y="2439405"/>
              <a:ext cx="660400" cy="695325"/>
            </a:xfrm>
            <a:custGeom>
              <a:avLst/>
              <a:gdLst>
                <a:gd name="T0" fmla="*/ 91 w 176"/>
                <a:gd name="T1" fmla="*/ 69 h 185"/>
                <a:gd name="T2" fmla="*/ 122 w 176"/>
                <a:gd name="T3" fmla="*/ 82 h 185"/>
                <a:gd name="T4" fmla="*/ 151 w 176"/>
                <a:gd name="T5" fmla="*/ 97 h 185"/>
                <a:gd name="T6" fmla="*/ 157 w 176"/>
                <a:gd name="T7" fmla="*/ 85 h 185"/>
                <a:gd name="T8" fmla="*/ 166 w 176"/>
                <a:gd name="T9" fmla="*/ 102 h 185"/>
                <a:gd name="T10" fmla="*/ 168 w 176"/>
                <a:gd name="T11" fmla="*/ 78 h 185"/>
                <a:gd name="T12" fmla="*/ 176 w 176"/>
                <a:gd name="T13" fmla="*/ 90 h 185"/>
                <a:gd name="T14" fmla="*/ 145 w 176"/>
                <a:gd name="T15" fmla="*/ 31 h 185"/>
                <a:gd name="T16" fmla="*/ 154 w 176"/>
                <a:gd name="T17" fmla="*/ 19 h 185"/>
                <a:gd name="T18" fmla="*/ 129 w 176"/>
                <a:gd name="T19" fmla="*/ 20 h 185"/>
                <a:gd name="T20" fmla="*/ 64 w 176"/>
                <a:gd name="T21" fmla="*/ 16 h 185"/>
                <a:gd name="T22" fmla="*/ 81 w 176"/>
                <a:gd name="T23" fmla="*/ 1 h 185"/>
                <a:gd name="T24" fmla="*/ 53 w 176"/>
                <a:gd name="T25" fmla="*/ 21 h 185"/>
                <a:gd name="T26" fmla="*/ 58 w 176"/>
                <a:gd name="T27" fmla="*/ 2 h 185"/>
                <a:gd name="T28" fmla="*/ 45 w 176"/>
                <a:gd name="T29" fmla="*/ 24 h 185"/>
                <a:gd name="T30" fmla="*/ 16 w 176"/>
                <a:gd name="T31" fmla="*/ 53 h 185"/>
                <a:gd name="T32" fmla="*/ 0 w 176"/>
                <a:gd name="T33" fmla="*/ 86 h 185"/>
                <a:gd name="T34" fmla="*/ 15 w 176"/>
                <a:gd name="T35" fmla="*/ 80 h 185"/>
                <a:gd name="T36" fmla="*/ 12 w 176"/>
                <a:gd name="T37" fmla="*/ 113 h 185"/>
                <a:gd name="T38" fmla="*/ 17 w 176"/>
                <a:gd name="T39" fmla="*/ 152 h 185"/>
                <a:gd name="T40" fmla="*/ 26 w 176"/>
                <a:gd name="T41" fmla="*/ 135 h 185"/>
                <a:gd name="T42" fmla="*/ 28 w 176"/>
                <a:gd name="T43" fmla="*/ 163 h 185"/>
                <a:gd name="T44" fmla="*/ 23 w 176"/>
                <a:gd name="T45" fmla="*/ 185 h 185"/>
                <a:gd name="T46" fmla="*/ 37 w 176"/>
                <a:gd name="T47" fmla="*/ 171 h 185"/>
                <a:gd name="T48" fmla="*/ 38 w 176"/>
                <a:gd name="T49" fmla="*/ 185 h 185"/>
                <a:gd name="T50" fmla="*/ 48 w 176"/>
                <a:gd name="T51" fmla="*/ 167 h 185"/>
                <a:gd name="T52" fmla="*/ 50 w 176"/>
                <a:gd name="T53" fmla="*/ 180 h 185"/>
                <a:gd name="T54" fmla="*/ 69 w 176"/>
                <a:gd name="T55" fmla="*/ 148 h 185"/>
                <a:gd name="T56" fmla="*/ 70 w 176"/>
                <a:gd name="T57" fmla="*/ 106 h 185"/>
                <a:gd name="T58" fmla="*/ 70 w 176"/>
                <a:gd name="T59" fmla="*/ 128 h 185"/>
                <a:gd name="T60" fmla="*/ 79 w 176"/>
                <a:gd name="T61" fmla="*/ 108 h 185"/>
                <a:gd name="T62" fmla="*/ 83 w 176"/>
                <a:gd name="T63" fmla="*/ 122 h 185"/>
                <a:gd name="T64" fmla="*/ 86 w 176"/>
                <a:gd name="T65" fmla="*/ 102 h 185"/>
                <a:gd name="T66" fmla="*/ 91 w 176"/>
                <a:gd name="T67" fmla="*/ 6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85">
                  <a:moveTo>
                    <a:pt x="91" y="69"/>
                  </a:moveTo>
                  <a:cubicBezTo>
                    <a:pt x="91" y="69"/>
                    <a:pt x="97" y="82"/>
                    <a:pt x="122" y="82"/>
                  </a:cubicBezTo>
                  <a:cubicBezTo>
                    <a:pt x="147" y="82"/>
                    <a:pt x="155" y="90"/>
                    <a:pt x="151" y="97"/>
                  </a:cubicBezTo>
                  <a:cubicBezTo>
                    <a:pt x="159" y="93"/>
                    <a:pt x="157" y="85"/>
                    <a:pt x="157" y="85"/>
                  </a:cubicBezTo>
                  <a:cubicBezTo>
                    <a:pt x="157" y="85"/>
                    <a:pt x="168" y="89"/>
                    <a:pt x="166" y="102"/>
                  </a:cubicBezTo>
                  <a:cubicBezTo>
                    <a:pt x="169" y="99"/>
                    <a:pt x="172" y="87"/>
                    <a:pt x="168" y="78"/>
                  </a:cubicBezTo>
                  <a:cubicBezTo>
                    <a:pt x="171" y="78"/>
                    <a:pt x="174" y="84"/>
                    <a:pt x="176" y="90"/>
                  </a:cubicBezTo>
                  <a:cubicBezTo>
                    <a:pt x="176" y="85"/>
                    <a:pt x="170" y="48"/>
                    <a:pt x="145" y="31"/>
                  </a:cubicBezTo>
                  <a:cubicBezTo>
                    <a:pt x="152" y="31"/>
                    <a:pt x="155" y="25"/>
                    <a:pt x="154" y="19"/>
                  </a:cubicBezTo>
                  <a:cubicBezTo>
                    <a:pt x="153" y="22"/>
                    <a:pt x="148" y="38"/>
                    <a:pt x="129" y="20"/>
                  </a:cubicBezTo>
                  <a:cubicBezTo>
                    <a:pt x="110" y="2"/>
                    <a:pt x="76" y="4"/>
                    <a:pt x="64" y="16"/>
                  </a:cubicBezTo>
                  <a:cubicBezTo>
                    <a:pt x="66" y="8"/>
                    <a:pt x="74" y="2"/>
                    <a:pt x="81" y="1"/>
                  </a:cubicBezTo>
                  <a:cubicBezTo>
                    <a:pt x="76" y="0"/>
                    <a:pt x="56" y="7"/>
                    <a:pt x="53" y="21"/>
                  </a:cubicBezTo>
                  <a:cubicBezTo>
                    <a:pt x="53" y="9"/>
                    <a:pt x="58" y="2"/>
                    <a:pt x="58" y="2"/>
                  </a:cubicBezTo>
                  <a:cubicBezTo>
                    <a:pt x="58" y="2"/>
                    <a:pt x="47" y="9"/>
                    <a:pt x="45" y="24"/>
                  </a:cubicBezTo>
                  <a:cubicBezTo>
                    <a:pt x="37" y="22"/>
                    <a:pt x="19" y="30"/>
                    <a:pt x="16" y="53"/>
                  </a:cubicBezTo>
                  <a:cubicBezTo>
                    <a:pt x="12" y="76"/>
                    <a:pt x="2" y="89"/>
                    <a:pt x="0" y="86"/>
                  </a:cubicBezTo>
                  <a:cubicBezTo>
                    <a:pt x="5" y="88"/>
                    <a:pt x="13" y="82"/>
                    <a:pt x="15" y="80"/>
                  </a:cubicBezTo>
                  <a:cubicBezTo>
                    <a:pt x="12" y="91"/>
                    <a:pt x="7" y="101"/>
                    <a:pt x="12" y="113"/>
                  </a:cubicBezTo>
                  <a:cubicBezTo>
                    <a:pt x="17" y="124"/>
                    <a:pt x="26" y="142"/>
                    <a:pt x="17" y="152"/>
                  </a:cubicBezTo>
                  <a:cubicBezTo>
                    <a:pt x="22" y="150"/>
                    <a:pt x="26" y="142"/>
                    <a:pt x="26" y="135"/>
                  </a:cubicBezTo>
                  <a:cubicBezTo>
                    <a:pt x="28" y="142"/>
                    <a:pt x="24" y="155"/>
                    <a:pt x="28" y="163"/>
                  </a:cubicBezTo>
                  <a:cubicBezTo>
                    <a:pt x="32" y="170"/>
                    <a:pt x="26" y="182"/>
                    <a:pt x="23" y="185"/>
                  </a:cubicBezTo>
                  <a:cubicBezTo>
                    <a:pt x="29" y="183"/>
                    <a:pt x="36" y="178"/>
                    <a:pt x="37" y="171"/>
                  </a:cubicBezTo>
                  <a:cubicBezTo>
                    <a:pt x="39" y="171"/>
                    <a:pt x="41" y="181"/>
                    <a:pt x="38" y="185"/>
                  </a:cubicBezTo>
                  <a:cubicBezTo>
                    <a:pt x="42" y="182"/>
                    <a:pt x="47" y="178"/>
                    <a:pt x="48" y="167"/>
                  </a:cubicBezTo>
                  <a:cubicBezTo>
                    <a:pt x="50" y="167"/>
                    <a:pt x="52" y="171"/>
                    <a:pt x="50" y="180"/>
                  </a:cubicBezTo>
                  <a:cubicBezTo>
                    <a:pt x="53" y="178"/>
                    <a:pt x="73" y="166"/>
                    <a:pt x="69" y="148"/>
                  </a:cubicBezTo>
                  <a:cubicBezTo>
                    <a:pt x="65" y="130"/>
                    <a:pt x="68" y="110"/>
                    <a:pt x="70" y="106"/>
                  </a:cubicBezTo>
                  <a:cubicBezTo>
                    <a:pt x="74" y="108"/>
                    <a:pt x="73" y="120"/>
                    <a:pt x="70" y="128"/>
                  </a:cubicBezTo>
                  <a:cubicBezTo>
                    <a:pt x="74" y="127"/>
                    <a:pt x="79" y="117"/>
                    <a:pt x="79" y="108"/>
                  </a:cubicBezTo>
                  <a:cubicBezTo>
                    <a:pt x="83" y="110"/>
                    <a:pt x="86" y="119"/>
                    <a:pt x="83" y="122"/>
                  </a:cubicBezTo>
                  <a:cubicBezTo>
                    <a:pt x="86" y="118"/>
                    <a:pt x="88" y="107"/>
                    <a:pt x="86" y="102"/>
                  </a:cubicBezTo>
                  <a:cubicBezTo>
                    <a:pt x="83" y="97"/>
                    <a:pt x="103" y="97"/>
                    <a:pt x="91" y="69"/>
                  </a:cubicBezTo>
                  <a:close/>
                </a:path>
              </a:pathLst>
            </a:custGeom>
            <a:solidFill>
              <a:srgbClr val="7F3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iṩļíḑê"/>
            <p:cNvSpPr/>
            <p:nvPr/>
          </p:nvSpPr>
          <p:spPr bwMode="auto">
            <a:xfrm>
              <a:off x="4028913" y="2999793"/>
              <a:ext cx="220663" cy="179388"/>
            </a:xfrm>
            <a:custGeom>
              <a:avLst/>
              <a:gdLst>
                <a:gd name="T0" fmla="*/ 21 w 59"/>
                <a:gd name="T1" fmla="*/ 18 h 48"/>
                <a:gd name="T2" fmla="*/ 35 w 59"/>
                <a:gd name="T3" fmla="*/ 2 h 48"/>
                <a:gd name="T4" fmla="*/ 54 w 59"/>
                <a:gd name="T5" fmla="*/ 6 h 48"/>
                <a:gd name="T6" fmla="*/ 49 w 59"/>
                <a:gd name="T7" fmla="*/ 15 h 48"/>
                <a:gd name="T8" fmla="*/ 34 w 59"/>
                <a:gd name="T9" fmla="*/ 10 h 48"/>
                <a:gd name="T10" fmla="*/ 25 w 59"/>
                <a:gd name="T11" fmla="*/ 23 h 48"/>
                <a:gd name="T12" fmla="*/ 34 w 59"/>
                <a:gd name="T13" fmla="*/ 30 h 48"/>
                <a:gd name="T14" fmla="*/ 43 w 59"/>
                <a:gd name="T15" fmla="*/ 24 h 48"/>
                <a:gd name="T16" fmla="*/ 42 w 59"/>
                <a:gd name="T17" fmla="*/ 40 h 48"/>
                <a:gd name="T18" fmla="*/ 27 w 59"/>
                <a:gd name="T19" fmla="*/ 46 h 48"/>
                <a:gd name="T20" fmla="*/ 0 w 59"/>
                <a:gd name="T21" fmla="*/ 35 h 48"/>
                <a:gd name="T22" fmla="*/ 21 w 59"/>
                <a:gd name="T23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48">
                  <a:moveTo>
                    <a:pt x="21" y="18"/>
                  </a:moveTo>
                  <a:cubicBezTo>
                    <a:pt x="21" y="18"/>
                    <a:pt x="30" y="3"/>
                    <a:pt x="35" y="2"/>
                  </a:cubicBezTo>
                  <a:cubicBezTo>
                    <a:pt x="41" y="0"/>
                    <a:pt x="48" y="7"/>
                    <a:pt x="54" y="6"/>
                  </a:cubicBezTo>
                  <a:cubicBezTo>
                    <a:pt x="59" y="5"/>
                    <a:pt x="52" y="14"/>
                    <a:pt x="49" y="15"/>
                  </a:cubicBezTo>
                  <a:cubicBezTo>
                    <a:pt x="45" y="12"/>
                    <a:pt x="40" y="9"/>
                    <a:pt x="34" y="10"/>
                  </a:cubicBezTo>
                  <a:cubicBezTo>
                    <a:pt x="28" y="11"/>
                    <a:pt x="24" y="21"/>
                    <a:pt x="25" y="23"/>
                  </a:cubicBezTo>
                  <a:cubicBezTo>
                    <a:pt x="25" y="26"/>
                    <a:pt x="29" y="32"/>
                    <a:pt x="34" y="30"/>
                  </a:cubicBezTo>
                  <a:cubicBezTo>
                    <a:pt x="40" y="29"/>
                    <a:pt x="42" y="27"/>
                    <a:pt x="43" y="24"/>
                  </a:cubicBezTo>
                  <a:cubicBezTo>
                    <a:pt x="46" y="26"/>
                    <a:pt x="46" y="32"/>
                    <a:pt x="42" y="40"/>
                  </a:cubicBezTo>
                  <a:cubicBezTo>
                    <a:pt x="38" y="48"/>
                    <a:pt x="27" y="46"/>
                    <a:pt x="27" y="4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8" y="31"/>
                    <a:pt x="21" y="18"/>
                  </a:cubicBezTo>
                  <a:close/>
                </a:path>
              </a:pathLst>
            </a:custGeom>
            <a:solidFill>
              <a:srgbClr val="7F3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işḻiḑé"/>
            <p:cNvSpPr/>
            <p:nvPr/>
          </p:nvSpPr>
          <p:spPr bwMode="auto">
            <a:xfrm>
              <a:off x="4128925" y="2821993"/>
              <a:ext cx="136525" cy="60325"/>
            </a:xfrm>
            <a:custGeom>
              <a:avLst/>
              <a:gdLst>
                <a:gd name="T0" fmla="*/ 32 w 36"/>
                <a:gd name="T1" fmla="*/ 16 h 16"/>
                <a:gd name="T2" fmla="*/ 33 w 36"/>
                <a:gd name="T3" fmla="*/ 4 h 16"/>
                <a:gd name="T4" fmla="*/ 0 w 36"/>
                <a:gd name="T5" fmla="*/ 6 h 16"/>
                <a:gd name="T6" fmla="*/ 32 w 3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6">
                  <a:moveTo>
                    <a:pt x="32" y="16"/>
                  </a:moveTo>
                  <a:cubicBezTo>
                    <a:pt x="32" y="16"/>
                    <a:pt x="36" y="8"/>
                    <a:pt x="33" y="4"/>
                  </a:cubicBezTo>
                  <a:cubicBezTo>
                    <a:pt x="30" y="0"/>
                    <a:pt x="7" y="9"/>
                    <a:pt x="0" y="6"/>
                  </a:cubicBezTo>
                  <a:cubicBezTo>
                    <a:pt x="11" y="13"/>
                    <a:pt x="32" y="10"/>
                    <a:pt x="32" y="16"/>
                  </a:cubicBezTo>
                  <a:close/>
                </a:path>
              </a:pathLst>
            </a:custGeom>
            <a:solidFill>
              <a:srgbClr val="7F3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i$ļîḓè"/>
            <p:cNvSpPr/>
            <p:nvPr/>
          </p:nvSpPr>
          <p:spPr bwMode="auto">
            <a:xfrm>
              <a:off x="3408200" y="3160130"/>
              <a:ext cx="698500" cy="1222375"/>
            </a:xfrm>
            <a:custGeom>
              <a:avLst/>
              <a:gdLst>
                <a:gd name="T0" fmla="*/ 94 w 186"/>
                <a:gd name="T1" fmla="*/ 0 h 325"/>
                <a:gd name="T2" fmla="*/ 138 w 186"/>
                <a:gd name="T3" fmla="*/ 23 h 325"/>
                <a:gd name="T4" fmla="*/ 180 w 186"/>
                <a:gd name="T5" fmla="*/ 113 h 325"/>
                <a:gd name="T6" fmla="*/ 158 w 186"/>
                <a:gd name="T7" fmla="*/ 201 h 325"/>
                <a:gd name="T8" fmla="*/ 163 w 186"/>
                <a:gd name="T9" fmla="*/ 301 h 325"/>
                <a:gd name="T10" fmla="*/ 26 w 186"/>
                <a:gd name="T11" fmla="*/ 325 h 325"/>
                <a:gd name="T12" fmla="*/ 31 w 186"/>
                <a:gd name="T13" fmla="*/ 238 h 325"/>
                <a:gd name="T14" fmla="*/ 94 w 186"/>
                <a:gd name="T1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325">
                  <a:moveTo>
                    <a:pt x="94" y="0"/>
                  </a:moveTo>
                  <a:cubicBezTo>
                    <a:pt x="94" y="0"/>
                    <a:pt x="120" y="39"/>
                    <a:pt x="138" y="23"/>
                  </a:cubicBezTo>
                  <a:cubicBezTo>
                    <a:pt x="145" y="34"/>
                    <a:pt x="175" y="87"/>
                    <a:pt x="180" y="113"/>
                  </a:cubicBezTo>
                  <a:cubicBezTo>
                    <a:pt x="186" y="138"/>
                    <a:pt x="165" y="167"/>
                    <a:pt x="158" y="201"/>
                  </a:cubicBezTo>
                  <a:cubicBezTo>
                    <a:pt x="151" y="234"/>
                    <a:pt x="154" y="275"/>
                    <a:pt x="163" y="301"/>
                  </a:cubicBezTo>
                  <a:cubicBezTo>
                    <a:pt x="121" y="301"/>
                    <a:pt x="42" y="306"/>
                    <a:pt x="26" y="325"/>
                  </a:cubicBezTo>
                  <a:cubicBezTo>
                    <a:pt x="27" y="286"/>
                    <a:pt x="35" y="266"/>
                    <a:pt x="31" y="238"/>
                  </a:cubicBezTo>
                  <a:cubicBezTo>
                    <a:pt x="24" y="189"/>
                    <a:pt x="0" y="44"/>
                    <a:pt x="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iṩľîḋè"/>
            <p:cNvSpPr/>
            <p:nvPr/>
          </p:nvSpPr>
          <p:spPr bwMode="auto">
            <a:xfrm>
              <a:off x="3509800" y="3896730"/>
              <a:ext cx="484188" cy="106363"/>
            </a:xfrm>
            <a:custGeom>
              <a:avLst/>
              <a:gdLst>
                <a:gd name="T0" fmla="*/ 0 w 129"/>
                <a:gd name="T1" fmla="*/ 15 h 28"/>
                <a:gd name="T2" fmla="*/ 2 w 129"/>
                <a:gd name="T3" fmla="*/ 28 h 28"/>
                <a:gd name="T4" fmla="*/ 128 w 129"/>
                <a:gd name="T5" fmla="*/ 28 h 28"/>
                <a:gd name="T6" fmla="*/ 129 w 129"/>
                <a:gd name="T7" fmla="*/ 15 h 28"/>
                <a:gd name="T8" fmla="*/ 0 w 129"/>
                <a:gd name="T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8">
                  <a:moveTo>
                    <a:pt x="0" y="15"/>
                  </a:moveTo>
                  <a:cubicBezTo>
                    <a:pt x="1" y="20"/>
                    <a:pt x="1" y="24"/>
                    <a:pt x="2" y="28"/>
                  </a:cubicBezTo>
                  <a:cubicBezTo>
                    <a:pt x="41" y="12"/>
                    <a:pt x="88" y="12"/>
                    <a:pt x="128" y="28"/>
                  </a:cubicBezTo>
                  <a:cubicBezTo>
                    <a:pt x="128" y="24"/>
                    <a:pt x="129" y="19"/>
                    <a:pt x="129" y="15"/>
                  </a:cubicBezTo>
                  <a:cubicBezTo>
                    <a:pt x="89" y="0"/>
                    <a:pt x="41" y="4"/>
                    <a:pt x="0" y="15"/>
                  </a:cubicBezTo>
                  <a:close/>
                </a:path>
              </a:pathLst>
            </a:custGeom>
            <a:solidFill>
              <a:srgbClr val="F47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íŝlidê"/>
            <p:cNvSpPr/>
            <p:nvPr/>
          </p:nvSpPr>
          <p:spPr bwMode="auto">
            <a:xfrm>
              <a:off x="3525675" y="3995155"/>
              <a:ext cx="461963" cy="153988"/>
            </a:xfrm>
            <a:custGeom>
              <a:avLst/>
              <a:gdLst>
                <a:gd name="T0" fmla="*/ 0 w 123"/>
                <a:gd name="T1" fmla="*/ 14 h 41"/>
                <a:gd name="T2" fmla="*/ 0 w 123"/>
                <a:gd name="T3" fmla="*/ 16 h 41"/>
                <a:gd name="T4" fmla="*/ 1 w 123"/>
                <a:gd name="T5" fmla="*/ 41 h 41"/>
                <a:gd name="T6" fmla="*/ 123 w 123"/>
                <a:gd name="T7" fmla="*/ 27 h 41"/>
                <a:gd name="T8" fmla="*/ 123 w 123"/>
                <a:gd name="T9" fmla="*/ 10 h 41"/>
                <a:gd name="T10" fmla="*/ 0 w 123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41">
                  <a:moveTo>
                    <a:pt x="0" y="14"/>
                  </a:moveTo>
                  <a:cubicBezTo>
                    <a:pt x="0" y="14"/>
                    <a:pt x="0" y="15"/>
                    <a:pt x="0" y="16"/>
                  </a:cubicBezTo>
                  <a:cubicBezTo>
                    <a:pt x="1" y="25"/>
                    <a:pt x="1" y="33"/>
                    <a:pt x="1" y="41"/>
                  </a:cubicBezTo>
                  <a:cubicBezTo>
                    <a:pt x="40" y="27"/>
                    <a:pt x="81" y="24"/>
                    <a:pt x="123" y="27"/>
                  </a:cubicBezTo>
                  <a:cubicBezTo>
                    <a:pt x="123" y="21"/>
                    <a:pt x="123" y="15"/>
                    <a:pt x="123" y="10"/>
                  </a:cubicBezTo>
                  <a:cubicBezTo>
                    <a:pt x="82" y="0"/>
                    <a:pt x="41" y="4"/>
                    <a:pt x="0" y="14"/>
                  </a:cubicBezTo>
                  <a:close/>
                </a:path>
              </a:pathLst>
            </a:custGeom>
            <a:solidFill>
              <a:srgbClr val="F47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îṩliḍê"/>
            <p:cNvSpPr/>
            <p:nvPr/>
          </p:nvSpPr>
          <p:spPr bwMode="auto">
            <a:xfrm>
              <a:off x="4805200" y="3780843"/>
              <a:ext cx="481013" cy="203200"/>
            </a:xfrm>
            <a:custGeom>
              <a:avLst/>
              <a:gdLst>
                <a:gd name="T0" fmla="*/ 1 w 128"/>
                <a:gd name="T1" fmla="*/ 20 h 54"/>
                <a:gd name="T2" fmla="*/ 34 w 128"/>
                <a:gd name="T3" fmla="*/ 10 h 54"/>
                <a:gd name="T4" fmla="*/ 55 w 128"/>
                <a:gd name="T5" fmla="*/ 0 h 54"/>
                <a:gd name="T6" fmla="*/ 89 w 128"/>
                <a:gd name="T7" fmla="*/ 4 h 54"/>
                <a:gd name="T8" fmla="*/ 128 w 128"/>
                <a:gd name="T9" fmla="*/ 34 h 54"/>
                <a:gd name="T10" fmla="*/ 108 w 128"/>
                <a:gd name="T11" fmla="*/ 27 h 54"/>
                <a:gd name="T12" fmla="*/ 93 w 128"/>
                <a:gd name="T13" fmla="*/ 18 h 54"/>
                <a:gd name="T14" fmla="*/ 104 w 128"/>
                <a:gd name="T15" fmla="*/ 31 h 54"/>
                <a:gd name="T16" fmla="*/ 104 w 128"/>
                <a:gd name="T17" fmla="*/ 49 h 54"/>
                <a:gd name="T18" fmla="*/ 97 w 128"/>
                <a:gd name="T19" fmla="*/ 36 h 54"/>
                <a:gd name="T20" fmla="*/ 81 w 128"/>
                <a:gd name="T21" fmla="*/ 23 h 54"/>
                <a:gd name="T22" fmla="*/ 91 w 128"/>
                <a:gd name="T23" fmla="*/ 35 h 54"/>
                <a:gd name="T24" fmla="*/ 94 w 128"/>
                <a:gd name="T25" fmla="*/ 49 h 54"/>
                <a:gd name="T26" fmla="*/ 86 w 128"/>
                <a:gd name="T27" fmla="*/ 38 h 54"/>
                <a:gd name="T28" fmla="*/ 62 w 128"/>
                <a:gd name="T29" fmla="*/ 34 h 54"/>
                <a:gd name="T30" fmla="*/ 44 w 128"/>
                <a:gd name="T31" fmla="*/ 34 h 54"/>
                <a:gd name="T32" fmla="*/ 1 w 128"/>
                <a:gd name="T33" fmla="*/ 46 h 54"/>
                <a:gd name="T34" fmla="*/ 0 w 128"/>
                <a:gd name="T35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54">
                  <a:moveTo>
                    <a:pt x="1" y="20"/>
                  </a:moveTo>
                  <a:cubicBezTo>
                    <a:pt x="1" y="20"/>
                    <a:pt x="21" y="17"/>
                    <a:pt x="34" y="10"/>
                  </a:cubicBezTo>
                  <a:cubicBezTo>
                    <a:pt x="48" y="3"/>
                    <a:pt x="55" y="0"/>
                    <a:pt x="55" y="0"/>
                  </a:cubicBezTo>
                  <a:cubicBezTo>
                    <a:pt x="55" y="0"/>
                    <a:pt x="83" y="3"/>
                    <a:pt x="89" y="4"/>
                  </a:cubicBezTo>
                  <a:cubicBezTo>
                    <a:pt x="96" y="5"/>
                    <a:pt x="119" y="29"/>
                    <a:pt x="128" y="34"/>
                  </a:cubicBezTo>
                  <a:cubicBezTo>
                    <a:pt x="127" y="40"/>
                    <a:pt x="114" y="32"/>
                    <a:pt x="108" y="27"/>
                  </a:cubicBezTo>
                  <a:cubicBezTo>
                    <a:pt x="102" y="23"/>
                    <a:pt x="93" y="18"/>
                    <a:pt x="93" y="18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3" y="46"/>
                    <a:pt x="104" y="49"/>
                  </a:cubicBezTo>
                  <a:cubicBezTo>
                    <a:pt x="101" y="50"/>
                    <a:pt x="97" y="48"/>
                    <a:pt x="97" y="36"/>
                  </a:cubicBezTo>
                  <a:cubicBezTo>
                    <a:pt x="94" y="29"/>
                    <a:pt x="81" y="23"/>
                    <a:pt x="81" y="23"/>
                  </a:cubicBezTo>
                  <a:cubicBezTo>
                    <a:pt x="81" y="23"/>
                    <a:pt x="90" y="32"/>
                    <a:pt x="91" y="35"/>
                  </a:cubicBezTo>
                  <a:cubicBezTo>
                    <a:pt x="93" y="37"/>
                    <a:pt x="94" y="49"/>
                    <a:pt x="94" y="49"/>
                  </a:cubicBezTo>
                  <a:cubicBezTo>
                    <a:pt x="94" y="49"/>
                    <a:pt x="91" y="54"/>
                    <a:pt x="86" y="38"/>
                  </a:cubicBezTo>
                  <a:cubicBezTo>
                    <a:pt x="83" y="29"/>
                    <a:pt x="77" y="31"/>
                    <a:pt x="62" y="34"/>
                  </a:cubicBezTo>
                  <a:cubicBezTo>
                    <a:pt x="47" y="38"/>
                    <a:pt x="44" y="34"/>
                    <a:pt x="44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FA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îṩļídê"/>
            <p:cNvSpPr/>
            <p:nvPr/>
          </p:nvSpPr>
          <p:spPr bwMode="auto">
            <a:xfrm>
              <a:off x="3614575" y="3247443"/>
              <a:ext cx="1258888" cy="904875"/>
            </a:xfrm>
            <a:custGeom>
              <a:avLst/>
              <a:gdLst>
                <a:gd name="T0" fmla="*/ 149 w 335"/>
                <a:gd name="T1" fmla="*/ 172 h 241"/>
                <a:gd name="T2" fmla="*/ 73 w 335"/>
                <a:gd name="T3" fmla="*/ 49 h 241"/>
                <a:gd name="T4" fmla="*/ 16 w 335"/>
                <a:gd name="T5" fmla="*/ 22 h 241"/>
                <a:gd name="T6" fmla="*/ 16 w 335"/>
                <a:gd name="T7" fmla="*/ 83 h 241"/>
                <a:gd name="T8" fmla="*/ 126 w 335"/>
                <a:gd name="T9" fmla="*/ 218 h 241"/>
                <a:gd name="T10" fmla="*/ 239 w 335"/>
                <a:gd name="T11" fmla="*/ 211 h 241"/>
                <a:gd name="T12" fmla="*/ 335 w 335"/>
                <a:gd name="T13" fmla="*/ 189 h 241"/>
                <a:gd name="T14" fmla="*/ 331 w 335"/>
                <a:gd name="T15" fmla="*/ 157 h 241"/>
                <a:gd name="T16" fmla="*/ 149 w 335"/>
                <a:gd name="T17" fmla="*/ 17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5" h="241">
                  <a:moveTo>
                    <a:pt x="149" y="172"/>
                  </a:moveTo>
                  <a:cubicBezTo>
                    <a:pt x="149" y="172"/>
                    <a:pt x="84" y="79"/>
                    <a:pt x="73" y="49"/>
                  </a:cubicBezTo>
                  <a:cubicBezTo>
                    <a:pt x="63" y="19"/>
                    <a:pt x="31" y="0"/>
                    <a:pt x="16" y="22"/>
                  </a:cubicBezTo>
                  <a:cubicBezTo>
                    <a:pt x="0" y="43"/>
                    <a:pt x="16" y="83"/>
                    <a:pt x="16" y="83"/>
                  </a:cubicBezTo>
                  <a:cubicBezTo>
                    <a:pt x="16" y="83"/>
                    <a:pt x="91" y="195"/>
                    <a:pt x="126" y="218"/>
                  </a:cubicBezTo>
                  <a:cubicBezTo>
                    <a:pt x="161" y="241"/>
                    <a:pt x="190" y="222"/>
                    <a:pt x="239" y="211"/>
                  </a:cubicBezTo>
                  <a:cubicBezTo>
                    <a:pt x="276" y="202"/>
                    <a:pt x="317" y="193"/>
                    <a:pt x="335" y="189"/>
                  </a:cubicBezTo>
                  <a:cubicBezTo>
                    <a:pt x="331" y="157"/>
                    <a:pt x="331" y="157"/>
                    <a:pt x="331" y="157"/>
                  </a:cubicBezTo>
                  <a:cubicBezTo>
                    <a:pt x="276" y="159"/>
                    <a:pt x="149" y="172"/>
                    <a:pt x="149" y="172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ïŝ1îḓê"/>
            <p:cNvSpPr/>
            <p:nvPr/>
          </p:nvSpPr>
          <p:spPr bwMode="auto">
            <a:xfrm>
              <a:off x="3922550" y="2425118"/>
              <a:ext cx="136525" cy="371475"/>
            </a:xfrm>
            <a:custGeom>
              <a:avLst/>
              <a:gdLst>
                <a:gd name="T0" fmla="*/ 15 w 36"/>
                <a:gd name="T1" fmla="*/ 93 h 99"/>
                <a:gd name="T2" fmla="*/ 6 w 36"/>
                <a:gd name="T3" fmla="*/ 98 h 99"/>
                <a:gd name="T4" fmla="*/ 6 w 36"/>
                <a:gd name="T5" fmla="*/ 98 h 99"/>
                <a:gd name="T6" fmla="*/ 1 w 36"/>
                <a:gd name="T7" fmla="*/ 89 h 99"/>
                <a:gd name="T8" fmla="*/ 21 w 36"/>
                <a:gd name="T9" fmla="*/ 7 h 99"/>
                <a:gd name="T10" fmla="*/ 30 w 36"/>
                <a:gd name="T11" fmla="*/ 1 h 99"/>
                <a:gd name="T12" fmla="*/ 30 w 36"/>
                <a:gd name="T13" fmla="*/ 1 h 99"/>
                <a:gd name="T14" fmla="*/ 35 w 36"/>
                <a:gd name="T15" fmla="*/ 10 h 99"/>
                <a:gd name="T16" fmla="*/ 15 w 36"/>
                <a:gd name="T17" fmla="*/ 9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99">
                  <a:moveTo>
                    <a:pt x="15" y="93"/>
                  </a:moveTo>
                  <a:cubicBezTo>
                    <a:pt x="14" y="97"/>
                    <a:pt x="10" y="99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2" y="97"/>
                    <a:pt x="0" y="93"/>
                    <a:pt x="1" y="89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3"/>
                    <a:pt x="26" y="0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2"/>
                    <a:pt x="36" y="6"/>
                    <a:pt x="35" y="10"/>
                  </a:cubicBezTo>
                  <a:lnTo>
                    <a:pt x="15" y="93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îšḷïďé"/>
            <p:cNvSpPr/>
            <p:nvPr/>
          </p:nvSpPr>
          <p:spPr bwMode="auto">
            <a:xfrm>
              <a:off x="3836825" y="2736268"/>
              <a:ext cx="195263" cy="195263"/>
            </a:xfrm>
            <a:custGeom>
              <a:avLst/>
              <a:gdLst>
                <a:gd name="T0" fmla="*/ 49 w 52"/>
                <a:gd name="T1" fmla="*/ 31 h 52"/>
                <a:gd name="T2" fmla="*/ 21 w 52"/>
                <a:gd name="T3" fmla="*/ 49 h 52"/>
                <a:gd name="T4" fmla="*/ 3 w 52"/>
                <a:gd name="T5" fmla="*/ 20 h 52"/>
                <a:gd name="T6" fmla="*/ 32 w 52"/>
                <a:gd name="T7" fmla="*/ 3 h 52"/>
                <a:gd name="T8" fmla="*/ 49 w 52"/>
                <a:gd name="T9" fmla="*/ 3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49" y="31"/>
                  </a:moveTo>
                  <a:cubicBezTo>
                    <a:pt x="46" y="44"/>
                    <a:pt x="33" y="52"/>
                    <a:pt x="21" y="49"/>
                  </a:cubicBezTo>
                  <a:cubicBezTo>
                    <a:pt x="8" y="45"/>
                    <a:pt x="0" y="33"/>
                    <a:pt x="3" y="20"/>
                  </a:cubicBezTo>
                  <a:cubicBezTo>
                    <a:pt x="6" y="7"/>
                    <a:pt x="19" y="0"/>
                    <a:pt x="32" y="3"/>
                  </a:cubicBezTo>
                  <a:cubicBezTo>
                    <a:pt x="44" y="6"/>
                    <a:pt x="52" y="19"/>
                    <a:pt x="49" y="31"/>
                  </a:cubicBez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îṥliďê"/>
            <p:cNvSpPr/>
            <p:nvPr/>
          </p:nvSpPr>
          <p:spPr bwMode="auto">
            <a:xfrm>
              <a:off x="6765763" y="3803068"/>
              <a:ext cx="222250" cy="206375"/>
            </a:xfrm>
            <a:custGeom>
              <a:avLst/>
              <a:gdLst>
                <a:gd name="T0" fmla="*/ 0 w 59"/>
                <a:gd name="T1" fmla="*/ 0 h 55"/>
                <a:gd name="T2" fmla="*/ 0 w 59"/>
                <a:gd name="T3" fmla="*/ 31 h 55"/>
                <a:gd name="T4" fmla="*/ 12 w 59"/>
                <a:gd name="T5" fmla="*/ 55 h 55"/>
                <a:gd name="T6" fmla="*/ 47 w 59"/>
                <a:gd name="T7" fmla="*/ 55 h 55"/>
                <a:gd name="T8" fmla="*/ 59 w 59"/>
                <a:gd name="T9" fmla="*/ 31 h 55"/>
                <a:gd name="T10" fmla="*/ 59 w 59"/>
                <a:gd name="T11" fmla="*/ 0 h 55"/>
                <a:gd name="T12" fmla="*/ 0 w 5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5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5" y="50"/>
                    <a:pt x="12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54" y="50"/>
                    <a:pt x="59" y="41"/>
                    <a:pt x="59" y="31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îSḻiḋe"/>
            <p:cNvSpPr/>
            <p:nvPr/>
          </p:nvSpPr>
          <p:spPr bwMode="auto">
            <a:xfrm>
              <a:off x="6710200" y="4006268"/>
              <a:ext cx="341313" cy="19050"/>
            </a:xfrm>
            <a:custGeom>
              <a:avLst/>
              <a:gdLst>
                <a:gd name="T0" fmla="*/ 91 w 91"/>
                <a:gd name="T1" fmla="*/ 2 h 5"/>
                <a:gd name="T2" fmla="*/ 88 w 91"/>
                <a:gd name="T3" fmla="*/ 5 h 5"/>
                <a:gd name="T4" fmla="*/ 3 w 91"/>
                <a:gd name="T5" fmla="*/ 5 h 5"/>
                <a:gd name="T6" fmla="*/ 0 w 91"/>
                <a:gd name="T7" fmla="*/ 2 h 5"/>
                <a:gd name="T8" fmla="*/ 0 w 91"/>
                <a:gd name="T9" fmla="*/ 2 h 5"/>
                <a:gd name="T10" fmla="*/ 3 w 91"/>
                <a:gd name="T11" fmla="*/ 0 h 5"/>
                <a:gd name="T12" fmla="*/ 88 w 91"/>
                <a:gd name="T13" fmla="*/ 0 h 5"/>
                <a:gd name="T14" fmla="*/ 91 w 91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5">
                  <a:moveTo>
                    <a:pt x="91" y="2"/>
                  </a:moveTo>
                  <a:cubicBezTo>
                    <a:pt x="91" y="4"/>
                    <a:pt x="90" y="5"/>
                    <a:pt x="8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1" y="2"/>
                  </a:cubicBez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î$ḷïdè"/>
            <p:cNvSpPr/>
            <p:nvPr/>
          </p:nvSpPr>
          <p:spPr bwMode="auto">
            <a:xfrm>
              <a:off x="6964200" y="3836405"/>
              <a:ext cx="90488" cy="139700"/>
            </a:xfrm>
            <a:custGeom>
              <a:avLst/>
              <a:gdLst>
                <a:gd name="T0" fmla="*/ 3 w 24"/>
                <a:gd name="T1" fmla="*/ 37 h 37"/>
                <a:gd name="T2" fmla="*/ 0 w 24"/>
                <a:gd name="T3" fmla="*/ 36 h 37"/>
                <a:gd name="T4" fmla="*/ 1 w 24"/>
                <a:gd name="T5" fmla="*/ 32 h 37"/>
                <a:gd name="T6" fmla="*/ 13 w 24"/>
                <a:gd name="T7" fmla="*/ 31 h 37"/>
                <a:gd name="T8" fmla="*/ 19 w 24"/>
                <a:gd name="T9" fmla="*/ 8 h 37"/>
                <a:gd name="T10" fmla="*/ 17 w 24"/>
                <a:gd name="T11" fmla="*/ 4 h 37"/>
                <a:gd name="T12" fmla="*/ 0 w 24"/>
                <a:gd name="T13" fmla="*/ 4 h 37"/>
                <a:gd name="T14" fmla="*/ 0 w 24"/>
                <a:gd name="T15" fmla="*/ 0 h 37"/>
                <a:gd name="T16" fmla="*/ 17 w 24"/>
                <a:gd name="T17" fmla="*/ 0 h 37"/>
                <a:gd name="T18" fmla="*/ 23 w 24"/>
                <a:gd name="T19" fmla="*/ 7 h 37"/>
                <a:gd name="T20" fmla="*/ 14 w 24"/>
                <a:gd name="T21" fmla="*/ 34 h 37"/>
                <a:gd name="T22" fmla="*/ 3 w 24"/>
                <a:gd name="T2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37">
                  <a:moveTo>
                    <a:pt x="3" y="37"/>
                  </a:moveTo>
                  <a:cubicBezTo>
                    <a:pt x="1" y="37"/>
                    <a:pt x="0" y="36"/>
                    <a:pt x="0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6" y="33"/>
                    <a:pt x="13" y="31"/>
                  </a:cubicBezTo>
                  <a:cubicBezTo>
                    <a:pt x="17" y="29"/>
                    <a:pt x="20" y="15"/>
                    <a:pt x="19" y="8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2" y="1"/>
                    <a:pt x="23" y="7"/>
                  </a:cubicBezTo>
                  <a:cubicBezTo>
                    <a:pt x="24" y="15"/>
                    <a:pt x="22" y="31"/>
                    <a:pt x="14" y="34"/>
                  </a:cubicBezTo>
                  <a:cubicBezTo>
                    <a:pt x="9" y="36"/>
                    <a:pt x="5" y="37"/>
                    <a:pt x="3" y="37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ïŝľîḑé"/>
            <p:cNvSpPr/>
            <p:nvPr/>
          </p:nvSpPr>
          <p:spPr bwMode="auto">
            <a:xfrm>
              <a:off x="5217950" y="3807830"/>
              <a:ext cx="222250" cy="206375"/>
            </a:xfrm>
            <a:custGeom>
              <a:avLst/>
              <a:gdLst>
                <a:gd name="T0" fmla="*/ 0 w 59"/>
                <a:gd name="T1" fmla="*/ 0 h 55"/>
                <a:gd name="T2" fmla="*/ 0 w 59"/>
                <a:gd name="T3" fmla="*/ 31 h 55"/>
                <a:gd name="T4" fmla="*/ 12 w 59"/>
                <a:gd name="T5" fmla="*/ 55 h 55"/>
                <a:gd name="T6" fmla="*/ 46 w 59"/>
                <a:gd name="T7" fmla="*/ 55 h 55"/>
                <a:gd name="T8" fmla="*/ 59 w 59"/>
                <a:gd name="T9" fmla="*/ 31 h 55"/>
                <a:gd name="T10" fmla="*/ 59 w 59"/>
                <a:gd name="T11" fmla="*/ 0 h 55"/>
                <a:gd name="T12" fmla="*/ 0 w 5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5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41"/>
                    <a:pt x="4" y="50"/>
                    <a:pt x="12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4" y="50"/>
                    <a:pt x="59" y="41"/>
                    <a:pt x="59" y="31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íṣḻíḍe"/>
            <p:cNvSpPr/>
            <p:nvPr/>
          </p:nvSpPr>
          <p:spPr bwMode="auto">
            <a:xfrm>
              <a:off x="5162388" y="4006268"/>
              <a:ext cx="341313" cy="22225"/>
            </a:xfrm>
            <a:custGeom>
              <a:avLst/>
              <a:gdLst>
                <a:gd name="T0" fmla="*/ 91 w 91"/>
                <a:gd name="T1" fmla="*/ 3 h 6"/>
                <a:gd name="T2" fmla="*/ 88 w 91"/>
                <a:gd name="T3" fmla="*/ 6 h 6"/>
                <a:gd name="T4" fmla="*/ 2 w 91"/>
                <a:gd name="T5" fmla="*/ 6 h 6"/>
                <a:gd name="T6" fmla="*/ 0 w 91"/>
                <a:gd name="T7" fmla="*/ 3 h 6"/>
                <a:gd name="T8" fmla="*/ 0 w 91"/>
                <a:gd name="T9" fmla="*/ 3 h 6"/>
                <a:gd name="T10" fmla="*/ 2 w 91"/>
                <a:gd name="T11" fmla="*/ 0 h 6"/>
                <a:gd name="T12" fmla="*/ 88 w 91"/>
                <a:gd name="T13" fmla="*/ 0 h 6"/>
                <a:gd name="T14" fmla="*/ 91 w 91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6">
                  <a:moveTo>
                    <a:pt x="91" y="3"/>
                  </a:moveTo>
                  <a:cubicBezTo>
                    <a:pt x="91" y="4"/>
                    <a:pt x="90" y="6"/>
                    <a:pt x="88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1" y="3"/>
                  </a:cubicBez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işļíḍê"/>
            <p:cNvSpPr/>
            <p:nvPr/>
          </p:nvSpPr>
          <p:spPr bwMode="auto">
            <a:xfrm>
              <a:off x="5417975" y="3841168"/>
              <a:ext cx="90488" cy="134938"/>
            </a:xfrm>
            <a:custGeom>
              <a:avLst/>
              <a:gdLst>
                <a:gd name="T0" fmla="*/ 3 w 24"/>
                <a:gd name="T1" fmla="*/ 36 h 36"/>
                <a:gd name="T2" fmla="*/ 0 w 24"/>
                <a:gd name="T3" fmla="*/ 36 h 36"/>
                <a:gd name="T4" fmla="*/ 1 w 24"/>
                <a:gd name="T5" fmla="*/ 32 h 36"/>
                <a:gd name="T6" fmla="*/ 13 w 24"/>
                <a:gd name="T7" fmla="*/ 30 h 36"/>
                <a:gd name="T8" fmla="*/ 19 w 24"/>
                <a:gd name="T9" fmla="*/ 7 h 36"/>
                <a:gd name="T10" fmla="*/ 17 w 24"/>
                <a:gd name="T11" fmla="*/ 4 h 36"/>
                <a:gd name="T12" fmla="*/ 0 w 24"/>
                <a:gd name="T13" fmla="*/ 4 h 36"/>
                <a:gd name="T14" fmla="*/ 0 w 24"/>
                <a:gd name="T15" fmla="*/ 0 h 36"/>
                <a:gd name="T16" fmla="*/ 17 w 24"/>
                <a:gd name="T17" fmla="*/ 0 h 36"/>
                <a:gd name="T18" fmla="*/ 23 w 24"/>
                <a:gd name="T19" fmla="*/ 7 h 36"/>
                <a:gd name="T20" fmla="*/ 14 w 24"/>
                <a:gd name="T21" fmla="*/ 34 h 36"/>
                <a:gd name="T22" fmla="*/ 3 w 2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36">
                  <a:moveTo>
                    <a:pt x="3" y="36"/>
                  </a:moveTo>
                  <a:cubicBezTo>
                    <a:pt x="1" y="36"/>
                    <a:pt x="0" y="36"/>
                    <a:pt x="0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6" y="33"/>
                    <a:pt x="13" y="30"/>
                  </a:cubicBezTo>
                  <a:cubicBezTo>
                    <a:pt x="17" y="28"/>
                    <a:pt x="20" y="15"/>
                    <a:pt x="19" y="7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2" y="1"/>
                    <a:pt x="23" y="7"/>
                  </a:cubicBezTo>
                  <a:cubicBezTo>
                    <a:pt x="24" y="14"/>
                    <a:pt x="22" y="31"/>
                    <a:pt x="14" y="34"/>
                  </a:cubicBezTo>
                  <a:cubicBezTo>
                    <a:pt x="9" y="36"/>
                    <a:pt x="5" y="36"/>
                    <a:pt x="3" y="36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îṡľîḑê"/>
            <p:cNvSpPr/>
            <p:nvPr/>
          </p:nvSpPr>
          <p:spPr bwMode="auto">
            <a:xfrm>
              <a:off x="8500900" y="5539793"/>
              <a:ext cx="228600" cy="17463"/>
            </a:xfrm>
            <a:custGeom>
              <a:avLst/>
              <a:gdLst>
                <a:gd name="T0" fmla="*/ 61 w 61"/>
                <a:gd name="T1" fmla="*/ 2 h 5"/>
                <a:gd name="T2" fmla="*/ 58 w 61"/>
                <a:gd name="T3" fmla="*/ 5 h 5"/>
                <a:gd name="T4" fmla="*/ 3 w 61"/>
                <a:gd name="T5" fmla="*/ 5 h 5"/>
                <a:gd name="T6" fmla="*/ 0 w 61"/>
                <a:gd name="T7" fmla="*/ 2 h 5"/>
                <a:gd name="T8" fmla="*/ 0 w 61"/>
                <a:gd name="T9" fmla="*/ 2 h 5"/>
                <a:gd name="T10" fmla="*/ 3 w 61"/>
                <a:gd name="T11" fmla="*/ 0 h 5"/>
                <a:gd name="T12" fmla="*/ 58 w 61"/>
                <a:gd name="T13" fmla="*/ 0 h 5"/>
                <a:gd name="T14" fmla="*/ 61 w 61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">
                  <a:moveTo>
                    <a:pt x="61" y="2"/>
                  </a:moveTo>
                  <a:cubicBezTo>
                    <a:pt x="61" y="4"/>
                    <a:pt x="60" y="5"/>
                    <a:pt x="58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1" y="1"/>
                    <a:pt x="61" y="2"/>
                  </a:cubicBezTo>
                  <a:close/>
                </a:path>
              </a:pathLst>
            </a:custGeom>
            <a:solidFill>
              <a:srgbClr val="D67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šľïdé"/>
            <p:cNvSpPr/>
            <p:nvPr/>
          </p:nvSpPr>
          <p:spPr bwMode="auto">
            <a:xfrm>
              <a:off x="8567575" y="4088818"/>
              <a:ext cx="95250" cy="1457325"/>
            </a:xfrm>
            <a:prstGeom prst="rect">
              <a:avLst/>
            </a:prstGeom>
            <a:solidFill>
              <a:srgbClr val="D67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ṧḷíde"/>
            <p:cNvSpPr/>
            <p:nvPr/>
          </p:nvSpPr>
          <p:spPr bwMode="auto">
            <a:xfrm>
              <a:off x="4381338" y="4025318"/>
              <a:ext cx="4821238" cy="115888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634818" y="4329440"/>
            <a:ext cx="2381517" cy="971342"/>
            <a:chOff x="3389687" y="2343753"/>
            <a:chExt cx="3012520" cy="971342"/>
          </a:xfrm>
        </p:grpSpPr>
        <p:sp>
          <p:nvSpPr>
            <p:cNvPr id="92" name="文本框 91"/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96156" y="4329440"/>
            <a:ext cx="2381517" cy="971342"/>
            <a:chOff x="3389687" y="2343753"/>
            <a:chExt cx="3012520" cy="971342"/>
          </a:xfrm>
        </p:grpSpPr>
        <p:sp>
          <p:nvSpPr>
            <p:cNvPr id="95" name="文本框 94"/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494949" y="2906340"/>
            <a:ext cx="2381517" cy="971342"/>
            <a:chOff x="1403951" y="2343753"/>
            <a:chExt cx="3012520" cy="971342"/>
          </a:xfrm>
        </p:grpSpPr>
        <p:sp>
          <p:nvSpPr>
            <p:cNvPr id="98" name="文本框 97"/>
            <p:cNvSpPr txBox="1"/>
            <p:nvPr/>
          </p:nvSpPr>
          <p:spPr>
            <a:xfrm>
              <a:off x="1403951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403951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303500" y="2906340"/>
            <a:ext cx="2381517" cy="971342"/>
            <a:chOff x="3389687" y="2343753"/>
            <a:chExt cx="3012520" cy="971342"/>
          </a:xfrm>
        </p:grpSpPr>
        <p:sp>
          <p:nvSpPr>
            <p:cNvPr id="101" name="文本框 100"/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905241" y="2190055"/>
            <a:ext cx="2381517" cy="971342"/>
            <a:chOff x="1403951" y="2343753"/>
            <a:chExt cx="3012520" cy="971342"/>
          </a:xfrm>
        </p:grpSpPr>
        <p:sp>
          <p:nvSpPr>
            <p:cNvPr id="104" name="文本框 103"/>
            <p:cNvSpPr txBox="1"/>
            <p:nvPr/>
          </p:nvSpPr>
          <p:spPr>
            <a:xfrm>
              <a:off x="1701883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403951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107" name="文本框 106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职业定位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95500"/>
            <a:ext cx="3714750" cy="2667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弧形 4"/>
          <p:cNvSpPr/>
          <p:nvPr/>
        </p:nvSpPr>
        <p:spPr>
          <a:xfrm>
            <a:off x="-1652587" y="-438150"/>
            <a:ext cx="7734300" cy="7734300"/>
          </a:xfrm>
          <a:prstGeom prst="arc">
            <a:avLst>
              <a:gd name="adj1" fmla="val 16200000"/>
              <a:gd name="adj2" fmla="val 5337435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18551" y="1500982"/>
            <a:ext cx="677459" cy="6774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647151" y="2560509"/>
            <a:ext cx="677459" cy="6774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2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47140" y="3620035"/>
            <a:ext cx="677459" cy="6774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3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18551" y="4679561"/>
            <a:ext cx="677459" cy="6774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4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733011" y="1542452"/>
            <a:ext cx="3365086" cy="594518"/>
            <a:chOff x="6733011" y="1542452"/>
            <a:chExt cx="3365086" cy="594518"/>
          </a:xfrm>
        </p:grpSpPr>
        <p:sp>
          <p:nvSpPr>
            <p:cNvPr id="11" name="矩形: 圆角 10"/>
            <p:cNvSpPr/>
            <p:nvPr/>
          </p:nvSpPr>
          <p:spPr>
            <a:xfrm>
              <a:off x="6733011" y="1542452"/>
              <a:ext cx="3365086" cy="59451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171161" y="1606612"/>
              <a:ext cx="244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认知自我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33011" y="2601979"/>
            <a:ext cx="3365086" cy="594518"/>
            <a:chOff x="6733011" y="2601979"/>
            <a:chExt cx="3365086" cy="594518"/>
          </a:xfrm>
        </p:grpSpPr>
        <p:sp>
          <p:nvSpPr>
            <p:cNvPr id="12" name="矩形: 圆角 11"/>
            <p:cNvSpPr/>
            <p:nvPr/>
          </p:nvSpPr>
          <p:spPr>
            <a:xfrm>
              <a:off x="6733011" y="2601979"/>
              <a:ext cx="3365086" cy="59451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171161" y="2678178"/>
              <a:ext cx="244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环境分析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3011" y="3661505"/>
            <a:ext cx="3365086" cy="594518"/>
            <a:chOff x="6733011" y="3661505"/>
            <a:chExt cx="3365086" cy="594518"/>
          </a:xfrm>
        </p:grpSpPr>
        <p:sp>
          <p:nvSpPr>
            <p:cNvPr id="13" name="矩形: 圆角 12"/>
            <p:cNvSpPr/>
            <p:nvPr/>
          </p:nvSpPr>
          <p:spPr>
            <a:xfrm>
              <a:off x="6733011" y="3661505"/>
              <a:ext cx="3365086" cy="59451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71161" y="3737704"/>
              <a:ext cx="244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职业定位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33011" y="4721031"/>
            <a:ext cx="3365086" cy="594518"/>
            <a:chOff x="6733011" y="4721031"/>
            <a:chExt cx="3365086" cy="594518"/>
          </a:xfrm>
        </p:grpSpPr>
        <p:sp>
          <p:nvSpPr>
            <p:cNvPr id="14" name="矩形: 圆角 13"/>
            <p:cNvSpPr/>
            <p:nvPr/>
          </p:nvSpPr>
          <p:spPr>
            <a:xfrm>
              <a:off x="6733011" y="4721031"/>
              <a:ext cx="3365086" cy="59451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171161" y="4781550"/>
              <a:ext cx="244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342900" indent="-342900" algn="dist">
                <a:buFont typeface="Wingdings" panose="05000000000000000000" pitchFamily="2" charset="2"/>
                <a:buChar char="l"/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计划执行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14600" y="2171700"/>
            <a:ext cx="2514600" cy="2514600"/>
            <a:chOff x="2514600" y="2171700"/>
            <a:chExt cx="2514600" cy="2514600"/>
          </a:xfrm>
        </p:grpSpPr>
        <p:sp>
          <p:nvSpPr>
            <p:cNvPr id="4" name="椭圆 3"/>
            <p:cNvSpPr/>
            <p:nvPr/>
          </p:nvSpPr>
          <p:spPr>
            <a:xfrm>
              <a:off x="2514600" y="2171700"/>
              <a:ext cx="2514600" cy="2514600"/>
            </a:xfrm>
            <a:prstGeom prst="ellipse">
              <a:avLst/>
            </a:prstGeom>
            <a:solidFill>
              <a:schemeClr val="accent3"/>
            </a:solidFill>
            <a:ln w="190500">
              <a:solidFill>
                <a:srgbClr val="F9F9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18261" y="2599768"/>
              <a:ext cx="15255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+mn-ea"/>
                </a:rPr>
                <a:t>目录</a:t>
              </a:r>
              <a:endParaRPr lang="zh-CN" altLang="en-US" sz="48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18261" y="3448050"/>
              <a:ext cx="152558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+mn-ea"/>
                </a:rPr>
                <a:t>CONTENTS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ade77c-d2b5-4cda-8fc3-4b9bc398e8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89007" y="960758"/>
            <a:ext cx="6213987" cy="4936483"/>
            <a:chOff x="2989007" y="1195085"/>
            <a:chExt cx="6213987" cy="4936483"/>
          </a:xfrm>
        </p:grpSpPr>
        <p:sp>
          <p:nvSpPr>
            <p:cNvPr id="3" name="ïṩ1îḋè"/>
            <p:cNvSpPr/>
            <p:nvPr/>
          </p:nvSpPr>
          <p:spPr bwMode="auto">
            <a:xfrm>
              <a:off x="5782822" y="3370806"/>
              <a:ext cx="996552" cy="766832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ï$ļïḓè"/>
            <p:cNvSpPr/>
            <p:nvPr/>
          </p:nvSpPr>
          <p:spPr bwMode="auto">
            <a:xfrm>
              <a:off x="6177807" y="3461702"/>
              <a:ext cx="206582" cy="684200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19"/>
                </a:cxn>
                <a:cxn ang="0">
                  <a:pos x="70" y="269"/>
                </a:cxn>
                <a:cxn ang="0">
                  <a:pos x="0" y="828"/>
                </a:cxn>
                <a:cxn ang="0">
                  <a:pos x="250" y="828"/>
                </a:cxn>
                <a:cxn ang="0">
                  <a:pos x="170" y="269"/>
                </a:cxn>
                <a:cxn ang="0">
                  <a:pos x="220" y="99"/>
                </a:cxn>
                <a:cxn ang="0">
                  <a:pos x="120" y="0"/>
                </a:cxn>
              </a:cxnLst>
              <a:rect l="0" t="0" r="r" b="b"/>
              <a:pathLst>
                <a:path w="250" h="828">
                  <a:moveTo>
                    <a:pt x="120" y="0"/>
                  </a:moveTo>
                  <a:lnTo>
                    <a:pt x="0" y="119"/>
                  </a:lnTo>
                  <a:lnTo>
                    <a:pt x="70" y="269"/>
                  </a:lnTo>
                  <a:lnTo>
                    <a:pt x="0" y="828"/>
                  </a:lnTo>
                  <a:lnTo>
                    <a:pt x="250" y="828"/>
                  </a:lnTo>
                  <a:lnTo>
                    <a:pt x="170" y="269"/>
                  </a:lnTo>
                  <a:lnTo>
                    <a:pt x="220" y="9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ṣ1ïḍe"/>
            <p:cNvSpPr/>
            <p:nvPr/>
          </p:nvSpPr>
          <p:spPr bwMode="auto">
            <a:xfrm>
              <a:off x="6161281" y="3238594"/>
              <a:ext cx="231372" cy="7437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8" y="7"/>
                </a:cxn>
              </a:cxnLst>
              <a:rect l="0" t="0" r="r" b="b"/>
              <a:pathLst>
                <a:path w="28" h="9">
                  <a:moveTo>
                    <a:pt x="28" y="7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6"/>
                    <a:pt x="13" y="9"/>
                    <a:pt x="28" y="7"/>
                  </a:cubicBez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ṧľiḓé"/>
            <p:cNvSpPr/>
            <p:nvPr/>
          </p:nvSpPr>
          <p:spPr bwMode="auto">
            <a:xfrm>
              <a:off x="6161281" y="3271647"/>
              <a:ext cx="231372" cy="1570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4" y="19"/>
                </a:cxn>
                <a:cxn ang="0">
                  <a:pos x="28" y="12"/>
                </a:cxn>
                <a:cxn ang="0">
                  <a:pos x="28" y="3"/>
                </a:cxn>
                <a:cxn ang="0">
                  <a:pos x="0" y="0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3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şḻíďè"/>
            <p:cNvSpPr/>
            <p:nvPr/>
          </p:nvSpPr>
          <p:spPr bwMode="auto">
            <a:xfrm>
              <a:off x="7299134" y="3551772"/>
              <a:ext cx="1161817" cy="53628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0" y="53"/>
                </a:cxn>
                <a:cxn ang="0">
                  <a:pos x="140" y="23"/>
                </a:cxn>
                <a:cxn ang="0">
                  <a:pos x="141" y="0"/>
                </a:cxn>
                <a:cxn ang="0">
                  <a:pos x="70" y="33"/>
                </a:cxn>
                <a:cxn ang="0">
                  <a:pos x="0" y="1"/>
                </a:cxn>
                <a:cxn ang="0">
                  <a:pos x="0" y="30"/>
                </a:cxn>
              </a:cxnLst>
              <a:rect l="0" t="0" r="r" b="b"/>
              <a:pathLst>
                <a:path w="141" h="65">
                  <a:moveTo>
                    <a:pt x="0" y="30"/>
                  </a:moveTo>
                  <a:cubicBezTo>
                    <a:pt x="0" y="30"/>
                    <a:pt x="44" y="65"/>
                    <a:pt x="80" y="53"/>
                  </a:cubicBezTo>
                  <a:cubicBezTo>
                    <a:pt x="117" y="41"/>
                    <a:pt x="126" y="33"/>
                    <a:pt x="140" y="23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95" y="32"/>
                    <a:pt x="70" y="33"/>
                  </a:cubicBezTo>
                  <a:cubicBezTo>
                    <a:pt x="39" y="33"/>
                    <a:pt x="30" y="23"/>
                    <a:pt x="0" y="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śḷíḑè"/>
            <p:cNvSpPr/>
            <p:nvPr/>
          </p:nvSpPr>
          <p:spPr bwMode="auto">
            <a:xfrm>
              <a:off x="8361792" y="3659195"/>
              <a:ext cx="82633" cy="11568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7"/>
                </a:cxn>
                <a:cxn ang="0">
                  <a:pos x="7" y="14"/>
                </a:cxn>
                <a:cxn ang="0">
                  <a:pos x="10" y="12"/>
                </a:cxn>
                <a:cxn ang="0">
                  <a:pos x="10" y="0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0"/>
                    <a:pt x="0" y="2"/>
                    <a:pt x="8" y="7"/>
                  </a:cubicBezTo>
                  <a:cubicBezTo>
                    <a:pt x="8" y="7"/>
                    <a:pt x="0" y="11"/>
                    <a:pt x="7" y="14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ṡļîḍè"/>
            <p:cNvSpPr/>
            <p:nvPr/>
          </p:nvSpPr>
          <p:spPr bwMode="auto">
            <a:xfrm>
              <a:off x="8353529" y="3659195"/>
              <a:ext cx="181792" cy="18179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6" y="0"/>
                </a:cxn>
                <a:cxn ang="0">
                  <a:pos x="11" y="20"/>
                </a:cxn>
                <a:cxn ang="0">
                  <a:pos x="11" y="14"/>
                </a:cxn>
                <a:cxn ang="0">
                  <a:pos x="12" y="6"/>
                </a:cxn>
                <a:cxn ang="0">
                  <a:pos x="11" y="0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2" y="15"/>
                    <a:pt x="11" y="20"/>
                  </a:cubicBezTo>
                  <a:cubicBezTo>
                    <a:pt x="8" y="22"/>
                    <a:pt x="7" y="16"/>
                    <a:pt x="11" y="14"/>
                  </a:cubicBezTo>
                  <a:cubicBezTo>
                    <a:pt x="11" y="14"/>
                    <a:pt x="0" y="13"/>
                    <a:pt x="12" y="6"/>
                  </a:cubicBezTo>
                  <a:cubicBezTo>
                    <a:pt x="12" y="6"/>
                    <a:pt x="1" y="4"/>
                    <a:pt x="11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S1iḑe"/>
            <p:cNvSpPr/>
            <p:nvPr/>
          </p:nvSpPr>
          <p:spPr bwMode="auto">
            <a:xfrm>
              <a:off x="8419635" y="3469966"/>
              <a:ext cx="387548" cy="32970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12" y="26"/>
                </a:cxn>
                <a:cxn ang="0">
                  <a:pos x="28" y="40"/>
                </a:cxn>
                <a:cxn ang="0">
                  <a:pos x="47" y="13"/>
                </a:cxn>
                <a:cxn ang="0">
                  <a:pos x="47" y="0"/>
                </a:cxn>
                <a:cxn ang="0">
                  <a:pos x="9" y="0"/>
                </a:cxn>
                <a:cxn ang="0">
                  <a:pos x="9" y="20"/>
                </a:cxn>
                <a:cxn ang="0">
                  <a:pos x="4" y="13"/>
                </a:cxn>
                <a:cxn ang="0">
                  <a:pos x="9" y="6"/>
                </a:cxn>
                <a:cxn ang="0">
                  <a:pos x="9" y="13"/>
                </a:cxn>
                <a:cxn ang="0">
                  <a:pos x="10" y="20"/>
                </a:cxn>
                <a:cxn ang="0">
                  <a:pos x="9" y="20"/>
                </a:cxn>
              </a:cxnLst>
              <a:rect l="0" t="0" r="r" b="b"/>
              <a:pathLst>
                <a:path w="47" h="40">
                  <a:moveTo>
                    <a:pt x="9" y="0"/>
                  </a:moveTo>
                  <a:cubicBezTo>
                    <a:pt x="4" y="0"/>
                    <a:pt x="0" y="6"/>
                    <a:pt x="0" y="13"/>
                  </a:cubicBezTo>
                  <a:cubicBezTo>
                    <a:pt x="0" y="20"/>
                    <a:pt x="4" y="26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15" y="34"/>
                    <a:pt x="21" y="40"/>
                    <a:pt x="28" y="40"/>
                  </a:cubicBezTo>
                  <a:cubicBezTo>
                    <a:pt x="39" y="40"/>
                    <a:pt x="47" y="28"/>
                    <a:pt x="47" y="13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9" y="0"/>
                  </a:lnTo>
                  <a:close/>
                  <a:moveTo>
                    <a:pt x="9" y="20"/>
                  </a:moveTo>
                  <a:cubicBezTo>
                    <a:pt x="6" y="20"/>
                    <a:pt x="4" y="17"/>
                    <a:pt x="4" y="13"/>
                  </a:cubicBezTo>
                  <a:cubicBezTo>
                    <a:pt x="4" y="9"/>
                    <a:pt x="7" y="6"/>
                    <a:pt x="9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9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ṡḻïḍé"/>
            <p:cNvSpPr/>
            <p:nvPr/>
          </p:nvSpPr>
          <p:spPr bwMode="auto">
            <a:xfrm>
              <a:off x="8386582" y="3560036"/>
              <a:ext cx="132212" cy="7437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7"/>
                </a:cxn>
                <a:cxn ang="0">
                  <a:pos x="9" y="0"/>
                </a:cxn>
              </a:cxnLst>
              <a:rect l="0" t="0" r="r" b="b"/>
              <a:pathLst>
                <a:path w="16" h="9">
                  <a:moveTo>
                    <a:pt x="9" y="0"/>
                  </a:moveTo>
                  <a:cubicBezTo>
                    <a:pt x="8" y="0"/>
                    <a:pt x="0" y="9"/>
                    <a:pt x="8" y="7"/>
                  </a:cubicBezTo>
                  <a:cubicBezTo>
                    <a:pt x="16" y="4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ïŝļîḓè"/>
            <p:cNvSpPr/>
            <p:nvPr/>
          </p:nvSpPr>
          <p:spPr bwMode="auto">
            <a:xfrm>
              <a:off x="7299134" y="2628764"/>
              <a:ext cx="1128764" cy="775096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0" y="94"/>
                </a:cxn>
                <a:cxn ang="0">
                  <a:pos x="137" y="12"/>
                </a:cxn>
                <a:cxn ang="0">
                  <a:pos x="117" y="0"/>
                </a:cxn>
                <a:cxn ang="0">
                  <a:pos x="0" y="71"/>
                </a:cxn>
              </a:cxnLst>
              <a:rect l="0" t="0" r="r" b="b"/>
              <a:pathLst>
                <a:path w="137" h="94">
                  <a:moveTo>
                    <a:pt x="0" y="71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98" y="73"/>
                    <a:pt x="137" y="1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69" y="61"/>
                    <a:pt x="0" y="71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ṩliḑé"/>
            <p:cNvSpPr/>
            <p:nvPr/>
          </p:nvSpPr>
          <p:spPr bwMode="auto">
            <a:xfrm>
              <a:off x="8023824" y="2389955"/>
              <a:ext cx="602393" cy="758569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9"/>
                </a:cxn>
                <a:cxn ang="0">
                  <a:pos x="0" y="12"/>
                </a:cxn>
                <a:cxn ang="0">
                  <a:pos x="20" y="5"/>
                </a:cxn>
                <a:cxn ang="0">
                  <a:pos x="52" y="36"/>
                </a:cxn>
                <a:cxn ang="0">
                  <a:pos x="67" y="83"/>
                </a:cxn>
                <a:cxn ang="0">
                  <a:pos x="57" y="92"/>
                </a:cxn>
                <a:cxn ang="0">
                  <a:pos x="43" y="76"/>
                </a:cxn>
                <a:cxn ang="0">
                  <a:pos x="52" y="67"/>
                </a:cxn>
                <a:cxn ang="0">
                  <a:pos x="24" y="24"/>
                </a:cxn>
              </a:cxnLst>
              <a:rect l="0" t="0" r="r" b="b"/>
              <a:pathLst>
                <a:path w="73" h="92">
                  <a:moveTo>
                    <a:pt x="24" y="24"/>
                  </a:moveTo>
                  <a:cubicBezTo>
                    <a:pt x="24" y="24"/>
                    <a:pt x="16" y="29"/>
                    <a:pt x="14" y="29"/>
                  </a:cubicBezTo>
                  <a:cubicBezTo>
                    <a:pt x="11" y="30"/>
                    <a:pt x="0" y="12"/>
                    <a:pt x="0" y="12"/>
                  </a:cubicBezTo>
                  <a:cubicBezTo>
                    <a:pt x="0" y="12"/>
                    <a:pt x="11" y="0"/>
                    <a:pt x="20" y="5"/>
                  </a:cubicBezTo>
                  <a:cubicBezTo>
                    <a:pt x="28" y="9"/>
                    <a:pt x="43" y="23"/>
                    <a:pt x="52" y="36"/>
                  </a:cubicBezTo>
                  <a:cubicBezTo>
                    <a:pt x="60" y="49"/>
                    <a:pt x="73" y="75"/>
                    <a:pt x="67" y="83"/>
                  </a:cubicBezTo>
                  <a:cubicBezTo>
                    <a:pt x="61" y="91"/>
                    <a:pt x="57" y="92"/>
                    <a:pt x="57" y="92"/>
                  </a:cubicBezTo>
                  <a:cubicBezTo>
                    <a:pt x="57" y="92"/>
                    <a:pt x="43" y="77"/>
                    <a:pt x="43" y="76"/>
                  </a:cubicBezTo>
                  <a:cubicBezTo>
                    <a:pt x="42" y="73"/>
                    <a:pt x="52" y="67"/>
                    <a:pt x="52" y="67"/>
                  </a:cubicBezTo>
                  <a:cubicBezTo>
                    <a:pt x="52" y="67"/>
                    <a:pt x="53" y="49"/>
                    <a:pt x="24" y="24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ṧ1îďê"/>
            <p:cNvSpPr/>
            <p:nvPr/>
          </p:nvSpPr>
          <p:spPr bwMode="auto">
            <a:xfrm>
              <a:off x="8527058" y="3082418"/>
              <a:ext cx="675936" cy="659410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6" y="80"/>
                </a:cxn>
                <a:cxn ang="0">
                  <a:pos x="33" y="3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4" y="31"/>
                </a:cxn>
                <a:cxn ang="0">
                  <a:pos x="78" y="80"/>
                </a:cxn>
              </a:cxnLst>
              <a:rect l="0" t="0" r="r" b="b"/>
              <a:pathLst>
                <a:path w="82" h="80">
                  <a:moveTo>
                    <a:pt x="78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80" y="63"/>
                    <a:pt x="63" y="40"/>
                    <a:pt x="33" y="33"/>
                  </a:cubicBezTo>
                  <a:cubicBezTo>
                    <a:pt x="7" y="27"/>
                    <a:pt x="0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26"/>
                    <a:pt x="34" y="31"/>
                  </a:cubicBezTo>
                  <a:cubicBezTo>
                    <a:pt x="65" y="39"/>
                    <a:pt x="82" y="62"/>
                    <a:pt x="78" y="8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ṧľiďé"/>
            <p:cNvSpPr/>
            <p:nvPr/>
          </p:nvSpPr>
          <p:spPr bwMode="auto">
            <a:xfrm>
              <a:off x="8255196" y="2513904"/>
              <a:ext cx="313179" cy="2801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14" y="9"/>
                </a:cxn>
                <a:cxn ang="0">
                  <a:pos x="19" y="15"/>
                </a:cxn>
                <a:cxn ang="0">
                  <a:pos x="24" y="21"/>
                </a:cxn>
                <a:cxn ang="0">
                  <a:pos x="26" y="25"/>
                </a:cxn>
                <a:cxn ang="0">
                  <a:pos x="28" y="8"/>
                </a:cxn>
                <a:cxn ang="0">
                  <a:pos x="9" y="4"/>
                </a:cxn>
              </a:cxnLst>
              <a:rect l="0" t="0" r="r" b="b"/>
              <a:pathLst>
                <a:path w="38" h="34">
                  <a:moveTo>
                    <a:pt x="9" y="4"/>
                  </a:moveTo>
                  <a:cubicBezTo>
                    <a:pt x="9" y="4"/>
                    <a:pt x="0" y="20"/>
                    <a:pt x="14" y="9"/>
                  </a:cubicBezTo>
                  <a:cubicBezTo>
                    <a:pt x="14" y="9"/>
                    <a:pt x="5" y="26"/>
                    <a:pt x="19" y="15"/>
                  </a:cubicBezTo>
                  <a:cubicBezTo>
                    <a:pt x="19" y="15"/>
                    <a:pt x="11" y="29"/>
                    <a:pt x="24" y="21"/>
                  </a:cubicBezTo>
                  <a:cubicBezTo>
                    <a:pt x="24" y="21"/>
                    <a:pt x="15" y="34"/>
                    <a:pt x="26" y="25"/>
                  </a:cubicBezTo>
                  <a:cubicBezTo>
                    <a:pt x="38" y="17"/>
                    <a:pt x="31" y="11"/>
                    <a:pt x="28" y="8"/>
                  </a:cubicBezTo>
                  <a:cubicBezTo>
                    <a:pt x="23" y="2"/>
                    <a:pt x="12" y="0"/>
                    <a:pt x="9" y="4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ṧlïdé"/>
            <p:cNvSpPr/>
            <p:nvPr/>
          </p:nvSpPr>
          <p:spPr bwMode="auto">
            <a:xfrm>
              <a:off x="7867648" y="1252928"/>
              <a:ext cx="626357" cy="371021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ṩḻiḍê"/>
            <p:cNvSpPr/>
            <p:nvPr/>
          </p:nvSpPr>
          <p:spPr bwMode="auto">
            <a:xfrm>
              <a:off x="8172563" y="1252928"/>
              <a:ext cx="321442" cy="238809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0" y="27"/>
                </a:cxn>
                <a:cxn ang="0">
                  <a:pos x="38" y="0"/>
                </a:cxn>
                <a:cxn ang="0">
                  <a:pos x="39" y="0"/>
                </a:cxn>
                <a:cxn ang="0">
                  <a:pos x="39" y="1"/>
                </a:cxn>
              </a:cxnLst>
              <a:rect l="0" t="0" r="r" b="b"/>
              <a:pathLst>
                <a:path w="39" h="29">
                  <a:moveTo>
                    <a:pt x="39" y="1"/>
                  </a:moveTo>
                  <a:cubicBezTo>
                    <a:pt x="39" y="1"/>
                    <a:pt x="12" y="29"/>
                    <a:pt x="0" y="2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ṡḷíḋê"/>
            <p:cNvSpPr/>
            <p:nvPr/>
          </p:nvSpPr>
          <p:spPr bwMode="auto">
            <a:xfrm>
              <a:off x="7867648" y="1252928"/>
              <a:ext cx="321442" cy="23880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9" y="2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9" h="29">
                  <a:moveTo>
                    <a:pt x="0" y="1"/>
                  </a:moveTo>
                  <a:cubicBezTo>
                    <a:pt x="0" y="1"/>
                    <a:pt x="27" y="29"/>
                    <a:pt x="39" y="2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iSľíḑê"/>
            <p:cNvSpPr/>
            <p:nvPr/>
          </p:nvSpPr>
          <p:spPr bwMode="auto">
            <a:xfrm>
              <a:off x="7867648" y="1252928"/>
              <a:ext cx="626357" cy="222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27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27">
                  <a:moveTo>
                    <a:pt x="0" y="0"/>
                  </a:moveTo>
                  <a:cubicBezTo>
                    <a:pt x="0" y="0"/>
                    <a:pt x="31" y="27"/>
                    <a:pt x="38" y="27"/>
                  </a:cubicBezTo>
                  <a:cubicBezTo>
                    <a:pt x="48" y="27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ṥľïḋé"/>
            <p:cNvSpPr/>
            <p:nvPr/>
          </p:nvSpPr>
          <p:spPr bwMode="auto">
            <a:xfrm>
              <a:off x="7299134" y="1327297"/>
              <a:ext cx="766006" cy="1755121"/>
            </a:xfrm>
            <a:custGeom>
              <a:avLst/>
              <a:gdLst/>
              <a:ahLst/>
              <a:cxnLst>
                <a:cxn ang="0">
                  <a:pos x="69" y="7"/>
                </a:cxn>
                <a:cxn ang="0">
                  <a:pos x="18" y="104"/>
                </a:cxn>
                <a:cxn ang="0">
                  <a:pos x="0" y="178"/>
                </a:cxn>
                <a:cxn ang="0">
                  <a:pos x="0" y="213"/>
                </a:cxn>
                <a:cxn ang="0">
                  <a:pos x="39" y="106"/>
                </a:cxn>
                <a:cxn ang="0">
                  <a:pos x="75" y="24"/>
                </a:cxn>
                <a:cxn ang="0">
                  <a:pos x="80" y="16"/>
                </a:cxn>
                <a:cxn ang="0">
                  <a:pos x="78" y="12"/>
                </a:cxn>
                <a:cxn ang="0">
                  <a:pos x="76" y="8"/>
                </a:cxn>
                <a:cxn ang="0">
                  <a:pos x="69" y="7"/>
                </a:cxn>
              </a:cxnLst>
              <a:rect l="0" t="0" r="r" b="b"/>
              <a:pathLst>
                <a:path w="93" h="213">
                  <a:moveTo>
                    <a:pt x="69" y="7"/>
                  </a:moveTo>
                  <a:cubicBezTo>
                    <a:pt x="69" y="7"/>
                    <a:pt x="15" y="28"/>
                    <a:pt x="18" y="104"/>
                  </a:cubicBezTo>
                  <a:cubicBezTo>
                    <a:pt x="18" y="134"/>
                    <a:pt x="17" y="154"/>
                    <a:pt x="0" y="17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43" y="171"/>
                    <a:pt x="39" y="106"/>
                  </a:cubicBezTo>
                  <a:cubicBezTo>
                    <a:pt x="36" y="52"/>
                    <a:pt x="49" y="39"/>
                    <a:pt x="75" y="24"/>
                  </a:cubicBezTo>
                  <a:cubicBezTo>
                    <a:pt x="75" y="24"/>
                    <a:pt x="93" y="13"/>
                    <a:pt x="80" y="16"/>
                  </a:cubicBezTo>
                  <a:cubicBezTo>
                    <a:pt x="80" y="16"/>
                    <a:pt x="88" y="9"/>
                    <a:pt x="78" y="12"/>
                  </a:cubicBezTo>
                  <a:cubicBezTo>
                    <a:pt x="78" y="12"/>
                    <a:pt x="85" y="4"/>
                    <a:pt x="76" y="8"/>
                  </a:cubicBezTo>
                  <a:cubicBezTo>
                    <a:pt x="76" y="8"/>
                    <a:pt x="84" y="0"/>
                    <a:pt x="69" y="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išḷïdê"/>
            <p:cNvSpPr/>
            <p:nvPr/>
          </p:nvSpPr>
          <p:spPr bwMode="auto">
            <a:xfrm>
              <a:off x="4727601" y="3288173"/>
              <a:ext cx="527197" cy="337968"/>
            </a:xfrm>
            <a:custGeom>
              <a:avLst/>
              <a:gdLst/>
              <a:ahLst/>
              <a:cxnLst>
                <a:cxn ang="0">
                  <a:pos x="64" y="21"/>
                </a:cxn>
                <a:cxn ang="0">
                  <a:pos x="27" y="41"/>
                </a:cxn>
                <a:cxn ang="0">
                  <a:pos x="0" y="41"/>
                </a:cxn>
                <a:cxn ang="0">
                  <a:pos x="64" y="0"/>
                </a:cxn>
                <a:cxn ang="0">
                  <a:pos x="64" y="21"/>
                </a:cxn>
              </a:cxnLst>
              <a:rect l="0" t="0" r="r" b="b"/>
              <a:pathLst>
                <a:path w="64" h="41">
                  <a:moveTo>
                    <a:pt x="64" y="21"/>
                  </a:moveTo>
                  <a:cubicBezTo>
                    <a:pt x="64" y="21"/>
                    <a:pt x="37" y="20"/>
                    <a:pt x="2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1" y="2"/>
                    <a:pt x="64" y="0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ṣlîḑe"/>
            <p:cNvSpPr/>
            <p:nvPr/>
          </p:nvSpPr>
          <p:spPr bwMode="auto">
            <a:xfrm>
              <a:off x="2989007" y="2851872"/>
              <a:ext cx="988288" cy="134278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ṡliďé"/>
            <p:cNvSpPr/>
            <p:nvPr/>
          </p:nvSpPr>
          <p:spPr bwMode="auto">
            <a:xfrm>
              <a:off x="3095604" y="2991522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śļîďê"/>
            <p:cNvSpPr/>
            <p:nvPr/>
          </p:nvSpPr>
          <p:spPr bwMode="auto">
            <a:xfrm>
              <a:off x="3095604" y="30658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Slíḓé"/>
            <p:cNvSpPr/>
            <p:nvPr/>
          </p:nvSpPr>
          <p:spPr bwMode="auto">
            <a:xfrm>
              <a:off x="3095604" y="314026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ŝlidé"/>
            <p:cNvSpPr/>
            <p:nvPr/>
          </p:nvSpPr>
          <p:spPr bwMode="auto">
            <a:xfrm>
              <a:off x="3095604" y="3206367"/>
              <a:ext cx="329705" cy="321441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šlïḋé"/>
            <p:cNvSpPr/>
            <p:nvPr/>
          </p:nvSpPr>
          <p:spPr bwMode="auto">
            <a:xfrm>
              <a:off x="3458361" y="320636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ṩļíḓe"/>
            <p:cNvSpPr/>
            <p:nvPr/>
          </p:nvSpPr>
          <p:spPr bwMode="auto">
            <a:xfrm>
              <a:off x="3458361" y="327164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îšḷîḑê"/>
            <p:cNvSpPr/>
            <p:nvPr/>
          </p:nvSpPr>
          <p:spPr bwMode="auto">
            <a:xfrm>
              <a:off x="3458361" y="333775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iṥ1ïḑe"/>
            <p:cNvSpPr/>
            <p:nvPr/>
          </p:nvSpPr>
          <p:spPr bwMode="auto">
            <a:xfrm>
              <a:off x="3458361" y="341212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ṥḷîḍê"/>
            <p:cNvSpPr/>
            <p:nvPr/>
          </p:nvSpPr>
          <p:spPr bwMode="auto">
            <a:xfrm>
              <a:off x="3458361" y="3486492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ïṩľïde"/>
            <p:cNvSpPr/>
            <p:nvPr/>
          </p:nvSpPr>
          <p:spPr bwMode="auto">
            <a:xfrm>
              <a:off x="3095604" y="3593089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ṩ1iďè"/>
            <p:cNvSpPr/>
            <p:nvPr/>
          </p:nvSpPr>
          <p:spPr bwMode="auto">
            <a:xfrm>
              <a:off x="3095604" y="367572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íšliďê"/>
            <p:cNvSpPr/>
            <p:nvPr/>
          </p:nvSpPr>
          <p:spPr bwMode="auto">
            <a:xfrm>
              <a:off x="3095604" y="37500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ṥ1idé"/>
            <p:cNvSpPr/>
            <p:nvPr/>
          </p:nvSpPr>
          <p:spPr bwMode="auto">
            <a:xfrm>
              <a:off x="3095604" y="3824460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î$liḋé"/>
            <p:cNvSpPr/>
            <p:nvPr/>
          </p:nvSpPr>
          <p:spPr bwMode="auto">
            <a:xfrm>
              <a:off x="3095604" y="3898003"/>
              <a:ext cx="783359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ïş1îḍè"/>
            <p:cNvSpPr/>
            <p:nvPr/>
          </p:nvSpPr>
          <p:spPr bwMode="auto">
            <a:xfrm>
              <a:off x="3095604" y="3972373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ŝḻîḋe"/>
            <p:cNvSpPr/>
            <p:nvPr/>
          </p:nvSpPr>
          <p:spPr bwMode="auto">
            <a:xfrm>
              <a:off x="3532731" y="2439535"/>
              <a:ext cx="1722068" cy="766832"/>
            </a:xfrm>
            <a:custGeom>
              <a:avLst/>
              <a:gdLst/>
              <a:ahLst/>
              <a:cxnLst>
                <a:cxn ang="0">
                  <a:pos x="209" y="72"/>
                </a:cxn>
                <a:cxn ang="0">
                  <a:pos x="12" y="44"/>
                </a:cxn>
                <a:cxn ang="0">
                  <a:pos x="16" y="49"/>
                </a:cxn>
                <a:cxn ang="0">
                  <a:pos x="25" y="53"/>
                </a:cxn>
                <a:cxn ang="0">
                  <a:pos x="32" y="56"/>
                </a:cxn>
                <a:cxn ang="0">
                  <a:pos x="41" y="57"/>
                </a:cxn>
                <a:cxn ang="0">
                  <a:pos x="106" y="59"/>
                </a:cxn>
                <a:cxn ang="0">
                  <a:pos x="209" y="93"/>
                </a:cxn>
                <a:cxn ang="0">
                  <a:pos x="209" y="72"/>
                </a:cxn>
              </a:cxnLst>
              <a:rect l="0" t="0" r="r" b="b"/>
              <a:pathLst>
                <a:path w="209" h="93">
                  <a:moveTo>
                    <a:pt x="209" y="72"/>
                  </a:moveTo>
                  <a:cubicBezTo>
                    <a:pt x="209" y="72"/>
                    <a:pt x="51" y="0"/>
                    <a:pt x="12" y="44"/>
                  </a:cubicBezTo>
                  <a:cubicBezTo>
                    <a:pt x="0" y="57"/>
                    <a:pt x="10" y="58"/>
                    <a:pt x="16" y="49"/>
                  </a:cubicBezTo>
                  <a:cubicBezTo>
                    <a:pt x="16" y="49"/>
                    <a:pt x="11" y="68"/>
                    <a:pt x="25" y="53"/>
                  </a:cubicBezTo>
                  <a:cubicBezTo>
                    <a:pt x="25" y="53"/>
                    <a:pt x="21" y="70"/>
                    <a:pt x="32" y="56"/>
                  </a:cubicBezTo>
                  <a:cubicBezTo>
                    <a:pt x="32" y="56"/>
                    <a:pt x="32" y="69"/>
                    <a:pt x="41" y="57"/>
                  </a:cubicBezTo>
                  <a:cubicBezTo>
                    <a:pt x="50" y="46"/>
                    <a:pt x="97" y="56"/>
                    <a:pt x="106" y="59"/>
                  </a:cubicBezTo>
                  <a:cubicBezTo>
                    <a:pt x="118" y="64"/>
                    <a:pt x="209" y="93"/>
                    <a:pt x="209" y="93"/>
                  </a:cubicBezTo>
                  <a:lnTo>
                    <a:pt x="209" y="72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Sļîḑê"/>
            <p:cNvSpPr/>
            <p:nvPr/>
          </p:nvSpPr>
          <p:spPr bwMode="auto">
            <a:xfrm>
              <a:off x="4258247" y="1211612"/>
              <a:ext cx="81807" cy="7437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9" y="70"/>
                </a:cxn>
                <a:cxn ang="0">
                  <a:pos x="79" y="90"/>
                </a:cxn>
                <a:cxn ang="0">
                  <a:pos x="0" y="20"/>
                </a:cxn>
                <a:cxn ang="0">
                  <a:pos x="19" y="0"/>
                </a:cxn>
              </a:cxnLst>
              <a:rect l="0" t="0" r="r" b="b"/>
              <a:pathLst>
                <a:path w="99" h="90">
                  <a:moveTo>
                    <a:pt x="19" y="0"/>
                  </a:moveTo>
                  <a:lnTo>
                    <a:pt x="99" y="70"/>
                  </a:lnTo>
                  <a:lnTo>
                    <a:pt x="79" y="90"/>
                  </a:lnTo>
                  <a:lnTo>
                    <a:pt x="0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8F6E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ïṡļïḓê"/>
            <p:cNvSpPr/>
            <p:nvPr/>
          </p:nvSpPr>
          <p:spPr bwMode="auto">
            <a:xfrm>
              <a:off x="4273947" y="1195085"/>
              <a:ext cx="82633" cy="74370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8" y="9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5" y="7"/>
                </a:cxn>
              </a:cxnLst>
              <a:rect l="0" t="0" r="r" b="b"/>
              <a:pathLst>
                <a:path w="10" h="9">
                  <a:moveTo>
                    <a:pt x="5" y="7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0" y="7"/>
                    <a:pt x="10" y="3"/>
                    <a:pt x="8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ïṣlïḋê"/>
            <p:cNvSpPr/>
            <p:nvPr/>
          </p:nvSpPr>
          <p:spPr bwMode="auto">
            <a:xfrm>
              <a:off x="3845909" y="1228138"/>
              <a:ext cx="477618" cy="494144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578" y="70"/>
                </a:cxn>
                <a:cxn ang="0">
                  <a:pos x="70" y="598"/>
                </a:cxn>
                <a:cxn ang="0">
                  <a:pos x="0" y="529"/>
                </a:cxn>
                <a:cxn ang="0">
                  <a:pos x="499" y="0"/>
                </a:cxn>
              </a:cxnLst>
              <a:rect l="0" t="0" r="r" b="b"/>
              <a:pathLst>
                <a:path w="578" h="598">
                  <a:moveTo>
                    <a:pt x="499" y="0"/>
                  </a:moveTo>
                  <a:lnTo>
                    <a:pt x="578" y="70"/>
                  </a:lnTo>
                  <a:lnTo>
                    <a:pt x="70" y="598"/>
                  </a:lnTo>
                  <a:lnTo>
                    <a:pt x="0" y="52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E89D8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ïślíḋê"/>
            <p:cNvSpPr/>
            <p:nvPr/>
          </p:nvSpPr>
          <p:spPr bwMode="auto">
            <a:xfrm>
              <a:off x="3887226" y="1269455"/>
              <a:ext cx="436301" cy="452828"/>
            </a:xfrm>
            <a:custGeom>
              <a:avLst/>
              <a:gdLst/>
              <a:ahLst/>
              <a:cxnLst>
                <a:cxn ang="0">
                  <a:pos x="20" y="548"/>
                </a:cxn>
                <a:cxn ang="0">
                  <a:pos x="0" y="528"/>
                </a:cxn>
                <a:cxn ang="0">
                  <a:pos x="508" y="0"/>
                </a:cxn>
                <a:cxn ang="0">
                  <a:pos x="528" y="20"/>
                </a:cxn>
                <a:cxn ang="0">
                  <a:pos x="20" y="548"/>
                </a:cxn>
              </a:cxnLst>
              <a:rect l="0" t="0" r="r" b="b"/>
              <a:pathLst>
                <a:path w="528" h="548">
                  <a:moveTo>
                    <a:pt x="20" y="548"/>
                  </a:moveTo>
                  <a:lnTo>
                    <a:pt x="0" y="528"/>
                  </a:lnTo>
                  <a:lnTo>
                    <a:pt x="508" y="0"/>
                  </a:lnTo>
                  <a:lnTo>
                    <a:pt x="528" y="20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CC6A4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ṣľiḍe"/>
            <p:cNvSpPr/>
            <p:nvPr/>
          </p:nvSpPr>
          <p:spPr bwMode="auto">
            <a:xfrm>
              <a:off x="3862436" y="1244665"/>
              <a:ext cx="444564" cy="461091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538" y="30"/>
                </a:cxn>
                <a:cxn ang="0">
                  <a:pos x="30" y="558"/>
                </a:cxn>
                <a:cxn ang="0">
                  <a:pos x="0" y="528"/>
                </a:cxn>
                <a:cxn ang="0">
                  <a:pos x="498" y="0"/>
                </a:cxn>
              </a:cxnLst>
              <a:rect l="0" t="0" r="r" b="b"/>
              <a:pathLst>
                <a:path w="538" h="558">
                  <a:moveTo>
                    <a:pt x="498" y="0"/>
                  </a:moveTo>
                  <a:lnTo>
                    <a:pt x="538" y="30"/>
                  </a:lnTo>
                  <a:lnTo>
                    <a:pt x="30" y="558"/>
                  </a:lnTo>
                  <a:lnTo>
                    <a:pt x="0" y="528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$lïḋe"/>
            <p:cNvSpPr/>
            <p:nvPr/>
          </p:nvSpPr>
          <p:spPr bwMode="auto">
            <a:xfrm>
              <a:off x="3796330" y="1665265"/>
              <a:ext cx="107423" cy="106596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0" y="109"/>
                </a:cxn>
                <a:cxn ang="0">
                  <a:pos x="20" y="129"/>
                </a:cxn>
                <a:cxn ang="0">
                  <a:pos x="130" y="69"/>
                </a:cxn>
                <a:cxn ang="0">
                  <a:pos x="60" y="0"/>
                </a:cxn>
              </a:cxnLst>
              <a:rect l="0" t="0" r="r" b="b"/>
              <a:pathLst>
                <a:path w="130" h="129">
                  <a:moveTo>
                    <a:pt x="60" y="0"/>
                  </a:moveTo>
                  <a:lnTo>
                    <a:pt x="0" y="109"/>
                  </a:lnTo>
                  <a:lnTo>
                    <a:pt x="20" y="129"/>
                  </a:lnTo>
                  <a:lnTo>
                    <a:pt x="130" y="6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ïşļíḍê"/>
            <p:cNvSpPr/>
            <p:nvPr/>
          </p:nvSpPr>
          <p:spPr bwMode="auto">
            <a:xfrm>
              <a:off x="3804593" y="1680966"/>
              <a:ext cx="82633" cy="9089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100"/>
                </a:cxn>
                <a:cxn ang="0">
                  <a:pos x="0" y="110"/>
                </a:cxn>
                <a:cxn ang="0">
                  <a:pos x="100" y="30"/>
                </a:cxn>
                <a:cxn ang="0">
                  <a:pos x="70" y="0"/>
                </a:cxn>
              </a:cxnLst>
              <a:rect l="0" t="0" r="r" b="b"/>
              <a:pathLst>
                <a:path w="100" h="110">
                  <a:moveTo>
                    <a:pt x="70" y="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100" y="3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š1íďê"/>
            <p:cNvSpPr/>
            <p:nvPr/>
          </p:nvSpPr>
          <p:spPr bwMode="auto">
            <a:xfrm>
              <a:off x="3796330" y="1665265"/>
              <a:ext cx="66106" cy="98333"/>
            </a:xfrm>
            <a:custGeom>
              <a:avLst/>
              <a:gdLst/>
              <a:ahLst/>
              <a:cxnLst>
                <a:cxn ang="0">
                  <a:pos x="10" y="119"/>
                </a:cxn>
                <a:cxn ang="0">
                  <a:pos x="0" y="109"/>
                </a:cxn>
                <a:cxn ang="0">
                  <a:pos x="60" y="0"/>
                </a:cxn>
                <a:cxn ang="0">
                  <a:pos x="80" y="19"/>
                </a:cxn>
                <a:cxn ang="0">
                  <a:pos x="10" y="119"/>
                </a:cxn>
              </a:cxnLst>
              <a:rect l="0" t="0" r="r" b="b"/>
              <a:pathLst>
                <a:path w="80" h="119">
                  <a:moveTo>
                    <a:pt x="10" y="119"/>
                  </a:moveTo>
                  <a:lnTo>
                    <a:pt x="0" y="109"/>
                  </a:lnTo>
                  <a:lnTo>
                    <a:pt x="60" y="0"/>
                  </a:lnTo>
                  <a:lnTo>
                    <a:pt x="80" y="19"/>
                  </a:lnTo>
                  <a:lnTo>
                    <a:pt x="10" y="119"/>
                  </a:lnTo>
                  <a:close/>
                </a:path>
              </a:pathLst>
            </a:custGeom>
            <a:solidFill>
              <a:srgbClr val="FFE8C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ïşļiďê"/>
            <p:cNvSpPr/>
            <p:nvPr/>
          </p:nvSpPr>
          <p:spPr bwMode="auto">
            <a:xfrm>
              <a:off x="3779803" y="1755335"/>
              <a:ext cx="33053" cy="3305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40" y="20"/>
                </a:cxn>
                <a:cxn ang="0">
                  <a:pos x="30" y="20"/>
                </a:cxn>
                <a:cxn ang="0">
                  <a:pos x="30" y="10"/>
                </a:cxn>
                <a:cxn ang="0">
                  <a:pos x="20" y="0"/>
                </a:cxn>
                <a:cxn ang="0">
                  <a:pos x="0" y="40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40" y="20"/>
                  </a:lnTo>
                  <a:lnTo>
                    <a:pt x="30" y="20"/>
                  </a:lnTo>
                  <a:lnTo>
                    <a:pt x="30" y="10"/>
                  </a:lnTo>
                  <a:lnTo>
                    <a:pt x="2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ṣḷîḋê"/>
            <p:cNvSpPr/>
            <p:nvPr/>
          </p:nvSpPr>
          <p:spPr bwMode="auto">
            <a:xfrm>
              <a:off x="3878963" y="1458683"/>
              <a:ext cx="139650" cy="74370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0" y="6"/>
                </a:cxn>
                <a:cxn ang="0">
                  <a:pos x="14" y="6"/>
                </a:cxn>
                <a:cxn ang="0">
                  <a:pos x="17" y="2"/>
                </a:cxn>
              </a:cxnLst>
              <a:rect l="0" t="0" r="r" b="b"/>
              <a:pathLst>
                <a:path w="17" h="9">
                  <a:moveTo>
                    <a:pt x="17" y="2"/>
                  </a:moveTo>
                  <a:cubicBezTo>
                    <a:pt x="17" y="2"/>
                    <a:pt x="0" y="0"/>
                    <a:pt x="0" y="6"/>
                  </a:cubicBezTo>
                  <a:cubicBezTo>
                    <a:pt x="1" y="9"/>
                    <a:pt x="10" y="4"/>
                    <a:pt x="14" y="6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ṧḻíďé"/>
            <p:cNvSpPr/>
            <p:nvPr/>
          </p:nvSpPr>
          <p:spPr bwMode="auto">
            <a:xfrm>
              <a:off x="3870699" y="1433894"/>
              <a:ext cx="1384100" cy="1516311"/>
            </a:xfrm>
            <a:custGeom>
              <a:avLst/>
              <a:gdLst/>
              <a:ahLst/>
              <a:cxnLst>
                <a:cxn ang="0">
                  <a:pos x="100" y="90"/>
                </a:cxn>
                <a:cxn ang="0">
                  <a:pos x="38" y="10"/>
                </a:cxn>
                <a:cxn ang="0">
                  <a:pos x="5" y="13"/>
                </a:cxn>
                <a:cxn ang="0">
                  <a:pos x="9" y="15"/>
                </a:cxn>
                <a:cxn ang="0">
                  <a:pos x="21" y="15"/>
                </a:cxn>
                <a:cxn ang="0">
                  <a:pos x="8" y="23"/>
                </a:cxn>
                <a:cxn ang="0">
                  <a:pos x="29" y="25"/>
                </a:cxn>
                <a:cxn ang="0">
                  <a:pos x="78" y="90"/>
                </a:cxn>
                <a:cxn ang="0">
                  <a:pos x="168" y="184"/>
                </a:cxn>
                <a:cxn ang="0">
                  <a:pos x="168" y="161"/>
                </a:cxn>
                <a:cxn ang="0">
                  <a:pos x="100" y="90"/>
                </a:cxn>
              </a:cxnLst>
              <a:rect l="0" t="0" r="r" b="b"/>
              <a:pathLst>
                <a:path w="168" h="184">
                  <a:moveTo>
                    <a:pt x="100" y="90"/>
                  </a:moveTo>
                  <a:cubicBezTo>
                    <a:pt x="83" y="47"/>
                    <a:pt x="56" y="16"/>
                    <a:pt x="38" y="10"/>
                  </a:cubicBezTo>
                  <a:cubicBezTo>
                    <a:pt x="38" y="10"/>
                    <a:pt x="14" y="0"/>
                    <a:pt x="5" y="13"/>
                  </a:cubicBezTo>
                  <a:cubicBezTo>
                    <a:pt x="0" y="20"/>
                    <a:pt x="4" y="19"/>
                    <a:pt x="9" y="15"/>
                  </a:cubicBezTo>
                  <a:cubicBezTo>
                    <a:pt x="11" y="13"/>
                    <a:pt x="20" y="12"/>
                    <a:pt x="21" y="15"/>
                  </a:cubicBezTo>
                  <a:cubicBezTo>
                    <a:pt x="23" y="20"/>
                    <a:pt x="9" y="20"/>
                    <a:pt x="8" y="23"/>
                  </a:cubicBezTo>
                  <a:cubicBezTo>
                    <a:pt x="8" y="26"/>
                    <a:pt x="22" y="24"/>
                    <a:pt x="29" y="25"/>
                  </a:cubicBezTo>
                  <a:cubicBezTo>
                    <a:pt x="29" y="25"/>
                    <a:pt x="60" y="41"/>
                    <a:pt x="78" y="90"/>
                  </a:cubicBezTo>
                  <a:cubicBezTo>
                    <a:pt x="88" y="116"/>
                    <a:pt x="124" y="166"/>
                    <a:pt x="168" y="184"/>
                  </a:cubicBezTo>
                  <a:cubicBezTo>
                    <a:pt x="168" y="161"/>
                    <a:pt x="168" y="161"/>
                    <a:pt x="168" y="161"/>
                  </a:cubicBezTo>
                  <a:cubicBezTo>
                    <a:pt x="168" y="161"/>
                    <a:pt x="116" y="129"/>
                    <a:pt x="100" y="9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šľiďè"/>
            <p:cNvSpPr/>
            <p:nvPr/>
          </p:nvSpPr>
          <p:spPr bwMode="auto">
            <a:xfrm>
              <a:off x="5815876" y="1920601"/>
              <a:ext cx="947799" cy="1351046"/>
            </a:xfrm>
            <a:prstGeom prst="ellipse">
              <a:avLst/>
            </a:pr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iśḻídè"/>
            <p:cNvSpPr/>
            <p:nvPr/>
          </p:nvSpPr>
          <p:spPr bwMode="auto">
            <a:xfrm>
              <a:off x="5592767" y="1680966"/>
              <a:ext cx="1442769" cy="1228749"/>
            </a:xfrm>
            <a:custGeom>
              <a:avLst/>
              <a:gdLst/>
              <a:ahLst/>
              <a:cxnLst>
                <a:cxn ang="0">
                  <a:pos x="140" y="47"/>
                </a:cxn>
                <a:cxn ang="0">
                  <a:pos x="123" y="22"/>
                </a:cxn>
                <a:cxn ang="0">
                  <a:pos x="57" y="18"/>
                </a:cxn>
                <a:cxn ang="0">
                  <a:pos x="29" y="0"/>
                </a:cxn>
                <a:cxn ang="0">
                  <a:pos x="25" y="46"/>
                </a:cxn>
                <a:cxn ang="0">
                  <a:pos x="33" y="149"/>
                </a:cxn>
                <a:cxn ang="0">
                  <a:pos x="45" y="62"/>
                </a:cxn>
                <a:cxn ang="0">
                  <a:pos x="62" y="65"/>
                </a:cxn>
                <a:cxn ang="0">
                  <a:pos x="71" y="83"/>
                </a:cxn>
                <a:cxn ang="0">
                  <a:pos x="70" y="66"/>
                </a:cxn>
                <a:cxn ang="0">
                  <a:pos x="126" y="65"/>
                </a:cxn>
                <a:cxn ang="0">
                  <a:pos x="136" y="149"/>
                </a:cxn>
                <a:cxn ang="0">
                  <a:pos x="140" y="47"/>
                </a:cxn>
              </a:cxnLst>
              <a:rect l="0" t="0" r="r" b="b"/>
              <a:pathLst>
                <a:path w="175" h="149">
                  <a:moveTo>
                    <a:pt x="140" y="47"/>
                  </a:moveTo>
                  <a:cubicBezTo>
                    <a:pt x="140" y="47"/>
                    <a:pt x="140" y="31"/>
                    <a:pt x="123" y="22"/>
                  </a:cubicBezTo>
                  <a:cubicBezTo>
                    <a:pt x="97" y="8"/>
                    <a:pt x="85" y="25"/>
                    <a:pt x="57" y="18"/>
                  </a:cubicBezTo>
                  <a:cubicBezTo>
                    <a:pt x="38" y="13"/>
                    <a:pt x="29" y="0"/>
                    <a:pt x="29" y="0"/>
                  </a:cubicBezTo>
                  <a:cubicBezTo>
                    <a:pt x="29" y="0"/>
                    <a:pt x="7" y="29"/>
                    <a:pt x="25" y="46"/>
                  </a:cubicBezTo>
                  <a:cubicBezTo>
                    <a:pt x="0" y="89"/>
                    <a:pt x="33" y="149"/>
                    <a:pt x="33" y="149"/>
                  </a:cubicBezTo>
                  <a:cubicBezTo>
                    <a:pt x="21" y="106"/>
                    <a:pt x="45" y="62"/>
                    <a:pt x="45" y="62"/>
                  </a:cubicBezTo>
                  <a:cubicBezTo>
                    <a:pt x="45" y="62"/>
                    <a:pt x="60" y="65"/>
                    <a:pt x="62" y="65"/>
                  </a:cubicBezTo>
                  <a:cubicBezTo>
                    <a:pt x="57" y="76"/>
                    <a:pt x="71" y="83"/>
                    <a:pt x="71" y="83"/>
                  </a:cubicBezTo>
                  <a:cubicBezTo>
                    <a:pt x="67" y="74"/>
                    <a:pt x="68" y="69"/>
                    <a:pt x="70" y="66"/>
                  </a:cubicBezTo>
                  <a:cubicBezTo>
                    <a:pt x="106" y="68"/>
                    <a:pt x="126" y="65"/>
                    <a:pt x="126" y="65"/>
                  </a:cubicBezTo>
                  <a:cubicBezTo>
                    <a:pt x="126" y="65"/>
                    <a:pt x="146" y="103"/>
                    <a:pt x="136" y="149"/>
                  </a:cubicBezTo>
                  <a:cubicBezTo>
                    <a:pt x="136" y="149"/>
                    <a:pt x="175" y="86"/>
                    <a:pt x="140" y="47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şļîdé"/>
            <p:cNvSpPr/>
            <p:nvPr/>
          </p:nvSpPr>
          <p:spPr bwMode="auto">
            <a:xfrm>
              <a:off x="6672777" y="2522168"/>
              <a:ext cx="147913" cy="247072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6" y="29"/>
                </a:cxn>
                <a:cxn ang="0">
                  <a:pos x="2" y="13"/>
                </a:cxn>
                <a:cxn ang="0">
                  <a:pos x="13" y="2"/>
                </a:cxn>
                <a:cxn ang="0">
                  <a:pos x="17" y="17"/>
                </a:cxn>
              </a:cxnLst>
              <a:rect l="0" t="0" r="r" b="b"/>
              <a:pathLst>
                <a:path w="18" h="30">
                  <a:moveTo>
                    <a:pt x="17" y="17"/>
                  </a:moveTo>
                  <a:cubicBezTo>
                    <a:pt x="15" y="25"/>
                    <a:pt x="10" y="30"/>
                    <a:pt x="6" y="29"/>
                  </a:cubicBezTo>
                  <a:cubicBezTo>
                    <a:pt x="2" y="28"/>
                    <a:pt x="0" y="21"/>
                    <a:pt x="2" y="13"/>
                  </a:cubicBezTo>
                  <a:cubicBezTo>
                    <a:pt x="4" y="6"/>
                    <a:pt x="9" y="0"/>
                    <a:pt x="13" y="2"/>
                  </a:cubicBezTo>
                  <a:cubicBezTo>
                    <a:pt x="17" y="3"/>
                    <a:pt x="18" y="10"/>
                    <a:pt x="17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Slídé"/>
            <p:cNvSpPr/>
            <p:nvPr/>
          </p:nvSpPr>
          <p:spPr bwMode="auto">
            <a:xfrm>
              <a:off x="5733243" y="2522168"/>
              <a:ext cx="156176" cy="247072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13" y="29"/>
                </a:cxn>
                <a:cxn ang="0">
                  <a:pos x="17" y="13"/>
                </a:cxn>
                <a:cxn ang="0">
                  <a:pos x="6" y="2"/>
                </a:cxn>
                <a:cxn ang="0">
                  <a:pos x="2" y="17"/>
                </a:cxn>
              </a:cxnLst>
              <a:rect l="0" t="0" r="r" b="b"/>
              <a:pathLst>
                <a:path w="19" h="30">
                  <a:moveTo>
                    <a:pt x="2" y="17"/>
                  </a:moveTo>
                  <a:cubicBezTo>
                    <a:pt x="4" y="25"/>
                    <a:pt x="9" y="30"/>
                    <a:pt x="13" y="29"/>
                  </a:cubicBezTo>
                  <a:cubicBezTo>
                    <a:pt x="17" y="28"/>
                    <a:pt x="19" y="21"/>
                    <a:pt x="17" y="13"/>
                  </a:cubicBezTo>
                  <a:cubicBezTo>
                    <a:pt x="15" y="6"/>
                    <a:pt x="10" y="0"/>
                    <a:pt x="6" y="2"/>
                  </a:cubicBezTo>
                  <a:cubicBezTo>
                    <a:pt x="2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$ļîdé"/>
            <p:cNvSpPr/>
            <p:nvPr/>
          </p:nvSpPr>
          <p:spPr bwMode="auto">
            <a:xfrm>
              <a:off x="6021631" y="2505641"/>
              <a:ext cx="74370" cy="13138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9" y="8"/>
                </a:cxn>
                <a:cxn ang="0">
                  <a:pos x="5" y="0"/>
                </a:cxn>
              </a:cxnLst>
              <a:rect l="0" t="0" r="r" b="b"/>
              <a:pathLst>
                <a:path w="9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7" y="16"/>
                    <a:pt x="9" y="12"/>
                    <a:pt x="9" y="8"/>
                  </a:cubicBezTo>
                  <a:cubicBezTo>
                    <a:pt x="9" y="4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š1îďe"/>
            <p:cNvSpPr/>
            <p:nvPr/>
          </p:nvSpPr>
          <p:spPr bwMode="auto">
            <a:xfrm>
              <a:off x="6474459" y="2505641"/>
              <a:ext cx="66106" cy="13138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4" y="16"/>
                </a:cxn>
                <a:cxn ang="0">
                  <a:pos x="8" y="8"/>
                </a:cxn>
                <a:cxn ang="0">
                  <a:pos x="4" y="0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2"/>
                    <a:pt x="2" y="16"/>
                    <a:pt x="4" y="16"/>
                  </a:cubicBezTo>
                  <a:cubicBezTo>
                    <a:pt x="6" y="16"/>
                    <a:pt x="8" y="12"/>
                    <a:pt x="8" y="8"/>
                  </a:cubicBezTo>
                  <a:cubicBezTo>
                    <a:pt x="8" y="4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íŝḻiḓé"/>
            <p:cNvSpPr/>
            <p:nvPr/>
          </p:nvSpPr>
          <p:spPr bwMode="auto">
            <a:xfrm>
              <a:off x="4126034" y="4137638"/>
              <a:ext cx="4120898" cy="22228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ṡľíďè"/>
            <p:cNvSpPr/>
            <p:nvPr/>
          </p:nvSpPr>
          <p:spPr bwMode="auto">
            <a:xfrm>
              <a:off x="4315264" y="4359921"/>
              <a:ext cx="3774667" cy="1771647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šļíḑê"/>
            <p:cNvSpPr/>
            <p:nvPr/>
          </p:nvSpPr>
          <p:spPr bwMode="auto">
            <a:xfrm>
              <a:off x="4315264" y="4359921"/>
              <a:ext cx="3774667" cy="2140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68" y="0"/>
                </a:cxn>
                <a:cxn ang="0">
                  <a:pos x="4568" y="259"/>
                </a:cxn>
                <a:cxn ang="0">
                  <a:pos x="0" y="0"/>
                </a:cxn>
              </a:cxnLst>
              <a:rect l="0" t="0" r="r" b="b"/>
              <a:pathLst>
                <a:path w="4568" h="259">
                  <a:moveTo>
                    <a:pt x="0" y="0"/>
                  </a:moveTo>
                  <a:lnTo>
                    <a:pt x="4568" y="0"/>
                  </a:lnTo>
                  <a:lnTo>
                    <a:pt x="4568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$ḷîďé"/>
            <p:cNvSpPr/>
            <p:nvPr/>
          </p:nvSpPr>
          <p:spPr bwMode="auto">
            <a:xfrm>
              <a:off x="4422686" y="4013689"/>
              <a:ext cx="1285766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ṥ1íḑè"/>
            <p:cNvSpPr/>
            <p:nvPr/>
          </p:nvSpPr>
          <p:spPr bwMode="auto">
            <a:xfrm>
              <a:off x="4406160" y="3980636"/>
              <a:ext cx="1269240" cy="3305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$1îdè"/>
            <p:cNvSpPr/>
            <p:nvPr/>
          </p:nvSpPr>
          <p:spPr bwMode="auto">
            <a:xfrm>
              <a:off x="4389633" y="3881477"/>
              <a:ext cx="1285766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îṥlîḋé"/>
            <p:cNvSpPr/>
            <p:nvPr/>
          </p:nvSpPr>
          <p:spPr bwMode="auto">
            <a:xfrm>
              <a:off x="4307001" y="3824460"/>
              <a:ext cx="1285766" cy="652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šľiḍè"/>
            <p:cNvSpPr/>
            <p:nvPr/>
          </p:nvSpPr>
          <p:spPr bwMode="auto">
            <a:xfrm>
              <a:off x="4356580" y="4096322"/>
              <a:ext cx="1302293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ïṣliḍé"/>
            <p:cNvSpPr/>
            <p:nvPr/>
          </p:nvSpPr>
          <p:spPr bwMode="auto">
            <a:xfrm>
              <a:off x="4356580" y="4055006"/>
              <a:ext cx="1302293" cy="41316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ŝḻiḑè"/>
            <p:cNvSpPr/>
            <p:nvPr/>
          </p:nvSpPr>
          <p:spPr bwMode="auto">
            <a:xfrm>
              <a:off x="4356580" y="3906267"/>
              <a:ext cx="1285766" cy="74370"/>
            </a:xfrm>
            <a:custGeom>
              <a:avLst/>
              <a:gdLst/>
              <a:ahLst/>
              <a:cxnLst>
                <a:cxn ang="0">
                  <a:pos x="1556" y="0"/>
                </a:cxn>
                <a:cxn ang="0">
                  <a:pos x="0" y="0"/>
                </a:cxn>
                <a:cxn ang="0">
                  <a:pos x="0" y="90"/>
                </a:cxn>
                <a:cxn ang="0">
                  <a:pos x="1556" y="80"/>
                </a:cxn>
                <a:cxn ang="0">
                  <a:pos x="1556" y="0"/>
                </a:cxn>
              </a:cxnLst>
              <a:rect l="0" t="0" r="r" b="b"/>
              <a:pathLst>
                <a:path w="1556" h="90">
                  <a:moveTo>
                    <a:pt x="1556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1556" y="80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ṧḷidé"/>
            <p:cNvSpPr/>
            <p:nvPr/>
          </p:nvSpPr>
          <p:spPr bwMode="auto">
            <a:xfrm>
              <a:off x="4356580" y="3972373"/>
              <a:ext cx="1285766" cy="16527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20"/>
                </a:cxn>
                <a:cxn ang="0">
                  <a:pos x="1556" y="20"/>
                </a:cxn>
                <a:cxn ang="0">
                  <a:pos x="1556" y="0"/>
                </a:cxn>
                <a:cxn ang="0">
                  <a:pos x="0" y="10"/>
                </a:cxn>
              </a:cxnLst>
              <a:rect l="0" t="0" r="r" b="b"/>
              <a:pathLst>
                <a:path w="1556" h="20">
                  <a:moveTo>
                    <a:pt x="0" y="10"/>
                  </a:moveTo>
                  <a:lnTo>
                    <a:pt x="0" y="20"/>
                  </a:lnTo>
                  <a:lnTo>
                    <a:pt x="1556" y="20"/>
                  </a:lnTo>
                  <a:lnTo>
                    <a:pt x="15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CEC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íṧḷíḓe"/>
            <p:cNvSpPr/>
            <p:nvPr/>
          </p:nvSpPr>
          <p:spPr bwMode="auto">
            <a:xfrm>
              <a:off x="4381370" y="3766617"/>
              <a:ext cx="1318820" cy="495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ṣḻiḑê"/>
            <p:cNvSpPr/>
            <p:nvPr/>
          </p:nvSpPr>
          <p:spPr bwMode="auto">
            <a:xfrm>
              <a:off x="4381370" y="3816197"/>
              <a:ext cx="1318820" cy="826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íṩlïḋê"/>
            <p:cNvSpPr/>
            <p:nvPr/>
          </p:nvSpPr>
          <p:spPr bwMode="auto">
            <a:xfrm>
              <a:off x="4340054" y="3626142"/>
              <a:ext cx="1335346" cy="11568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ï$ḻíḋè"/>
            <p:cNvSpPr/>
            <p:nvPr/>
          </p:nvSpPr>
          <p:spPr bwMode="auto">
            <a:xfrm>
              <a:off x="4340054" y="3741828"/>
              <a:ext cx="1335346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îṡ1ïdè"/>
            <p:cNvSpPr/>
            <p:nvPr/>
          </p:nvSpPr>
          <p:spPr bwMode="auto">
            <a:xfrm>
              <a:off x="5254799" y="2670080"/>
              <a:ext cx="2044336" cy="1260976"/>
            </a:xfrm>
            <a:custGeom>
              <a:avLst/>
              <a:gdLst/>
              <a:ahLst/>
              <a:cxnLst>
                <a:cxn ang="0">
                  <a:pos x="248" y="143"/>
                </a:cxn>
                <a:cxn ang="0">
                  <a:pos x="231" y="153"/>
                </a:cxn>
                <a:cxn ang="0">
                  <a:pos x="17" y="153"/>
                </a:cxn>
                <a:cxn ang="0">
                  <a:pos x="0" y="143"/>
                </a:cxn>
                <a:cxn ang="0">
                  <a:pos x="0" y="10"/>
                </a:cxn>
                <a:cxn ang="0">
                  <a:pos x="17" y="0"/>
                </a:cxn>
                <a:cxn ang="0">
                  <a:pos x="231" y="0"/>
                </a:cxn>
                <a:cxn ang="0">
                  <a:pos x="248" y="10"/>
                </a:cxn>
                <a:cxn ang="0">
                  <a:pos x="248" y="143"/>
                </a:cxn>
              </a:cxnLst>
              <a:rect l="0" t="0" r="r" b="b"/>
              <a:pathLst>
                <a:path w="248" h="153">
                  <a:moveTo>
                    <a:pt x="248" y="143"/>
                  </a:moveTo>
                  <a:cubicBezTo>
                    <a:pt x="248" y="149"/>
                    <a:pt x="241" y="153"/>
                    <a:pt x="231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7" y="153"/>
                    <a:pt x="0" y="149"/>
                    <a:pt x="0" y="1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7" y="0"/>
                    <a:pt x="1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8" y="4"/>
                    <a:pt x="248" y="10"/>
                  </a:cubicBezTo>
                  <a:lnTo>
                    <a:pt x="248" y="14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ïşḻîďé"/>
            <p:cNvSpPr/>
            <p:nvPr/>
          </p:nvSpPr>
          <p:spPr bwMode="auto">
            <a:xfrm>
              <a:off x="5815876" y="3271647"/>
              <a:ext cx="881692" cy="865992"/>
            </a:xfrm>
            <a:custGeom>
              <a:avLst/>
              <a:gdLst/>
              <a:ahLst/>
              <a:cxnLst>
                <a:cxn ang="0">
                  <a:pos x="777" y="938"/>
                </a:cxn>
                <a:cxn ang="0">
                  <a:pos x="738" y="0"/>
                </a:cxn>
                <a:cxn ang="0">
                  <a:pos x="329" y="0"/>
                </a:cxn>
                <a:cxn ang="0">
                  <a:pos x="309" y="938"/>
                </a:cxn>
                <a:cxn ang="0">
                  <a:pos x="0" y="938"/>
                </a:cxn>
                <a:cxn ang="0">
                  <a:pos x="0" y="1048"/>
                </a:cxn>
                <a:cxn ang="0">
                  <a:pos x="1067" y="1048"/>
                </a:cxn>
                <a:cxn ang="0">
                  <a:pos x="1057" y="938"/>
                </a:cxn>
                <a:cxn ang="0">
                  <a:pos x="777" y="938"/>
                </a:cxn>
              </a:cxnLst>
              <a:rect l="0" t="0" r="r" b="b"/>
              <a:pathLst>
                <a:path w="1067" h="1048">
                  <a:moveTo>
                    <a:pt x="777" y="938"/>
                  </a:moveTo>
                  <a:lnTo>
                    <a:pt x="738" y="0"/>
                  </a:lnTo>
                  <a:lnTo>
                    <a:pt x="329" y="0"/>
                  </a:lnTo>
                  <a:lnTo>
                    <a:pt x="309" y="938"/>
                  </a:lnTo>
                  <a:lnTo>
                    <a:pt x="0" y="938"/>
                  </a:lnTo>
                  <a:lnTo>
                    <a:pt x="0" y="1048"/>
                  </a:lnTo>
                  <a:lnTo>
                    <a:pt x="1067" y="1048"/>
                  </a:lnTo>
                  <a:lnTo>
                    <a:pt x="1057" y="938"/>
                  </a:lnTo>
                  <a:lnTo>
                    <a:pt x="777" y="9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íŝḻíḑê"/>
            <p:cNvSpPr/>
            <p:nvPr/>
          </p:nvSpPr>
          <p:spPr bwMode="auto">
            <a:xfrm>
              <a:off x="6425706" y="3271647"/>
              <a:ext cx="205756" cy="659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798"/>
                </a:cxn>
                <a:cxn ang="0">
                  <a:pos x="249" y="798"/>
                </a:cxn>
                <a:cxn ang="0">
                  <a:pos x="0" y="0"/>
                </a:cxn>
              </a:cxnLst>
              <a:rect l="0" t="0" r="r" b="b"/>
              <a:pathLst>
                <a:path w="249" h="798">
                  <a:moveTo>
                    <a:pt x="0" y="0"/>
                  </a:moveTo>
                  <a:lnTo>
                    <a:pt x="39" y="798"/>
                  </a:lnTo>
                  <a:lnTo>
                    <a:pt x="249" y="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î$lïḓe"/>
            <p:cNvSpPr/>
            <p:nvPr/>
          </p:nvSpPr>
          <p:spPr bwMode="auto">
            <a:xfrm>
              <a:off x="5815876" y="4121112"/>
              <a:ext cx="881692" cy="16527"/>
            </a:xfrm>
            <a:custGeom>
              <a:avLst/>
              <a:gdLst/>
              <a:ahLst/>
              <a:cxnLst>
                <a:cxn ang="0">
                  <a:pos x="1067" y="0"/>
                </a:cxn>
                <a:cxn ang="0">
                  <a:pos x="0" y="20"/>
                </a:cxn>
                <a:cxn ang="0">
                  <a:pos x="1067" y="20"/>
                </a:cxn>
                <a:cxn ang="0">
                  <a:pos x="1067" y="0"/>
                </a:cxn>
              </a:cxnLst>
              <a:rect l="0" t="0" r="r" b="b"/>
              <a:pathLst>
                <a:path w="1067" h="20">
                  <a:moveTo>
                    <a:pt x="1067" y="0"/>
                  </a:moveTo>
                  <a:lnTo>
                    <a:pt x="0" y="20"/>
                  </a:lnTo>
                  <a:lnTo>
                    <a:pt x="1067" y="20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23221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5013407" y="4364402"/>
            <a:ext cx="24490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计划执行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684454" y="5082026"/>
            <a:ext cx="310699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user print the</a:t>
            </a:r>
            <a:endParaRPr lang="en-US" altLang="zh-CN" sz="11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013407" y="2523934"/>
            <a:ext cx="24490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组合 296"/>
          <p:cNvGrpSpPr/>
          <p:nvPr/>
        </p:nvGrpSpPr>
        <p:grpSpPr>
          <a:xfrm>
            <a:off x="6400376" y="2195842"/>
            <a:ext cx="4701012" cy="3868408"/>
            <a:chOff x="3262313" y="1712913"/>
            <a:chExt cx="5243512" cy="4314825"/>
          </a:xfrm>
        </p:grpSpPr>
        <p:sp>
          <p:nvSpPr>
            <p:cNvPr id="3" name="işḷîďé"/>
            <p:cNvSpPr/>
            <p:nvPr/>
          </p:nvSpPr>
          <p:spPr bwMode="auto">
            <a:xfrm>
              <a:off x="3490913" y="5802313"/>
              <a:ext cx="1657350" cy="1730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îṣḻîḋe"/>
            <p:cNvSpPr/>
            <p:nvPr/>
          </p:nvSpPr>
          <p:spPr bwMode="auto">
            <a:xfrm>
              <a:off x="5435600" y="5854700"/>
              <a:ext cx="1155700" cy="1730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ï$lidè"/>
            <p:cNvSpPr/>
            <p:nvPr/>
          </p:nvSpPr>
          <p:spPr bwMode="auto">
            <a:xfrm>
              <a:off x="7011988" y="5854700"/>
              <a:ext cx="1236662" cy="1730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ṥḷíde"/>
            <p:cNvSpPr/>
            <p:nvPr/>
          </p:nvSpPr>
          <p:spPr bwMode="auto">
            <a:xfrm>
              <a:off x="7462838" y="4575175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îśḻiḋé"/>
            <p:cNvSpPr/>
            <p:nvPr/>
          </p:nvSpPr>
          <p:spPr bwMode="auto">
            <a:xfrm>
              <a:off x="7462838" y="4575175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iṥļiḍe"/>
            <p:cNvSpPr/>
            <p:nvPr/>
          </p:nvSpPr>
          <p:spPr bwMode="auto">
            <a:xfrm>
              <a:off x="8093075" y="4575175"/>
              <a:ext cx="11112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ślïḓè"/>
            <p:cNvSpPr/>
            <p:nvPr/>
          </p:nvSpPr>
          <p:spPr bwMode="auto">
            <a:xfrm>
              <a:off x="8093075" y="4575175"/>
              <a:ext cx="11112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îslîḋe"/>
            <p:cNvSpPr/>
            <p:nvPr/>
          </p:nvSpPr>
          <p:spPr bwMode="auto">
            <a:xfrm>
              <a:off x="6197600" y="4575175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îšḻíḍe"/>
            <p:cNvSpPr/>
            <p:nvPr/>
          </p:nvSpPr>
          <p:spPr bwMode="auto">
            <a:xfrm>
              <a:off x="6197600" y="4575175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ïSḻïḑê"/>
            <p:cNvSpPr/>
            <p:nvPr/>
          </p:nvSpPr>
          <p:spPr bwMode="auto">
            <a:xfrm>
              <a:off x="6827838" y="5172075"/>
              <a:ext cx="11112" cy="9525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ïṡļïďé"/>
            <p:cNvSpPr/>
            <p:nvPr/>
          </p:nvSpPr>
          <p:spPr bwMode="auto">
            <a:xfrm>
              <a:off x="6827838" y="5172075"/>
              <a:ext cx="11112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íşḷiḑê"/>
            <p:cNvSpPr/>
            <p:nvPr/>
          </p:nvSpPr>
          <p:spPr bwMode="auto">
            <a:xfrm>
              <a:off x="7462838" y="5172075"/>
              <a:ext cx="9525" cy="9525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ṧḻïḍé"/>
            <p:cNvSpPr/>
            <p:nvPr/>
          </p:nvSpPr>
          <p:spPr bwMode="auto">
            <a:xfrm>
              <a:off x="7462838" y="5172075"/>
              <a:ext cx="9525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ïsḻïḍê"/>
            <p:cNvSpPr/>
            <p:nvPr/>
          </p:nvSpPr>
          <p:spPr bwMode="auto">
            <a:xfrm>
              <a:off x="6197600" y="5172075"/>
              <a:ext cx="9525" cy="9525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ṩļîdê"/>
            <p:cNvSpPr/>
            <p:nvPr/>
          </p:nvSpPr>
          <p:spPr bwMode="auto">
            <a:xfrm>
              <a:off x="6197600" y="5172075"/>
              <a:ext cx="9525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šḻíďè"/>
            <p:cNvSpPr/>
            <p:nvPr/>
          </p:nvSpPr>
          <p:spPr bwMode="auto">
            <a:xfrm>
              <a:off x="4303713" y="5172075"/>
              <a:ext cx="11112" cy="9525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îśliďé"/>
            <p:cNvSpPr/>
            <p:nvPr/>
          </p:nvSpPr>
          <p:spPr bwMode="auto">
            <a:xfrm>
              <a:off x="4303713" y="5172075"/>
              <a:ext cx="11112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ṩļiďè"/>
            <p:cNvSpPr/>
            <p:nvPr/>
          </p:nvSpPr>
          <p:spPr bwMode="auto">
            <a:xfrm>
              <a:off x="6827838" y="2617788"/>
              <a:ext cx="11112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işḷíḑe"/>
            <p:cNvSpPr/>
            <p:nvPr/>
          </p:nvSpPr>
          <p:spPr bwMode="auto">
            <a:xfrm>
              <a:off x="6827838" y="2617788"/>
              <a:ext cx="11112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šḻíḋê"/>
            <p:cNvSpPr/>
            <p:nvPr/>
          </p:nvSpPr>
          <p:spPr bwMode="auto">
            <a:xfrm>
              <a:off x="6197600" y="3255963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îṩḻïḍê"/>
            <p:cNvSpPr/>
            <p:nvPr/>
          </p:nvSpPr>
          <p:spPr bwMode="auto">
            <a:xfrm>
              <a:off x="6197600" y="3255963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ïṥḷíďè"/>
            <p:cNvSpPr/>
            <p:nvPr/>
          </p:nvSpPr>
          <p:spPr bwMode="auto">
            <a:xfrm>
              <a:off x="6197600" y="3894138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iṧlïḑe"/>
            <p:cNvSpPr/>
            <p:nvPr/>
          </p:nvSpPr>
          <p:spPr bwMode="auto">
            <a:xfrm>
              <a:off x="6197600" y="3894138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î$1iḓé"/>
            <p:cNvSpPr/>
            <p:nvPr/>
          </p:nvSpPr>
          <p:spPr bwMode="auto">
            <a:xfrm>
              <a:off x="7462838" y="1979613"/>
              <a:ext cx="9525" cy="1111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iṧľíḍe"/>
            <p:cNvSpPr/>
            <p:nvPr/>
          </p:nvSpPr>
          <p:spPr bwMode="auto">
            <a:xfrm>
              <a:off x="7462838" y="1979613"/>
              <a:ext cx="9525" cy="1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ïṥ1iďè"/>
            <p:cNvSpPr/>
            <p:nvPr/>
          </p:nvSpPr>
          <p:spPr bwMode="auto">
            <a:xfrm>
              <a:off x="6827838" y="5810250"/>
              <a:ext cx="11112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iṧľídé"/>
            <p:cNvSpPr/>
            <p:nvPr/>
          </p:nvSpPr>
          <p:spPr bwMode="auto">
            <a:xfrm>
              <a:off x="6827838" y="5810250"/>
              <a:ext cx="11112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íşlîḓè"/>
            <p:cNvSpPr/>
            <p:nvPr/>
          </p:nvSpPr>
          <p:spPr bwMode="auto">
            <a:xfrm>
              <a:off x="7462838" y="5810250"/>
              <a:ext cx="9525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îśliḑè"/>
            <p:cNvSpPr/>
            <p:nvPr/>
          </p:nvSpPr>
          <p:spPr bwMode="auto">
            <a:xfrm>
              <a:off x="7462838" y="5810250"/>
              <a:ext cx="9525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ïśļide"/>
            <p:cNvSpPr/>
            <p:nvPr/>
          </p:nvSpPr>
          <p:spPr bwMode="auto">
            <a:xfrm>
              <a:off x="8093075" y="5810250"/>
              <a:ext cx="11112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îśḷîḓê"/>
            <p:cNvSpPr/>
            <p:nvPr/>
          </p:nvSpPr>
          <p:spPr bwMode="auto">
            <a:xfrm>
              <a:off x="8093075" y="5810250"/>
              <a:ext cx="11112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iSlîḑê"/>
            <p:cNvSpPr/>
            <p:nvPr/>
          </p:nvSpPr>
          <p:spPr bwMode="auto">
            <a:xfrm>
              <a:off x="4935538" y="5810250"/>
              <a:ext cx="9525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ïṧḷíďê"/>
            <p:cNvSpPr/>
            <p:nvPr/>
          </p:nvSpPr>
          <p:spPr bwMode="auto">
            <a:xfrm>
              <a:off x="4935538" y="5810250"/>
              <a:ext cx="9525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iSļïḓe"/>
            <p:cNvSpPr/>
            <p:nvPr/>
          </p:nvSpPr>
          <p:spPr bwMode="auto">
            <a:xfrm>
              <a:off x="5565775" y="5810250"/>
              <a:ext cx="11112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iṧḻïḋé"/>
            <p:cNvSpPr/>
            <p:nvPr/>
          </p:nvSpPr>
          <p:spPr bwMode="auto">
            <a:xfrm>
              <a:off x="5565775" y="5810250"/>
              <a:ext cx="11112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ïşḷiḓé"/>
            <p:cNvSpPr/>
            <p:nvPr/>
          </p:nvSpPr>
          <p:spPr bwMode="auto">
            <a:xfrm>
              <a:off x="6197600" y="5810250"/>
              <a:ext cx="9525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ïŝ1íḑé"/>
            <p:cNvSpPr/>
            <p:nvPr/>
          </p:nvSpPr>
          <p:spPr bwMode="auto">
            <a:xfrm>
              <a:off x="6197600" y="5810250"/>
              <a:ext cx="9525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íšļíḋê"/>
            <p:cNvSpPr/>
            <p:nvPr/>
          </p:nvSpPr>
          <p:spPr bwMode="auto">
            <a:xfrm>
              <a:off x="3671888" y="5810250"/>
              <a:ext cx="11112" cy="4763"/>
            </a:xfrm>
            <a:prstGeom prst="rect">
              <a:avLst/>
            </a:prstGeom>
            <a:solidFill>
              <a:srgbClr val="99C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îṩľîďe"/>
            <p:cNvSpPr/>
            <p:nvPr/>
          </p:nvSpPr>
          <p:spPr bwMode="auto">
            <a:xfrm>
              <a:off x="3671888" y="5810250"/>
              <a:ext cx="11112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íṥľîdé"/>
            <p:cNvSpPr/>
            <p:nvPr/>
          </p:nvSpPr>
          <p:spPr bwMode="auto">
            <a:xfrm>
              <a:off x="7299325" y="5524500"/>
              <a:ext cx="714375" cy="423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íślide"/>
            <p:cNvSpPr/>
            <p:nvPr/>
          </p:nvSpPr>
          <p:spPr bwMode="auto">
            <a:xfrm>
              <a:off x="7483475" y="5492750"/>
              <a:ext cx="157162" cy="73025"/>
            </a:xfrm>
            <a:custGeom>
              <a:avLst/>
              <a:gdLst>
                <a:gd name="T0" fmla="*/ 51 w 59"/>
                <a:gd name="T1" fmla="*/ 5 h 27"/>
                <a:gd name="T2" fmla="*/ 37 w 59"/>
                <a:gd name="T3" fmla="*/ 12 h 27"/>
                <a:gd name="T4" fmla="*/ 34 w 59"/>
                <a:gd name="T5" fmla="*/ 7 h 27"/>
                <a:gd name="T6" fmla="*/ 28 w 59"/>
                <a:gd name="T7" fmla="*/ 3 h 27"/>
                <a:gd name="T8" fmla="*/ 25 w 59"/>
                <a:gd name="T9" fmla="*/ 3 h 27"/>
                <a:gd name="T10" fmla="*/ 12 w 59"/>
                <a:gd name="T11" fmla="*/ 11 h 27"/>
                <a:gd name="T12" fmla="*/ 2 w 59"/>
                <a:gd name="T13" fmla="*/ 23 h 27"/>
                <a:gd name="T14" fmla="*/ 15 w 59"/>
                <a:gd name="T15" fmla="*/ 24 h 27"/>
                <a:gd name="T16" fmla="*/ 34 w 59"/>
                <a:gd name="T17" fmla="*/ 18 h 27"/>
                <a:gd name="T18" fmla="*/ 49 w 59"/>
                <a:gd name="T19" fmla="*/ 11 h 27"/>
                <a:gd name="T20" fmla="*/ 59 w 59"/>
                <a:gd name="T21" fmla="*/ 5 h 27"/>
                <a:gd name="T22" fmla="*/ 59 w 59"/>
                <a:gd name="T23" fmla="*/ 0 h 27"/>
                <a:gd name="T24" fmla="*/ 51 w 59"/>
                <a:gd name="T2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27">
                  <a:moveTo>
                    <a:pt x="51" y="5"/>
                  </a:moveTo>
                  <a:cubicBezTo>
                    <a:pt x="47" y="7"/>
                    <a:pt x="42" y="11"/>
                    <a:pt x="37" y="12"/>
                  </a:cubicBezTo>
                  <a:cubicBezTo>
                    <a:pt x="36" y="11"/>
                    <a:pt x="35" y="9"/>
                    <a:pt x="34" y="7"/>
                  </a:cubicBezTo>
                  <a:cubicBezTo>
                    <a:pt x="32" y="5"/>
                    <a:pt x="30" y="4"/>
                    <a:pt x="28" y="3"/>
                  </a:cubicBezTo>
                  <a:cubicBezTo>
                    <a:pt x="27" y="3"/>
                    <a:pt x="26" y="3"/>
                    <a:pt x="25" y="3"/>
                  </a:cubicBezTo>
                  <a:cubicBezTo>
                    <a:pt x="21" y="6"/>
                    <a:pt x="17" y="8"/>
                    <a:pt x="12" y="11"/>
                  </a:cubicBezTo>
                  <a:cubicBezTo>
                    <a:pt x="10" y="13"/>
                    <a:pt x="0" y="18"/>
                    <a:pt x="2" y="23"/>
                  </a:cubicBezTo>
                  <a:cubicBezTo>
                    <a:pt x="3" y="27"/>
                    <a:pt x="12" y="25"/>
                    <a:pt x="15" y="24"/>
                  </a:cubicBezTo>
                  <a:cubicBezTo>
                    <a:pt x="22" y="22"/>
                    <a:pt x="28" y="21"/>
                    <a:pt x="34" y="18"/>
                  </a:cubicBezTo>
                  <a:cubicBezTo>
                    <a:pt x="39" y="16"/>
                    <a:pt x="44" y="13"/>
                    <a:pt x="49" y="11"/>
                  </a:cubicBezTo>
                  <a:cubicBezTo>
                    <a:pt x="52" y="9"/>
                    <a:pt x="58" y="8"/>
                    <a:pt x="59" y="5"/>
                  </a:cubicBezTo>
                  <a:cubicBezTo>
                    <a:pt x="59" y="3"/>
                    <a:pt x="59" y="2"/>
                    <a:pt x="59" y="0"/>
                  </a:cubicBezTo>
                  <a:cubicBezTo>
                    <a:pt x="57" y="2"/>
                    <a:pt x="54" y="3"/>
                    <a:pt x="51" y="5"/>
                  </a:cubicBezTo>
                  <a:close/>
                </a:path>
              </a:pathLst>
            </a:custGeom>
            <a:solidFill>
              <a:srgbClr val="20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îṥlíḑè"/>
            <p:cNvSpPr/>
            <p:nvPr/>
          </p:nvSpPr>
          <p:spPr bwMode="auto">
            <a:xfrm>
              <a:off x="7502525" y="5508625"/>
              <a:ext cx="66675" cy="34925"/>
            </a:xfrm>
            <a:custGeom>
              <a:avLst/>
              <a:gdLst>
                <a:gd name="T0" fmla="*/ 17 w 25"/>
                <a:gd name="T1" fmla="*/ 1 h 13"/>
                <a:gd name="T2" fmla="*/ 6 w 25"/>
                <a:gd name="T3" fmla="*/ 8 h 13"/>
                <a:gd name="T4" fmla="*/ 3 w 25"/>
                <a:gd name="T5" fmla="*/ 13 h 13"/>
                <a:gd name="T6" fmla="*/ 8 w 25"/>
                <a:gd name="T7" fmla="*/ 12 h 13"/>
                <a:gd name="T8" fmla="*/ 19 w 25"/>
                <a:gd name="T9" fmla="*/ 7 h 13"/>
                <a:gd name="T10" fmla="*/ 24 w 25"/>
                <a:gd name="T11" fmla="*/ 4 h 13"/>
                <a:gd name="T12" fmla="*/ 20 w 25"/>
                <a:gd name="T13" fmla="*/ 0 h 13"/>
                <a:gd name="T14" fmla="*/ 20 w 25"/>
                <a:gd name="T15" fmla="*/ 0 h 13"/>
                <a:gd name="T16" fmla="*/ 17 w 25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3">
                  <a:moveTo>
                    <a:pt x="17" y="1"/>
                  </a:moveTo>
                  <a:cubicBezTo>
                    <a:pt x="14" y="3"/>
                    <a:pt x="9" y="5"/>
                    <a:pt x="6" y="8"/>
                  </a:cubicBezTo>
                  <a:cubicBezTo>
                    <a:pt x="4" y="9"/>
                    <a:pt x="0" y="12"/>
                    <a:pt x="3" y="13"/>
                  </a:cubicBezTo>
                  <a:cubicBezTo>
                    <a:pt x="5" y="13"/>
                    <a:pt x="7" y="12"/>
                    <a:pt x="8" y="12"/>
                  </a:cubicBezTo>
                  <a:cubicBezTo>
                    <a:pt x="12" y="11"/>
                    <a:pt x="16" y="9"/>
                    <a:pt x="19" y="7"/>
                  </a:cubicBezTo>
                  <a:cubicBezTo>
                    <a:pt x="21" y="6"/>
                    <a:pt x="25" y="6"/>
                    <a:pt x="24" y="4"/>
                  </a:cubicBezTo>
                  <a:cubicBezTo>
                    <a:pt x="24" y="2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39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ŝḻíḓè"/>
            <p:cNvSpPr/>
            <p:nvPr/>
          </p:nvSpPr>
          <p:spPr bwMode="auto">
            <a:xfrm>
              <a:off x="7412038" y="3965575"/>
              <a:ext cx="487362" cy="1558925"/>
            </a:xfrm>
            <a:custGeom>
              <a:avLst/>
              <a:gdLst>
                <a:gd name="T0" fmla="*/ 165 w 183"/>
                <a:gd name="T1" fmla="*/ 54 h 586"/>
                <a:gd name="T2" fmla="*/ 142 w 183"/>
                <a:gd name="T3" fmla="*/ 5 h 586"/>
                <a:gd name="T4" fmla="*/ 91 w 183"/>
                <a:gd name="T5" fmla="*/ 13 h 586"/>
                <a:gd name="T6" fmla="*/ 47 w 183"/>
                <a:gd name="T7" fmla="*/ 0 h 586"/>
                <a:gd name="T8" fmla="*/ 21 w 183"/>
                <a:gd name="T9" fmla="*/ 52 h 586"/>
                <a:gd name="T10" fmla="*/ 10 w 183"/>
                <a:gd name="T11" fmla="*/ 182 h 586"/>
                <a:gd name="T12" fmla="*/ 29 w 183"/>
                <a:gd name="T13" fmla="*/ 272 h 586"/>
                <a:gd name="T14" fmla="*/ 36 w 183"/>
                <a:gd name="T15" fmla="*/ 379 h 586"/>
                <a:gd name="T16" fmla="*/ 56 w 183"/>
                <a:gd name="T17" fmla="*/ 514 h 586"/>
                <a:gd name="T18" fmla="*/ 64 w 183"/>
                <a:gd name="T19" fmla="*/ 543 h 586"/>
                <a:gd name="T20" fmla="*/ 66 w 183"/>
                <a:gd name="T21" fmla="*/ 562 h 586"/>
                <a:gd name="T22" fmla="*/ 63 w 183"/>
                <a:gd name="T23" fmla="*/ 569 h 586"/>
                <a:gd name="T24" fmla="*/ 56 w 183"/>
                <a:gd name="T25" fmla="*/ 574 h 586"/>
                <a:gd name="T26" fmla="*/ 52 w 183"/>
                <a:gd name="T27" fmla="*/ 577 h 586"/>
                <a:gd name="T28" fmla="*/ 55 w 183"/>
                <a:gd name="T29" fmla="*/ 577 h 586"/>
                <a:gd name="T30" fmla="*/ 61 w 183"/>
                <a:gd name="T31" fmla="*/ 581 h 586"/>
                <a:gd name="T32" fmla="*/ 64 w 183"/>
                <a:gd name="T33" fmla="*/ 586 h 586"/>
                <a:gd name="T34" fmla="*/ 78 w 183"/>
                <a:gd name="T35" fmla="*/ 579 h 586"/>
                <a:gd name="T36" fmla="*/ 86 w 183"/>
                <a:gd name="T37" fmla="*/ 574 h 586"/>
                <a:gd name="T38" fmla="*/ 86 w 183"/>
                <a:gd name="T39" fmla="*/ 567 h 586"/>
                <a:gd name="T40" fmla="*/ 85 w 183"/>
                <a:gd name="T41" fmla="*/ 555 h 586"/>
                <a:gd name="T42" fmla="*/ 83 w 183"/>
                <a:gd name="T43" fmla="*/ 544 h 586"/>
                <a:gd name="T44" fmla="*/ 82 w 183"/>
                <a:gd name="T45" fmla="*/ 428 h 586"/>
                <a:gd name="T46" fmla="*/ 81 w 183"/>
                <a:gd name="T47" fmla="*/ 282 h 586"/>
                <a:gd name="T48" fmla="*/ 80 w 183"/>
                <a:gd name="T49" fmla="*/ 215 h 586"/>
                <a:gd name="T50" fmla="*/ 80 w 183"/>
                <a:gd name="T51" fmla="*/ 193 h 586"/>
                <a:gd name="T52" fmla="*/ 80 w 183"/>
                <a:gd name="T53" fmla="*/ 173 h 586"/>
                <a:gd name="T54" fmla="*/ 100 w 183"/>
                <a:gd name="T55" fmla="*/ 167 h 586"/>
                <a:gd name="T56" fmla="*/ 101 w 183"/>
                <a:gd name="T57" fmla="*/ 198 h 586"/>
                <a:gd name="T58" fmla="*/ 101 w 183"/>
                <a:gd name="T59" fmla="*/ 230 h 586"/>
                <a:gd name="T60" fmla="*/ 100 w 183"/>
                <a:gd name="T61" fmla="*/ 321 h 586"/>
                <a:gd name="T62" fmla="*/ 99 w 183"/>
                <a:gd name="T63" fmla="*/ 428 h 586"/>
                <a:gd name="T64" fmla="*/ 98 w 183"/>
                <a:gd name="T65" fmla="*/ 544 h 586"/>
                <a:gd name="T66" fmla="*/ 97 w 183"/>
                <a:gd name="T67" fmla="*/ 555 h 586"/>
                <a:gd name="T68" fmla="*/ 96 w 183"/>
                <a:gd name="T69" fmla="*/ 567 h 586"/>
                <a:gd name="T70" fmla="*/ 95 w 183"/>
                <a:gd name="T71" fmla="*/ 574 h 586"/>
                <a:gd name="T72" fmla="*/ 103 w 183"/>
                <a:gd name="T73" fmla="*/ 579 h 586"/>
                <a:gd name="T74" fmla="*/ 118 w 183"/>
                <a:gd name="T75" fmla="*/ 586 h 586"/>
                <a:gd name="T76" fmla="*/ 120 w 183"/>
                <a:gd name="T77" fmla="*/ 581 h 586"/>
                <a:gd name="T78" fmla="*/ 127 w 183"/>
                <a:gd name="T79" fmla="*/ 577 h 586"/>
                <a:gd name="T80" fmla="*/ 130 w 183"/>
                <a:gd name="T81" fmla="*/ 577 h 586"/>
                <a:gd name="T82" fmla="*/ 125 w 183"/>
                <a:gd name="T83" fmla="*/ 574 h 586"/>
                <a:gd name="T84" fmla="*/ 118 w 183"/>
                <a:gd name="T85" fmla="*/ 569 h 586"/>
                <a:gd name="T86" fmla="*/ 115 w 183"/>
                <a:gd name="T87" fmla="*/ 562 h 586"/>
                <a:gd name="T88" fmla="*/ 118 w 183"/>
                <a:gd name="T89" fmla="*/ 543 h 586"/>
                <a:gd name="T90" fmla="*/ 125 w 183"/>
                <a:gd name="T91" fmla="*/ 514 h 586"/>
                <a:gd name="T92" fmla="*/ 145 w 183"/>
                <a:gd name="T93" fmla="*/ 379 h 586"/>
                <a:gd name="T94" fmla="*/ 152 w 183"/>
                <a:gd name="T95" fmla="*/ 275 h 586"/>
                <a:gd name="T96" fmla="*/ 174 w 183"/>
                <a:gd name="T97" fmla="*/ 180 h 586"/>
                <a:gd name="T98" fmla="*/ 165 w 183"/>
                <a:gd name="T99" fmla="*/ 5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3" h="586">
                  <a:moveTo>
                    <a:pt x="165" y="54"/>
                  </a:moveTo>
                  <a:cubicBezTo>
                    <a:pt x="158" y="37"/>
                    <a:pt x="151" y="14"/>
                    <a:pt x="142" y="5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9"/>
                    <a:pt x="29" y="35"/>
                    <a:pt x="21" y="52"/>
                  </a:cubicBezTo>
                  <a:cubicBezTo>
                    <a:pt x="4" y="85"/>
                    <a:pt x="0" y="140"/>
                    <a:pt x="10" y="182"/>
                  </a:cubicBezTo>
                  <a:cubicBezTo>
                    <a:pt x="18" y="217"/>
                    <a:pt x="19" y="236"/>
                    <a:pt x="29" y="272"/>
                  </a:cubicBezTo>
                  <a:cubicBezTo>
                    <a:pt x="42" y="313"/>
                    <a:pt x="42" y="339"/>
                    <a:pt x="36" y="379"/>
                  </a:cubicBezTo>
                  <a:cubicBezTo>
                    <a:pt x="27" y="430"/>
                    <a:pt x="42" y="466"/>
                    <a:pt x="56" y="514"/>
                  </a:cubicBezTo>
                  <a:cubicBezTo>
                    <a:pt x="64" y="543"/>
                    <a:pt x="64" y="543"/>
                    <a:pt x="64" y="543"/>
                  </a:cubicBezTo>
                  <a:cubicBezTo>
                    <a:pt x="66" y="552"/>
                    <a:pt x="67" y="555"/>
                    <a:pt x="66" y="562"/>
                  </a:cubicBezTo>
                  <a:cubicBezTo>
                    <a:pt x="66" y="565"/>
                    <a:pt x="65" y="567"/>
                    <a:pt x="63" y="569"/>
                  </a:cubicBezTo>
                  <a:cubicBezTo>
                    <a:pt x="61" y="571"/>
                    <a:pt x="58" y="572"/>
                    <a:pt x="56" y="574"/>
                  </a:cubicBezTo>
                  <a:cubicBezTo>
                    <a:pt x="54" y="575"/>
                    <a:pt x="53" y="576"/>
                    <a:pt x="52" y="577"/>
                  </a:cubicBezTo>
                  <a:cubicBezTo>
                    <a:pt x="53" y="577"/>
                    <a:pt x="54" y="577"/>
                    <a:pt x="55" y="577"/>
                  </a:cubicBezTo>
                  <a:cubicBezTo>
                    <a:pt x="57" y="578"/>
                    <a:pt x="59" y="579"/>
                    <a:pt x="61" y="581"/>
                  </a:cubicBezTo>
                  <a:cubicBezTo>
                    <a:pt x="62" y="583"/>
                    <a:pt x="63" y="585"/>
                    <a:pt x="64" y="586"/>
                  </a:cubicBezTo>
                  <a:cubicBezTo>
                    <a:pt x="69" y="585"/>
                    <a:pt x="74" y="581"/>
                    <a:pt x="78" y="579"/>
                  </a:cubicBezTo>
                  <a:cubicBezTo>
                    <a:pt x="81" y="577"/>
                    <a:pt x="84" y="576"/>
                    <a:pt x="86" y="574"/>
                  </a:cubicBezTo>
                  <a:cubicBezTo>
                    <a:pt x="86" y="572"/>
                    <a:pt x="86" y="569"/>
                    <a:pt x="86" y="567"/>
                  </a:cubicBezTo>
                  <a:cubicBezTo>
                    <a:pt x="86" y="563"/>
                    <a:pt x="85" y="559"/>
                    <a:pt x="85" y="555"/>
                  </a:cubicBezTo>
                  <a:cubicBezTo>
                    <a:pt x="84" y="551"/>
                    <a:pt x="84" y="547"/>
                    <a:pt x="83" y="544"/>
                  </a:cubicBezTo>
                  <a:cubicBezTo>
                    <a:pt x="83" y="544"/>
                    <a:pt x="82" y="453"/>
                    <a:pt x="82" y="428"/>
                  </a:cubicBezTo>
                  <a:cubicBezTo>
                    <a:pt x="82" y="379"/>
                    <a:pt x="81" y="331"/>
                    <a:pt x="81" y="282"/>
                  </a:cubicBezTo>
                  <a:cubicBezTo>
                    <a:pt x="81" y="259"/>
                    <a:pt x="80" y="237"/>
                    <a:pt x="80" y="215"/>
                  </a:cubicBezTo>
                  <a:cubicBezTo>
                    <a:pt x="80" y="207"/>
                    <a:pt x="80" y="200"/>
                    <a:pt x="80" y="193"/>
                  </a:cubicBezTo>
                  <a:cubicBezTo>
                    <a:pt x="80" y="191"/>
                    <a:pt x="79" y="174"/>
                    <a:pt x="80" y="173"/>
                  </a:cubicBezTo>
                  <a:cubicBezTo>
                    <a:pt x="84" y="167"/>
                    <a:pt x="97" y="161"/>
                    <a:pt x="100" y="167"/>
                  </a:cubicBezTo>
                  <a:cubicBezTo>
                    <a:pt x="101" y="170"/>
                    <a:pt x="101" y="195"/>
                    <a:pt x="101" y="198"/>
                  </a:cubicBezTo>
                  <a:cubicBezTo>
                    <a:pt x="101" y="208"/>
                    <a:pt x="101" y="219"/>
                    <a:pt x="101" y="230"/>
                  </a:cubicBezTo>
                  <a:cubicBezTo>
                    <a:pt x="101" y="260"/>
                    <a:pt x="100" y="290"/>
                    <a:pt x="100" y="321"/>
                  </a:cubicBezTo>
                  <a:cubicBezTo>
                    <a:pt x="100" y="357"/>
                    <a:pt x="99" y="392"/>
                    <a:pt x="99" y="428"/>
                  </a:cubicBezTo>
                  <a:cubicBezTo>
                    <a:pt x="99" y="453"/>
                    <a:pt x="98" y="544"/>
                    <a:pt x="98" y="544"/>
                  </a:cubicBezTo>
                  <a:cubicBezTo>
                    <a:pt x="97" y="547"/>
                    <a:pt x="97" y="551"/>
                    <a:pt x="97" y="555"/>
                  </a:cubicBezTo>
                  <a:cubicBezTo>
                    <a:pt x="96" y="559"/>
                    <a:pt x="96" y="563"/>
                    <a:pt x="96" y="567"/>
                  </a:cubicBezTo>
                  <a:cubicBezTo>
                    <a:pt x="96" y="569"/>
                    <a:pt x="95" y="572"/>
                    <a:pt x="95" y="574"/>
                  </a:cubicBezTo>
                  <a:cubicBezTo>
                    <a:pt x="98" y="576"/>
                    <a:pt x="100" y="577"/>
                    <a:pt x="103" y="579"/>
                  </a:cubicBezTo>
                  <a:cubicBezTo>
                    <a:pt x="108" y="581"/>
                    <a:pt x="112" y="585"/>
                    <a:pt x="118" y="586"/>
                  </a:cubicBezTo>
                  <a:cubicBezTo>
                    <a:pt x="119" y="585"/>
                    <a:pt x="119" y="583"/>
                    <a:pt x="120" y="581"/>
                  </a:cubicBezTo>
                  <a:cubicBezTo>
                    <a:pt x="122" y="579"/>
                    <a:pt x="124" y="578"/>
                    <a:pt x="127" y="577"/>
                  </a:cubicBezTo>
                  <a:cubicBezTo>
                    <a:pt x="128" y="577"/>
                    <a:pt x="129" y="577"/>
                    <a:pt x="130" y="577"/>
                  </a:cubicBezTo>
                  <a:cubicBezTo>
                    <a:pt x="128" y="576"/>
                    <a:pt x="127" y="575"/>
                    <a:pt x="125" y="574"/>
                  </a:cubicBezTo>
                  <a:cubicBezTo>
                    <a:pt x="123" y="572"/>
                    <a:pt x="121" y="571"/>
                    <a:pt x="118" y="569"/>
                  </a:cubicBezTo>
                  <a:cubicBezTo>
                    <a:pt x="116" y="567"/>
                    <a:pt x="115" y="565"/>
                    <a:pt x="115" y="562"/>
                  </a:cubicBezTo>
                  <a:cubicBezTo>
                    <a:pt x="114" y="555"/>
                    <a:pt x="116" y="552"/>
                    <a:pt x="118" y="543"/>
                  </a:cubicBezTo>
                  <a:cubicBezTo>
                    <a:pt x="125" y="514"/>
                    <a:pt x="125" y="514"/>
                    <a:pt x="125" y="514"/>
                  </a:cubicBezTo>
                  <a:cubicBezTo>
                    <a:pt x="139" y="466"/>
                    <a:pt x="154" y="430"/>
                    <a:pt x="145" y="379"/>
                  </a:cubicBezTo>
                  <a:cubicBezTo>
                    <a:pt x="139" y="339"/>
                    <a:pt x="139" y="315"/>
                    <a:pt x="152" y="275"/>
                  </a:cubicBezTo>
                  <a:cubicBezTo>
                    <a:pt x="162" y="239"/>
                    <a:pt x="166" y="216"/>
                    <a:pt x="174" y="180"/>
                  </a:cubicBezTo>
                  <a:cubicBezTo>
                    <a:pt x="183" y="139"/>
                    <a:pt x="182" y="93"/>
                    <a:pt x="165" y="54"/>
                  </a:cubicBez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íṣ1íḋê"/>
            <p:cNvSpPr/>
            <p:nvPr/>
          </p:nvSpPr>
          <p:spPr bwMode="auto">
            <a:xfrm>
              <a:off x="7664450" y="5492750"/>
              <a:ext cx="157162" cy="73025"/>
            </a:xfrm>
            <a:custGeom>
              <a:avLst/>
              <a:gdLst>
                <a:gd name="T0" fmla="*/ 8 w 59"/>
                <a:gd name="T1" fmla="*/ 5 h 27"/>
                <a:gd name="T2" fmla="*/ 23 w 59"/>
                <a:gd name="T3" fmla="*/ 12 h 27"/>
                <a:gd name="T4" fmla="*/ 25 w 59"/>
                <a:gd name="T5" fmla="*/ 7 h 27"/>
                <a:gd name="T6" fmla="*/ 32 w 59"/>
                <a:gd name="T7" fmla="*/ 3 h 27"/>
                <a:gd name="T8" fmla="*/ 35 w 59"/>
                <a:gd name="T9" fmla="*/ 3 h 27"/>
                <a:gd name="T10" fmla="*/ 47 w 59"/>
                <a:gd name="T11" fmla="*/ 11 h 27"/>
                <a:gd name="T12" fmla="*/ 58 w 59"/>
                <a:gd name="T13" fmla="*/ 23 h 27"/>
                <a:gd name="T14" fmla="*/ 44 w 59"/>
                <a:gd name="T15" fmla="*/ 24 h 27"/>
                <a:gd name="T16" fmla="*/ 25 w 59"/>
                <a:gd name="T17" fmla="*/ 18 h 27"/>
                <a:gd name="T18" fmla="*/ 11 w 59"/>
                <a:gd name="T19" fmla="*/ 11 h 27"/>
                <a:gd name="T20" fmla="*/ 0 w 59"/>
                <a:gd name="T21" fmla="*/ 5 h 27"/>
                <a:gd name="T22" fmla="*/ 0 w 59"/>
                <a:gd name="T23" fmla="*/ 0 h 27"/>
                <a:gd name="T24" fmla="*/ 8 w 59"/>
                <a:gd name="T2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27">
                  <a:moveTo>
                    <a:pt x="8" y="5"/>
                  </a:moveTo>
                  <a:cubicBezTo>
                    <a:pt x="13" y="7"/>
                    <a:pt x="17" y="11"/>
                    <a:pt x="23" y="12"/>
                  </a:cubicBezTo>
                  <a:cubicBezTo>
                    <a:pt x="24" y="11"/>
                    <a:pt x="24" y="9"/>
                    <a:pt x="25" y="7"/>
                  </a:cubicBezTo>
                  <a:cubicBezTo>
                    <a:pt x="27" y="5"/>
                    <a:pt x="29" y="4"/>
                    <a:pt x="32" y="3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9" y="6"/>
                    <a:pt x="43" y="8"/>
                    <a:pt x="47" y="11"/>
                  </a:cubicBezTo>
                  <a:cubicBezTo>
                    <a:pt x="50" y="13"/>
                    <a:pt x="59" y="18"/>
                    <a:pt x="58" y="23"/>
                  </a:cubicBezTo>
                  <a:cubicBezTo>
                    <a:pt x="56" y="27"/>
                    <a:pt x="47" y="25"/>
                    <a:pt x="44" y="24"/>
                  </a:cubicBezTo>
                  <a:cubicBezTo>
                    <a:pt x="37" y="22"/>
                    <a:pt x="32" y="21"/>
                    <a:pt x="25" y="18"/>
                  </a:cubicBezTo>
                  <a:cubicBezTo>
                    <a:pt x="20" y="16"/>
                    <a:pt x="16" y="13"/>
                    <a:pt x="11" y="11"/>
                  </a:cubicBezTo>
                  <a:cubicBezTo>
                    <a:pt x="8" y="9"/>
                    <a:pt x="1" y="8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3" y="2"/>
                    <a:pt x="5" y="3"/>
                    <a:pt x="8" y="5"/>
                  </a:cubicBezTo>
                  <a:close/>
                </a:path>
              </a:pathLst>
            </a:custGeom>
            <a:solidFill>
              <a:srgbClr val="20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ṩḷïďé"/>
            <p:cNvSpPr/>
            <p:nvPr/>
          </p:nvSpPr>
          <p:spPr bwMode="auto">
            <a:xfrm>
              <a:off x="7734300" y="5508625"/>
              <a:ext cx="68262" cy="34925"/>
            </a:xfrm>
            <a:custGeom>
              <a:avLst/>
              <a:gdLst>
                <a:gd name="T0" fmla="*/ 8 w 26"/>
                <a:gd name="T1" fmla="*/ 1 h 13"/>
                <a:gd name="T2" fmla="*/ 20 w 26"/>
                <a:gd name="T3" fmla="*/ 8 h 13"/>
                <a:gd name="T4" fmla="*/ 23 w 26"/>
                <a:gd name="T5" fmla="*/ 13 h 13"/>
                <a:gd name="T6" fmla="*/ 18 w 26"/>
                <a:gd name="T7" fmla="*/ 12 h 13"/>
                <a:gd name="T8" fmla="*/ 7 w 26"/>
                <a:gd name="T9" fmla="*/ 7 h 13"/>
                <a:gd name="T10" fmla="*/ 1 w 26"/>
                <a:gd name="T11" fmla="*/ 4 h 13"/>
                <a:gd name="T12" fmla="*/ 5 w 26"/>
                <a:gd name="T13" fmla="*/ 0 h 13"/>
                <a:gd name="T14" fmla="*/ 5 w 26"/>
                <a:gd name="T15" fmla="*/ 0 h 13"/>
                <a:gd name="T16" fmla="*/ 8 w 26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3">
                  <a:moveTo>
                    <a:pt x="8" y="1"/>
                  </a:moveTo>
                  <a:cubicBezTo>
                    <a:pt x="11" y="3"/>
                    <a:pt x="17" y="5"/>
                    <a:pt x="20" y="8"/>
                  </a:cubicBezTo>
                  <a:cubicBezTo>
                    <a:pt x="22" y="9"/>
                    <a:pt x="26" y="12"/>
                    <a:pt x="23" y="13"/>
                  </a:cubicBezTo>
                  <a:cubicBezTo>
                    <a:pt x="21" y="13"/>
                    <a:pt x="19" y="12"/>
                    <a:pt x="18" y="12"/>
                  </a:cubicBezTo>
                  <a:cubicBezTo>
                    <a:pt x="14" y="11"/>
                    <a:pt x="10" y="9"/>
                    <a:pt x="7" y="7"/>
                  </a:cubicBezTo>
                  <a:cubicBezTo>
                    <a:pt x="5" y="6"/>
                    <a:pt x="0" y="6"/>
                    <a:pt x="1" y="4"/>
                  </a:cubicBezTo>
                  <a:cubicBezTo>
                    <a:pt x="2" y="2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39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îṣḻiďê"/>
            <p:cNvSpPr/>
            <p:nvPr/>
          </p:nvSpPr>
          <p:spPr bwMode="auto">
            <a:xfrm>
              <a:off x="7381875" y="4040188"/>
              <a:ext cx="549275" cy="1431925"/>
            </a:xfrm>
            <a:custGeom>
              <a:avLst/>
              <a:gdLst>
                <a:gd name="T0" fmla="*/ 103 w 206"/>
                <a:gd name="T1" fmla="*/ 532 h 538"/>
                <a:gd name="T2" fmla="*/ 136 w 206"/>
                <a:gd name="T3" fmla="*/ 532 h 538"/>
                <a:gd name="T4" fmla="*/ 149 w 206"/>
                <a:gd name="T5" fmla="*/ 464 h 538"/>
                <a:gd name="T6" fmla="*/ 157 w 206"/>
                <a:gd name="T7" fmla="*/ 303 h 538"/>
                <a:gd name="T8" fmla="*/ 193 w 206"/>
                <a:gd name="T9" fmla="*/ 141 h 538"/>
                <a:gd name="T10" fmla="*/ 166 w 206"/>
                <a:gd name="T11" fmla="*/ 0 h 538"/>
                <a:gd name="T12" fmla="*/ 39 w 206"/>
                <a:gd name="T13" fmla="*/ 0 h 538"/>
                <a:gd name="T14" fmla="*/ 13 w 206"/>
                <a:gd name="T15" fmla="*/ 141 h 538"/>
                <a:gd name="T16" fmla="*/ 49 w 206"/>
                <a:gd name="T17" fmla="*/ 303 h 538"/>
                <a:gd name="T18" fmla="*/ 56 w 206"/>
                <a:gd name="T19" fmla="*/ 464 h 538"/>
                <a:gd name="T20" fmla="*/ 70 w 206"/>
                <a:gd name="T21" fmla="*/ 532 h 538"/>
                <a:gd name="T22" fmla="*/ 103 w 206"/>
                <a:gd name="T23" fmla="*/ 532 h 538"/>
                <a:gd name="T24" fmla="*/ 101 w 206"/>
                <a:gd name="T25" fmla="*/ 439 h 538"/>
                <a:gd name="T26" fmla="*/ 99 w 206"/>
                <a:gd name="T27" fmla="*/ 265 h 538"/>
                <a:gd name="T28" fmla="*/ 98 w 206"/>
                <a:gd name="T29" fmla="*/ 196 h 538"/>
                <a:gd name="T30" fmla="*/ 98 w 206"/>
                <a:gd name="T31" fmla="*/ 142 h 538"/>
                <a:gd name="T32" fmla="*/ 109 w 206"/>
                <a:gd name="T33" fmla="*/ 142 h 538"/>
                <a:gd name="T34" fmla="*/ 108 w 206"/>
                <a:gd name="T35" fmla="*/ 169 h 538"/>
                <a:gd name="T36" fmla="*/ 108 w 206"/>
                <a:gd name="T37" fmla="*/ 189 h 538"/>
                <a:gd name="T38" fmla="*/ 107 w 206"/>
                <a:gd name="T39" fmla="*/ 255 h 538"/>
                <a:gd name="T40" fmla="*/ 105 w 206"/>
                <a:gd name="T41" fmla="*/ 431 h 538"/>
                <a:gd name="T42" fmla="*/ 103 w 206"/>
                <a:gd name="T43" fmla="*/ 53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" h="538">
                  <a:moveTo>
                    <a:pt x="103" y="532"/>
                  </a:moveTo>
                  <a:cubicBezTo>
                    <a:pt x="116" y="538"/>
                    <a:pt x="136" y="532"/>
                    <a:pt x="136" y="532"/>
                  </a:cubicBezTo>
                  <a:cubicBezTo>
                    <a:pt x="149" y="464"/>
                    <a:pt x="149" y="464"/>
                    <a:pt x="149" y="464"/>
                  </a:cubicBezTo>
                  <a:cubicBezTo>
                    <a:pt x="171" y="374"/>
                    <a:pt x="155" y="319"/>
                    <a:pt x="157" y="303"/>
                  </a:cubicBezTo>
                  <a:cubicBezTo>
                    <a:pt x="158" y="287"/>
                    <a:pt x="180" y="220"/>
                    <a:pt x="193" y="141"/>
                  </a:cubicBezTo>
                  <a:cubicBezTo>
                    <a:pt x="206" y="62"/>
                    <a:pt x="166" y="0"/>
                    <a:pt x="16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0" y="62"/>
                    <a:pt x="13" y="141"/>
                  </a:cubicBezTo>
                  <a:cubicBezTo>
                    <a:pt x="26" y="220"/>
                    <a:pt x="47" y="287"/>
                    <a:pt x="49" y="303"/>
                  </a:cubicBezTo>
                  <a:cubicBezTo>
                    <a:pt x="51" y="319"/>
                    <a:pt x="35" y="374"/>
                    <a:pt x="56" y="464"/>
                  </a:cubicBezTo>
                  <a:cubicBezTo>
                    <a:pt x="70" y="532"/>
                    <a:pt x="70" y="532"/>
                    <a:pt x="70" y="532"/>
                  </a:cubicBezTo>
                  <a:cubicBezTo>
                    <a:pt x="70" y="532"/>
                    <a:pt x="90" y="538"/>
                    <a:pt x="103" y="532"/>
                  </a:cubicBezTo>
                  <a:cubicBezTo>
                    <a:pt x="102" y="501"/>
                    <a:pt x="102" y="470"/>
                    <a:pt x="101" y="439"/>
                  </a:cubicBezTo>
                  <a:cubicBezTo>
                    <a:pt x="100" y="381"/>
                    <a:pt x="100" y="323"/>
                    <a:pt x="99" y="265"/>
                  </a:cubicBezTo>
                  <a:cubicBezTo>
                    <a:pt x="98" y="242"/>
                    <a:pt x="98" y="219"/>
                    <a:pt x="98" y="196"/>
                  </a:cubicBezTo>
                  <a:cubicBezTo>
                    <a:pt x="98" y="189"/>
                    <a:pt x="97" y="148"/>
                    <a:pt x="98" y="142"/>
                  </a:cubicBezTo>
                  <a:cubicBezTo>
                    <a:pt x="98" y="142"/>
                    <a:pt x="108" y="138"/>
                    <a:pt x="109" y="142"/>
                  </a:cubicBezTo>
                  <a:cubicBezTo>
                    <a:pt x="109" y="143"/>
                    <a:pt x="108" y="168"/>
                    <a:pt x="108" y="169"/>
                  </a:cubicBezTo>
                  <a:cubicBezTo>
                    <a:pt x="109" y="176"/>
                    <a:pt x="108" y="182"/>
                    <a:pt x="108" y="189"/>
                  </a:cubicBezTo>
                  <a:cubicBezTo>
                    <a:pt x="108" y="211"/>
                    <a:pt x="108" y="233"/>
                    <a:pt x="107" y="255"/>
                  </a:cubicBezTo>
                  <a:cubicBezTo>
                    <a:pt x="106" y="313"/>
                    <a:pt x="106" y="372"/>
                    <a:pt x="105" y="431"/>
                  </a:cubicBezTo>
                  <a:cubicBezTo>
                    <a:pt x="104" y="464"/>
                    <a:pt x="104" y="498"/>
                    <a:pt x="103" y="532"/>
                  </a:cubicBezTo>
                  <a:close/>
                </a:path>
              </a:pathLst>
            </a:custGeom>
            <a:solidFill>
              <a:srgbClr val="39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ïśļïḑé"/>
            <p:cNvSpPr/>
            <p:nvPr/>
          </p:nvSpPr>
          <p:spPr bwMode="auto">
            <a:xfrm>
              <a:off x="7813675" y="4144963"/>
              <a:ext cx="77787" cy="98425"/>
            </a:xfrm>
            <a:custGeom>
              <a:avLst/>
              <a:gdLst>
                <a:gd name="T0" fmla="*/ 0 w 29"/>
                <a:gd name="T1" fmla="*/ 0 h 37"/>
                <a:gd name="T2" fmla="*/ 1 w 29"/>
                <a:gd name="T3" fmla="*/ 2 h 37"/>
                <a:gd name="T4" fmla="*/ 3 w 29"/>
                <a:gd name="T5" fmla="*/ 7 h 37"/>
                <a:gd name="T6" fmla="*/ 7 w 29"/>
                <a:gd name="T7" fmla="*/ 14 h 37"/>
                <a:gd name="T8" fmla="*/ 12 w 29"/>
                <a:gd name="T9" fmla="*/ 21 h 37"/>
                <a:gd name="T10" fmla="*/ 17 w 29"/>
                <a:gd name="T11" fmla="*/ 28 h 37"/>
                <a:gd name="T12" fmla="*/ 23 w 29"/>
                <a:gd name="T13" fmla="*/ 33 h 37"/>
                <a:gd name="T14" fmla="*/ 25 w 29"/>
                <a:gd name="T15" fmla="*/ 35 h 37"/>
                <a:gd name="T16" fmla="*/ 27 w 29"/>
                <a:gd name="T17" fmla="*/ 36 h 37"/>
                <a:gd name="T18" fmla="*/ 29 w 29"/>
                <a:gd name="T19" fmla="*/ 37 h 37"/>
                <a:gd name="T20" fmla="*/ 28 w 29"/>
                <a:gd name="T21" fmla="*/ 37 h 37"/>
                <a:gd name="T22" fmla="*/ 26 w 29"/>
                <a:gd name="T23" fmla="*/ 37 h 37"/>
                <a:gd name="T24" fmla="*/ 24 w 29"/>
                <a:gd name="T25" fmla="*/ 36 h 37"/>
                <a:gd name="T26" fmla="*/ 21 w 29"/>
                <a:gd name="T27" fmla="*/ 35 h 37"/>
                <a:gd name="T28" fmla="*/ 15 w 29"/>
                <a:gd name="T29" fmla="*/ 30 h 37"/>
                <a:gd name="T30" fmla="*/ 12 w 29"/>
                <a:gd name="T31" fmla="*/ 27 h 37"/>
                <a:gd name="T32" fmla="*/ 9 w 29"/>
                <a:gd name="T33" fmla="*/ 23 h 37"/>
                <a:gd name="T34" fmla="*/ 4 w 29"/>
                <a:gd name="T35" fmla="*/ 15 h 37"/>
                <a:gd name="T36" fmla="*/ 1 w 29"/>
                <a:gd name="T37" fmla="*/ 8 h 37"/>
                <a:gd name="T38" fmla="*/ 1 w 29"/>
                <a:gd name="T39" fmla="*/ 5 h 37"/>
                <a:gd name="T40" fmla="*/ 0 w 29"/>
                <a:gd name="T41" fmla="*/ 2 h 37"/>
                <a:gd name="T42" fmla="*/ 0 w 29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37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2" y="4"/>
                    <a:pt x="2" y="5"/>
                    <a:pt x="3" y="7"/>
                  </a:cubicBezTo>
                  <a:cubicBezTo>
                    <a:pt x="4" y="9"/>
                    <a:pt x="6" y="11"/>
                    <a:pt x="7" y="14"/>
                  </a:cubicBezTo>
                  <a:cubicBezTo>
                    <a:pt x="9" y="16"/>
                    <a:pt x="10" y="18"/>
                    <a:pt x="12" y="21"/>
                  </a:cubicBezTo>
                  <a:cubicBezTo>
                    <a:pt x="14" y="23"/>
                    <a:pt x="16" y="25"/>
                    <a:pt x="17" y="28"/>
                  </a:cubicBezTo>
                  <a:cubicBezTo>
                    <a:pt x="19" y="30"/>
                    <a:pt x="21" y="31"/>
                    <a:pt x="23" y="33"/>
                  </a:cubicBezTo>
                  <a:cubicBezTo>
                    <a:pt x="23" y="34"/>
                    <a:pt x="24" y="34"/>
                    <a:pt x="25" y="35"/>
                  </a:cubicBezTo>
                  <a:cubicBezTo>
                    <a:pt x="26" y="36"/>
                    <a:pt x="26" y="36"/>
                    <a:pt x="27" y="36"/>
                  </a:cubicBezTo>
                  <a:cubicBezTo>
                    <a:pt x="28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7" y="37"/>
                    <a:pt x="26" y="37"/>
                  </a:cubicBezTo>
                  <a:cubicBezTo>
                    <a:pt x="26" y="37"/>
                    <a:pt x="25" y="37"/>
                    <a:pt x="24" y="36"/>
                  </a:cubicBezTo>
                  <a:cubicBezTo>
                    <a:pt x="23" y="36"/>
                    <a:pt x="22" y="35"/>
                    <a:pt x="21" y="35"/>
                  </a:cubicBezTo>
                  <a:cubicBezTo>
                    <a:pt x="19" y="34"/>
                    <a:pt x="17" y="32"/>
                    <a:pt x="15" y="30"/>
                  </a:cubicBezTo>
                  <a:cubicBezTo>
                    <a:pt x="14" y="29"/>
                    <a:pt x="13" y="28"/>
                    <a:pt x="12" y="27"/>
                  </a:cubicBezTo>
                  <a:cubicBezTo>
                    <a:pt x="11" y="26"/>
                    <a:pt x="10" y="24"/>
                    <a:pt x="9" y="23"/>
                  </a:cubicBezTo>
                  <a:cubicBezTo>
                    <a:pt x="7" y="21"/>
                    <a:pt x="5" y="18"/>
                    <a:pt x="4" y="15"/>
                  </a:cubicBezTo>
                  <a:cubicBezTo>
                    <a:pt x="3" y="13"/>
                    <a:pt x="2" y="10"/>
                    <a:pt x="1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íSḻïďè"/>
            <p:cNvSpPr/>
            <p:nvPr/>
          </p:nvSpPr>
          <p:spPr bwMode="auto">
            <a:xfrm>
              <a:off x="7439025" y="4129088"/>
              <a:ext cx="63500" cy="90488"/>
            </a:xfrm>
            <a:custGeom>
              <a:avLst/>
              <a:gdLst>
                <a:gd name="T0" fmla="*/ 0 w 24"/>
                <a:gd name="T1" fmla="*/ 34 h 34"/>
                <a:gd name="T2" fmla="*/ 5 w 24"/>
                <a:gd name="T3" fmla="*/ 30 h 34"/>
                <a:gd name="T4" fmla="*/ 15 w 24"/>
                <a:gd name="T5" fmla="*/ 20 h 34"/>
                <a:gd name="T6" fmla="*/ 19 w 24"/>
                <a:gd name="T7" fmla="*/ 13 h 34"/>
                <a:gd name="T8" fmla="*/ 21 w 24"/>
                <a:gd name="T9" fmla="*/ 10 h 34"/>
                <a:gd name="T10" fmla="*/ 22 w 24"/>
                <a:gd name="T11" fmla="*/ 7 h 34"/>
                <a:gd name="T12" fmla="*/ 23 w 24"/>
                <a:gd name="T13" fmla="*/ 2 h 34"/>
                <a:gd name="T14" fmla="*/ 24 w 24"/>
                <a:gd name="T15" fmla="*/ 0 h 34"/>
                <a:gd name="T16" fmla="*/ 24 w 24"/>
                <a:gd name="T17" fmla="*/ 2 h 34"/>
                <a:gd name="T18" fmla="*/ 24 w 24"/>
                <a:gd name="T19" fmla="*/ 7 h 34"/>
                <a:gd name="T20" fmla="*/ 22 w 24"/>
                <a:gd name="T21" fmla="*/ 15 h 34"/>
                <a:gd name="T22" fmla="*/ 21 w 24"/>
                <a:gd name="T23" fmla="*/ 18 h 34"/>
                <a:gd name="T24" fmla="*/ 18 w 24"/>
                <a:gd name="T25" fmla="*/ 22 h 34"/>
                <a:gd name="T26" fmla="*/ 6 w 24"/>
                <a:gd name="T27" fmla="*/ 32 h 34"/>
                <a:gd name="T28" fmla="*/ 1 w 24"/>
                <a:gd name="T29" fmla="*/ 34 h 34"/>
                <a:gd name="T30" fmla="*/ 0 w 24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4">
                  <a:moveTo>
                    <a:pt x="0" y="34"/>
                  </a:moveTo>
                  <a:cubicBezTo>
                    <a:pt x="0" y="34"/>
                    <a:pt x="2" y="33"/>
                    <a:pt x="5" y="30"/>
                  </a:cubicBezTo>
                  <a:cubicBezTo>
                    <a:pt x="8" y="28"/>
                    <a:pt x="12" y="24"/>
                    <a:pt x="15" y="20"/>
                  </a:cubicBezTo>
                  <a:cubicBezTo>
                    <a:pt x="17" y="18"/>
                    <a:pt x="18" y="15"/>
                    <a:pt x="19" y="13"/>
                  </a:cubicBezTo>
                  <a:cubicBezTo>
                    <a:pt x="20" y="12"/>
                    <a:pt x="20" y="11"/>
                    <a:pt x="21" y="10"/>
                  </a:cubicBezTo>
                  <a:cubicBezTo>
                    <a:pt x="21" y="9"/>
                    <a:pt x="21" y="8"/>
                    <a:pt x="22" y="7"/>
                  </a:cubicBezTo>
                  <a:cubicBezTo>
                    <a:pt x="22" y="5"/>
                    <a:pt x="23" y="3"/>
                    <a:pt x="23" y="2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3"/>
                    <a:pt x="24" y="5"/>
                    <a:pt x="24" y="7"/>
                  </a:cubicBezTo>
                  <a:cubicBezTo>
                    <a:pt x="24" y="10"/>
                    <a:pt x="23" y="12"/>
                    <a:pt x="22" y="15"/>
                  </a:cubicBezTo>
                  <a:cubicBezTo>
                    <a:pt x="22" y="16"/>
                    <a:pt x="21" y="17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7"/>
                    <a:pt x="10" y="30"/>
                    <a:pt x="6" y="32"/>
                  </a:cubicBezTo>
                  <a:cubicBezTo>
                    <a:pt x="4" y="33"/>
                    <a:pt x="3" y="34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íşḷïḋè"/>
            <p:cNvSpPr/>
            <p:nvPr/>
          </p:nvSpPr>
          <p:spPr bwMode="auto">
            <a:xfrm>
              <a:off x="7624763" y="4405313"/>
              <a:ext cx="133350" cy="20638"/>
            </a:xfrm>
            <a:custGeom>
              <a:avLst/>
              <a:gdLst>
                <a:gd name="T0" fmla="*/ 0 w 50"/>
                <a:gd name="T1" fmla="*/ 8 h 8"/>
                <a:gd name="T2" fmla="*/ 2 w 50"/>
                <a:gd name="T3" fmla="*/ 6 h 8"/>
                <a:gd name="T4" fmla="*/ 4 w 50"/>
                <a:gd name="T5" fmla="*/ 5 h 8"/>
                <a:gd name="T6" fmla="*/ 7 w 50"/>
                <a:gd name="T7" fmla="*/ 4 h 8"/>
                <a:gd name="T8" fmla="*/ 11 w 50"/>
                <a:gd name="T9" fmla="*/ 2 h 8"/>
                <a:gd name="T10" fmla="*/ 15 w 50"/>
                <a:gd name="T11" fmla="*/ 1 h 8"/>
                <a:gd name="T12" fmla="*/ 20 w 50"/>
                <a:gd name="T13" fmla="*/ 0 h 8"/>
                <a:gd name="T14" fmla="*/ 25 w 50"/>
                <a:gd name="T15" fmla="*/ 0 h 8"/>
                <a:gd name="T16" fmla="*/ 34 w 50"/>
                <a:gd name="T17" fmla="*/ 0 h 8"/>
                <a:gd name="T18" fmla="*/ 42 w 50"/>
                <a:gd name="T19" fmla="*/ 0 h 8"/>
                <a:gd name="T20" fmla="*/ 50 w 50"/>
                <a:gd name="T21" fmla="*/ 2 h 8"/>
                <a:gd name="T22" fmla="*/ 42 w 50"/>
                <a:gd name="T23" fmla="*/ 3 h 8"/>
                <a:gd name="T24" fmla="*/ 25 w 50"/>
                <a:gd name="T25" fmla="*/ 4 h 8"/>
                <a:gd name="T26" fmla="*/ 16 w 50"/>
                <a:gd name="T27" fmla="*/ 4 h 8"/>
                <a:gd name="T28" fmla="*/ 11 w 50"/>
                <a:gd name="T29" fmla="*/ 5 h 8"/>
                <a:gd name="T30" fmla="*/ 8 w 50"/>
                <a:gd name="T31" fmla="*/ 6 h 8"/>
                <a:gd name="T32" fmla="*/ 5 w 50"/>
                <a:gd name="T33" fmla="*/ 6 h 8"/>
                <a:gd name="T34" fmla="*/ 2 w 50"/>
                <a:gd name="T35" fmla="*/ 7 h 8"/>
                <a:gd name="T36" fmla="*/ 0 w 5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0" y="8"/>
                    <a:pt x="1" y="7"/>
                    <a:pt x="2" y="6"/>
                  </a:cubicBezTo>
                  <a:cubicBezTo>
                    <a:pt x="2" y="6"/>
                    <a:pt x="3" y="6"/>
                    <a:pt x="4" y="5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8" y="3"/>
                    <a:pt x="9" y="3"/>
                    <a:pt x="11" y="2"/>
                  </a:cubicBezTo>
                  <a:cubicBezTo>
                    <a:pt x="12" y="2"/>
                    <a:pt x="14" y="1"/>
                    <a:pt x="15" y="1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21" y="0"/>
                    <a:pt x="23" y="0"/>
                    <a:pt x="25" y="0"/>
                  </a:cubicBezTo>
                  <a:cubicBezTo>
                    <a:pt x="28" y="0"/>
                    <a:pt x="31" y="0"/>
                    <a:pt x="34" y="0"/>
                  </a:cubicBezTo>
                  <a:cubicBezTo>
                    <a:pt x="37" y="0"/>
                    <a:pt x="40" y="0"/>
                    <a:pt x="42" y="0"/>
                  </a:cubicBezTo>
                  <a:cubicBezTo>
                    <a:pt x="47" y="1"/>
                    <a:pt x="50" y="2"/>
                    <a:pt x="50" y="2"/>
                  </a:cubicBezTo>
                  <a:cubicBezTo>
                    <a:pt x="50" y="2"/>
                    <a:pt x="47" y="2"/>
                    <a:pt x="42" y="3"/>
                  </a:cubicBezTo>
                  <a:cubicBezTo>
                    <a:pt x="38" y="3"/>
                    <a:pt x="31" y="3"/>
                    <a:pt x="25" y="4"/>
                  </a:cubicBezTo>
                  <a:cubicBezTo>
                    <a:pt x="22" y="4"/>
                    <a:pt x="19" y="4"/>
                    <a:pt x="16" y="4"/>
                  </a:cubicBezTo>
                  <a:cubicBezTo>
                    <a:pt x="14" y="5"/>
                    <a:pt x="13" y="5"/>
                    <a:pt x="11" y="5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íşḻíďé"/>
            <p:cNvSpPr/>
            <p:nvPr/>
          </p:nvSpPr>
          <p:spPr bwMode="auto">
            <a:xfrm>
              <a:off x="7653338" y="4129088"/>
              <a:ext cx="11112" cy="279400"/>
            </a:xfrm>
            <a:custGeom>
              <a:avLst/>
              <a:gdLst>
                <a:gd name="T0" fmla="*/ 1 w 4"/>
                <a:gd name="T1" fmla="*/ 0 h 105"/>
                <a:gd name="T2" fmla="*/ 1 w 4"/>
                <a:gd name="T3" fmla="*/ 5 h 105"/>
                <a:gd name="T4" fmla="*/ 2 w 4"/>
                <a:gd name="T5" fmla="*/ 17 h 105"/>
                <a:gd name="T6" fmla="*/ 3 w 4"/>
                <a:gd name="T7" fmla="*/ 34 h 105"/>
                <a:gd name="T8" fmla="*/ 4 w 4"/>
                <a:gd name="T9" fmla="*/ 53 h 105"/>
                <a:gd name="T10" fmla="*/ 3 w 4"/>
                <a:gd name="T11" fmla="*/ 72 h 105"/>
                <a:gd name="T12" fmla="*/ 2 w 4"/>
                <a:gd name="T13" fmla="*/ 89 h 105"/>
                <a:gd name="T14" fmla="*/ 1 w 4"/>
                <a:gd name="T15" fmla="*/ 101 h 105"/>
                <a:gd name="T16" fmla="*/ 1 w 4"/>
                <a:gd name="T17" fmla="*/ 105 h 105"/>
                <a:gd name="T18" fmla="*/ 1 w 4"/>
                <a:gd name="T19" fmla="*/ 101 h 105"/>
                <a:gd name="T20" fmla="*/ 0 w 4"/>
                <a:gd name="T21" fmla="*/ 89 h 105"/>
                <a:gd name="T22" fmla="*/ 0 w 4"/>
                <a:gd name="T23" fmla="*/ 72 h 105"/>
                <a:gd name="T24" fmla="*/ 0 w 4"/>
                <a:gd name="T25" fmla="*/ 53 h 105"/>
                <a:gd name="T26" fmla="*/ 0 w 4"/>
                <a:gd name="T27" fmla="*/ 34 h 105"/>
                <a:gd name="T28" fmla="*/ 0 w 4"/>
                <a:gd name="T29" fmla="*/ 25 h 105"/>
                <a:gd name="T30" fmla="*/ 0 w 4"/>
                <a:gd name="T31" fmla="*/ 17 h 105"/>
                <a:gd name="T32" fmla="*/ 0 w 4"/>
                <a:gd name="T33" fmla="*/ 5 h 105"/>
                <a:gd name="T34" fmla="*/ 1 w 4"/>
                <a:gd name="T3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105">
                  <a:moveTo>
                    <a:pt x="1" y="0"/>
                  </a:moveTo>
                  <a:cubicBezTo>
                    <a:pt x="1" y="0"/>
                    <a:pt x="1" y="2"/>
                    <a:pt x="1" y="5"/>
                  </a:cubicBezTo>
                  <a:cubicBezTo>
                    <a:pt x="1" y="8"/>
                    <a:pt x="2" y="12"/>
                    <a:pt x="2" y="17"/>
                  </a:cubicBezTo>
                  <a:cubicBezTo>
                    <a:pt x="3" y="22"/>
                    <a:pt x="3" y="27"/>
                    <a:pt x="3" y="34"/>
                  </a:cubicBezTo>
                  <a:cubicBezTo>
                    <a:pt x="4" y="40"/>
                    <a:pt x="4" y="46"/>
                    <a:pt x="4" y="53"/>
                  </a:cubicBezTo>
                  <a:cubicBezTo>
                    <a:pt x="4" y="59"/>
                    <a:pt x="3" y="66"/>
                    <a:pt x="3" y="72"/>
                  </a:cubicBezTo>
                  <a:cubicBezTo>
                    <a:pt x="3" y="78"/>
                    <a:pt x="3" y="84"/>
                    <a:pt x="2" y="89"/>
                  </a:cubicBezTo>
                  <a:cubicBezTo>
                    <a:pt x="2" y="94"/>
                    <a:pt x="2" y="98"/>
                    <a:pt x="1" y="101"/>
                  </a:cubicBezTo>
                  <a:cubicBezTo>
                    <a:pt x="1" y="104"/>
                    <a:pt x="1" y="105"/>
                    <a:pt x="1" y="105"/>
                  </a:cubicBezTo>
                  <a:cubicBezTo>
                    <a:pt x="1" y="105"/>
                    <a:pt x="1" y="104"/>
                    <a:pt x="1" y="101"/>
                  </a:cubicBezTo>
                  <a:cubicBezTo>
                    <a:pt x="1" y="98"/>
                    <a:pt x="0" y="94"/>
                    <a:pt x="0" y="89"/>
                  </a:cubicBezTo>
                  <a:cubicBezTo>
                    <a:pt x="0" y="84"/>
                    <a:pt x="0" y="78"/>
                    <a:pt x="0" y="72"/>
                  </a:cubicBezTo>
                  <a:cubicBezTo>
                    <a:pt x="0" y="66"/>
                    <a:pt x="0" y="59"/>
                    <a:pt x="0" y="53"/>
                  </a:cubicBezTo>
                  <a:cubicBezTo>
                    <a:pt x="0" y="46"/>
                    <a:pt x="0" y="40"/>
                    <a:pt x="0" y="34"/>
                  </a:cubicBezTo>
                  <a:cubicBezTo>
                    <a:pt x="0" y="31"/>
                    <a:pt x="0" y="28"/>
                    <a:pt x="0" y="25"/>
                  </a:cubicBezTo>
                  <a:cubicBezTo>
                    <a:pt x="0" y="22"/>
                    <a:pt x="0" y="19"/>
                    <a:pt x="0" y="17"/>
                  </a:cubicBezTo>
                  <a:cubicBezTo>
                    <a:pt x="0" y="12"/>
                    <a:pt x="0" y="8"/>
                    <a:pt x="0" y="5"/>
                  </a:cubicBez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íṣļîḓê"/>
            <p:cNvSpPr/>
            <p:nvPr/>
          </p:nvSpPr>
          <p:spPr bwMode="auto">
            <a:xfrm>
              <a:off x="7656513" y="4122738"/>
              <a:ext cx="53975" cy="207963"/>
            </a:xfrm>
            <a:custGeom>
              <a:avLst/>
              <a:gdLst>
                <a:gd name="T0" fmla="*/ 13 w 20"/>
                <a:gd name="T1" fmla="*/ 0 h 78"/>
                <a:gd name="T2" fmla="*/ 14 w 20"/>
                <a:gd name="T3" fmla="*/ 4 h 78"/>
                <a:gd name="T4" fmla="*/ 17 w 20"/>
                <a:gd name="T5" fmla="*/ 13 h 78"/>
                <a:gd name="T6" fmla="*/ 20 w 20"/>
                <a:gd name="T7" fmla="*/ 43 h 78"/>
                <a:gd name="T8" fmla="*/ 18 w 20"/>
                <a:gd name="T9" fmla="*/ 59 h 78"/>
                <a:gd name="T10" fmla="*/ 15 w 20"/>
                <a:gd name="T11" fmla="*/ 66 h 78"/>
                <a:gd name="T12" fmla="*/ 12 w 20"/>
                <a:gd name="T13" fmla="*/ 72 h 78"/>
                <a:gd name="T14" fmla="*/ 8 w 20"/>
                <a:gd name="T15" fmla="*/ 76 h 78"/>
                <a:gd name="T16" fmla="*/ 6 w 20"/>
                <a:gd name="T17" fmla="*/ 77 h 78"/>
                <a:gd name="T18" fmla="*/ 4 w 20"/>
                <a:gd name="T19" fmla="*/ 78 h 78"/>
                <a:gd name="T20" fmla="*/ 1 w 20"/>
                <a:gd name="T21" fmla="*/ 78 h 78"/>
                <a:gd name="T22" fmla="*/ 0 w 20"/>
                <a:gd name="T23" fmla="*/ 78 h 78"/>
                <a:gd name="T24" fmla="*/ 3 w 20"/>
                <a:gd name="T25" fmla="*/ 77 h 78"/>
                <a:gd name="T26" fmla="*/ 5 w 20"/>
                <a:gd name="T27" fmla="*/ 76 h 78"/>
                <a:gd name="T28" fmla="*/ 7 w 20"/>
                <a:gd name="T29" fmla="*/ 75 h 78"/>
                <a:gd name="T30" fmla="*/ 10 w 20"/>
                <a:gd name="T31" fmla="*/ 71 h 78"/>
                <a:gd name="T32" fmla="*/ 13 w 20"/>
                <a:gd name="T33" fmla="*/ 65 h 78"/>
                <a:gd name="T34" fmla="*/ 14 w 20"/>
                <a:gd name="T35" fmla="*/ 58 h 78"/>
                <a:gd name="T36" fmla="*/ 16 w 20"/>
                <a:gd name="T37" fmla="*/ 43 h 78"/>
                <a:gd name="T38" fmla="*/ 15 w 20"/>
                <a:gd name="T39" fmla="*/ 13 h 78"/>
                <a:gd name="T40" fmla="*/ 13 w 20"/>
                <a:gd name="T4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78">
                  <a:moveTo>
                    <a:pt x="13" y="0"/>
                  </a:moveTo>
                  <a:cubicBezTo>
                    <a:pt x="13" y="0"/>
                    <a:pt x="14" y="1"/>
                    <a:pt x="14" y="4"/>
                  </a:cubicBezTo>
                  <a:cubicBezTo>
                    <a:pt x="15" y="6"/>
                    <a:pt x="16" y="9"/>
                    <a:pt x="17" y="13"/>
                  </a:cubicBezTo>
                  <a:cubicBezTo>
                    <a:pt x="18" y="21"/>
                    <a:pt x="20" y="32"/>
                    <a:pt x="20" y="43"/>
                  </a:cubicBezTo>
                  <a:cubicBezTo>
                    <a:pt x="19" y="48"/>
                    <a:pt x="19" y="54"/>
                    <a:pt x="18" y="59"/>
                  </a:cubicBezTo>
                  <a:cubicBezTo>
                    <a:pt x="17" y="61"/>
                    <a:pt x="16" y="64"/>
                    <a:pt x="15" y="66"/>
                  </a:cubicBezTo>
                  <a:cubicBezTo>
                    <a:pt x="14" y="68"/>
                    <a:pt x="13" y="70"/>
                    <a:pt x="12" y="72"/>
                  </a:cubicBezTo>
                  <a:cubicBezTo>
                    <a:pt x="11" y="73"/>
                    <a:pt x="9" y="75"/>
                    <a:pt x="8" y="76"/>
                  </a:cubicBezTo>
                  <a:cubicBezTo>
                    <a:pt x="7" y="76"/>
                    <a:pt x="6" y="77"/>
                    <a:pt x="6" y="77"/>
                  </a:cubicBezTo>
                  <a:cubicBezTo>
                    <a:pt x="5" y="77"/>
                    <a:pt x="4" y="77"/>
                    <a:pt x="4" y="78"/>
                  </a:cubicBezTo>
                  <a:cubicBezTo>
                    <a:pt x="2" y="78"/>
                    <a:pt x="2" y="78"/>
                    <a:pt x="1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1" y="78"/>
                    <a:pt x="3" y="77"/>
                  </a:cubicBezTo>
                  <a:cubicBezTo>
                    <a:pt x="4" y="77"/>
                    <a:pt x="4" y="76"/>
                    <a:pt x="5" y="76"/>
                  </a:cubicBezTo>
                  <a:cubicBezTo>
                    <a:pt x="6" y="76"/>
                    <a:pt x="6" y="75"/>
                    <a:pt x="7" y="75"/>
                  </a:cubicBezTo>
                  <a:cubicBezTo>
                    <a:pt x="8" y="74"/>
                    <a:pt x="9" y="72"/>
                    <a:pt x="10" y="71"/>
                  </a:cubicBezTo>
                  <a:cubicBezTo>
                    <a:pt x="11" y="69"/>
                    <a:pt x="12" y="67"/>
                    <a:pt x="13" y="65"/>
                  </a:cubicBezTo>
                  <a:cubicBezTo>
                    <a:pt x="13" y="63"/>
                    <a:pt x="14" y="60"/>
                    <a:pt x="14" y="58"/>
                  </a:cubicBezTo>
                  <a:cubicBezTo>
                    <a:pt x="15" y="53"/>
                    <a:pt x="15" y="48"/>
                    <a:pt x="16" y="43"/>
                  </a:cubicBezTo>
                  <a:cubicBezTo>
                    <a:pt x="16" y="32"/>
                    <a:pt x="15" y="21"/>
                    <a:pt x="15" y="13"/>
                  </a:cubicBezTo>
                  <a:cubicBezTo>
                    <a:pt x="14" y="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24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îṥḷiḑé"/>
            <p:cNvSpPr/>
            <p:nvPr/>
          </p:nvSpPr>
          <p:spPr bwMode="auto">
            <a:xfrm>
              <a:off x="7439025" y="4003675"/>
              <a:ext cx="436562" cy="220663"/>
            </a:xfrm>
            <a:custGeom>
              <a:avLst/>
              <a:gdLst>
                <a:gd name="T0" fmla="*/ 21 w 164"/>
                <a:gd name="T1" fmla="*/ 0 h 83"/>
                <a:gd name="T2" fmla="*/ 0 w 164"/>
                <a:gd name="T3" fmla="*/ 30 h 83"/>
                <a:gd name="T4" fmla="*/ 57 w 164"/>
                <a:gd name="T5" fmla="*/ 83 h 83"/>
                <a:gd name="T6" fmla="*/ 88 w 164"/>
                <a:gd name="T7" fmla="*/ 45 h 83"/>
                <a:gd name="T8" fmla="*/ 120 w 164"/>
                <a:gd name="T9" fmla="*/ 83 h 83"/>
                <a:gd name="T10" fmla="*/ 164 w 164"/>
                <a:gd name="T11" fmla="*/ 33 h 83"/>
                <a:gd name="T12" fmla="*/ 140 w 164"/>
                <a:gd name="T13" fmla="*/ 0 h 83"/>
                <a:gd name="T14" fmla="*/ 21 w 164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83">
                  <a:moveTo>
                    <a:pt x="21" y="0"/>
                  </a:moveTo>
                  <a:cubicBezTo>
                    <a:pt x="18" y="10"/>
                    <a:pt x="6" y="24"/>
                    <a:pt x="0" y="30"/>
                  </a:cubicBezTo>
                  <a:cubicBezTo>
                    <a:pt x="8" y="46"/>
                    <a:pt x="46" y="78"/>
                    <a:pt x="57" y="83"/>
                  </a:cubicBezTo>
                  <a:cubicBezTo>
                    <a:pt x="67" y="69"/>
                    <a:pt x="88" y="45"/>
                    <a:pt x="88" y="45"/>
                  </a:cubicBezTo>
                  <a:cubicBezTo>
                    <a:pt x="94" y="52"/>
                    <a:pt x="110" y="73"/>
                    <a:pt x="120" y="83"/>
                  </a:cubicBezTo>
                  <a:cubicBezTo>
                    <a:pt x="129" y="79"/>
                    <a:pt x="163" y="45"/>
                    <a:pt x="164" y="33"/>
                  </a:cubicBezTo>
                  <a:cubicBezTo>
                    <a:pt x="158" y="25"/>
                    <a:pt x="146" y="8"/>
                    <a:pt x="14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ṩ1îḋe"/>
            <p:cNvSpPr/>
            <p:nvPr/>
          </p:nvSpPr>
          <p:spPr bwMode="auto">
            <a:xfrm>
              <a:off x="7502525" y="2992438"/>
              <a:ext cx="342900" cy="668338"/>
            </a:xfrm>
            <a:custGeom>
              <a:avLst/>
              <a:gdLst>
                <a:gd name="T0" fmla="*/ 62 w 129"/>
                <a:gd name="T1" fmla="*/ 3 h 251"/>
                <a:gd name="T2" fmla="*/ 58 w 129"/>
                <a:gd name="T3" fmla="*/ 2 h 251"/>
                <a:gd name="T4" fmla="*/ 18 w 129"/>
                <a:gd name="T5" fmla="*/ 16 h 251"/>
                <a:gd name="T6" fmla="*/ 2 w 129"/>
                <a:gd name="T7" fmla="*/ 86 h 251"/>
                <a:gd name="T8" fmla="*/ 5 w 129"/>
                <a:gd name="T9" fmla="*/ 126 h 251"/>
                <a:gd name="T10" fmla="*/ 3 w 129"/>
                <a:gd name="T11" fmla="*/ 176 h 251"/>
                <a:gd name="T12" fmla="*/ 4 w 129"/>
                <a:gd name="T13" fmla="*/ 190 h 251"/>
                <a:gd name="T14" fmla="*/ 13 w 129"/>
                <a:gd name="T15" fmla="*/ 199 h 251"/>
                <a:gd name="T16" fmla="*/ 8 w 129"/>
                <a:gd name="T17" fmla="*/ 210 h 251"/>
                <a:gd name="T18" fmla="*/ 10 w 129"/>
                <a:gd name="T19" fmla="*/ 226 h 251"/>
                <a:gd name="T20" fmla="*/ 48 w 129"/>
                <a:gd name="T21" fmla="*/ 250 h 251"/>
                <a:gd name="T22" fmla="*/ 70 w 129"/>
                <a:gd name="T23" fmla="*/ 241 h 251"/>
                <a:gd name="T24" fmla="*/ 85 w 129"/>
                <a:gd name="T25" fmla="*/ 223 h 251"/>
                <a:gd name="T26" fmla="*/ 115 w 129"/>
                <a:gd name="T27" fmla="*/ 223 h 251"/>
                <a:gd name="T28" fmla="*/ 125 w 129"/>
                <a:gd name="T29" fmla="*/ 196 h 251"/>
                <a:gd name="T30" fmla="*/ 124 w 129"/>
                <a:gd name="T31" fmla="*/ 172 h 251"/>
                <a:gd name="T32" fmla="*/ 126 w 129"/>
                <a:gd name="T33" fmla="*/ 151 h 251"/>
                <a:gd name="T34" fmla="*/ 125 w 129"/>
                <a:gd name="T35" fmla="*/ 118 h 251"/>
                <a:gd name="T36" fmla="*/ 127 w 129"/>
                <a:gd name="T37" fmla="*/ 84 h 251"/>
                <a:gd name="T38" fmla="*/ 111 w 129"/>
                <a:gd name="T39" fmla="*/ 14 h 251"/>
                <a:gd name="T40" fmla="*/ 87 w 129"/>
                <a:gd name="T41" fmla="*/ 3 h 251"/>
                <a:gd name="T42" fmla="*/ 62 w 129"/>
                <a:gd name="T43" fmla="*/ 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" h="251">
                  <a:moveTo>
                    <a:pt x="62" y="3"/>
                  </a:moveTo>
                  <a:cubicBezTo>
                    <a:pt x="61" y="3"/>
                    <a:pt x="60" y="3"/>
                    <a:pt x="58" y="2"/>
                  </a:cubicBezTo>
                  <a:cubicBezTo>
                    <a:pt x="44" y="0"/>
                    <a:pt x="28" y="6"/>
                    <a:pt x="18" y="16"/>
                  </a:cubicBezTo>
                  <a:cubicBezTo>
                    <a:pt x="0" y="33"/>
                    <a:pt x="2" y="63"/>
                    <a:pt x="2" y="86"/>
                  </a:cubicBezTo>
                  <a:cubicBezTo>
                    <a:pt x="2" y="101"/>
                    <a:pt x="4" y="111"/>
                    <a:pt x="5" y="126"/>
                  </a:cubicBezTo>
                  <a:cubicBezTo>
                    <a:pt x="6" y="142"/>
                    <a:pt x="5" y="161"/>
                    <a:pt x="3" y="176"/>
                  </a:cubicBezTo>
                  <a:cubicBezTo>
                    <a:pt x="3" y="181"/>
                    <a:pt x="2" y="186"/>
                    <a:pt x="4" y="190"/>
                  </a:cubicBezTo>
                  <a:cubicBezTo>
                    <a:pt x="6" y="194"/>
                    <a:pt x="12" y="194"/>
                    <a:pt x="13" y="199"/>
                  </a:cubicBezTo>
                  <a:cubicBezTo>
                    <a:pt x="13" y="202"/>
                    <a:pt x="8" y="206"/>
                    <a:pt x="8" y="210"/>
                  </a:cubicBezTo>
                  <a:cubicBezTo>
                    <a:pt x="6" y="215"/>
                    <a:pt x="8" y="221"/>
                    <a:pt x="10" y="226"/>
                  </a:cubicBezTo>
                  <a:cubicBezTo>
                    <a:pt x="16" y="242"/>
                    <a:pt x="31" y="251"/>
                    <a:pt x="48" y="250"/>
                  </a:cubicBezTo>
                  <a:cubicBezTo>
                    <a:pt x="57" y="250"/>
                    <a:pt x="64" y="246"/>
                    <a:pt x="70" y="241"/>
                  </a:cubicBezTo>
                  <a:cubicBezTo>
                    <a:pt x="75" y="236"/>
                    <a:pt x="80" y="226"/>
                    <a:pt x="85" y="223"/>
                  </a:cubicBezTo>
                  <a:cubicBezTo>
                    <a:pt x="94" y="218"/>
                    <a:pt x="104" y="232"/>
                    <a:pt x="115" y="223"/>
                  </a:cubicBezTo>
                  <a:cubicBezTo>
                    <a:pt x="122" y="217"/>
                    <a:pt x="124" y="204"/>
                    <a:pt x="125" y="196"/>
                  </a:cubicBezTo>
                  <a:cubicBezTo>
                    <a:pt x="127" y="188"/>
                    <a:pt x="126" y="180"/>
                    <a:pt x="124" y="172"/>
                  </a:cubicBezTo>
                  <a:cubicBezTo>
                    <a:pt x="121" y="163"/>
                    <a:pt x="123" y="160"/>
                    <a:pt x="126" y="151"/>
                  </a:cubicBezTo>
                  <a:cubicBezTo>
                    <a:pt x="129" y="138"/>
                    <a:pt x="124" y="130"/>
                    <a:pt x="125" y="118"/>
                  </a:cubicBezTo>
                  <a:cubicBezTo>
                    <a:pt x="125" y="101"/>
                    <a:pt x="127" y="96"/>
                    <a:pt x="127" y="84"/>
                  </a:cubicBezTo>
                  <a:cubicBezTo>
                    <a:pt x="128" y="61"/>
                    <a:pt x="125" y="33"/>
                    <a:pt x="111" y="14"/>
                  </a:cubicBezTo>
                  <a:cubicBezTo>
                    <a:pt x="105" y="7"/>
                    <a:pt x="96" y="3"/>
                    <a:pt x="87" y="3"/>
                  </a:cubicBezTo>
                  <a:cubicBezTo>
                    <a:pt x="79" y="2"/>
                    <a:pt x="70" y="4"/>
                    <a:pt x="62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sľiḓê"/>
            <p:cNvSpPr/>
            <p:nvPr/>
          </p:nvSpPr>
          <p:spPr bwMode="auto">
            <a:xfrm>
              <a:off x="7539038" y="3043238"/>
              <a:ext cx="258762" cy="511175"/>
            </a:xfrm>
            <a:custGeom>
              <a:avLst/>
              <a:gdLst>
                <a:gd name="T0" fmla="*/ 50 w 97"/>
                <a:gd name="T1" fmla="*/ 0 h 192"/>
                <a:gd name="T2" fmla="*/ 35 w 97"/>
                <a:gd name="T3" fmla="*/ 18 h 192"/>
                <a:gd name="T4" fmla="*/ 5 w 97"/>
                <a:gd name="T5" fmla="*/ 35 h 192"/>
                <a:gd name="T6" fmla="*/ 3 w 97"/>
                <a:gd name="T7" fmla="*/ 67 h 192"/>
                <a:gd name="T8" fmla="*/ 1 w 97"/>
                <a:gd name="T9" fmla="*/ 104 h 192"/>
                <a:gd name="T10" fmla="*/ 38 w 97"/>
                <a:gd name="T11" fmla="*/ 150 h 192"/>
                <a:gd name="T12" fmla="*/ 36 w 97"/>
                <a:gd name="T13" fmla="*/ 174 h 192"/>
                <a:gd name="T14" fmla="*/ 31 w 97"/>
                <a:gd name="T15" fmla="*/ 186 h 192"/>
                <a:gd name="T16" fmla="*/ 49 w 97"/>
                <a:gd name="T17" fmla="*/ 192 h 192"/>
                <a:gd name="T18" fmla="*/ 62 w 97"/>
                <a:gd name="T19" fmla="*/ 185 h 192"/>
                <a:gd name="T20" fmla="*/ 59 w 97"/>
                <a:gd name="T21" fmla="*/ 176 h 192"/>
                <a:gd name="T22" fmla="*/ 57 w 97"/>
                <a:gd name="T23" fmla="*/ 151 h 192"/>
                <a:gd name="T24" fmla="*/ 79 w 97"/>
                <a:gd name="T25" fmla="*/ 141 h 192"/>
                <a:gd name="T26" fmla="*/ 93 w 97"/>
                <a:gd name="T27" fmla="*/ 117 h 192"/>
                <a:gd name="T28" fmla="*/ 95 w 97"/>
                <a:gd name="T29" fmla="*/ 69 h 192"/>
                <a:gd name="T30" fmla="*/ 94 w 97"/>
                <a:gd name="T31" fmla="*/ 35 h 192"/>
                <a:gd name="T32" fmla="*/ 57 w 97"/>
                <a:gd name="T33" fmla="*/ 11 h 192"/>
                <a:gd name="T34" fmla="*/ 50 w 97"/>
                <a:gd name="T3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92">
                  <a:moveTo>
                    <a:pt x="50" y="0"/>
                  </a:moveTo>
                  <a:cubicBezTo>
                    <a:pt x="49" y="6"/>
                    <a:pt x="40" y="14"/>
                    <a:pt x="35" y="18"/>
                  </a:cubicBezTo>
                  <a:cubicBezTo>
                    <a:pt x="27" y="25"/>
                    <a:pt x="17" y="34"/>
                    <a:pt x="5" y="35"/>
                  </a:cubicBezTo>
                  <a:cubicBezTo>
                    <a:pt x="5" y="46"/>
                    <a:pt x="4" y="56"/>
                    <a:pt x="3" y="67"/>
                  </a:cubicBezTo>
                  <a:cubicBezTo>
                    <a:pt x="1" y="80"/>
                    <a:pt x="1" y="91"/>
                    <a:pt x="1" y="104"/>
                  </a:cubicBezTo>
                  <a:cubicBezTo>
                    <a:pt x="0" y="126"/>
                    <a:pt x="16" y="145"/>
                    <a:pt x="38" y="150"/>
                  </a:cubicBezTo>
                  <a:cubicBezTo>
                    <a:pt x="39" y="158"/>
                    <a:pt x="38" y="166"/>
                    <a:pt x="36" y="174"/>
                  </a:cubicBezTo>
                  <a:cubicBezTo>
                    <a:pt x="36" y="179"/>
                    <a:pt x="30" y="182"/>
                    <a:pt x="31" y="186"/>
                  </a:cubicBezTo>
                  <a:cubicBezTo>
                    <a:pt x="32" y="192"/>
                    <a:pt x="43" y="192"/>
                    <a:pt x="49" y="192"/>
                  </a:cubicBezTo>
                  <a:cubicBezTo>
                    <a:pt x="54" y="192"/>
                    <a:pt x="60" y="190"/>
                    <a:pt x="62" y="185"/>
                  </a:cubicBezTo>
                  <a:cubicBezTo>
                    <a:pt x="64" y="180"/>
                    <a:pt x="60" y="181"/>
                    <a:pt x="59" y="176"/>
                  </a:cubicBezTo>
                  <a:cubicBezTo>
                    <a:pt x="57" y="170"/>
                    <a:pt x="55" y="156"/>
                    <a:pt x="57" y="151"/>
                  </a:cubicBezTo>
                  <a:cubicBezTo>
                    <a:pt x="57" y="151"/>
                    <a:pt x="74" y="146"/>
                    <a:pt x="79" y="141"/>
                  </a:cubicBezTo>
                  <a:cubicBezTo>
                    <a:pt x="86" y="135"/>
                    <a:pt x="91" y="125"/>
                    <a:pt x="93" y="117"/>
                  </a:cubicBezTo>
                  <a:cubicBezTo>
                    <a:pt x="97" y="102"/>
                    <a:pt x="96" y="84"/>
                    <a:pt x="95" y="69"/>
                  </a:cubicBezTo>
                  <a:cubicBezTo>
                    <a:pt x="95" y="57"/>
                    <a:pt x="94" y="46"/>
                    <a:pt x="94" y="35"/>
                  </a:cubicBezTo>
                  <a:cubicBezTo>
                    <a:pt x="76" y="33"/>
                    <a:pt x="68" y="21"/>
                    <a:pt x="57" y="11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ľíḓê"/>
            <p:cNvSpPr/>
            <p:nvPr/>
          </p:nvSpPr>
          <p:spPr bwMode="auto">
            <a:xfrm>
              <a:off x="7632700" y="3271838"/>
              <a:ext cx="26987" cy="46038"/>
            </a:xfrm>
            <a:custGeom>
              <a:avLst/>
              <a:gdLst>
                <a:gd name="T0" fmla="*/ 10 w 10"/>
                <a:gd name="T1" fmla="*/ 0 h 17"/>
                <a:gd name="T2" fmla="*/ 10 w 10"/>
                <a:gd name="T3" fmla="*/ 2 h 17"/>
                <a:gd name="T4" fmla="*/ 10 w 10"/>
                <a:gd name="T5" fmla="*/ 4 h 17"/>
                <a:gd name="T6" fmla="*/ 8 w 10"/>
                <a:gd name="T7" fmla="*/ 6 h 17"/>
                <a:gd name="T8" fmla="*/ 7 w 10"/>
                <a:gd name="T9" fmla="*/ 8 h 17"/>
                <a:gd name="T10" fmla="*/ 6 w 10"/>
                <a:gd name="T11" fmla="*/ 9 h 17"/>
                <a:gd name="T12" fmla="*/ 3 w 10"/>
                <a:gd name="T13" fmla="*/ 10 h 17"/>
                <a:gd name="T14" fmla="*/ 4 w 10"/>
                <a:gd name="T15" fmla="*/ 8 h 17"/>
                <a:gd name="T16" fmla="*/ 4 w 10"/>
                <a:gd name="T17" fmla="*/ 9 h 17"/>
                <a:gd name="T18" fmla="*/ 4 w 10"/>
                <a:gd name="T19" fmla="*/ 11 h 17"/>
                <a:gd name="T20" fmla="*/ 5 w 10"/>
                <a:gd name="T21" fmla="*/ 12 h 17"/>
                <a:gd name="T22" fmla="*/ 6 w 10"/>
                <a:gd name="T23" fmla="*/ 13 h 17"/>
                <a:gd name="T24" fmla="*/ 8 w 10"/>
                <a:gd name="T25" fmla="*/ 15 h 17"/>
                <a:gd name="T26" fmla="*/ 10 w 10"/>
                <a:gd name="T27" fmla="*/ 17 h 17"/>
                <a:gd name="T28" fmla="*/ 7 w 10"/>
                <a:gd name="T29" fmla="*/ 17 h 17"/>
                <a:gd name="T30" fmla="*/ 5 w 10"/>
                <a:gd name="T31" fmla="*/ 16 h 17"/>
                <a:gd name="T32" fmla="*/ 3 w 10"/>
                <a:gd name="T33" fmla="*/ 15 h 17"/>
                <a:gd name="T34" fmla="*/ 2 w 10"/>
                <a:gd name="T35" fmla="*/ 14 h 17"/>
                <a:gd name="T36" fmla="*/ 1 w 10"/>
                <a:gd name="T37" fmla="*/ 12 h 17"/>
                <a:gd name="T38" fmla="*/ 0 w 10"/>
                <a:gd name="T39" fmla="*/ 10 h 17"/>
                <a:gd name="T40" fmla="*/ 0 w 10"/>
                <a:gd name="T41" fmla="*/ 8 h 17"/>
                <a:gd name="T42" fmla="*/ 0 w 10"/>
                <a:gd name="T43" fmla="*/ 6 h 17"/>
                <a:gd name="T44" fmla="*/ 2 w 10"/>
                <a:gd name="T45" fmla="*/ 6 h 17"/>
                <a:gd name="T46" fmla="*/ 4 w 10"/>
                <a:gd name="T47" fmla="*/ 5 h 17"/>
                <a:gd name="T48" fmla="*/ 6 w 10"/>
                <a:gd name="T49" fmla="*/ 4 h 17"/>
                <a:gd name="T50" fmla="*/ 7 w 10"/>
                <a:gd name="T51" fmla="*/ 4 h 17"/>
                <a:gd name="T52" fmla="*/ 8 w 10"/>
                <a:gd name="T53" fmla="*/ 3 h 17"/>
                <a:gd name="T54" fmla="*/ 9 w 10"/>
                <a:gd name="T55" fmla="*/ 2 h 17"/>
                <a:gd name="T56" fmla="*/ 10 w 10"/>
                <a:gd name="T5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17">
                  <a:moveTo>
                    <a:pt x="10" y="0"/>
                  </a:move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5"/>
                    <a:pt x="9" y="6"/>
                    <a:pt x="8" y="6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10"/>
                    <a:pt x="3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6" y="14"/>
                    <a:pt x="7" y="14"/>
                    <a:pt x="8" y="15"/>
                  </a:cubicBezTo>
                  <a:cubicBezTo>
                    <a:pt x="8" y="16"/>
                    <a:pt x="9" y="17"/>
                    <a:pt x="10" y="17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2" y="14"/>
                    <a:pt x="2" y="14"/>
                  </a:cubicBezTo>
                  <a:cubicBezTo>
                    <a:pt x="2" y="13"/>
                    <a:pt x="1" y="13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1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ïṥľïḑê"/>
            <p:cNvSpPr/>
            <p:nvPr/>
          </p:nvSpPr>
          <p:spPr bwMode="auto">
            <a:xfrm>
              <a:off x="7616825" y="3335338"/>
              <a:ext cx="87312" cy="23813"/>
            </a:xfrm>
            <a:custGeom>
              <a:avLst/>
              <a:gdLst>
                <a:gd name="T0" fmla="*/ 0 w 33"/>
                <a:gd name="T1" fmla="*/ 0 h 9"/>
                <a:gd name="T2" fmla="*/ 1 w 33"/>
                <a:gd name="T3" fmla="*/ 1 h 9"/>
                <a:gd name="T4" fmla="*/ 3 w 33"/>
                <a:gd name="T5" fmla="*/ 2 h 9"/>
                <a:gd name="T6" fmla="*/ 5 w 33"/>
                <a:gd name="T7" fmla="*/ 3 h 9"/>
                <a:gd name="T8" fmla="*/ 7 w 33"/>
                <a:gd name="T9" fmla="*/ 4 h 9"/>
                <a:gd name="T10" fmla="*/ 10 w 33"/>
                <a:gd name="T11" fmla="*/ 5 h 9"/>
                <a:gd name="T12" fmla="*/ 16 w 33"/>
                <a:gd name="T13" fmla="*/ 5 h 9"/>
                <a:gd name="T14" fmla="*/ 19 w 33"/>
                <a:gd name="T15" fmla="*/ 4 h 9"/>
                <a:gd name="T16" fmla="*/ 22 w 33"/>
                <a:gd name="T17" fmla="*/ 4 h 9"/>
                <a:gd name="T18" fmla="*/ 28 w 33"/>
                <a:gd name="T19" fmla="*/ 2 h 9"/>
                <a:gd name="T20" fmla="*/ 32 w 33"/>
                <a:gd name="T21" fmla="*/ 0 h 9"/>
                <a:gd name="T22" fmla="*/ 33 w 33"/>
                <a:gd name="T23" fmla="*/ 0 h 9"/>
                <a:gd name="T24" fmla="*/ 32 w 33"/>
                <a:gd name="T25" fmla="*/ 1 h 9"/>
                <a:gd name="T26" fmla="*/ 29 w 33"/>
                <a:gd name="T27" fmla="*/ 4 h 9"/>
                <a:gd name="T28" fmla="*/ 23 w 33"/>
                <a:gd name="T29" fmla="*/ 7 h 9"/>
                <a:gd name="T30" fmla="*/ 20 w 33"/>
                <a:gd name="T31" fmla="*/ 8 h 9"/>
                <a:gd name="T32" fmla="*/ 16 w 33"/>
                <a:gd name="T33" fmla="*/ 9 h 9"/>
                <a:gd name="T34" fmla="*/ 13 w 33"/>
                <a:gd name="T35" fmla="*/ 9 h 9"/>
                <a:gd name="T36" fmla="*/ 9 w 33"/>
                <a:gd name="T37" fmla="*/ 8 h 9"/>
                <a:gd name="T38" fmla="*/ 6 w 33"/>
                <a:gd name="T39" fmla="*/ 7 h 9"/>
                <a:gd name="T40" fmla="*/ 3 w 33"/>
                <a:gd name="T41" fmla="*/ 5 h 9"/>
                <a:gd name="T42" fmla="*/ 2 w 33"/>
                <a:gd name="T43" fmla="*/ 3 h 9"/>
                <a:gd name="T44" fmla="*/ 1 w 33"/>
                <a:gd name="T45" fmla="*/ 1 h 9"/>
                <a:gd name="T46" fmla="*/ 0 w 33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" h="9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2"/>
                    <a:pt x="4" y="3"/>
                    <a:pt x="5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8" y="4"/>
                    <a:pt x="9" y="4"/>
                    <a:pt x="10" y="5"/>
                  </a:cubicBezTo>
                  <a:cubicBezTo>
                    <a:pt x="12" y="5"/>
                    <a:pt x="14" y="5"/>
                    <a:pt x="16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4" y="3"/>
                    <a:pt x="26" y="3"/>
                    <a:pt x="28" y="2"/>
                  </a:cubicBezTo>
                  <a:cubicBezTo>
                    <a:pt x="29" y="2"/>
                    <a:pt x="31" y="1"/>
                    <a:pt x="32" y="0"/>
                  </a:cubicBezTo>
                  <a:cubicBezTo>
                    <a:pt x="32" y="0"/>
                    <a:pt x="33" y="0"/>
                    <a:pt x="33" y="0"/>
                  </a:cubicBezTo>
                  <a:cubicBezTo>
                    <a:pt x="33" y="0"/>
                    <a:pt x="33" y="0"/>
                    <a:pt x="32" y="1"/>
                  </a:cubicBezTo>
                  <a:cubicBezTo>
                    <a:pt x="31" y="2"/>
                    <a:pt x="30" y="3"/>
                    <a:pt x="29" y="4"/>
                  </a:cubicBezTo>
                  <a:cubicBezTo>
                    <a:pt x="27" y="5"/>
                    <a:pt x="26" y="6"/>
                    <a:pt x="23" y="7"/>
                  </a:cubicBezTo>
                  <a:cubicBezTo>
                    <a:pt x="22" y="8"/>
                    <a:pt x="21" y="8"/>
                    <a:pt x="20" y="8"/>
                  </a:cubicBezTo>
                  <a:cubicBezTo>
                    <a:pt x="19" y="9"/>
                    <a:pt x="18" y="9"/>
                    <a:pt x="16" y="9"/>
                  </a:cubicBezTo>
                  <a:cubicBezTo>
                    <a:pt x="15" y="9"/>
                    <a:pt x="14" y="9"/>
                    <a:pt x="13" y="9"/>
                  </a:cubicBezTo>
                  <a:cubicBezTo>
                    <a:pt x="11" y="9"/>
                    <a:pt x="10" y="8"/>
                    <a:pt x="9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6"/>
                    <a:pt x="4" y="6"/>
                    <a:pt x="3" y="5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ïṣľïḍè"/>
            <p:cNvSpPr/>
            <p:nvPr/>
          </p:nvSpPr>
          <p:spPr bwMode="auto">
            <a:xfrm>
              <a:off x="7600950" y="3141663"/>
              <a:ext cx="19050" cy="15875"/>
            </a:xfrm>
            <a:custGeom>
              <a:avLst/>
              <a:gdLst>
                <a:gd name="T0" fmla="*/ 1 w 7"/>
                <a:gd name="T1" fmla="*/ 6 h 6"/>
                <a:gd name="T2" fmla="*/ 0 w 7"/>
                <a:gd name="T3" fmla="*/ 5 h 6"/>
                <a:gd name="T4" fmla="*/ 0 w 7"/>
                <a:gd name="T5" fmla="*/ 4 h 6"/>
                <a:gd name="T6" fmla="*/ 1 w 7"/>
                <a:gd name="T7" fmla="*/ 2 h 6"/>
                <a:gd name="T8" fmla="*/ 2 w 7"/>
                <a:gd name="T9" fmla="*/ 1 h 6"/>
                <a:gd name="T10" fmla="*/ 4 w 7"/>
                <a:gd name="T11" fmla="*/ 0 h 6"/>
                <a:gd name="T12" fmla="*/ 6 w 7"/>
                <a:gd name="T13" fmla="*/ 0 h 6"/>
                <a:gd name="T14" fmla="*/ 7 w 7"/>
                <a:gd name="T15" fmla="*/ 1 h 6"/>
                <a:gd name="T16" fmla="*/ 6 w 7"/>
                <a:gd name="T17" fmla="*/ 2 h 6"/>
                <a:gd name="T18" fmla="*/ 4 w 7"/>
                <a:gd name="T19" fmla="*/ 4 h 6"/>
                <a:gd name="T20" fmla="*/ 3 w 7"/>
                <a:gd name="T21" fmla="*/ 5 h 6"/>
                <a:gd name="T22" fmla="*/ 2 w 7"/>
                <a:gd name="T23" fmla="*/ 5 h 6"/>
                <a:gd name="T24" fmla="*/ 1 w 7"/>
                <a:gd name="T25" fmla="*/ 5 h 6"/>
                <a:gd name="T26" fmla="*/ 1 w 7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917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î$ľíďê"/>
            <p:cNvSpPr/>
            <p:nvPr/>
          </p:nvSpPr>
          <p:spPr bwMode="auto">
            <a:xfrm>
              <a:off x="7704138" y="3136900"/>
              <a:ext cx="19050" cy="15875"/>
            </a:xfrm>
            <a:custGeom>
              <a:avLst/>
              <a:gdLst>
                <a:gd name="T0" fmla="*/ 0 w 7"/>
                <a:gd name="T1" fmla="*/ 1 h 6"/>
                <a:gd name="T2" fmla="*/ 1 w 7"/>
                <a:gd name="T3" fmla="*/ 1 h 6"/>
                <a:gd name="T4" fmla="*/ 3 w 7"/>
                <a:gd name="T5" fmla="*/ 0 h 6"/>
                <a:gd name="T6" fmla="*/ 5 w 7"/>
                <a:gd name="T7" fmla="*/ 1 h 6"/>
                <a:gd name="T8" fmla="*/ 7 w 7"/>
                <a:gd name="T9" fmla="*/ 3 h 6"/>
                <a:gd name="T10" fmla="*/ 7 w 7"/>
                <a:gd name="T11" fmla="*/ 4 h 6"/>
                <a:gd name="T12" fmla="*/ 7 w 7"/>
                <a:gd name="T13" fmla="*/ 6 h 6"/>
                <a:gd name="T14" fmla="*/ 7 w 7"/>
                <a:gd name="T15" fmla="*/ 6 h 6"/>
                <a:gd name="T16" fmla="*/ 5 w 7"/>
                <a:gd name="T17" fmla="*/ 6 h 6"/>
                <a:gd name="T18" fmla="*/ 3 w 7"/>
                <a:gd name="T19" fmla="*/ 5 h 6"/>
                <a:gd name="T20" fmla="*/ 1 w 7"/>
                <a:gd name="T21" fmla="*/ 3 h 6"/>
                <a:gd name="T22" fmla="*/ 0 w 7"/>
                <a:gd name="T2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2"/>
                    <a:pt x="6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7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íşḷîḋê"/>
            <p:cNvSpPr/>
            <p:nvPr/>
          </p:nvSpPr>
          <p:spPr bwMode="auto">
            <a:xfrm>
              <a:off x="7612063" y="3232150"/>
              <a:ext cx="12700" cy="269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i$ḻîḓe"/>
            <p:cNvSpPr/>
            <p:nvPr/>
          </p:nvSpPr>
          <p:spPr bwMode="auto">
            <a:xfrm>
              <a:off x="7702550" y="3228975"/>
              <a:ext cx="15875" cy="269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î$ḻïḋe"/>
            <p:cNvSpPr/>
            <p:nvPr/>
          </p:nvSpPr>
          <p:spPr bwMode="auto">
            <a:xfrm>
              <a:off x="7240588" y="2759075"/>
              <a:ext cx="306387" cy="280988"/>
            </a:xfrm>
            <a:custGeom>
              <a:avLst/>
              <a:gdLst>
                <a:gd name="T0" fmla="*/ 45 w 115"/>
                <a:gd name="T1" fmla="*/ 106 h 106"/>
                <a:gd name="T2" fmla="*/ 59 w 115"/>
                <a:gd name="T3" fmla="*/ 53 h 106"/>
                <a:gd name="T4" fmla="*/ 33 w 115"/>
                <a:gd name="T5" fmla="*/ 52 h 106"/>
                <a:gd name="T6" fmla="*/ 0 w 115"/>
                <a:gd name="T7" fmla="*/ 39 h 106"/>
                <a:gd name="T8" fmla="*/ 60 w 115"/>
                <a:gd name="T9" fmla="*/ 30 h 106"/>
                <a:gd name="T10" fmla="*/ 112 w 115"/>
                <a:gd name="T11" fmla="*/ 2 h 106"/>
                <a:gd name="T12" fmla="*/ 99 w 115"/>
                <a:gd name="T13" fmla="*/ 16 h 106"/>
                <a:gd name="T14" fmla="*/ 80 w 115"/>
                <a:gd name="T15" fmla="*/ 30 h 106"/>
                <a:gd name="T16" fmla="*/ 72 w 115"/>
                <a:gd name="T17" fmla="*/ 44 h 106"/>
                <a:gd name="T18" fmla="*/ 67 w 115"/>
                <a:gd name="T19" fmla="*/ 53 h 106"/>
                <a:gd name="T20" fmla="*/ 63 w 115"/>
                <a:gd name="T21" fmla="*/ 101 h 106"/>
                <a:gd name="T22" fmla="*/ 45 w 115"/>
                <a:gd name="T2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06">
                  <a:moveTo>
                    <a:pt x="45" y="106"/>
                  </a:moveTo>
                  <a:cubicBezTo>
                    <a:pt x="49" y="89"/>
                    <a:pt x="58" y="70"/>
                    <a:pt x="59" y="53"/>
                  </a:cubicBezTo>
                  <a:cubicBezTo>
                    <a:pt x="51" y="52"/>
                    <a:pt x="42" y="53"/>
                    <a:pt x="33" y="52"/>
                  </a:cubicBezTo>
                  <a:cubicBezTo>
                    <a:pt x="24" y="51"/>
                    <a:pt x="3" y="48"/>
                    <a:pt x="0" y="39"/>
                  </a:cubicBezTo>
                  <a:cubicBezTo>
                    <a:pt x="19" y="33"/>
                    <a:pt x="41" y="38"/>
                    <a:pt x="60" y="30"/>
                  </a:cubicBezTo>
                  <a:cubicBezTo>
                    <a:pt x="77" y="22"/>
                    <a:pt x="93" y="0"/>
                    <a:pt x="112" y="2"/>
                  </a:cubicBezTo>
                  <a:cubicBezTo>
                    <a:pt x="115" y="11"/>
                    <a:pt x="104" y="13"/>
                    <a:pt x="99" y="16"/>
                  </a:cubicBezTo>
                  <a:cubicBezTo>
                    <a:pt x="93" y="20"/>
                    <a:pt x="84" y="24"/>
                    <a:pt x="80" y="30"/>
                  </a:cubicBezTo>
                  <a:cubicBezTo>
                    <a:pt x="78" y="34"/>
                    <a:pt x="74" y="40"/>
                    <a:pt x="72" y="44"/>
                  </a:cubicBezTo>
                  <a:cubicBezTo>
                    <a:pt x="69" y="49"/>
                    <a:pt x="67" y="45"/>
                    <a:pt x="67" y="53"/>
                  </a:cubicBezTo>
                  <a:cubicBezTo>
                    <a:pt x="67" y="67"/>
                    <a:pt x="65" y="87"/>
                    <a:pt x="63" y="101"/>
                  </a:cubicBezTo>
                  <a:lnTo>
                    <a:pt x="45" y="106"/>
                  </a:ln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iSḻiḑé"/>
            <p:cNvSpPr/>
            <p:nvPr/>
          </p:nvSpPr>
          <p:spPr bwMode="auto">
            <a:xfrm>
              <a:off x="7326313" y="2851150"/>
              <a:ext cx="74612" cy="19050"/>
            </a:xfrm>
            <a:custGeom>
              <a:avLst/>
              <a:gdLst>
                <a:gd name="T0" fmla="*/ 0 w 28"/>
                <a:gd name="T1" fmla="*/ 6 h 7"/>
                <a:gd name="T2" fmla="*/ 3 w 28"/>
                <a:gd name="T3" fmla="*/ 4 h 7"/>
                <a:gd name="T4" fmla="*/ 8 w 28"/>
                <a:gd name="T5" fmla="*/ 2 h 7"/>
                <a:gd name="T6" fmla="*/ 13 w 28"/>
                <a:gd name="T7" fmla="*/ 1 h 7"/>
                <a:gd name="T8" fmla="*/ 19 w 28"/>
                <a:gd name="T9" fmla="*/ 0 h 7"/>
                <a:gd name="T10" fmla="*/ 24 w 28"/>
                <a:gd name="T11" fmla="*/ 1 h 7"/>
                <a:gd name="T12" fmla="*/ 27 w 28"/>
                <a:gd name="T13" fmla="*/ 2 h 7"/>
                <a:gd name="T14" fmla="*/ 28 w 28"/>
                <a:gd name="T15" fmla="*/ 2 h 7"/>
                <a:gd name="T16" fmla="*/ 27 w 28"/>
                <a:gd name="T17" fmla="*/ 3 h 7"/>
                <a:gd name="T18" fmla="*/ 23 w 28"/>
                <a:gd name="T19" fmla="*/ 3 h 7"/>
                <a:gd name="T20" fmla="*/ 19 w 28"/>
                <a:gd name="T21" fmla="*/ 4 h 7"/>
                <a:gd name="T22" fmla="*/ 14 w 28"/>
                <a:gd name="T23" fmla="*/ 5 h 7"/>
                <a:gd name="T24" fmla="*/ 4 w 28"/>
                <a:gd name="T25" fmla="*/ 6 h 7"/>
                <a:gd name="T26" fmla="*/ 0 w 28"/>
                <a:gd name="T2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7">
                  <a:moveTo>
                    <a:pt x="0" y="6"/>
                  </a:moveTo>
                  <a:cubicBezTo>
                    <a:pt x="0" y="6"/>
                    <a:pt x="1" y="5"/>
                    <a:pt x="3" y="4"/>
                  </a:cubicBezTo>
                  <a:cubicBezTo>
                    <a:pt x="5" y="3"/>
                    <a:pt x="6" y="3"/>
                    <a:pt x="8" y="2"/>
                  </a:cubicBezTo>
                  <a:cubicBezTo>
                    <a:pt x="10" y="2"/>
                    <a:pt x="11" y="1"/>
                    <a:pt x="13" y="1"/>
                  </a:cubicBezTo>
                  <a:cubicBezTo>
                    <a:pt x="15" y="1"/>
                    <a:pt x="17" y="0"/>
                    <a:pt x="19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5" y="1"/>
                    <a:pt x="26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3"/>
                    <a:pt x="27" y="3"/>
                  </a:cubicBezTo>
                  <a:cubicBezTo>
                    <a:pt x="26" y="3"/>
                    <a:pt x="25" y="3"/>
                    <a:pt x="23" y="3"/>
                  </a:cubicBezTo>
                  <a:cubicBezTo>
                    <a:pt x="22" y="3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0" y="5"/>
                    <a:pt x="7" y="6"/>
                    <a:pt x="4" y="6"/>
                  </a:cubicBezTo>
                  <a:cubicBezTo>
                    <a:pt x="1" y="7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3" name="ïSḷiḑè"/>
            <p:cNvSpPr/>
            <p:nvPr/>
          </p:nvSpPr>
          <p:spPr bwMode="auto">
            <a:xfrm>
              <a:off x="7853363" y="2555875"/>
              <a:ext cx="204787" cy="420688"/>
            </a:xfrm>
            <a:custGeom>
              <a:avLst/>
              <a:gdLst>
                <a:gd name="T0" fmla="*/ 41 w 77"/>
                <a:gd name="T1" fmla="*/ 157 h 158"/>
                <a:gd name="T2" fmla="*/ 33 w 77"/>
                <a:gd name="T3" fmla="*/ 100 h 158"/>
                <a:gd name="T4" fmla="*/ 52 w 77"/>
                <a:gd name="T5" fmla="*/ 87 h 158"/>
                <a:gd name="T6" fmla="*/ 63 w 77"/>
                <a:gd name="T7" fmla="*/ 57 h 158"/>
                <a:gd name="T8" fmla="*/ 76 w 77"/>
                <a:gd name="T9" fmla="*/ 10 h 158"/>
                <a:gd name="T10" fmla="*/ 71 w 77"/>
                <a:gd name="T11" fmla="*/ 14 h 158"/>
                <a:gd name="T12" fmla="*/ 69 w 77"/>
                <a:gd name="T13" fmla="*/ 5 h 158"/>
                <a:gd name="T14" fmla="*/ 65 w 77"/>
                <a:gd name="T15" fmla="*/ 11 h 158"/>
                <a:gd name="T16" fmla="*/ 66 w 77"/>
                <a:gd name="T17" fmla="*/ 0 h 158"/>
                <a:gd name="T18" fmla="*/ 58 w 77"/>
                <a:gd name="T19" fmla="*/ 11 h 158"/>
                <a:gd name="T20" fmla="*/ 58 w 77"/>
                <a:gd name="T21" fmla="*/ 6 h 158"/>
                <a:gd name="T22" fmla="*/ 35 w 77"/>
                <a:gd name="T23" fmla="*/ 40 h 158"/>
                <a:gd name="T24" fmla="*/ 27 w 77"/>
                <a:gd name="T25" fmla="*/ 55 h 158"/>
                <a:gd name="T26" fmla="*/ 12 w 77"/>
                <a:gd name="T27" fmla="*/ 65 h 158"/>
                <a:gd name="T28" fmla="*/ 11 w 77"/>
                <a:gd name="T29" fmla="*/ 100 h 158"/>
                <a:gd name="T30" fmla="*/ 23 w 77"/>
                <a:gd name="T31" fmla="*/ 149 h 158"/>
                <a:gd name="T32" fmla="*/ 24 w 77"/>
                <a:gd name="T33" fmla="*/ 158 h 158"/>
                <a:gd name="T34" fmla="*/ 41 w 77"/>
                <a:gd name="T35" fmla="*/ 15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158">
                  <a:moveTo>
                    <a:pt x="41" y="157"/>
                  </a:moveTo>
                  <a:cubicBezTo>
                    <a:pt x="42" y="139"/>
                    <a:pt x="35" y="118"/>
                    <a:pt x="33" y="100"/>
                  </a:cubicBezTo>
                  <a:cubicBezTo>
                    <a:pt x="39" y="95"/>
                    <a:pt x="46" y="94"/>
                    <a:pt x="52" y="87"/>
                  </a:cubicBezTo>
                  <a:cubicBezTo>
                    <a:pt x="58" y="79"/>
                    <a:pt x="59" y="67"/>
                    <a:pt x="63" y="57"/>
                  </a:cubicBezTo>
                  <a:cubicBezTo>
                    <a:pt x="67" y="42"/>
                    <a:pt x="77" y="27"/>
                    <a:pt x="76" y="10"/>
                  </a:cubicBezTo>
                  <a:cubicBezTo>
                    <a:pt x="74" y="12"/>
                    <a:pt x="72" y="13"/>
                    <a:pt x="71" y="14"/>
                  </a:cubicBezTo>
                  <a:cubicBezTo>
                    <a:pt x="71" y="11"/>
                    <a:pt x="71" y="7"/>
                    <a:pt x="69" y="5"/>
                  </a:cubicBezTo>
                  <a:cubicBezTo>
                    <a:pt x="68" y="6"/>
                    <a:pt x="66" y="8"/>
                    <a:pt x="65" y="11"/>
                  </a:cubicBezTo>
                  <a:cubicBezTo>
                    <a:pt x="65" y="7"/>
                    <a:pt x="67" y="3"/>
                    <a:pt x="66" y="0"/>
                  </a:cubicBezTo>
                  <a:cubicBezTo>
                    <a:pt x="62" y="2"/>
                    <a:pt x="60" y="7"/>
                    <a:pt x="58" y="11"/>
                  </a:cubicBezTo>
                  <a:cubicBezTo>
                    <a:pt x="59" y="9"/>
                    <a:pt x="58" y="8"/>
                    <a:pt x="58" y="6"/>
                  </a:cubicBezTo>
                  <a:cubicBezTo>
                    <a:pt x="48" y="5"/>
                    <a:pt x="38" y="32"/>
                    <a:pt x="35" y="40"/>
                  </a:cubicBezTo>
                  <a:cubicBezTo>
                    <a:pt x="33" y="45"/>
                    <a:pt x="30" y="52"/>
                    <a:pt x="27" y="55"/>
                  </a:cubicBezTo>
                  <a:cubicBezTo>
                    <a:pt x="23" y="60"/>
                    <a:pt x="16" y="61"/>
                    <a:pt x="12" y="65"/>
                  </a:cubicBezTo>
                  <a:cubicBezTo>
                    <a:pt x="0" y="76"/>
                    <a:pt x="4" y="88"/>
                    <a:pt x="11" y="100"/>
                  </a:cubicBezTo>
                  <a:cubicBezTo>
                    <a:pt x="20" y="115"/>
                    <a:pt x="20" y="132"/>
                    <a:pt x="23" y="149"/>
                  </a:cubicBezTo>
                  <a:cubicBezTo>
                    <a:pt x="23" y="152"/>
                    <a:pt x="24" y="155"/>
                    <a:pt x="24" y="158"/>
                  </a:cubicBezTo>
                  <a:lnTo>
                    <a:pt x="41" y="157"/>
                  </a:ln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4" name="îṣḷîďé"/>
            <p:cNvSpPr/>
            <p:nvPr/>
          </p:nvSpPr>
          <p:spPr bwMode="auto">
            <a:xfrm>
              <a:off x="7800975" y="2649538"/>
              <a:ext cx="141287" cy="188913"/>
            </a:xfrm>
            <a:custGeom>
              <a:avLst/>
              <a:gdLst>
                <a:gd name="T0" fmla="*/ 37 w 53"/>
                <a:gd name="T1" fmla="*/ 61 h 71"/>
                <a:gd name="T2" fmla="*/ 19 w 53"/>
                <a:gd name="T3" fmla="*/ 42 h 71"/>
                <a:gd name="T4" fmla="*/ 1 w 53"/>
                <a:gd name="T5" fmla="*/ 7 h 71"/>
                <a:gd name="T6" fmla="*/ 24 w 53"/>
                <a:gd name="T7" fmla="*/ 28 h 71"/>
                <a:gd name="T8" fmla="*/ 43 w 53"/>
                <a:gd name="T9" fmla="*/ 36 h 71"/>
                <a:gd name="T10" fmla="*/ 50 w 53"/>
                <a:gd name="T11" fmla="*/ 54 h 71"/>
                <a:gd name="T12" fmla="*/ 37 w 53"/>
                <a:gd name="T13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1">
                  <a:moveTo>
                    <a:pt x="37" y="61"/>
                  </a:moveTo>
                  <a:cubicBezTo>
                    <a:pt x="28" y="71"/>
                    <a:pt x="23" y="51"/>
                    <a:pt x="19" y="42"/>
                  </a:cubicBezTo>
                  <a:cubicBezTo>
                    <a:pt x="15" y="31"/>
                    <a:pt x="0" y="20"/>
                    <a:pt x="1" y="7"/>
                  </a:cubicBezTo>
                  <a:cubicBezTo>
                    <a:pt x="13" y="0"/>
                    <a:pt x="16" y="24"/>
                    <a:pt x="24" y="28"/>
                  </a:cubicBezTo>
                  <a:cubicBezTo>
                    <a:pt x="29" y="31"/>
                    <a:pt x="37" y="32"/>
                    <a:pt x="43" y="36"/>
                  </a:cubicBezTo>
                  <a:cubicBezTo>
                    <a:pt x="50" y="41"/>
                    <a:pt x="53" y="45"/>
                    <a:pt x="50" y="54"/>
                  </a:cubicBezTo>
                  <a:lnTo>
                    <a:pt x="37" y="61"/>
                  </a:lnTo>
                  <a:close/>
                </a:path>
              </a:pathLst>
            </a:custGeom>
            <a:solidFill>
              <a:srgbClr val="E8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islîḓè"/>
            <p:cNvSpPr/>
            <p:nvPr/>
          </p:nvSpPr>
          <p:spPr bwMode="auto">
            <a:xfrm>
              <a:off x="7802563" y="2665413"/>
              <a:ext cx="131762" cy="101600"/>
            </a:xfrm>
            <a:custGeom>
              <a:avLst/>
              <a:gdLst>
                <a:gd name="T0" fmla="*/ 0 w 49"/>
                <a:gd name="T1" fmla="*/ 1 h 38"/>
                <a:gd name="T2" fmla="*/ 4 w 49"/>
                <a:gd name="T3" fmla="*/ 0 h 38"/>
                <a:gd name="T4" fmla="*/ 5 w 49"/>
                <a:gd name="T5" fmla="*/ 0 h 38"/>
                <a:gd name="T6" fmla="*/ 7 w 49"/>
                <a:gd name="T7" fmla="*/ 0 h 38"/>
                <a:gd name="T8" fmla="*/ 9 w 49"/>
                <a:gd name="T9" fmla="*/ 1 h 38"/>
                <a:gd name="T10" fmla="*/ 10 w 49"/>
                <a:gd name="T11" fmla="*/ 2 h 38"/>
                <a:gd name="T12" fmla="*/ 13 w 49"/>
                <a:gd name="T13" fmla="*/ 5 h 38"/>
                <a:gd name="T14" fmla="*/ 20 w 49"/>
                <a:gd name="T15" fmla="*/ 16 h 38"/>
                <a:gd name="T16" fmla="*/ 22 w 49"/>
                <a:gd name="T17" fmla="*/ 19 h 38"/>
                <a:gd name="T18" fmla="*/ 24 w 49"/>
                <a:gd name="T19" fmla="*/ 21 h 38"/>
                <a:gd name="T20" fmla="*/ 27 w 49"/>
                <a:gd name="T21" fmla="*/ 22 h 38"/>
                <a:gd name="T22" fmla="*/ 30 w 49"/>
                <a:gd name="T23" fmla="*/ 23 h 38"/>
                <a:gd name="T24" fmla="*/ 37 w 49"/>
                <a:gd name="T25" fmla="*/ 26 h 38"/>
                <a:gd name="T26" fmla="*/ 40 w 49"/>
                <a:gd name="T27" fmla="*/ 27 h 38"/>
                <a:gd name="T28" fmla="*/ 43 w 49"/>
                <a:gd name="T29" fmla="*/ 30 h 38"/>
                <a:gd name="T30" fmla="*/ 43 w 49"/>
                <a:gd name="T31" fmla="*/ 30 h 38"/>
                <a:gd name="T32" fmla="*/ 45 w 49"/>
                <a:gd name="T33" fmla="*/ 31 h 38"/>
                <a:gd name="T34" fmla="*/ 47 w 49"/>
                <a:gd name="T35" fmla="*/ 33 h 38"/>
                <a:gd name="T36" fmla="*/ 48 w 49"/>
                <a:gd name="T37" fmla="*/ 35 h 38"/>
                <a:gd name="T38" fmla="*/ 49 w 49"/>
                <a:gd name="T39" fmla="*/ 38 h 38"/>
                <a:gd name="T40" fmla="*/ 47 w 49"/>
                <a:gd name="T41" fmla="*/ 36 h 38"/>
                <a:gd name="T42" fmla="*/ 46 w 49"/>
                <a:gd name="T43" fmla="*/ 34 h 38"/>
                <a:gd name="T44" fmla="*/ 44 w 49"/>
                <a:gd name="T45" fmla="*/ 33 h 38"/>
                <a:gd name="T46" fmla="*/ 41 w 49"/>
                <a:gd name="T47" fmla="*/ 31 h 38"/>
                <a:gd name="T48" fmla="*/ 41 w 49"/>
                <a:gd name="T49" fmla="*/ 31 h 38"/>
                <a:gd name="T50" fmla="*/ 35 w 49"/>
                <a:gd name="T51" fmla="*/ 29 h 38"/>
                <a:gd name="T52" fmla="*/ 29 w 49"/>
                <a:gd name="T53" fmla="*/ 27 h 38"/>
                <a:gd name="T54" fmla="*/ 26 w 49"/>
                <a:gd name="T55" fmla="*/ 26 h 38"/>
                <a:gd name="T56" fmla="*/ 22 w 49"/>
                <a:gd name="T57" fmla="*/ 24 h 38"/>
                <a:gd name="T58" fmla="*/ 19 w 49"/>
                <a:gd name="T59" fmla="*/ 22 h 38"/>
                <a:gd name="T60" fmla="*/ 17 w 49"/>
                <a:gd name="T61" fmla="*/ 19 h 38"/>
                <a:gd name="T62" fmla="*/ 11 w 49"/>
                <a:gd name="T63" fmla="*/ 6 h 38"/>
                <a:gd name="T64" fmla="*/ 9 w 49"/>
                <a:gd name="T65" fmla="*/ 4 h 38"/>
                <a:gd name="T66" fmla="*/ 8 w 49"/>
                <a:gd name="T67" fmla="*/ 3 h 38"/>
                <a:gd name="T68" fmla="*/ 7 w 49"/>
                <a:gd name="T69" fmla="*/ 2 h 38"/>
                <a:gd name="T70" fmla="*/ 5 w 49"/>
                <a:gd name="T71" fmla="*/ 1 h 38"/>
                <a:gd name="T72" fmla="*/ 4 w 49"/>
                <a:gd name="T73" fmla="*/ 1 h 38"/>
                <a:gd name="T74" fmla="*/ 0 w 49"/>
                <a:gd name="T75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38">
                  <a:moveTo>
                    <a:pt x="0" y="1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1" y="3"/>
                    <a:pt x="12" y="4"/>
                    <a:pt x="13" y="5"/>
                  </a:cubicBezTo>
                  <a:cubicBezTo>
                    <a:pt x="16" y="9"/>
                    <a:pt x="18" y="13"/>
                    <a:pt x="20" y="16"/>
                  </a:cubicBezTo>
                  <a:cubicBezTo>
                    <a:pt x="21" y="17"/>
                    <a:pt x="21" y="18"/>
                    <a:pt x="22" y="19"/>
                  </a:cubicBezTo>
                  <a:cubicBezTo>
                    <a:pt x="23" y="20"/>
                    <a:pt x="23" y="20"/>
                    <a:pt x="24" y="21"/>
                  </a:cubicBezTo>
                  <a:cubicBezTo>
                    <a:pt x="25" y="21"/>
                    <a:pt x="26" y="22"/>
                    <a:pt x="27" y="22"/>
                  </a:cubicBezTo>
                  <a:cubicBezTo>
                    <a:pt x="28" y="22"/>
                    <a:pt x="29" y="23"/>
                    <a:pt x="30" y="23"/>
                  </a:cubicBezTo>
                  <a:cubicBezTo>
                    <a:pt x="32" y="24"/>
                    <a:pt x="34" y="25"/>
                    <a:pt x="37" y="26"/>
                  </a:cubicBezTo>
                  <a:cubicBezTo>
                    <a:pt x="38" y="26"/>
                    <a:pt x="39" y="27"/>
                    <a:pt x="40" y="27"/>
                  </a:cubicBezTo>
                  <a:cubicBezTo>
                    <a:pt x="41" y="28"/>
                    <a:pt x="42" y="29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4" y="31"/>
                    <a:pt x="45" y="31"/>
                  </a:cubicBezTo>
                  <a:cubicBezTo>
                    <a:pt x="45" y="32"/>
                    <a:pt x="46" y="33"/>
                    <a:pt x="47" y="33"/>
                  </a:cubicBezTo>
                  <a:cubicBezTo>
                    <a:pt x="47" y="34"/>
                    <a:pt x="48" y="35"/>
                    <a:pt x="48" y="35"/>
                  </a:cubicBezTo>
                  <a:cubicBezTo>
                    <a:pt x="49" y="36"/>
                    <a:pt x="49" y="37"/>
                    <a:pt x="49" y="38"/>
                  </a:cubicBezTo>
                  <a:cubicBezTo>
                    <a:pt x="49" y="37"/>
                    <a:pt x="48" y="36"/>
                    <a:pt x="47" y="36"/>
                  </a:cubicBezTo>
                  <a:cubicBezTo>
                    <a:pt x="47" y="35"/>
                    <a:pt x="46" y="35"/>
                    <a:pt x="46" y="34"/>
                  </a:cubicBezTo>
                  <a:cubicBezTo>
                    <a:pt x="45" y="34"/>
                    <a:pt x="44" y="33"/>
                    <a:pt x="44" y="33"/>
                  </a:cubicBezTo>
                  <a:cubicBezTo>
                    <a:pt x="43" y="32"/>
                    <a:pt x="42" y="3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39" y="30"/>
                    <a:pt x="37" y="29"/>
                    <a:pt x="35" y="29"/>
                  </a:cubicBezTo>
                  <a:cubicBezTo>
                    <a:pt x="33" y="28"/>
                    <a:pt x="31" y="27"/>
                    <a:pt x="29" y="27"/>
                  </a:cubicBezTo>
                  <a:cubicBezTo>
                    <a:pt x="28" y="26"/>
                    <a:pt x="27" y="26"/>
                    <a:pt x="26" y="26"/>
                  </a:cubicBezTo>
                  <a:cubicBezTo>
                    <a:pt x="24" y="25"/>
                    <a:pt x="23" y="25"/>
                    <a:pt x="22" y="24"/>
                  </a:cubicBezTo>
                  <a:cubicBezTo>
                    <a:pt x="21" y="24"/>
                    <a:pt x="20" y="23"/>
                    <a:pt x="19" y="22"/>
                  </a:cubicBezTo>
                  <a:cubicBezTo>
                    <a:pt x="18" y="21"/>
                    <a:pt x="17" y="20"/>
                    <a:pt x="17" y="19"/>
                  </a:cubicBezTo>
                  <a:cubicBezTo>
                    <a:pt x="14" y="14"/>
                    <a:pt x="13" y="10"/>
                    <a:pt x="11" y="6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ï$ḻíḍe"/>
            <p:cNvSpPr/>
            <p:nvPr/>
          </p:nvSpPr>
          <p:spPr bwMode="auto">
            <a:xfrm>
              <a:off x="7943850" y="2703513"/>
              <a:ext cx="50800" cy="25400"/>
            </a:xfrm>
            <a:custGeom>
              <a:avLst/>
              <a:gdLst>
                <a:gd name="T0" fmla="*/ 0 w 19"/>
                <a:gd name="T1" fmla="*/ 0 h 10"/>
                <a:gd name="T2" fmla="*/ 4 w 19"/>
                <a:gd name="T3" fmla="*/ 1 h 10"/>
                <a:gd name="T4" fmla="*/ 11 w 19"/>
                <a:gd name="T5" fmla="*/ 3 h 10"/>
                <a:gd name="T6" fmla="*/ 14 w 19"/>
                <a:gd name="T7" fmla="*/ 5 h 10"/>
                <a:gd name="T8" fmla="*/ 17 w 19"/>
                <a:gd name="T9" fmla="*/ 7 h 10"/>
                <a:gd name="T10" fmla="*/ 19 w 19"/>
                <a:gd name="T11" fmla="*/ 10 h 10"/>
                <a:gd name="T12" fmla="*/ 15 w 19"/>
                <a:gd name="T13" fmla="*/ 9 h 10"/>
                <a:gd name="T14" fmla="*/ 12 w 19"/>
                <a:gd name="T15" fmla="*/ 8 h 10"/>
                <a:gd name="T16" fmla="*/ 9 w 19"/>
                <a:gd name="T17" fmla="*/ 7 h 10"/>
                <a:gd name="T18" fmla="*/ 3 w 19"/>
                <a:gd name="T19" fmla="*/ 3 h 10"/>
                <a:gd name="T20" fmla="*/ 0 w 1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0" y="0"/>
                    <a:pt x="2" y="0"/>
                    <a:pt x="4" y="1"/>
                  </a:cubicBezTo>
                  <a:cubicBezTo>
                    <a:pt x="6" y="1"/>
                    <a:pt x="8" y="2"/>
                    <a:pt x="11" y="3"/>
                  </a:cubicBezTo>
                  <a:cubicBezTo>
                    <a:pt x="12" y="4"/>
                    <a:pt x="13" y="4"/>
                    <a:pt x="14" y="5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7" y="10"/>
                    <a:pt x="15" y="9"/>
                  </a:cubicBezTo>
                  <a:cubicBezTo>
                    <a:pt x="14" y="9"/>
                    <a:pt x="13" y="8"/>
                    <a:pt x="12" y="8"/>
                  </a:cubicBezTo>
                  <a:cubicBezTo>
                    <a:pt x="11" y="8"/>
                    <a:pt x="10" y="7"/>
                    <a:pt x="9" y="7"/>
                  </a:cubicBezTo>
                  <a:cubicBezTo>
                    <a:pt x="6" y="5"/>
                    <a:pt x="4" y="4"/>
                    <a:pt x="3" y="3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îṣ1ídê"/>
            <p:cNvSpPr/>
            <p:nvPr/>
          </p:nvSpPr>
          <p:spPr bwMode="auto">
            <a:xfrm>
              <a:off x="7986713" y="2590800"/>
              <a:ext cx="61912" cy="128588"/>
            </a:xfrm>
            <a:custGeom>
              <a:avLst/>
              <a:gdLst>
                <a:gd name="T0" fmla="*/ 0 w 23"/>
                <a:gd name="T1" fmla="*/ 48 h 48"/>
                <a:gd name="T2" fmla="*/ 2 w 23"/>
                <a:gd name="T3" fmla="*/ 40 h 48"/>
                <a:gd name="T4" fmla="*/ 9 w 23"/>
                <a:gd name="T5" fmla="*/ 23 h 48"/>
                <a:gd name="T6" fmla="*/ 18 w 23"/>
                <a:gd name="T7" fmla="*/ 7 h 48"/>
                <a:gd name="T8" fmla="*/ 23 w 23"/>
                <a:gd name="T9" fmla="*/ 0 h 48"/>
                <a:gd name="T10" fmla="*/ 20 w 23"/>
                <a:gd name="T11" fmla="*/ 8 h 48"/>
                <a:gd name="T12" fmla="*/ 13 w 23"/>
                <a:gd name="T13" fmla="*/ 25 h 48"/>
                <a:gd name="T14" fmla="*/ 4 w 23"/>
                <a:gd name="T15" fmla="*/ 41 h 48"/>
                <a:gd name="T16" fmla="*/ 0 w 23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8">
                  <a:moveTo>
                    <a:pt x="0" y="48"/>
                  </a:moveTo>
                  <a:cubicBezTo>
                    <a:pt x="0" y="48"/>
                    <a:pt x="1" y="45"/>
                    <a:pt x="2" y="40"/>
                  </a:cubicBezTo>
                  <a:cubicBezTo>
                    <a:pt x="4" y="36"/>
                    <a:pt x="6" y="29"/>
                    <a:pt x="9" y="23"/>
                  </a:cubicBezTo>
                  <a:cubicBezTo>
                    <a:pt x="12" y="17"/>
                    <a:pt x="16" y="11"/>
                    <a:pt x="18" y="7"/>
                  </a:cubicBezTo>
                  <a:cubicBezTo>
                    <a:pt x="21" y="3"/>
                    <a:pt x="23" y="0"/>
                    <a:pt x="23" y="0"/>
                  </a:cubicBezTo>
                  <a:cubicBezTo>
                    <a:pt x="23" y="0"/>
                    <a:pt x="22" y="4"/>
                    <a:pt x="20" y="8"/>
                  </a:cubicBezTo>
                  <a:cubicBezTo>
                    <a:pt x="19" y="13"/>
                    <a:pt x="16" y="19"/>
                    <a:pt x="13" y="25"/>
                  </a:cubicBezTo>
                  <a:cubicBezTo>
                    <a:pt x="10" y="31"/>
                    <a:pt x="7" y="37"/>
                    <a:pt x="4" y="41"/>
                  </a:cubicBezTo>
                  <a:cubicBezTo>
                    <a:pt x="2" y="46"/>
                    <a:pt x="0" y="48"/>
                    <a:pt x="0" y="48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ïṡlíďe"/>
            <p:cNvSpPr/>
            <p:nvPr/>
          </p:nvSpPr>
          <p:spPr bwMode="auto">
            <a:xfrm>
              <a:off x="7970838" y="2573338"/>
              <a:ext cx="58737" cy="139700"/>
            </a:xfrm>
            <a:custGeom>
              <a:avLst/>
              <a:gdLst>
                <a:gd name="T0" fmla="*/ 0 w 22"/>
                <a:gd name="T1" fmla="*/ 53 h 53"/>
                <a:gd name="T2" fmla="*/ 1 w 22"/>
                <a:gd name="T3" fmla="*/ 44 h 53"/>
                <a:gd name="T4" fmla="*/ 3 w 22"/>
                <a:gd name="T5" fmla="*/ 40 h 53"/>
                <a:gd name="T6" fmla="*/ 4 w 22"/>
                <a:gd name="T7" fmla="*/ 35 h 53"/>
                <a:gd name="T8" fmla="*/ 8 w 22"/>
                <a:gd name="T9" fmla="*/ 25 h 53"/>
                <a:gd name="T10" fmla="*/ 17 w 22"/>
                <a:gd name="T11" fmla="*/ 7 h 53"/>
                <a:gd name="T12" fmla="*/ 22 w 22"/>
                <a:gd name="T13" fmla="*/ 0 h 53"/>
                <a:gd name="T14" fmla="*/ 19 w 22"/>
                <a:gd name="T15" fmla="*/ 8 h 53"/>
                <a:gd name="T16" fmla="*/ 12 w 22"/>
                <a:gd name="T17" fmla="*/ 27 h 53"/>
                <a:gd name="T18" fmla="*/ 8 w 22"/>
                <a:gd name="T19" fmla="*/ 36 h 53"/>
                <a:gd name="T20" fmla="*/ 6 w 22"/>
                <a:gd name="T21" fmla="*/ 41 h 53"/>
                <a:gd name="T22" fmla="*/ 4 w 22"/>
                <a:gd name="T23" fmla="*/ 44 h 53"/>
                <a:gd name="T24" fmla="*/ 0 w 22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3">
                  <a:moveTo>
                    <a:pt x="0" y="53"/>
                  </a:moveTo>
                  <a:cubicBezTo>
                    <a:pt x="0" y="53"/>
                    <a:pt x="0" y="49"/>
                    <a:pt x="1" y="44"/>
                  </a:cubicBezTo>
                  <a:cubicBezTo>
                    <a:pt x="2" y="42"/>
                    <a:pt x="2" y="41"/>
                    <a:pt x="3" y="40"/>
                  </a:cubicBezTo>
                  <a:cubicBezTo>
                    <a:pt x="3" y="38"/>
                    <a:pt x="4" y="37"/>
                    <a:pt x="4" y="35"/>
                  </a:cubicBezTo>
                  <a:cubicBezTo>
                    <a:pt x="6" y="32"/>
                    <a:pt x="7" y="28"/>
                    <a:pt x="8" y="25"/>
                  </a:cubicBezTo>
                  <a:cubicBezTo>
                    <a:pt x="11" y="19"/>
                    <a:pt x="15" y="12"/>
                    <a:pt x="17" y="7"/>
                  </a:cubicBezTo>
                  <a:cubicBezTo>
                    <a:pt x="20" y="3"/>
                    <a:pt x="22" y="0"/>
                    <a:pt x="22" y="0"/>
                  </a:cubicBezTo>
                  <a:cubicBezTo>
                    <a:pt x="22" y="0"/>
                    <a:pt x="21" y="3"/>
                    <a:pt x="19" y="8"/>
                  </a:cubicBezTo>
                  <a:cubicBezTo>
                    <a:pt x="18" y="14"/>
                    <a:pt x="15" y="20"/>
                    <a:pt x="12" y="27"/>
                  </a:cubicBezTo>
                  <a:cubicBezTo>
                    <a:pt x="11" y="30"/>
                    <a:pt x="9" y="33"/>
                    <a:pt x="8" y="36"/>
                  </a:cubicBezTo>
                  <a:cubicBezTo>
                    <a:pt x="7" y="38"/>
                    <a:pt x="6" y="39"/>
                    <a:pt x="6" y="41"/>
                  </a:cubicBezTo>
                  <a:cubicBezTo>
                    <a:pt x="5" y="42"/>
                    <a:pt x="4" y="43"/>
                    <a:pt x="4" y="44"/>
                  </a:cubicBezTo>
                  <a:cubicBezTo>
                    <a:pt x="2" y="49"/>
                    <a:pt x="0" y="53"/>
                    <a:pt x="0" y="53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isļîḋe"/>
            <p:cNvSpPr/>
            <p:nvPr/>
          </p:nvSpPr>
          <p:spPr bwMode="auto">
            <a:xfrm>
              <a:off x="7951788" y="2570163"/>
              <a:ext cx="61912" cy="134938"/>
            </a:xfrm>
            <a:custGeom>
              <a:avLst/>
              <a:gdLst>
                <a:gd name="T0" fmla="*/ 0 w 23"/>
                <a:gd name="T1" fmla="*/ 51 h 51"/>
                <a:gd name="T2" fmla="*/ 1 w 23"/>
                <a:gd name="T3" fmla="*/ 49 h 51"/>
                <a:gd name="T4" fmla="*/ 2 w 23"/>
                <a:gd name="T5" fmla="*/ 46 h 51"/>
                <a:gd name="T6" fmla="*/ 2 w 23"/>
                <a:gd name="T7" fmla="*/ 43 h 51"/>
                <a:gd name="T8" fmla="*/ 3 w 23"/>
                <a:gd name="T9" fmla="*/ 39 h 51"/>
                <a:gd name="T10" fmla="*/ 5 w 23"/>
                <a:gd name="T11" fmla="*/ 34 h 51"/>
                <a:gd name="T12" fmla="*/ 8 w 23"/>
                <a:gd name="T13" fmla="*/ 25 h 51"/>
                <a:gd name="T14" fmla="*/ 13 w 23"/>
                <a:gd name="T15" fmla="*/ 15 h 51"/>
                <a:gd name="T16" fmla="*/ 18 w 23"/>
                <a:gd name="T17" fmla="*/ 8 h 51"/>
                <a:gd name="T18" fmla="*/ 23 w 23"/>
                <a:gd name="T19" fmla="*/ 0 h 51"/>
                <a:gd name="T20" fmla="*/ 20 w 23"/>
                <a:gd name="T21" fmla="*/ 9 h 51"/>
                <a:gd name="T22" fmla="*/ 16 w 23"/>
                <a:gd name="T23" fmla="*/ 17 h 51"/>
                <a:gd name="T24" fmla="*/ 14 w 23"/>
                <a:gd name="T25" fmla="*/ 21 h 51"/>
                <a:gd name="T26" fmla="*/ 12 w 23"/>
                <a:gd name="T27" fmla="*/ 26 h 51"/>
                <a:gd name="T28" fmla="*/ 8 w 23"/>
                <a:gd name="T29" fmla="*/ 35 h 51"/>
                <a:gd name="T30" fmla="*/ 6 w 23"/>
                <a:gd name="T31" fmla="*/ 40 h 51"/>
                <a:gd name="T32" fmla="*/ 5 w 23"/>
                <a:gd name="T33" fmla="*/ 44 h 51"/>
                <a:gd name="T34" fmla="*/ 3 w 23"/>
                <a:gd name="T35" fmla="*/ 47 h 51"/>
                <a:gd name="T36" fmla="*/ 2 w 23"/>
                <a:gd name="T37" fmla="*/ 49 h 51"/>
                <a:gd name="T38" fmla="*/ 0 w 23"/>
                <a:gd name="T3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51">
                  <a:moveTo>
                    <a:pt x="0" y="51"/>
                  </a:moveTo>
                  <a:cubicBezTo>
                    <a:pt x="0" y="51"/>
                    <a:pt x="1" y="50"/>
                    <a:pt x="1" y="49"/>
                  </a:cubicBezTo>
                  <a:cubicBezTo>
                    <a:pt x="1" y="48"/>
                    <a:pt x="2" y="47"/>
                    <a:pt x="2" y="46"/>
                  </a:cubicBezTo>
                  <a:cubicBezTo>
                    <a:pt x="2" y="45"/>
                    <a:pt x="2" y="44"/>
                    <a:pt x="2" y="43"/>
                  </a:cubicBezTo>
                  <a:cubicBezTo>
                    <a:pt x="3" y="42"/>
                    <a:pt x="3" y="40"/>
                    <a:pt x="3" y="39"/>
                  </a:cubicBezTo>
                  <a:cubicBezTo>
                    <a:pt x="4" y="37"/>
                    <a:pt x="4" y="36"/>
                    <a:pt x="5" y="34"/>
                  </a:cubicBezTo>
                  <a:cubicBezTo>
                    <a:pt x="6" y="31"/>
                    <a:pt x="7" y="28"/>
                    <a:pt x="8" y="25"/>
                  </a:cubicBezTo>
                  <a:cubicBezTo>
                    <a:pt x="10" y="21"/>
                    <a:pt x="11" y="18"/>
                    <a:pt x="13" y="15"/>
                  </a:cubicBezTo>
                  <a:cubicBezTo>
                    <a:pt x="15" y="12"/>
                    <a:pt x="16" y="10"/>
                    <a:pt x="18" y="8"/>
                  </a:cubicBezTo>
                  <a:cubicBezTo>
                    <a:pt x="20" y="3"/>
                    <a:pt x="23" y="0"/>
                    <a:pt x="23" y="0"/>
                  </a:cubicBezTo>
                  <a:cubicBezTo>
                    <a:pt x="23" y="0"/>
                    <a:pt x="22" y="4"/>
                    <a:pt x="20" y="9"/>
                  </a:cubicBezTo>
                  <a:cubicBezTo>
                    <a:pt x="19" y="11"/>
                    <a:pt x="17" y="14"/>
                    <a:pt x="16" y="17"/>
                  </a:cubicBezTo>
                  <a:cubicBezTo>
                    <a:pt x="15" y="18"/>
                    <a:pt x="15" y="20"/>
                    <a:pt x="14" y="21"/>
                  </a:cubicBezTo>
                  <a:cubicBezTo>
                    <a:pt x="13" y="23"/>
                    <a:pt x="13" y="25"/>
                    <a:pt x="12" y="26"/>
                  </a:cubicBezTo>
                  <a:cubicBezTo>
                    <a:pt x="11" y="29"/>
                    <a:pt x="9" y="32"/>
                    <a:pt x="8" y="35"/>
                  </a:cubicBezTo>
                  <a:cubicBezTo>
                    <a:pt x="7" y="37"/>
                    <a:pt x="7" y="38"/>
                    <a:pt x="6" y="40"/>
                  </a:cubicBezTo>
                  <a:cubicBezTo>
                    <a:pt x="6" y="41"/>
                    <a:pt x="5" y="42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8"/>
                    <a:pt x="2" y="49"/>
                    <a:pt x="2" y="49"/>
                  </a:cubicBezTo>
                  <a:cubicBezTo>
                    <a:pt x="1" y="51"/>
                    <a:pt x="0" y="51"/>
                    <a:pt x="0" y="51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íšliďe"/>
            <p:cNvSpPr/>
            <p:nvPr/>
          </p:nvSpPr>
          <p:spPr bwMode="auto">
            <a:xfrm>
              <a:off x="7588250" y="3503613"/>
              <a:ext cx="166687" cy="307975"/>
            </a:xfrm>
            <a:custGeom>
              <a:avLst/>
              <a:gdLst>
                <a:gd name="T0" fmla="*/ 58 w 63"/>
                <a:gd name="T1" fmla="*/ 0 h 116"/>
                <a:gd name="T2" fmla="*/ 41 w 63"/>
                <a:gd name="T3" fmla="*/ 1 h 116"/>
                <a:gd name="T4" fmla="*/ 21 w 63"/>
                <a:gd name="T5" fmla="*/ 7 h 116"/>
                <a:gd name="T6" fmla="*/ 12 w 63"/>
                <a:gd name="T7" fmla="*/ 1 h 116"/>
                <a:gd name="T8" fmla="*/ 2 w 63"/>
                <a:gd name="T9" fmla="*/ 1 h 116"/>
                <a:gd name="T10" fmla="*/ 1 w 63"/>
                <a:gd name="T11" fmla="*/ 21 h 116"/>
                <a:gd name="T12" fmla="*/ 4 w 63"/>
                <a:gd name="T13" fmla="*/ 55 h 116"/>
                <a:gd name="T14" fmla="*/ 26 w 63"/>
                <a:gd name="T15" fmla="*/ 109 h 116"/>
                <a:gd name="T16" fmla="*/ 33 w 63"/>
                <a:gd name="T17" fmla="*/ 115 h 116"/>
                <a:gd name="T18" fmla="*/ 43 w 63"/>
                <a:gd name="T19" fmla="*/ 105 h 116"/>
                <a:gd name="T20" fmla="*/ 56 w 63"/>
                <a:gd name="T21" fmla="*/ 72 h 116"/>
                <a:gd name="T22" fmla="*/ 58 w 63"/>
                <a:gd name="T23" fmla="*/ 47 h 116"/>
                <a:gd name="T24" fmla="*/ 63 w 63"/>
                <a:gd name="T25" fmla="*/ 16 h 116"/>
                <a:gd name="T26" fmla="*/ 58 w 63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16">
                  <a:moveTo>
                    <a:pt x="58" y="0"/>
                  </a:moveTo>
                  <a:cubicBezTo>
                    <a:pt x="54" y="4"/>
                    <a:pt x="46" y="2"/>
                    <a:pt x="41" y="1"/>
                  </a:cubicBezTo>
                  <a:cubicBezTo>
                    <a:pt x="40" y="8"/>
                    <a:pt x="26" y="11"/>
                    <a:pt x="21" y="7"/>
                  </a:cubicBezTo>
                  <a:cubicBezTo>
                    <a:pt x="18" y="6"/>
                    <a:pt x="16" y="2"/>
                    <a:pt x="1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7"/>
                    <a:pt x="0" y="15"/>
                    <a:pt x="1" y="21"/>
                  </a:cubicBezTo>
                  <a:cubicBezTo>
                    <a:pt x="2" y="32"/>
                    <a:pt x="2" y="44"/>
                    <a:pt x="4" y="55"/>
                  </a:cubicBezTo>
                  <a:cubicBezTo>
                    <a:pt x="9" y="72"/>
                    <a:pt x="12" y="94"/>
                    <a:pt x="26" y="109"/>
                  </a:cubicBezTo>
                  <a:cubicBezTo>
                    <a:pt x="28" y="110"/>
                    <a:pt x="31" y="114"/>
                    <a:pt x="33" y="115"/>
                  </a:cubicBezTo>
                  <a:cubicBezTo>
                    <a:pt x="38" y="116"/>
                    <a:pt x="42" y="108"/>
                    <a:pt x="43" y="105"/>
                  </a:cubicBezTo>
                  <a:cubicBezTo>
                    <a:pt x="49" y="94"/>
                    <a:pt x="54" y="84"/>
                    <a:pt x="56" y="72"/>
                  </a:cubicBezTo>
                  <a:cubicBezTo>
                    <a:pt x="58" y="64"/>
                    <a:pt x="58" y="56"/>
                    <a:pt x="58" y="47"/>
                  </a:cubicBezTo>
                  <a:cubicBezTo>
                    <a:pt x="59" y="37"/>
                    <a:pt x="62" y="27"/>
                    <a:pt x="63" y="1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ïṣlîdè"/>
            <p:cNvSpPr/>
            <p:nvPr/>
          </p:nvSpPr>
          <p:spPr bwMode="auto">
            <a:xfrm>
              <a:off x="7624763" y="3540125"/>
              <a:ext cx="90487" cy="263525"/>
            </a:xfrm>
            <a:custGeom>
              <a:avLst/>
              <a:gdLst>
                <a:gd name="T0" fmla="*/ 11 w 34"/>
                <a:gd name="T1" fmla="*/ 0 h 99"/>
                <a:gd name="T2" fmla="*/ 7 w 34"/>
                <a:gd name="T3" fmla="*/ 32 h 99"/>
                <a:gd name="T4" fmla="*/ 0 w 34"/>
                <a:gd name="T5" fmla="*/ 70 h 99"/>
                <a:gd name="T6" fmla="*/ 8 w 34"/>
                <a:gd name="T7" fmla="*/ 85 h 99"/>
                <a:gd name="T8" fmla="*/ 19 w 34"/>
                <a:gd name="T9" fmla="*/ 99 h 99"/>
                <a:gd name="T10" fmla="*/ 23 w 34"/>
                <a:gd name="T11" fmla="*/ 88 h 99"/>
                <a:gd name="T12" fmla="*/ 32 w 34"/>
                <a:gd name="T13" fmla="*/ 66 h 99"/>
                <a:gd name="T14" fmla="*/ 34 w 34"/>
                <a:gd name="T15" fmla="*/ 63 h 99"/>
                <a:gd name="T16" fmla="*/ 31 w 34"/>
                <a:gd name="T17" fmla="*/ 55 h 99"/>
                <a:gd name="T18" fmla="*/ 25 w 34"/>
                <a:gd name="T19" fmla="*/ 31 h 99"/>
                <a:gd name="T20" fmla="*/ 20 w 34"/>
                <a:gd name="T21" fmla="*/ 0 h 99"/>
                <a:gd name="T22" fmla="*/ 11 w 34"/>
                <a:gd name="T2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99">
                  <a:moveTo>
                    <a:pt x="11" y="0"/>
                  </a:moveTo>
                  <a:cubicBezTo>
                    <a:pt x="11" y="10"/>
                    <a:pt x="9" y="22"/>
                    <a:pt x="7" y="32"/>
                  </a:cubicBezTo>
                  <a:cubicBezTo>
                    <a:pt x="4" y="45"/>
                    <a:pt x="3" y="58"/>
                    <a:pt x="0" y="70"/>
                  </a:cubicBezTo>
                  <a:cubicBezTo>
                    <a:pt x="1" y="75"/>
                    <a:pt x="5" y="81"/>
                    <a:pt x="8" y="85"/>
                  </a:cubicBezTo>
                  <a:cubicBezTo>
                    <a:pt x="11" y="90"/>
                    <a:pt x="15" y="96"/>
                    <a:pt x="19" y="99"/>
                  </a:cubicBezTo>
                  <a:cubicBezTo>
                    <a:pt x="21" y="96"/>
                    <a:pt x="22" y="92"/>
                    <a:pt x="23" y="88"/>
                  </a:cubicBezTo>
                  <a:cubicBezTo>
                    <a:pt x="26" y="81"/>
                    <a:pt x="29" y="74"/>
                    <a:pt x="32" y="66"/>
                  </a:cubicBezTo>
                  <a:cubicBezTo>
                    <a:pt x="33" y="65"/>
                    <a:pt x="34" y="64"/>
                    <a:pt x="34" y="63"/>
                  </a:cubicBezTo>
                  <a:cubicBezTo>
                    <a:pt x="34" y="61"/>
                    <a:pt x="32" y="57"/>
                    <a:pt x="31" y="55"/>
                  </a:cubicBezTo>
                  <a:cubicBezTo>
                    <a:pt x="29" y="47"/>
                    <a:pt x="27" y="39"/>
                    <a:pt x="25" y="31"/>
                  </a:cubicBezTo>
                  <a:cubicBezTo>
                    <a:pt x="23" y="21"/>
                    <a:pt x="21" y="10"/>
                    <a:pt x="2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932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îṣļîḍê"/>
            <p:cNvSpPr/>
            <p:nvPr/>
          </p:nvSpPr>
          <p:spPr bwMode="auto">
            <a:xfrm>
              <a:off x="7640638" y="3527425"/>
              <a:ext cx="53975" cy="71438"/>
            </a:xfrm>
            <a:custGeom>
              <a:avLst/>
              <a:gdLst>
                <a:gd name="T0" fmla="*/ 17 w 20"/>
                <a:gd name="T1" fmla="*/ 1 h 27"/>
                <a:gd name="T2" fmla="*/ 4 w 20"/>
                <a:gd name="T3" fmla="*/ 3 h 27"/>
                <a:gd name="T4" fmla="*/ 3 w 20"/>
                <a:gd name="T5" fmla="*/ 16 h 27"/>
                <a:gd name="T6" fmla="*/ 19 w 20"/>
                <a:gd name="T7" fmla="*/ 4 h 27"/>
                <a:gd name="T8" fmla="*/ 17 w 20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17" y="1"/>
                  </a:moveTo>
                  <a:cubicBezTo>
                    <a:pt x="13" y="1"/>
                    <a:pt x="7" y="0"/>
                    <a:pt x="4" y="3"/>
                  </a:cubicBezTo>
                  <a:cubicBezTo>
                    <a:pt x="0" y="5"/>
                    <a:pt x="1" y="13"/>
                    <a:pt x="3" y="16"/>
                  </a:cubicBezTo>
                  <a:cubicBezTo>
                    <a:pt x="11" y="27"/>
                    <a:pt x="20" y="13"/>
                    <a:pt x="19" y="4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A62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í$ľïďé"/>
            <p:cNvSpPr/>
            <p:nvPr/>
          </p:nvSpPr>
          <p:spPr bwMode="auto">
            <a:xfrm>
              <a:off x="7593013" y="3492500"/>
              <a:ext cx="74612" cy="104775"/>
            </a:xfrm>
            <a:custGeom>
              <a:avLst/>
              <a:gdLst>
                <a:gd name="T0" fmla="*/ 28 w 28"/>
                <a:gd name="T1" fmla="*/ 11 h 39"/>
                <a:gd name="T2" fmla="*/ 20 w 28"/>
                <a:gd name="T3" fmla="*/ 22 h 39"/>
                <a:gd name="T4" fmla="*/ 9 w 28"/>
                <a:gd name="T5" fmla="*/ 39 h 39"/>
                <a:gd name="T6" fmla="*/ 4 w 28"/>
                <a:gd name="T7" fmla="*/ 22 h 39"/>
                <a:gd name="T8" fmla="*/ 0 w 28"/>
                <a:gd name="T9" fmla="*/ 4 h 39"/>
                <a:gd name="T10" fmla="*/ 10 w 28"/>
                <a:gd name="T11" fmla="*/ 2 h 39"/>
                <a:gd name="T12" fmla="*/ 12 w 28"/>
                <a:gd name="T13" fmla="*/ 0 h 39"/>
                <a:gd name="T14" fmla="*/ 13 w 28"/>
                <a:gd name="T15" fmla="*/ 1 h 39"/>
                <a:gd name="T16" fmla="*/ 22 w 28"/>
                <a:gd name="T17" fmla="*/ 7 h 39"/>
                <a:gd name="T18" fmla="*/ 28 w 28"/>
                <a:gd name="T1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9">
                  <a:moveTo>
                    <a:pt x="28" y="11"/>
                  </a:moveTo>
                  <a:cubicBezTo>
                    <a:pt x="25" y="14"/>
                    <a:pt x="22" y="18"/>
                    <a:pt x="20" y="22"/>
                  </a:cubicBezTo>
                  <a:cubicBezTo>
                    <a:pt x="16" y="27"/>
                    <a:pt x="11" y="33"/>
                    <a:pt x="9" y="39"/>
                  </a:cubicBezTo>
                  <a:cubicBezTo>
                    <a:pt x="6" y="35"/>
                    <a:pt x="5" y="28"/>
                    <a:pt x="4" y="22"/>
                  </a:cubicBezTo>
                  <a:cubicBezTo>
                    <a:pt x="3" y="16"/>
                    <a:pt x="2" y="10"/>
                    <a:pt x="0" y="4"/>
                  </a:cubicBezTo>
                  <a:cubicBezTo>
                    <a:pt x="4" y="4"/>
                    <a:pt x="7" y="4"/>
                    <a:pt x="10" y="2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3" y="0"/>
                    <a:pt x="12" y="1"/>
                    <a:pt x="13" y="1"/>
                  </a:cubicBezTo>
                  <a:cubicBezTo>
                    <a:pt x="16" y="3"/>
                    <a:pt x="19" y="5"/>
                    <a:pt x="22" y="7"/>
                  </a:cubicBezTo>
                  <a:lnTo>
                    <a:pt x="2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íṧliḑé"/>
            <p:cNvSpPr/>
            <p:nvPr/>
          </p:nvSpPr>
          <p:spPr bwMode="auto">
            <a:xfrm>
              <a:off x="7667625" y="3495675"/>
              <a:ext cx="63500" cy="93663"/>
            </a:xfrm>
            <a:custGeom>
              <a:avLst/>
              <a:gdLst>
                <a:gd name="T0" fmla="*/ 14 w 24"/>
                <a:gd name="T1" fmla="*/ 0 h 35"/>
                <a:gd name="T2" fmla="*/ 0 w 24"/>
                <a:gd name="T3" fmla="*/ 13 h 35"/>
                <a:gd name="T4" fmla="*/ 17 w 24"/>
                <a:gd name="T5" fmla="*/ 35 h 35"/>
                <a:gd name="T6" fmla="*/ 21 w 24"/>
                <a:gd name="T7" fmla="*/ 15 h 35"/>
                <a:gd name="T8" fmla="*/ 24 w 24"/>
                <a:gd name="T9" fmla="*/ 2 h 35"/>
                <a:gd name="T10" fmla="*/ 14 w 24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5">
                  <a:moveTo>
                    <a:pt x="14" y="0"/>
                  </a:moveTo>
                  <a:cubicBezTo>
                    <a:pt x="9" y="4"/>
                    <a:pt x="5" y="9"/>
                    <a:pt x="0" y="13"/>
                  </a:cubicBezTo>
                  <a:cubicBezTo>
                    <a:pt x="4" y="21"/>
                    <a:pt x="9" y="31"/>
                    <a:pt x="17" y="35"/>
                  </a:cubicBezTo>
                  <a:cubicBezTo>
                    <a:pt x="20" y="30"/>
                    <a:pt x="20" y="21"/>
                    <a:pt x="21" y="15"/>
                  </a:cubicBezTo>
                  <a:cubicBezTo>
                    <a:pt x="22" y="11"/>
                    <a:pt x="23" y="6"/>
                    <a:pt x="24" y="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ïṩ1îďé"/>
            <p:cNvSpPr/>
            <p:nvPr/>
          </p:nvSpPr>
          <p:spPr bwMode="auto">
            <a:xfrm>
              <a:off x="7645400" y="2936875"/>
              <a:ext cx="344487" cy="1252538"/>
            </a:xfrm>
            <a:custGeom>
              <a:avLst/>
              <a:gdLst>
                <a:gd name="T0" fmla="*/ 91 w 129"/>
                <a:gd name="T1" fmla="*/ 0 h 471"/>
                <a:gd name="T2" fmla="*/ 127 w 129"/>
                <a:gd name="T3" fmla="*/ 5 h 471"/>
                <a:gd name="T4" fmla="*/ 128 w 129"/>
                <a:gd name="T5" fmla="*/ 36 h 471"/>
                <a:gd name="T6" fmla="*/ 115 w 129"/>
                <a:gd name="T7" fmla="*/ 153 h 471"/>
                <a:gd name="T8" fmla="*/ 85 w 129"/>
                <a:gd name="T9" fmla="*/ 237 h 471"/>
                <a:gd name="T10" fmla="*/ 66 w 129"/>
                <a:gd name="T11" fmla="*/ 315 h 471"/>
                <a:gd name="T12" fmla="*/ 59 w 129"/>
                <a:gd name="T13" fmla="*/ 376 h 471"/>
                <a:gd name="T14" fmla="*/ 83 w 129"/>
                <a:gd name="T15" fmla="*/ 425 h 471"/>
                <a:gd name="T16" fmla="*/ 70 w 129"/>
                <a:gd name="T17" fmla="*/ 448 h 471"/>
                <a:gd name="T18" fmla="*/ 48 w 129"/>
                <a:gd name="T19" fmla="*/ 465 h 471"/>
                <a:gd name="T20" fmla="*/ 3 w 129"/>
                <a:gd name="T21" fmla="*/ 428 h 471"/>
                <a:gd name="T22" fmla="*/ 3 w 129"/>
                <a:gd name="T23" fmla="*/ 373 h 471"/>
                <a:gd name="T24" fmla="*/ 9 w 129"/>
                <a:gd name="T25" fmla="*/ 331 h 471"/>
                <a:gd name="T26" fmla="*/ 33 w 129"/>
                <a:gd name="T27" fmla="*/ 243 h 471"/>
                <a:gd name="T28" fmla="*/ 38 w 129"/>
                <a:gd name="T29" fmla="*/ 207 h 471"/>
                <a:gd name="T30" fmla="*/ 56 w 129"/>
                <a:gd name="T31" fmla="*/ 192 h 471"/>
                <a:gd name="T32" fmla="*/ 76 w 129"/>
                <a:gd name="T33" fmla="*/ 162 h 471"/>
                <a:gd name="T34" fmla="*/ 88 w 129"/>
                <a:gd name="T35" fmla="*/ 123 h 471"/>
                <a:gd name="T36" fmla="*/ 92 w 129"/>
                <a:gd name="T37" fmla="*/ 57 h 471"/>
                <a:gd name="T38" fmla="*/ 93 w 129"/>
                <a:gd name="T39" fmla="*/ 31 h 471"/>
                <a:gd name="T40" fmla="*/ 91 w 129"/>
                <a:gd name="T41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471">
                  <a:moveTo>
                    <a:pt x="91" y="0"/>
                  </a:moveTo>
                  <a:cubicBezTo>
                    <a:pt x="103" y="3"/>
                    <a:pt x="119" y="3"/>
                    <a:pt x="127" y="5"/>
                  </a:cubicBezTo>
                  <a:cubicBezTo>
                    <a:pt x="127" y="5"/>
                    <a:pt x="129" y="24"/>
                    <a:pt x="128" y="36"/>
                  </a:cubicBezTo>
                  <a:cubicBezTo>
                    <a:pt x="126" y="67"/>
                    <a:pt x="124" y="120"/>
                    <a:pt x="115" y="153"/>
                  </a:cubicBezTo>
                  <a:cubicBezTo>
                    <a:pt x="104" y="192"/>
                    <a:pt x="95" y="197"/>
                    <a:pt x="85" y="237"/>
                  </a:cubicBezTo>
                  <a:cubicBezTo>
                    <a:pt x="80" y="262"/>
                    <a:pt x="72" y="289"/>
                    <a:pt x="66" y="315"/>
                  </a:cubicBezTo>
                  <a:cubicBezTo>
                    <a:pt x="61" y="336"/>
                    <a:pt x="57" y="355"/>
                    <a:pt x="59" y="376"/>
                  </a:cubicBezTo>
                  <a:cubicBezTo>
                    <a:pt x="59" y="378"/>
                    <a:pt x="84" y="409"/>
                    <a:pt x="83" y="425"/>
                  </a:cubicBezTo>
                  <a:cubicBezTo>
                    <a:pt x="83" y="434"/>
                    <a:pt x="76" y="443"/>
                    <a:pt x="70" y="448"/>
                  </a:cubicBezTo>
                  <a:cubicBezTo>
                    <a:pt x="64" y="454"/>
                    <a:pt x="56" y="462"/>
                    <a:pt x="48" y="465"/>
                  </a:cubicBezTo>
                  <a:cubicBezTo>
                    <a:pt x="35" y="471"/>
                    <a:pt x="5" y="441"/>
                    <a:pt x="3" y="428"/>
                  </a:cubicBezTo>
                  <a:cubicBezTo>
                    <a:pt x="0" y="411"/>
                    <a:pt x="3" y="390"/>
                    <a:pt x="3" y="373"/>
                  </a:cubicBezTo>
                  <a:cubicBezTo>
                    <a:pt x="3" y="357"/>
                    <a:pt x="3" y="345"/>
                    <a:pt x="9" y="331"/>
                  </a:cubicBezTo>
                  <a:cubicBezTo>
                    <a:pt x="22" y="303"/>
                    <a:pt x="29" y="273"/>
                    <a:pt x="33" y="243"/>
                  </a:cubicBezTo>
                  <a:cubicBezTo>
                    <a:pt x="35" y="234"/>
                    <a:pt x="34" y="215"/>
                    <a:pt x="38" y="207"/>
                  </a:cubicBezTo>
                  <a:cubicBezTo>
                    <a:pt x="42" y="200"/>
                    <a:pt x="50" y="196"/>
                    <a:pt x="56" y="192"/>
                  </a:cubicBezTo>
                  <a:cubicBezTo>
                    <a:pt x="66" y="185"/>
                    <a:pt x="72" y="173"/>
                    <a:pt x="76" y="162"/>
                  </a:cubicBezTo>
                  <a:cubicBezTo>
                    <a:pt x="81" y="149"/>
                    <a:pt x="86" y="136"/>
                    <a:pt x="88" y="123"/>
                  </a:cubicBezTo>
                  <a:cubicBezTo>
                    <a:pt x="91" y="101"/>
                    <a:pt x="92" y="79"/>
                    <a:pt x="92" y="57"/>
                  </a:cubicBezTo>
                  <a:cubicBezTo>
                    <a:pt x="93" y="48"/>
                    <a:pt x="93" y="40"/>
                    <a:pt x="93" y="31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ïṩḷïḑé"/>
            <p:cNvSpPr/>
            <p:nvPr/>
          </p:nvSpPr>
          <p:spPr bwMode="auto">
            <a:xfrm>
              <a:off x="7813675" y="3444875"/>
              <a:ext cx="23812" cy="15875"/>
            </a:xfrm>
            <a:custGeom>
              <a:avLst/>
              <a:gdLst>
                <a:gd name="T0" fmla="*/ 0 w 9"/>
                <a:gd name="T1" fmla="*/ 0 h 6"/>
                <a:gd name="T2" fmla="*/ 2 w 9"/>
                <a:gd name="T3" fmla="*/ 0 h 6"/>
                <a:gd name="T4" fmla="*/ 5 w 9"/>
                <a:gd name="T5" fmla="*/ 1 h 6"/>
                <a:gd name="T6" fmla="*/ 8 w 9"/>
                <a:gd name="T7" fmla="*/ 4 h 6"/>
                <a:gd name="T8" fmla="*/ 9 w 9"/>
                <a:gd name="T9" fmla="*/ 5 h 6"/>
                <a:gd name="T10" fmla="*/ 7 w 9"/>
                <a:gd name="T11" fmla="*/ 5 h 6"/>
                <a:gd name="T12" fmla="*/ 3 w 9"/>
                <a:gd name="T13" fmla="*/ 4 h 6"/>
                <a:gd name="T14" fmla="*/ 1 w 9"/>
                <a:gd name="T15" fmla="*/ 2 h 6"/>
                <a:gd name="T16" fmla="*/ 0 w 9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8" y="6"/>
                    <a:pt x="7" y="5"/>
                  </a:cubicBezTo>
                  <a:cubicBezTo>
                    <a:pt x="6" y="5"/>
                    <a:pt x="5" y="5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îśľïḑè"/>
            <p:cNvSpPr/>
            <p:nvPr/>
          </p:nvSpPr>
          <p:spPr bwMode="auto">
            <a:xfrm>
              <a:off x="7726363" y="3929063"/>
              <a:ext cx="42862" cy="42863"/>
            </a:xfrm>
            <a:custGeom>
              <a:avLst/>
              <a:gdLst>
                <a:gd name="T0" fmla="*/ 16 w 16"/>
                <a:gd name="T1" fmla="*/ 0 h 16"/>
                <a:gd name="T2" fmla="*/ 15 w 16"/>
                <a:gd name="T3" fmla="*/ 4 h 16"/>
                <a:gd name="T4" fmla="*/ 10 w 16"/>
                <a:gd name="T5" fmla="*/ 10 h 16"/>
                <a:gd name="T6" fmla="*/ 7 w 16"/>
                <a:gd name="T7" fmla="*/ 13 h 16"/>
                <a:gd name="T8" fmla="*/ 4 w 16"/>
                <a:gd name="T9" fmla="*/ 15 h 16"/>
                <a:gd name="T10" fmla="*/ 0 w 16"/>
                <a:gd name="T11" fmla="*/ 16 h 16"/>
                <a:gd name="T12" fmla="*/ 2 w 16"/>
                <a:gd name="T13" fmla="*/ 13 h 16"/>
                <a:gd name="T14" fmla="*/ 4 w 16"/>
                <a:gd name="T15" fmla="*/ 12 h 16"/>
                <a:gd name="T16" fmla="*/ 5 w 16"/>
                <a:gd name="T17" fmla="*/ 10 h 16"/>
                <a:gd name="T18" fmla="*/ 7 w 16"/>
                <a:gd name="T19" fmla="*/ 8 h 16"/>
                <a:gd name="T20" fmla="*/ 13 w 16"/>
                <a:gd name="T21" fmla="*/ 2 h 16"/>
                <a:gd name="T22" fmla="*/ 16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16" y="0"/>
                  </a:moveTo>
                  <a:cubicBezTo>
                    <a:pt x="16" y="0"/>
                    <a:pt x="16" y="2"/>
                    <a:pt x="15" y="4"/>
                  </a:cubicBezTo>
                  <a:cubicBezTo>
                    <a:pt x="14" y="6"/>
                    <a:pt x="12" y="8"/>
                    <a:pt x="10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6" y="14"/>
                    <a:pt x="5" y="14"/>
                    <a:pt x="4" y="15"/>
                  </a:cubicBezTo>
                  <a:cubicBezTo>
                    <a:pt x="2" y="16"/>
                    <a:pt x="0" y="16"/>
                    <a:pt x="0" y="16"/>
                  </a:cubicBezTo>
                  <a:cubicBezTo>
                    <a:pt x="0" y="16"/>
                    <a:pt x="1" y="15"/>
                    <a:pt x="2" y="13"/>
                  </a:cubicBezTo>
                  <a:cubicBezTo>
                    <a:pt x="3" y="13"/>
                    <a:pt x="3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6" y="9"/>
                    <a:pt x="7" y="9"/>
                    <a:pt x="7" y="8"/>
                  </a:cubicBezTo>
                  <a:cubicBezTo>
                    <a:pt x="9" y="6"/>
                    <a:pt x="11" y="4"/>
                    <a:pt x="13" y="2"/>
                  </a:cubicBezTo>
                  <a:cubicBezTo>
                    <a:pt x="15" y="1"/>
                    <a:pt x="16" y="0"/>
                    <a:pt x="16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îṥḷîde"/>
            <p:cNvSpPr/>
            <p:nvPr/>
          </p:nvSpPr>
          <p:spPr bwMode="auto">
            <a:xfrm>
              <a:off x="7323138" y="2992438"/>
              <a:ext cx="381000" cy="1173163"/>
            </a:xfrm>
            <a:custGeom>
              <a:avLst/>
              <a:gdLst>
                <a:gd name="T0" fmla="*/ 2 w 143"/>
                <a:gd name="T1" fmla="*/ 10 h 441"/>
                <a:gd name="T2" fmla="*/ 37 w 143"/>
                <a:gd name="T3" fmla="*/ 0 h 441"/>
                <a:gd name="T4" fmla="*/ 40 w 143"/>
                <a:gd name="T5" fmla="*/ 62 h 441"/>
                <a:gd name="T6" fmla="*/ 43 w 143"/>
                <a:gd name="T7" fmla="*/ 109 h 441"/>
                <a:gd name="T8" fmla="*/ 46 w 143"/>
                <a:gd name="T9" fmla="*/ 135 h 441"/>
                <a:gd name="T10" fmla="*/ 54 w 143"/>
                <a:gd name="T11" fmla="*/ 148 h 441"/>
                <a:gd name="T12" fmla="*/ 75 w 143"/>
                <a:gd name="T13" fmla="*/ 169 h 441"/>
                <a:gd name="T14" fmla="*/ 104 w 143"/>
                <a:gd name="T15" fmla="*/ 193 h 441"/>
                <a:gd name="T16" fmla="*/ 123 w 143"/>
                <a:gd name="T17" fmla="*/ 274 h 441"/>
                <a:gd name="T18" fmla="*/ 137 w 143"/>
                <a:gd name="T19" fmla="*/ 307 h 441"/>
                <a:gd name="T20" fmla="*/ 142 w 143"/>
                <a:gd name="T21" fmla="*/ 342 h 441"/>
                <a:gd name="T22" fmla="*/ 137 w 143"/>
                <a:gd name="T23" fmla="*/ 395 h 441"/>
                <a:gd name="T24" fmla="*/ 133 w 143"/>
                <a:gd name="T25" fmla="*/ 415 h 441"/>
                <a:gd name="T26" fmla="*/ 104 w 143"/>
                <a:gd name="T27" fmla="*/ 440 h 441"/>
                <a:gd name="T28" fmla="*/ 91 w 143"/>
                <a:gd name="T29" fmla="*/ 432 h 441"/>
                <a:gd name="T30" fmla="*/ 71 w 143"/>
                <a:gd name="T31" fmla="*/ 417 h 441"/>
                <a:gd name="T32" fmla="*/ 59 w 143"/>
                <a:gd name="T33" fmla="*/ 406 h 441"/>
                <a:gd name="T34" fmla="*/ 52 w 143"/>
                <a:gd name="T35" fmla="*/ 391 h 441"/>
                <a:gd name="T36" fmla="*/ 61 w 143"/>
                <a:gd name="T37" fmla="*/ 375 h 441"/>
                <a:gd name="T38" fmla="*/ 74 w 143"/>
                <a:gd name="T39" fmla="*/ 354 h 441"/>
                <a:gd name="T40" fmla="*/ 77 w 143"/>
                <a:gd name="T41" fmla="*/ 321 h 441"/>
                <a:gd name="T42" fmla="*/ 70 w 143"/>
                <a:gd name="T43" fmla="*/ 282 h 441"/>
                <a:gd name="T44" fmla="*/ 45 w 143"/>
                <a:gd name="T45" fmla="*/ 214 h 441"/>
                <a:gd name="T46" fmla="*/ 13 w 143"/>
                <a:gd name="T47" fmla="*/ 152 h 441"/>
                <a:gd name="T48" fmla="*/ 0 w 143"/>
                <a:gd name="T49" fmla="*/ 76 h 441"/>
                <a:gd name="T50" fmla="*/ 2 w 143"/>
                <a:gd name="T51" fmla="*/ 1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3" h="441">
                  <a:moveTo>
                    <a:pt x="2" y="10"/>
                  </a:moveTo>
                  <a:cubicBezTo>
                    <a:pt x="13" y="12"/>
                    <a:pt x="28" y="5"/>
                    <a:pt x="37" y="0"/>
                  </a:cubicBezTo>
                  <a:cubicBezTo>
                    <a:pt x="35" y="20"/>
                    <a:pt x="38" y="42"/>
                    <a:pt x="40" y="62"/>
                  </a:cubicBezTo>
                  <a:cubicBezTo>
                    <a:pt x="41" y="78"/>
                    <a:pt x="42" y="94"/>
                    <a:pt x="43" y="109"/>
                  </a:cubicBezTo>
                  <a:cubicBezTo>
                    <a:pt x="43" y="118"/>
                    <a:pt x="49" y="128"/>
                    <a:pt x="46" y="135"/>
                  </a:cubicBezTo>
                  <a:cubicBezTo>
                    <a:pt x="52" y="136"/>
                    <a:pt x="51" y="144"/>
                    <a:pt x="54" y="148"/>
                  </a:cubicBezTo>
                  <a:cubicBezTo>
                    <a:pt x="58" y="156"/>
                    <a:pt x="68" y="162"/>
                    <a:pt x="75" y="169"/>
                  </a:cubicBezTo>
                  <a:cubicBezTo>
                    <a:pt x="84" y="178"/>
                    <a:pt x="92" y="187"/>
                    <a:pt x="104" y="193"/>
                  </a:cubicBezTo>
                  <a:cubicBezTo>
                    <a:pt x="103" y="220"/>
                    <a:pt x="114" y="248"/>
                    <a:pt x="123" y="274"/>
                  </a:cubicBezTo>
                  <a:cubicBezTo>
                    <a:pt x="127" y="286"/>
                    <a:pt x="130" y="296"/>
                    <a:pt x="137" y="307"/>
                  </a:cubicBezTo>
                  <a:cubicBezTo>
                    <a:pt x="143" y="318"/>
                    <a:pt x="142" y="330"/>
                    <a:pt x="142" y="342"/>
                  </a:cubicBezTo>
                  <a:cubicBezTo>
                    <a:pt x="140" y="360"/>
                    <a:pt x="140" y="377"/>
                    <a:pt x="137" y="395"/>
                  </a:cubicBezTo>
                  <a:cubicBezTo>
                    <a:pt x="136" y="402"/>
                    <a:pt x="136" y="409"/>
                    <a:pt x="133" y="415"/>
                  </a:cubicBezTo>
                  <a:cubicBezTo>
                    <a:pt x="128" y="424"/>
                    <a:pt x="115" y="441"/>
                    <a:pt x="104" y="440"/>
                  </a:cubicBezTo>
                  <a:cubicBezTo>
                    <a:pt x="100" y="439"/>
                    <a:pt x="94" y="435"/>
                    <a:pt x="91" y="432"/>
                  </a:cubicBezTo>
                  <a:cubicBezTo>
                    <a:pt x="84" y="428"/>
                    <a:pt x="77" y="422"/>
                    <a:pt x="71" y="417"/>
                  </a:cubicBezTo>
                  <a:cubicBezTo>
                    <a:pt x="67" y="414"/>
                    <a:pt x="63" y="410"/>
                    <a:pt x="59" y="406"/>
                  </a:cubicBezTo>
                  <a:cubicBezTo>
                    <a:pt x="55" y="402"/>
                    <a:pt x="49" y="397"/>
                    <a:pt x="52" y="391"/>
                  </a:cubicBezTo>
                  <a:cubicBezTo>
                    <a:pt x="54" y="385"/>
                    <a:pt x="58" y="380"/>
                    <a:pt x="61" y="375"/>
                  </a:cubicBezTo>
                  <a:cubicBezTo>
                    <a:pt x="65" y="368"/>
                    <a:pt x="70" y="361"/>
                    <a:pt x="74" y="354"/>
                  </a:cubicBezTo>
                  <a:cubicBezTo>
                    <a:pt x="80" y="344"/>
                    <a:pt x="78" y="332"/>
                    <a:pt x="77" y="321"/>
                  </a:cubicBezTo>
                  <a:cubicBezTo>
                    <a:pt x="75" y="309"/>
                    <a:pt x="71" y="294"/>
                    <a:pt x="70" y="282"/>
                  </a:cubicBezTo>
                  <a:cubicBezTo>
                    <a:pt x="66" y="258"/>
                    <a:pt x="59" y="235"/>
                    <a:pt x="45" y="214"/>
                  </a:cubicBezTo>
                  <a:cubicBezTo>
                    <a:pt x="32" y="196"/>
                    <a:pt x="20" y="174"/>
                    <a:pt x="13" y="152"/>
                  </a:cubicBezTo>
                  <a:cubicBezTo>
                    <a:pt x="5" y="128"/>
                    <a:pt x="3" y="102"/>
                    <a:pt x="0" y="76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ïŝ1îḓé"/>
            <p:cNvSpPr/>
            <p:nvPr/>
          </p:nvSpPr>
          <p:spPr bwMode="auto">
            <a:xfrm>
              <a:off x="7413625" y="3365500"/>
              <a:ext cx="26987" cy="31750"/>
            </a:xfrm>
            <a:custGeom>
              <a:avLst/>
              <a:gdLst>
                <a:gd name="T0" fmla="*/ 0 w 10"/>
                <a:gd name="T1" fmla="*/ 12 h 12"/>
                <a:gd name="T2" fmla="*/ 1 w 10"/>
                <a:gd name="T3" fmla="*/ 9 h 12"/>
                <a:gd name="T4" fmla="*/ 3 w 10"/>
                <a:gd name="T5" fmla="*/ 4 h 12"/>
                <a:gd name="T6" fmla="*/ 7 w 10"/>
                <a:gd name="T7" fmla="*/ 1 h 12"/>
                <a:gd name="T8" fmla="*/ 10 w 10"/>
                <a:gd name="T9" fmla="*/ 0 h 12"/>
                <a:gd name="T10" fmla="*/ 9 w 10"/>
                <a:gd name="T11" fmla="*/ 3 h 12"/>
                <a:gd name="T12" fmla="*/ 6 w 10"/>
                <a:gd name="T13" fmla="*/ 7 h 12"/>
                <a:gd name="T14" fmla="*/ 2 w 10"/>
                <a:gd name="T15" fmla="*/ 11 h 12"/>
                <a:gd name="T16" fmla="*/ 0 w 1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0" y="12"/>
                  </a:moveTo>
                  <a:cubicBezTo>
                    <a:pt x="0" y="12"/>
                    <a:pt x="0" y="11"/>
                    <a:pt x="1" y="9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4" y="3"/>
                    <a:pt x="6" y="2"/>
                    <a:pt x="7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1"/>
                    <a:pt x="9" y="3"/>
                  </a:cubicBezTo>
                  <a:cubicBezTo>
                    <a:pt x="8" y="4"/>
                    <a:pt x="7" y="6"/>
                    <a:pt x="6" y="7"/>
                  </a:cubicBezTo>
                  <a:cubicBezTo>
                    <a:pt x="5" y="8"/>
                    <a:pt x="4" y="10"/>
                    <a:pt x="2" y="11"/>
                  </a:cubicBezTo>
                  <a:cubicBezTo>
                    <a:pt x="1" y="12"/>
                    <a:pt x="0" y="12"/>
                    <a:pt x="0" y="1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íšḷïḑê"/>
            <p:cNvSpPr/>
            <p:nvPr/>
          </p:nvSpPr>
          <p:spPr bwMode="auto">
            <a:xfrm>
              <a:off x="7470775" y="3452813"/>
              <a:ext cx="50800" cy="85725"/>
            </a:xfrm>
            <a:custGeom>
              <a:avLst/>
              <a:gdLst>
                <a:gd name="T0" fmla="*/ 19 w 19"/>
                <a:gd name="T1" fmla="*/ 0 h 32"/>
                <a:gd name="T2" fmla="*/ 18 w 19"/>
                <a:gd name="T3" fmla="*/ 1 h 32"/>
                <a:gd name="T4" fmla="*/ 15 w 19"/>
                <a:gd name="T5" fmla="*/ 5 h 32"/>
                <a:gd name="T6" fmla="*/ 14 w 19"/>
                <a:gd name="T7" fmla="*/ 7 h 32"/>
                <a:gd name="T8" fmla="*/ 12 w 19"/>
                <a:gd name="T9" fmla="*/ 10 h 32"/>
                <a:gd name="T10" fmla="*/ 10 w 19"/>
                <a:gd name="T11" fmla="*/ 13 h 32"/>
                <a:gd name="T12" fmla="*/ 9 w 19"/>
                <a:gd name="T13" fmla="*/ 16 h 32"/>
                <a:gd name="T14" fmla="*/ 5 w 19"/>
                <a:gd name="T15" fmla="*/ 22 h 32"/>
                <a:gd name="T16" fmla="*/ 4 w 19"/>
                <a:gd name="T17" fmla="*/ 25 h 32"/>
                <a:gd name="T18" fmla="*/ 3 w 19"/>
                <a:gd name="T19" fmla="*/ 27 h 32"/>
                <a:gd name="T20" fmla="*/ 1 w 19"/>
                <a:gd name="T21" fmla="*/ 31 h 32"/>
                <a:gd name="T22" fmla="*/ 0 w 19"/>
                <a:gd name="T23" fmla="*/ 32 h 32"/>
                <a:gd name="T24" fmla="*/ 0 w 19"/>
                <a:gd name="T25" fmla="*/ 31 h 32"/>
                <a:gd name="T26" fmla="*/ 0 w 19"/>
                <a:gd name="T27" fmla="*/ 26 h 32"/>
                <a:gd name="T28" fmla="*/ 2 w 19"/>
                <a:gd name="T29" fmla="*/ 20 h 32"/>
                <a:gd name="T30" fmla="*/ 3 w 19"/>
                <a:gd name="T31" fmla="*/ 17 h 32"/>
                <a:gd name="T32" fmla="*/ 5 w 19"/>
                <a:gd name="T33" fmla="*/ 14 h 32"/>
                <a:gd name="T34" fmla="*/ 9 w 19"/>
                <a:gd name="T35" fmla="*/ 8 h 32"/>
                <a:gd name="T36" fmla="*/ 14 w 19"/>
                <a:gd name="T37" fmla="*/ 4 h 32"/>
                <a:gd name="T38" fmla="*/ 17 w 19"/>
                <a:gd name="T39" fmla="*/ 1 h 32"/>
                <a:gd name="T40" fmla="*/ 19 w 19"/>
                <a:gd name="T4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2">
                  <a:moveTo>
                    <a:pt x="19" y="0"/>
                  </a:moveTo>
                  <a:cubicBezTo>
                    <a:pt x="19" y="0"/>
                    <a:pt x="18" y="1"/>
                    <a:pt x="18" y="1"/>
                  </a:cubicBezTo>
                  <a:cubicBezTo>
                    <a:pt x="17" y="2"/>
                    <a:pt x="16" y="4"/>
                    <a:pt x="15" y="5"/>
                  </a:cubicBezTo>
                  <a:cubicBezTo>
                    <a:pt x="15" y="6"/>
                    <a:pt x="14" y="7"/>
                    <a:pt x="14" y="7"/>
                  </a:cubicBezTo>
                  <a:cubicBezTo>
                    <a:pt x="13" y="8"/>
                    <a:pt x="13" y="9"/>
                    <a:pt x="12" y="10"/>
                  </a:cubicBezTo>
                  <a:cubicBezTo>
                    <a:pt x="11" y="11"/>
                    <a:pt x="11" y="12"/>
                    <a:pt x="10" y="13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7" y="18"/>
                    <a:pt x="6" y="20"/>
                    <a:pt x="5" y="22"/>
                  </a:cubicBezTo>
                  <a:cubicBezTo>
                    <a:pt x="5" y="23"/>
                    <a:pt x="4" y="24"/>
                    <a:pt x="4" y="25"/>
                  </a:cubicBezTo>
                  <a:cubicBezTo>
                    <a:pt x="3" y="25"/>
                    <a:pt x="3" y="26"/>
                    <a:pt x="3" y="27"/>
                  </a:cubicBezTo>
                  <a:cubicBezTo>
                    <a:pt x="2" y="29"/>
                    <a:pt x="1" y="30"/>
                    <a:pt x="1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30"/>
                    <a:pt x="0" y="28"/>
                    <a:pt x="0" y="26"/>
                  </a:cubicBezTo>
                  <a:cubicBezTo>
                    <a:pt x="1" y="25"/>
                    <a:pt x="1" y="22"/>
                    <a:pt x="2" y="20"/>
                  </a:cubicBezTo>
                  <a:cubicBezTo>
                    <a:pt x="2" y="19"/>
                    <a:pt x="3" y="18"/>
                    <a:pt x="3" y="17"/>
                  </a:cubicBezTo>
                  <a:cubicBezTo>
                    <a:pt x="4" y="16"/>
                    <a:pt x="5" y="15"/>
                    <a:pt x="5" y="14"/>
                  </a:cubicBezTo>
                  <a:cubicBezTo>
                    <a:pt x="6" y="12"/>
                    <a:pt x="8" y="10"/>
                    <a:pt x="9" y="8"/>
                  </a:cubicBezTo>
                  <a:cubicBezTo>
                    <a:pt x="11" y="6"/>
                    <a:pt x="12" y="5"/>
                    <a:pt x="14" y="4"/>
                  </a:cubicBezTo>
                  <a:cubicBezTo>
                    <a:pt x="15" y="2"/>
                    <a:pt x="16" y="1"/>
                    <a:pt x="17" y="1"/>
                  </a:cubicBezTo>
                  <a:cubicBezTo>
                    <a:pt x="18" y="0"/>
                    <a:pt x="19" y="0"/>
                    <a:pt x="19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iṩļïdé"/>
            <p:cNvSpPr/>
            <p:nvPr/>
          </p:nvSpPr>
          <p:spPr bwMode="auto">
            <a:xfrm>
              <a:off x="7635875" y="4035425"/>
              <a:ext cx="28575" cy="11113"/>
            </a:xfrm>
            <a:custGeom>
              <a:avLst/>
              <a:gdLst>
                <a:gd name="T0" fmla="*/ 0 w 11"/>
                <a:gd name="T1" fmla="*/ 1 h 4"/>
                <a:gd name="T2" fmla="*/ 2 w 11"/>
                <a:gd name="T3" fmla="*/ 0 h 4"/>
                <a:gd name="T4" fmla="*/ 6 w 11"/>
                <a:gd name="T5" fmla="*/ 0 h 4"/>
                <a:gd name="T6" fmla="*/ 10 w 11"/>
                <a:gd name="T7" fmla="*/ 1 h 4"/>
                <a:gd name="T8" fmla="*/ 11 w 11"/>
                <a:gd name="T9" fmla="*/ 2 h 4"/>
                <a:gd name="T10" fmla="*/ 9 w 11"/>
                <a:gd name="T11" fmla="*/ 3 h 4"/>
                <a:gd name="T12" fmla="*/ 5 w 11"/>
                <a:gd name="T13" fmla="*/ 4 h 4"/>
                <a:gd name="T14" fmla="*/ 2 w 11"/>
                <a:gd name="T15" fmla="*/ 3 h 4"/>
                <a:gd name="T16" fmla="*/ 0 w 11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0" y="1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0" y="3"/>
                    <a:pt x="9" y="3"/>
                  </a:cubicBezTo>
                  <a:cubicBezTo>
                    <a:pt x="8" y="3"/>
                    <a:pt x="7" y="4"/>
                    <a:pt x="5" y="4"/>
                  </a:cubicBezTo>
                  <a:cubicBezTo>
                    <a:pt x="4" y="4"/>
                    <a:pt x="3" y="3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iṥliḍê"/>
            <p:cNvSpPr/>
            <p:nvPr/>
          </p:nvSpPr>
          <p:spPr bwMode="auto">
            <a:xfrm>
              <a:off x="7643813" y="3948113"/>
              <a:ext cx="26987" cy="9525"/>
            </a:xfrm>
            <a:custGeom>
              <a:avLst/>
              <a:gdLst>
                <a:gd name="T0" fmla="*/ 0 w 10"/>
                <a:gd name="T1" fmla="*/ 2 h 4"/>
                <a:gd name="T2" fmla="*/ 1 w 10"/>
                <a:gd name="T3" fmla="*/ 1 h 4"/>
                <a:gd name="T4" fmla="*/ 5 w 10"/>
                <a:gd name="T5" fmla="*/ 0 h 4"/>
                <a:gd name="T6" fmla="*/ 8 w 10"/>
                <a:gd name="T7" fmla="*/ 1 h 4"/>
                <a:gd name="T8" fmla="*/ 10 w 10"/>
                <a:gd name="T9" fmla="*/ 3 h 4"/>
                <a:gd name="T10" fmla="*/ 8 w 10"/>
                <a:gd name="T11" fmla="*/ 4 h 4"/>
                <a:gd name="T12" fmla="*/ 5 w 10"/>
                <a:gd name="T13" fmla="*/ 4 h 4"/>
                <a:gd name="T14" fmla="*/ 1 w 10"/>
                <a:gd name="T15" fmla="*/ 3 h 4"/>
                <a:gd name="T16" fmla="*/ 0 w 10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3"/>
                    <a:pt x="9" y="3"/>
                    <a:pt x="8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i$ľidè"/>
            <p:cNvSpPr/>
            <p:nvPr/>
          </p:nvSpPr>
          <p:spPr bwMode="auto">
            <a:xfrm>
              <a:off x="7648575" y="3862388"/>
              <a:ext cx="23812" cy="11113"/>
            </a:xfrm>
            <a:custGeom>
              <a:avLst/>
              <a:gdLst>
                <a:gd name="T0" fmla="*/ 0 w 9"/>
                <a:gd name="T1" fmla="*/ 1 h 4"/>
                <a:gd name="T2" fmla="*/ 2 w 9"/>
                <a:gd name="T3" fmla="*/ 0 h 4"/>
                <a:gd name="T4" fmla="*/ 5 w 9"/>
                <a:gd name="T5" fmla="*/ 0 h 4"/>
                <a:gd name="T6" fmla="*/ 8 w 9"/>
                <a:gd name="T7" fmla="*/ 2 h 4"/>
                <a:gd name="T8" fmla="*/ 9 w 9"/>
                <a:gd name="T9" fmla="*/ 3 h 4"/>
                <a:gd name="T10" fmla="*/ 7 w 9"/>
                <a:gd name="T11" fmla="*/ 4 h 4"/>
                <a:gd name="T12" fmla="*/ 4 w 9"/>
                <a:gd name="T13" fmla="*/ 4 h 4"/>
                <a:gd name="T14" fmla="*/ 1 w 9"/>
                <a:gd name="T15" fmla="*/ 2 h 4"/>
                <a:gd name="T16" fmla="*/ 0 w 9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1"/>
                    <a:pt x="8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8" y="3"/>
                    <a:pt x="7" y="4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î$ḷïḋê"/>
            <p:cNvSpPr/>
            <p:nvPr/>
          </p:nvSpPr>
          <p:spPr bwMode="auto">
            <a:xfrm>
              <a:off x="7531100" y="3490913"/>
              <a:ext cx="147637" cy="328613"/>
            </a:xfrm>
            <a:custGeom>
              <a:avLst/>
              <a:gdLst>
                <a:gd name="T0" fmla="*/ 33 w 55"/>
                <a:gd name="T1" fmla="*/ 3 h 124"/>
                <a:gd name="T2" fmla="*/ 22 w 55"/>
                <a:gd name="T3" fmla="*/ 0 h 124"/>
                <a:gd name="T4" fmla="*/ 11 w 55"/>
                <a:gd name="T5" fmla="*/ 13 h 124"/>
                <a:gd name="T6" fmla="*/ 0 w 55"/>
                <a:gd name="T7" fmla="*/ 25 h 124"/>
                <a:gd name="T8" fmla="*/ 17 w 55"/>
                <a:gd name="T9" fmla="*/ 32 h 124"/>
                <a:gd name="T10" fmla="*/ 2 w 55"/>
                <a:gd name="T11" fmla="*/ 47 h 124"/>
                <a:gd name="T12" fmla="*/ 55 w 55"/>
                <a:gd name="T13" fmla="*/ 124 h 124"/>
                <a:gd name="T14" fmla="*/ 33 w 55"/>
                <a:gd name="T15" fmla="*/ 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24">
                  <a:moveTo>
                    <a:pt x="33" y="3"/>
                  </a:moveTo>
                  <a:cubicBezTo>
                    <a:pt x="30" y="2"/>
                    <a:pt x="25" y="2"/>
                    <a:pt x="22" y="0"/>
                  </a:cubicBezTo>
                  <a:cubicBezTo>
                    <a:pt x="20" y="5"/>
                    <a:pt x="15" y="9"/>
                    <a:pt x="11" y="13"/>
                  </a:cubicBezTo>
                  <a:cubicBezTo>
                    <a:pt x="8" y="17"/>
                    <a:pt x="5" y="22"/>
                    <a:pt x="0" y="25"/>
                  </a:cubicBezTo>
                  <a:cubicBezTo>
                    <a:pt x="6" y="27"/>
                    <a:pt x="12" y="30"/>
                    <a:pt x="17" y="32"/>
                  </a:cubicBezTo>
                  <a:cubicBezTo>
                    <a:pt x="14" y="37"/>
                    <a:pt x="7" y="44"/>
                    <a:pt x="2" y="47"/>
                  </a:cubicBezTo>
                  <a:cubicBezTo>
                    <a:pt x="5" y="56"/>
                    <a:pt x="43" y="122"/>
                    <a:pt x="55" y="124"/>
                  </a:cubicBezTo>
                  <a:cubicBezTo>
                    <a:pt x="55" y="121"/>
                    <a:pt x="33" y="3"/>
                    <a:pt x="33" y="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í$ļïḑé"/>
            <p:cNvSpPr/>
            <p:nvPr/>
          </p:nvSpPr>
          <p:spPr bwMode="auto">
            <a:xfrm>
              <a:off x="7678738" y="3482975"/>
              <a:ext cx="130175" cy="336550"/>
            </a:xfrm>
            <a:custGeom>
              <a:avLst/>
              <a:gdLst>
                <a:gd name="T0" fmla="*/ 16 w 49"/>
                <a:gd name="T1" fmla="*/ 3 h 127"/>
                <a:gd name="T2" fmla="*/ 26 w 49"/>
                <a:gd name="T3" fmla="*/ 0 h 127"/>
                <a:gd name="T4" fmla="*/ 37 w 49"/>
                <a:gd name="T5" fmla="*/ 13 h 127"/>
                <a:gd name="T6" fmla="*/ 49 w 49"/>
                <a:gd name="T7" fmla="*/ 24 h 127"/>
                <a:gd name="T8" fmla="*/ 32 w 49"/>
                <a:gd name="T9" fmla="*/ 32 h 127"/>
                <a:gd name="T10" fmla="*/ 49 w 49"/>
                <a:gd name="T11" fmla="*/ 46 h 127"/>
                <a:gd name="T12" fmla="*/ 0 w 49"/>
                <a:gd name="T13" fmla="*/ 127 h 127"/>
                <a:gd name="T14" fmla="*/ 16 w 49"/>
                <a:gd name="T15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127">
                  <a:moveTo>
                    <a:pt x="16" y="3"/>
                  </a:moveTo>
                  <a:cubicBezTo>
                    <a:pt x="18" y="3"/>
                    <a:pt x="24" y="2"/>
                    <a:pt x="26" y="0"/>
                  </a:cubicBezTo>
                  <a:cubicBezTo>
                    <a:pt x="29" y="5"/>
                    <a:pt x="33" y="9"/>
                    <a:pt x="37" y="13"/>
                  </a:cubicBezTo>
                  <a:cubicBezTo>
                    <a:pt x="41" y="16"/>
                    <a:pt x="45" y="21"/>
                    <a:pt x="49" y="24"/>
                  </a:cubicBezTo>
                  <a:cubicBezTo>
                    <a:pt x="43" y="26"/>
                    <a:pt x="38" y="29"/>
                    <a:pt x="32" y="32"/>
                  </a:cubicBezTo>
                  <a:cubicBezTo>
                    <a:pt x="36" y="37"/>
                    <a:pt x="43" y="43"/>
                    <a:pt x="49" y="46"/>
                  </a:cubicBezTo>
                  <a:cubicBezTo>
                    <a:pt x="46" y="55"/>
                    <a:pt x="11" y="124"/>
                    <a:pt x="0" y="127"/>
                  </a:cubicBezTo>
                  <a:cubicBezTo>
                    <a:pt x="0" y="124"/>
                    <a:pt x="16" y="3"/>
                    <a:pt x="16" y="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îṣḻîḍé"/>
            <p:cNvSpPr/>
            <p:nvPr/>
          </p:nvSpPr>
          <p:spPr bwMode="auto">
            <a:xfrm>
              <a:off x="3829050" y="3956050"/>
              <a:ext cx="455612" cy="603250"/>
            </a:xfrm>
            <a:custGeom>
              <a:avLst/>
              <a:gdLst>
                <a:gd name="T0" fmla="*/ 7 w 171"/>
                <a:gd name="T1" fmla="*/ 86 h 227"/>
                <a:gd name="T2" fmla="*/ 0 w 171"/>
                <a:gd name="T3" fmla="*/ 40 h 227"/>
                <a:gd name="T4" fmla="*/ 161 w 171"/>
                <a:gd name="T5" fmla="*/ 0 h 227"/>
                <a:gd name="T6" fmla="*/ 171 w 171"/>
                <a:gd name="T7" fmla="*/ 46 h 227"/>
                <a:gd name="T8" fmla="*/ 109 w 171"/>
                <a:gd name="T9" fmla="*/ 62 h 227"/>
                <a:gd name="T10" fmla="*/ 133 w 171"/>
                <a:gd name="T11" fmla="*/ 217 h 227"/>
                <a:gd name="T12" fmla="*/ 93 w 171"/>
                <a:gd name="T13" fmla="*/ 227 h 227"/>
                <a:gd name="T14" fmla="*/ 70 w 171"/>
                <a:gd name="T15" fmla="*/ 69 h 227"/>
                <a:gd name="T16" fmla="*/ 7 w 171"/>
                <a:gd name="T17" fmla="*/ 8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227">
                  <a:moveTo>
                    <a:pt x="7" y="86"/>
                  </a:moveTo>
                  <a:cubicBezTo>
                    <a:pt x="6" y="73"/>
                    <a:pt x="0" y="41"/>
                    <a:pt x="0" y="40"/>
                  </a:cubicBezTo>
                  <a:cubicBezTo>
                    <a:pt x="30" y="33"/>
                    <a:pt x="157" y="0"/>
                    <a:pt x="161" y="0"/>
                  </a:cubicBezTo>
                  <a:cubicBezTo>
                    <a:pt x="163" y="1"/>
                    <a:pt x="170" y="36"/>
                    <a:pt x="171" y="46"/>
                  </a:cubicBezTo>
                  <a:cubicBezTo>
                    <a:pt x="154" y="49"/>
                    <a:pt x="129" y="57"/>
                    <a:pt x="109" y="62"/>
                  </a:cubicBezTo>
                  <a:cubicBezTo>
                    <a:pt x="116" y="100"/>
                    <a:pt x="129" y="188"/>
                    <a:pt x="133" y="217"/>
                  </a:cubicBezTo>
                  <a:cubicBezTo>
                    <a:pt x="124" y="219"/>
                    <a:pt x="99" y="226"/>
                    <a:pt x="93" y="227"/>
                  </a:cubicBezTo>
                  <a:cubicBezTo>
                    <a:pt x="85" y="177"/>
                    <a:pt x="73" y="85"/>
                    <a:pt x="70" y="69"/>
                  </a:cubicBezTo>
                  <a:lnTo>
                    <a:pt x="7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íṧļíḑe"/>
            <p:cNvSpPr/>
            <p:nvPr/>
          </p:nvSpPr>
          <p:spPr bwMode="auto">
            <a:xfrm>
              <a:off x="4471988" y="3508375"/>
              <a:ext cx="322262" cy="515938"/>
            </a:xfrm>
            <a:custGeom>
              <a:avLst/>
              <a:gdLst>
                <a:gd name="T0" fmla="*/ 3 w 121"/>
                <a:gd name="T1" fmla="*/ 194 h 194"/>
                <a:gd name="T2" fmla="*/ 1 w 121"/>
                <a:gd name="T3" fmla="*/ 3 h 194"/>
                <a:gd name="T4" fmla="*/ 108 w 121"/>
                <a:gd name="T5" fmla="*/ 0 h 194"/>
                <a:gd name="T6" fmla="*/ 110 w 121"/>
                <a:gd name="T7" fmla="*/ 39 h 194"/>
                <a:gd name="T8" fmla="*/ 39 w 121"/>
                <a:gd name="T9" fmla="*/ 41 h 194"/>
                <a:gd name="T10" fmla="*/ 40 w 121"/>
                <a:gd name="T11" fmla="*/ 84 h 194"/>
                <a:gd name="T12" fmla="*/ 78 w 121"/>
                <a:gd name="T13" fmla="*/ 83 h 194"/>
                <a:gd name="T14" fmla="*/ 77 w 121"/>
                <a:gd name="T15" fmla="*/ 117 h 194"/>
                <a:gd name="T16" fmla="*/ 39 w 121"/>
                <a:gd name="T17" fmla="*/ 119 h 194"/>
                <a:gd name="T18" fmla="*/ 40 w 121"/>
                <a:gd name="T19" fmla="*/ 154 h 194"/>
                <a:gd name="T20" fmla="*/ 120 w 121"/>
                <a:gd name="T21" fmla="*/ 154 h 194"/>
                <a:gd name="T22" fmla="*/ 120 w 121"/>
                <a:gd name="T23" fmla="*/ 193 h 194"/>
                <a:gd name="T24" fmla="*/ 3 w 121"/>
                <a:gd name="T2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94">
                  <a:moveTo>
                    <a:pt x="3" y="194"/>
                  </a:moveTo>
                  <a:cubicBezTo>
                    <a:pt x="2" y="177"/>
                    <a:pt x="0" y="46"/>
                    <a:pt x="1" y="3"/>
                  </a:cubicBezTo>
                  <a:cubicBezTo>
                    <a:pt x="1" y="3"/>
                    <a:pt x="84" y="2"/>
                    <a:pt x="108" y="0"/>
                  </a:cubicBezTo>
                  <a:cubicBezTo>
                    <a:pt x="109" y="14"/>
                    <a:pt x="108" y="26"/>
                    <a:pt x="110" y="39"/>
                  </a:cubicBezTo>
                  <a:cubicBezTo>
                    <a:pt x="88" y="39"/>
                    <a:pt x="62" y="40"/>
                    <a:pt x="39" y="41"/>
                  </a:cubicBezTo>
                  <a:cubicBezTo>
                    <a:pt x="39" y="57"/>
                    <a:pt x="41" y="67"/>
                    <a:pt x="40" y="84"/>
                  </a:cubicBezTo>
                  <a:cubicBezTo>
                    <a:pt x="51" y="84"/>
                    <a:pt x="67" y="83"/>
                    <a:pt x="78" y="83"/>
                  </a:cubicBezTo>
                  <a:cubicBezTo>
                    <a:pt x="78" y="93"/>
                    <a:pt x="76" y="103"/>
                    <a:pt x="77" y="117"/>
                  </a:cubicBezTo>
                  <a:cubicBezTo>
                    <a:pt x="66" y="117"/>
                    <a:pt x="51" y="118"/>
                    <a:pt x="39" y="119"/>
                  </a:cubicBezTo>
                  <a:cubicBezTo>
                    <a:pt x="39" y="130"/>
                    <a:pt x="40" y="143"/>
                    <a:pt x="40" y="154"/>
                  </a:cubicBezTo>
                  <a:cubicBezTo>
                    <a:pt x="65" y="155"/>
                    <a:pt x="94" y="155"/>
                    <a:pt x="120" y="154"/>
                  </a:cubicBezTo>
                  <a:cubicBezTo>
                    <a:pt x="121" y="171"/>
                    <a:pt x="119" y="188"/>
                    <a:pt x="120" y="193"/>
                  </a:cubicBezTo>
                  <a:lnTo>
                    <a:pt x="3" y="1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ïṧliḍé"/>
            <p:cNvSpPr/>
            <p:nvPr/>
          </p:nvSpPr>
          <p:spPr bwMode="auto">
            <a:xfrm>
              <a:off x="4865688" y="3105150"/>
              <a:ext cx="341312" cy="598488"/>
            </a:xfrm>
            <a:custGeom>
              <a:avLst/>
              <a:gdLst>
                <a:gd name="T0" fmla="*/ 58 w 128"/>
                <a:gd name="T1" fmla="*/ 0 h 225"/>
                <a:gd name="T2" fmla="*/ 0 w 128"/>
                <a:gd name="T3" fmla="*/ 225 h 225"/>
                <a:gd name="T4" fmla="*/ 41 w 128"/>
                <a:gd name="T5" fmla="*/ 222 h 225"/>
                <a:gd name="T6" fmla="*/ 51 w 128"/>
                <a:gd name="T7" fmla="*/ 178 h 225"/>
                <a:gd name="T8" fmla="*/ 77 w 128"/>
                <a:gd name="T9" fmla="*/ 176 h 225"/>
                <a:gd name="T10" fmla="*/ 85 w 128"/>
                <a:gd name="T11" fmla="*/ 218 h 225"/>
                <a:gd name="T12" fmla="*/ 128 w 128"/>
                <a:gd name="T13" fmla="*/ 218 h 225"/>
                <a:gd name="T14" fmla="*/ 58 w 128"/>
                <a:gd name="T15" fmla="*/ 0 h 225"/>
                <a:gd name="T16" fmla="*/ 49 w 128"/>
                <a:gd name="T17" fmla="*/ 148 h 225"/>
                <a:gd name="T18" fmla="*/ 57 w 128"/>
                <a:gd name="T19" fmla="*/ 97 h 225"/>
                <a:gd name="T20" fmla="*/ 72 w 128"/>
                <a:gd name="T21" fmla="*/ 145 h 225"/>
                <a:gd name="T22" fmla="*/ 49 w 128"/>
                <a:gd name="T23" fmla="*/ 14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225">
                  <a:moveTo>
                    <a:pt x="58" y="0"/>
                  </a:moveTo>
                  <a:cubicBezTo>
                    <a:pt x="51" y="22"/>
                    <a:pt x="0" y="225"/>
                    <a:pt x="0" y="225"/>
                  </a:cubicBezTo>
                  <a:cubicBezTo>
                    <a:pt x="9" y="225"/>
                    <a:pt x="41" y="222"/>
                    <a:pt x="41" y="222"/>
                  </a:cubicBezTo>
                  <a:cubicBezTo>
                    <a:pt x="41" y="222"/>
                    <a:pt x="49" y="185"/>
                    <a:pt x="51" y="178"/>
                  </a:cubicBezTo>
                  <a:cubicBezTo>
                    <a:pt x="57" y="178"/>
                    <a:pt x="75" y="175"/>
                    <a:pt x="77" y="176"/>
                  </a:cubicBezTo>
                  <a:cubicBezTo>
                    <a:pt x="77" y="176"/>
                    <a:pt x="82" y="201"/>
                    <a:pt x="85" y="218"/>
                  </a:cubicBezTo>
                  <a:cubicBezTo>
                    <a:pt x="104" y="221"/>
                    <a:pt x="119" y="217"/>
                    <a:pt x="128" y="218"/>
                  </a:cubicBezTo>
                  <a:cubicBezTo>
                    <a:pt x="117" y="186"/>
                    <a:pt x="60" y="6"/>
                    <a:pt x="58" y="0"/>
                  </a:cubicBezTo>
                  <a:close/>
                  <a:moveTo>
                    <a:pt x="49" y="148"/>
                  </a:moveTo>
                  <a:cubicBezTo>
                    <a:pt x="51" y="138"/>
                    <a:pt x="55" y="106"/>
                    <a:pt x="57" y="97"/>
                  </a:cubicBezTo>
                  <a:cubicBezTo>
                    <a:pt x="64" y="111"/>
                    <a:pt x="69" y="136"/>
                    <a:pt x="72" y="145"/>
                  </a:cubicBezTo>
                  <a:lnTo>
                    <a:pt x="49" y="1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0" name="iśḻíḍè"/>
            <p:cNvSpPr/>
            <p:nvPr/>
          </p:nvSpPr>
          <p:spPr bwMode="auto">
            <a:xfrm>
              <a:off x="5294313" y="2755900"/>
              <a:ext cx="396875" cy="515938"/>
            </a:xfrm>
            <a:custGeom>
              <a:avLst/>
              <a:gdLst>
                <a:gd name="T0" fmla="*/ 0 w 149"/>
                <a:gd name="T1" fmla="*/ 194 h 194"/>
                <a:gd name="T2" fmla="*/ 35 w 149"/>
                <a:gd name="T3" fmla="*/ 186 h 194"/>
                <a:gd name="T4" fmla="*/ 45 w 149"/>
                <a:gd name="T5" fmla="*/ 107 h 194"/>
                <a:gd name="T6" fmla="*/ 72 w 149"/>
                <a:gd name="T7" fmla="*/ 175 h 194"/>
                <a:gd name="T8" fmla="*/ 99 w 149"/>
                <a:gd name="T9" fmla="*/ 92 h 194"/>
                <a:gd name="T10" fmla="*/ 113 w 149"/>
                <a:gd name="T11" fmla="*/ 182 h 194"/>
                <a:gd name="T12" fmla="*/ 149 w 149"/>
                <a:gd name="T13" fmla="*/ 174 h 194"/>
                <a:gd name="T14" fmla="*/ 123 w 149"/>
                <a:gd name="T15" fmla="*/ 0 h 194"/>
                <a:gd name="T16" fmla="*/ 93 w 149"/>
                <a:gd name="T17" fmla="*/ 7 h 194"/>
                <a:gd name="T18" fmla="*/ 73 w 149"/>
                <a:gd name="T19" fmla="*/ 97 h 194"/>
                <a:gd name="T20" fmla="*/ 38 w 149"/>
                <a:gd name="T21" fmla="*/ 15 h 194"/>
                <a:gd name="T22" fmla="*/ 5 w 149"/>
                <a:gd name="T23" fmla="*/ 20 h 194"/>
                <a:gd name="T24" fmla="*/ 0 w 149"/>
                <a:gd name="T2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194">
                  <a:moveTo>
                    <a:pt x="0" y="194"/>
                  </a:moveTo>
                  <a:cubicBezTo>
                    <a:pt x="20" y="189"/>
                    <a:pt x="35" y="187"/>
                    <a:pt x="35" y="186"/>
                  </a:cubicBezTo>
                  <a:cubicBezTo>
                    <a:pt x="37" y="185"/>
                    <a:pt x="40" y="131"/>
                    <a:pt x="45" y="107"/>
                  </a:cubicBezTo>
                  <a:cubicBezTo>
                    <a:pt x="53" y="130"/>
                    <a:pt x="63" y="152"/>
                    <a:pt x="72" y="175"/>
                  </a:cubicBezTo>
                  <a:cubicBezTo>
                    <a:pt x="83" y="148"/>
                    <a:pt x="89" y="119"/>
                    <a:pt x="99" y="92"/>
                  </a:cubicBezTo>
                  <a:cubicBezTo>
                    <a:pt x="100" y="97"/>
                    <a:pt x="110" y="163"/>
                    <a:pt x="113" y="182"/>
                  </a:cubicBezTo>
                  <a:cubicBezTo>
                    <a:pt x="120" y="182"/>
                    <a:pt x="146" y="177"/>
                    <a:pt x="149" y="174"/>
                  </a:cubicBezTo>
                  <a:cubicBezTo>
                    <a:pt x="149" y="174"/>
                    <a:pt x="124" y="0"/>
                    <a:pt x="123" y="0"/>
                  </a:cubicBezTo>
                  <a:cubicBezTo>
                    <a:pt x="118" y="1"/>
                    <a:pt x="93" y="6"/>
                    <a:pt x="93" y="7"/>
                  </a:cubicBezTo>
                  <a:cubicBezTo>
                    <a:pt x="92" y="9"/>
                    <a:pt x="78" y="75"/>
                    <a:pt x="73" y="97"/>
                  </a:cubicBezTo>
                  <a:cubicBezTo>
                    <a:pt x="63" y="76"/>
                    <a:pt x="40" y="16"/>
                    <a:pt x="38" y="15"/>
                  </a:cubicBezTo>
                  <a:cubicBezTo>
                    <a:pt x="36" y="13"/>
                    <a:pt x="13" y="20"/>
                    <a:pt x="5" y="20"/>
                  </a:cubicBezTo>
                  <a:lnTo>
                    <a:pt x="0" y="1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1" name="iṩlîḍê"/>
            <p:cNvSpPr/>
            <p:nvPr/>
          </p:nvSpPr>
          <p:spPr bwMode="auto">
            <a:xfrm>
              <a:off x="5837238" y="2582863"/>
              <a:ext cx="404812" cy="506413"/>
            </a:xfrm>
            <a:custGeom>
              <a:avLst/>
              <a:gdLst>
                <a:gd name="T0" fmla="*/ 152 w 152"/>
                <a:gd name="T1" fmla="*/ 0 h 190"/>
                <a:gd name="T2" fmla="*/ 116 w 152"/>
                <a:gd name="T3" fmla="*/ 7 h 190"/>
                <a:gd name="T4" fmla="*/ 112 w 152"/>
                <a:gd name="T5" fmla="*/ 106 h 190"/>
                <a:gd name="T6" fmla="*/ 79 w 152"/>
                <a:gd name="T7" fmla="*/ 26 h 190"/>
                <a:gd name="T8" fmla="*/ 53 w 152"/>
                <a:gd name="T9" fmla="*/ 109 h 190"/>
                <a:gd name="T10" fmla="*/ 38 w 152"/>
                <a:gd name="T11" fmla="*/ 12 h 190"/>
                <a:gd name="T12" fmla="*/ 0 w 152"/>
                <a:gd name="T13" fmla="*/ 20 h 190"/>
                <a:gd name="T14" fmla="*/ 32 w 152"/>
                <a:gd name="T15" fmla="*/ 190 h 190"/>
                <a:gd name="T16" fmla="*/ 69 w 152"/>
                <a:gd name="T17" fmla="*/ 184 h 190"/>
                <a:gd name="T18" fmla="*/ 79 w 152"/>
                <a:gd name="T19" fmla="*/ 104 h 190"/>
                <a:gd name="T20" fmla="*/ 110 w 152"/>
                <a:gd name="T21" fmla="*/ 183 h 190"/>
                <a:gd name="T22" fmla="*/ 149 w 152"/>
                <a:gd name="T23" fmla="*/ 177 h 190"/>
                <a:gd name="T24" fmla="*/ 152 w 152"/>
                <a:gd name="T2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90">
                  <a:moveTo>
                    <a:pt x="152" y="0"/>
                  </a:moveTo>
                  <a:cubicBezTo>
                    <a:pt x="132" y="5"/>
                    <a:pt x="116" y="8"/>
                    <a:pt x="116" y="7"/>
                  </a:cubicBezTo>
                  <a:cubicBezTo>
                    <a:pt x="116" y="6"/>
                    <a:pt x="114" y="76"/>
                    <a:pt x="112" y="106"/>
                  </a:cubicBezTo>
                  <a:cubicBezTo>
                    <a:pt x="103" y="83"/>
                    <a:pt x="89" y="49"/>
                    <a:pt x="79" y="26"/>
                  </a:cubicBezTo>
                  <a:cubicBezTo>
                    <a:pt x="69" y="53"/>
                    <a:pt x="63" y="82"/>
                    <a:pt x="53" y="109"/>
                  </a:cubicBezTo>
                  <a:cubicBezTo>
                    <a:pt x="52" y="104"/>
                    <a:pt x="42" y="31"/>
                    <a:pt x="38" y="12"/>
                  </a:cubicBezTo>
                  <a:cubicBezTo>
                    <a:pt x="32" y="13"/>
                    <a:pt x="2" y="20"/>
                    <a:pt x="0" y="20"/>
                  </a:cubicBezTo>
                  <a:cubicBezTo>
                    <a:pt x="0" y="20"/>
                    <a:pt x="30" y="190"/>
                    <a:pt x="32" y="190"/>
                  </a:cubicBezTo>
                  <a:cubicBezTo>
                    <a:pt x="36" y="189"/>
                    <a:pt x="68" y="186"/>
                    <a:pt x="69" y="184"/>
                  </a:cubicBezTo>
                  <a:cubicBezTo>
                    <a:pt x="70" y="183"/>
                    <a:pt x="73" y="127"/>
                    <a:pt x="79" y="104"/>
                  </a:cubicBezTo>
                  <a:cubicBezTo>
                    <a:pt x="89" y="125"/>
                    <a:pt x="108" y="182"/>
                    <a:pt x="110" y="183"/>
                  </a:cubicBezTo>
                  <a:cubicBezTo>
                    <a:pt x="113" y="184"/>
                    <a:pt x="141" y="178"/>
                    <a:pt x="149" y="177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2" name="iṩḻîḍê"/>
            <p:cNvSpPr/>
            <p:nvPr/>
          </p:nvSpPr>
          <p:spPr bwMode="auto">
            <a:xfrm>
              <a:off x="7762875" y="2089150"/>
              <a:ext cx="133350" cy="146050"/>
            </a:xfrm>
            <a:custGeom>
              <a:avLst/>
              <a:gdLst>
                <a:gd name="T0" fmla="*/ 2 w 50"/>
                <a:gd name="T1" fmla="*/ 29 h 55"/>
                <a:gd name="T2" fmla="*/ 20 w 50"/>
                <a:gd name="T3" fmla="*/ 55 h 55"/>
                <a:gd name="T4" fmla="*/ 42 w 50"/>
                <a:gd name="T5" fmla="*/ 20 h 55"/>
                <a:gd name="T6" fmla="*/ 2 w 50"/>
                <a:gd name="T7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5">
                  <a:moveTo>
                    <a:pt x="2" y="29"/>
                  </a:moveTo>
                  <a:cubicBezTo>
                    <a:pt x="0" y="40"/>
                    <a:pt x="8" y="55"/>
                    <a:pt x="20" y="55"/>
                  </a:cubicBezTo>
                  <a:cubicBezTo>
                    <a:pt x="39" y="55"/>
                    <a:pt x="50" y="37"/>
                    <a:pt x="42" y="20"/>
                  </a:cubicBezTo>
                  <a:cubicBezTo>
                    <a:pt x="32" y="0"/>
                    <a:pt x="6" y="11"/>
                    <a:pt x="2" y="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3" name="ïśḷïḑè"/>
            <p:cNvSpPr/>
            <p:nvPr/>
          </p:nvSpPr>
          <p:spPr bwMode="auto">
            <a:xfrm>
              <a:off x="7794625" y="1712913"/>
              <a:ext cx="211137" cy="349250"/>
            </a:xfrm>
            <a:custGeom>
              <a:avLst/>
              <a:gdLst>
                <a:gd name="T0" fmla="*/ 15 w 79"/>
                <a:gd name="T1" fmla="*/ 0 h 131"/>
                <a:gd name="T2" fmla="*/ 0 w 79"/>
                <a:gd name="T3" fmla="*/ 131 h 131"/>
                <a:gd name="T4" fmla="*/ 41 w 79"/>
                <a:gd name="T5" fmla="*/ 131 h 131"/>
                <a:gd name="T6" fmla="*/ 79 w 79"/>
                <a:gd name="T7" fmla="*/ 2 h 131"/>
                <a:gd name="T8" fmla="*/ 15 w 79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1">
                  <a:moveTo>
                    <a:pt x="15" y="0"/>
                  </a:moveTo>
                  <a:cubicBezTo>
                    <a:pt x="14" y="13"/>
                    <a:pt x="6" y="90"/>
                    <a:pt x="0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4" y="125"/>
                    <a:pt x="74" y="27"/>
                    <a:pt x="79" y="2"/>
                  </a:cubicBezTo>
                  <a:cubicBezTo>
                    <a:pt x="55" y="3"/>
                    <a:pt x="39" y="1"/>
                    <a:pt x="1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4" name="ïsḷîďè"/>
            <p:cNvSpPr/>
            <p:nvPr/>
          </p:nvSpPr>
          <p:spPr bwMode="auto">
            <a:xfrm>
              <a:off x="7207250" y="1908175"/>
              <a:ext cx="396875" cy="496888"/>
            </a:xfrm>
            <a:custGeom>
              <a:avLst/>
              <a:gdLst>
                <a:gd name="T0" fmla="*/ 2 w 149"/>
                <a:gd name="T1" fmla="*/ 187 h 187"/>
                <a:gd name="T2" fmla="*/ 2 w 149"/>
                <a:gd name="T3" fmla="*/ 1 h 187"/>
                <a:gd name="T4" fmla="*/ 46 w 149"/>
                <a:gd name="T5" fmla="*/ 0 h 187"/>
                <a:gd name="T6" fmla="*/ 47 w 149"/>
                <a:gd name="T7" fmla="*/ 81 h 187"/>
                <a:gd name="T8" fmla="*/ 106 w 149"/>
                <a:gd name="T9" fmla="*/ 6 h 187"/>
                <a:gd name="T10" fmla="*/ 149 w 149"/>
                <a:gd name="T11" fmla="*/ 13 h 187"/>
                <a:gd name="T12" fmla="*/ 97 w 149"/>
                <a:gd name="T13" fmla="*/ 90 h 187"/>
                <a:gd name="T14" fmla="*/ 143 w 149"/>
                <a:gd name="T15" fmla="*/ 174 h 187"/>
                <a:gd name="T16" fmla="*/ 96 w 149"/>
                <a:gd name="T17" fmla="*/ 178 h 187"/>
                <a:gd name="T18" fmla="*/ 69 w 149"/>
                <a:gd name="T19" fmla="*/ 115 h 187"/>
                <a:gd name="T20" fmla="*/ 49 w 149"/>
                <a:gd name="T21" fmla="*/ 133 h 187"/>
                <a:gd name="T22" fmla="*/ 50 w 149"/>
                <a:gd name="T23" fmla="*/ 185 h 187"/>
                <a:gd name="T24" fmla="*/ 2 w 149"/>
                <a:gd name="T2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187">
                  <a:moveTo>
                    <a:pt x="2" y="187"/>
                  </a:moveTo>
                  <a:cubicBezTo>
                    <a:pt x="3" y="172"/>
                    <a:pt x="0" y="40"/>
                    <a:pt x="2" y="1"/>
                  </a:cubicBezTo>
                  <a:cubicBezTo>
                    <a:pt x="2" y="1"/>
                    <a:pt x="29" y="2"/>
                    <a:pt x="46" y="0"/>
                  </a:cubicBezTo>
                  <a:cubicBezTo>
                    <a:pt x="46" y="14"/>
                    <a:pt x="47" y="66"/>
                    <a:pt x="47" y="81"/>
                  </a:cubicBezTo>
                  <a:cubicBezTo>
                    <a:pt x="63" y="63"/>
                    <a:pt x="106" y="6"/>
                    <a:pt x="106" y="6"/>
                  </a:cubicBezTo>
                  <a:cubicBezTo>
                    <a:pt x="108" y="5"/>
                    <a:pt x="139" y="10"/>
                    <a:pt x="149" y="13"/>
                  </a:cubicBezTo>
                  <a:cubicBezTo>
                    <a:pt x="147" y="19"/>
                    <a:pt x="97" y="88"/>
                    <a:pt x="97" y="90"/>
                  </a:cubicBezTo>
                  <a:cubicBezTo>
                    <a:pt x="98" y="92"/>
                    <a:pt x="136" y="161"/>
                    <a:pt x="143" y="174"/>
                  </a:cubicBezTo>
                  <a:cubicBezTo>
                    <a:pt x="131" y="175"/>
                    <a:pt x="96" y="178"/>
                    <a:pt x="96" y="178"/>
                  </a:cubicBezTo>
                  <a:cubicBezTo>
                    <a:pt x="96" y="178"/>
                    <a:pt x="70" y="118"/>
                    <a:pt x="69" y="115"/>
                  </a:cubicBezTo>
                  <a:cubicBezTo>
                    <a:pt x="63" y="119"/>
                    <a:pt x="49" y="133"/>
                    <a:pt x="49" y="133"/>
                  </a:cubicBezTo>
                  <a:cubicBezTo>
                    <a:pt x="49" y="133"/>
                    <a:pt x="49" y="168"/>
                    <a:pt x="50" y="185"/>
                  </a:cubicBezTo>
                  <a:lnTo>
                    <a:pt x="2" y="1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5" name="îṡḷïḑe"/>
            <p:cNvSpPr/>
            <p:nvPr/>
          </p:nvSpPr>
          <p:spPr bwMode="auto">
            <a:xfrm>
              <a:off x="6751638" y="2165350"/>
              <a:ext cx="334962" cy="555625"/>
            </a:xfrm>
            <a:custGeom>
              <a:avLst/>
              <a:gdLst>
                <a:gd name="T0" fmla="*/ 85 w 126"/>
                <a:gd name="T1" fmla="*/ 108 h 209"/>
                <a:gd name="T2" fmla="*/ 113 w 126"/>
                <a:gd name="T3" fmla="*/ 68 h 209"/>
                <a:gd name="T4" fmla="*/ 106 w 126"/>
                <a:gd name="T5" fmla="*/ 24 h 209"/>
                <a:gd name="T6" fmla="*/ 48 w 126"/>
                <a:gd name="T7" fmla="*/ 1 h 209"/>
                <a:gd name="T8" fmla="*/ 0 w 126"/>
                <a:gd name="T9" fmla="*/ 5 h 209"/>
                <a:gd name="T10" fmla="*/ 4 w 126"/>
                <a:gd name="T11" fmla="*/ 209 h 209"/>
                <a:gd name="T12" fmla="*/ 42 w 126"/>
                <a:gd name="T13" fmla="*/ 206 h 209"/>
                <a:gd name="T14" fmla="*/ 36 w 126"/>
                <a:gd name="T15" fmla="*/ 118 h 209"/>
                <a:gd name="T16" fmla="*/ 58 w 126"/>
                <a:gd name="T17" fmla="*/ 115 h 209"/>
                <a:gd name="T18" fmla="*/ 94 w 126"/>
                <a:gd name="T19" fmla="*/ 203 h 209"/>
                <a:gd name="T20" fmla="*/ 126 w 126"/>
                <a:gd name="T21" fmla="*/ 188 h 209"/>
                <a:gd name="T22" fmla="*/ 85 w 126"/>
                <a:gd name="T23" fmla="*/ 108 h 209"/>
                <a:gd name="T24" fmla="*/ 67 w 126"/>
                <a:gd name="T25" fmla="*/ 64 h 209"/>
                <a:gd name="T26" fmla="*/ 34 w 126"/>
                <a:gd name="T27" fmla="*/ 73 h 209"/>
                <a:gd name="T28" fmla="*/ 31 w 126"/>
                <a:gd name="T29" fmla="*/ 40 h 209"/>
                <a:gd name="T30" fmla="*/ 69 w 126"/>
                <a:gd name="T31" fmla="*/ 45 h 209"/>
                <a:gd name="T32" fmla="*/ 67 w 126"/>
                <a:gd name="T33" fmla="*/ 6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09">
                  <a:moveTo>
                    <a:pt x="85" y="108"/>
                  </a:moveTo>
                  <a:cubicBezTo>
                    <a:pt x="98" y="97"/>
                    <a:pt x="109" y="86"/>
                    <a:pt x="113" y="68"/>
                  </a:cubicBezTo>
                  <a:cubicBezTo>
                    <a:pt x="116" y="56"/>
                    <a:pt x="114" y="36"/>
                    <a:pt x="106" y="24"/>
                  </a:cubicBezTo>
                  <a:cubicBezTo>
                    <a:pt x="93" y="7"/>
                    <a:pt x="68" y="1"/>
                    <a:pt x="48" y="1"/>
                  </a:cubicBezTo>
                  <a:cubicBezTo>
                    <a:pt x="33" y="1"/>
                    <a:pt x="15" y="0"/>
                    <a:pt x="0" y="5"/>
                  </a:cubicBezTo>
                  <a:cubicBezTo>
                    <a:pt x="0" y="36"/>
                    <a:pt x="3" y="165"/>
                    <a:pt x="4" y="209"/>
                  </a:cubicBezTo>
                  <a:cubicBezTo>
                    <a:pt x="42" y="206"/>
                    <a:pt x="42" y="206"/>
                    <a:pt x="42" y="206"/>
                  </a:cubicBezTo>
                  <a:cubicBezTo>
                    <a:pt x="39" y="175"/>
                    <a:pt x="38" y="145"/>
                    <a:pt x="36" y="118"/>
                  </a:cubicBezTo>
                  <a:cubicBezTo>
                    <a:pt x="40" y="117"/>
                    <a:pt x="58" y="115"/>
                    <a:pt x="58" y="115"/>
                  </a:cubicBezTo>
                  <a:cubicBezTo>
                    <a:pt x="59" y="116"/>
                    <a:pt x="94" y="203"/>
                    <a:pt x="94" y="203"/>
                  </a:cubicBezTo>
                  <a:cubicBezTo>
                    <a:pt x="96" y="204"/>
                    <a:pt x="118" y="192"/>
                    <a:pt x="126" y="188"/>
                  </a:cubicBezTo>
                  <a:cubicBezTo>
                    <a:pt x="112" y="160"/>
                    <a:pt x="101" y="135"/>
                    <a:pt x="85" y="108"/>
                  </a:cubicBezTo>
                  <a:close/>
                  <a:moveTo>
                    <a:pt x="67" y="64"/>
                  </a:moveTo>
                  <a:cubicBezTo>
                    <a:pt x="59" y="71"/>
                    <a:pt x="44" y="72"/>
                    <a:pt x="34" y="73"/>
                  </a:cubicBezTo>
                  <a:cubicBezTo>
                    <a:pt x="34" y="62"/>
                    <a:pt x="32" y="51"/>
                    <a:pt x="31" y="40"/>
                  </a:cubicBezTo>
                  <a:cubicBezTo>
                    <a:pt x="42" y="38"/>
                    <a:pt x="61" y="35"/>
                    <a:pt x="69" y="45"/>
                  </a:cubicBezTo>
                  <a:cubicBezTo>
                    <a:pt x="73" y="50"/>
                    <a:pt x="73" y="59"/>
                    <a:pt x="67" y="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6" name="ï$lîḑê"/>
            <p:cNvSpPr/>
            <p:nvPr/>
          </p:nvSpPr>
          <p:spPr bwMode="auto">
            <a:xfrm>
              <a:off x="6340475" y="2490788"/>
              <a:ext cx="341312" cy="411163"/>
            </a:xfrm>
            <a:custGeom>
              <a:avLst/>
              <a:gdLst>
                <a:gd name="T0" fmla="*/ 128 w 128"/>
                <a:gd name="T1" fmla="*/ 74 h 155"/>
                <a:gd name="T2" fmla="*/ 110 w 128"/>
                <a:gd name="T3" fmla="*/ 29 h 155"/>
                <a:gd name="T4" fmla="*/ 38 w 128"/>
                <a:gd name="T5" fmla="*/ 13 h 155"/>
                <a:gd name="T6" fmla="*/ 8 w 128"/>
                <a:gd name="T7" fmla="*/ 47 h 155"/>
                <a:gd name="T8" fmla="*/ 1 w 128"/>
                <a:gd name="T9" fmla="*/ 73 h 155"/>
                <a:gd name="T10" fmla="*/ 5 w 128"/>
                <a:gd name="T11" fmla="*/ 109 h 155"/>
                <a:gd name="T12" fmla="*/ 52 w 128"/>
                <a:gd name="T13" fmla="*/ 151 h 155"/>
                <a:gd name="T14" fmla="*/ 117 w 128"/>
                <a:gd name="T15" fmla="*/ 121 h 155"/>
                <a:gd name="T16" fmla="*/ 128 w 128"/>
                <a:gd name="T17" fmla="*/ 74 h 155"/>
                <a:gd name="T18" fmla="*/ 89 w 128"/>
                <a:gd name="T19" fmla="*/ 101 h 155"/>
                <a:gd name="T20" fmla="*/ 44 w 128"/>
                <a:gd name="T21" fmla="*/ 108 h 155"/>
                <a:gd name="T22" fmla="*/ 37 w 128"/>
                <a:gd name="T23" fmla="*/ 96 h 155"/>
                <a:gd name="T24" fmla="*/ 32 w 128"/>
                <a:gd name="T25" fmla="*/ 83 h 155"/>
                <a:gd name="T26" fmla="*/ 32 w 128"/>
                <a:gd name="T27" fmla="*/ 77 h 155"/>
                <a:gd name="T28" fmla="*/ 52 w 128"/>
                <a:gd name="T29" fmla="*/ 49 h 155"/>
                <a:gd name="T30" fmla="*/ 86 w 128"/>
                <a:gd name="T31" fmla="*/ 58 h 155"/>
                <a:gd name="T32" fmla="*/ 89 w 128"/>
                <a:gd name="T33" fmla="*/ 10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55">
                  <a:moveTo>
                    <a:pt x="128" y="74"/>
                  </a:moveTo>
                  <a:cubicBezTo>
                    <a:pt x="127" y="57"/>
                    <a:pt x="121" y="42"/>
                    <a:pt x="110" y="29"/>
                  </a:cubicBezTo>
                  <a:cubicBezTo>
                    <a:pt x="92" y="9"/>
                    <a:pt x="64" y="0"/>
                    <a:pt x="38" y="13"/>
                  </a:cubicBezTo>
                  <a:cubicBezTo>
                    <a:pt x="26" y="20"/>
                    <a:pt x="14" y="36"/>
                    <a:pt x="8" y="47"/>
                  </a:cubicBezTo>
                  <a:cubicBezTo>
                    <a:pt x="3" y="55"/>
                    <a:pt x="1" y="64"/>
                    <a:pt x="1" y="73"/>
                  </a:cubicBezTo>
                  <a:cubicBezTo>
                    <a:pt x="0" y="85"/>
                    <a:pt x="1" y="98"/>
                    <a:pt x="5" y="109"/>
                  </a:cubicBezTo>
                  <a:cubicBezTo>
                    <a:pt x="11" y="129"/>
                    <a:pt x="29" y="147"/>
                    <a:pt x="52" y="151"/>
                  </a:cubicBezTo>
                  <a:cubicBezTo>
                    <a:pt x="77" y="155"/>
                    <a:pt x="103" y="141"/>
                    <a:pt x="117" y="121"/>
                  </a:cubicBezTo>
                  <a:cubicBezTo>
                    <a:pt x="127" y="107"/>
                    <a:pt x="128" y="90"/>
                    <a:pt x="128" y="74"/>
                  </a:cubicBezTo>
                  <a:close/>
                  <a:moveTo>
                    <a:pt x="89" y="101"/>
                  </a:moveTo>
                  <a:cubicBezTo>
                    <a:pt x="79" y="113"/>
                    <a:pt x="58" y="118"/>
                    <a:pt x="44" y="108"/>
                  </a:cubicBezTo>
                  <a:cubicBezTo>
                    <a:pt x="41" y="105"/>
                    <a:pt x="38" y="101"/>
                    <a:pt x="37" y="96"/>
                  </a:cubicBezTo>
                  <a:cubicBezTo>
                    <a:pt x="35" y="92"/>
                    <a:pt x="33" y="88"/>
                    <a:pt x="32" y="83"/>
                  </a:cubicBezTo>
                  <a:cubicBezTo>
                    <a:pt x="32" y="81"/>
                    <a:pt x="32" y="79"/>
                    <a:pt x="32" y="77"/>
                  </a:cubicBezTo>
                  <a:cubicBezTo>
                    <a:pt x="34" y="65"/>
                    <a:pt x="42" y="54"/>
                    <a:pt x="52" y="49"/>
                  </a:cubicBezTo>
                  <a:cubicBezTo>
                    <a:pt x="64" y="44"/>
                    <a:pt x="77" y="49"/>
                    <a:pt x="86" y="58"/>
                  </a:cubicBezTo>
                  <a:cubicBezTo>
                    <a:pt x="95" y="69"/>
                    <a:pt x="98" y="89"/>
                    <a:pt x="89" y="1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7" name="íŝlîḍe"/>
            <p:cNvSpPr/>
            <p:nvPr/>
          </p:nvSpPr>
          <p:spPr bwMode="auto">
            <a:xfrm>
              <a:off x="4892675" y="4333875"/>
              <a:ext cx="103187" cy="206375"/>
            </a:xfrm>
            <a:custGeom>
              <a:avLst/>
              <a:gdLst>
                <a:gd name="T0" fmla="*/ 16 w 39"/>
                <a:gd name="T1" fmla="*/ 16 h 78"/>
                <a:gd name="T2" fmla="*/ 10 w 39"/>
                <a:gd name="T3" fmla="*/ 56 h 78"/>
                <a:gd name="T4" fmla="*/ 0 w 39"/>
                <a:gd name="T5" fmla="*/ 78 h 78"/>
                <a:gd name="T6" fmla="*/ 38 w 39"/>
                <a:gd name="T7" fmla="*/ 31 h 78"/>
                <a:gd name="T8" fmla="*/ 30 w 39"/>
                <a:gd name="T9" fmla="*/ 10 h 78"/>
                <a:gd name="T10" fmla="*/ 18 w 39"/>
                <a:gd name="T11" fmla="*/ 0 h 78"/>
                <a:gd name="T12" fmla="*/ 15 w 39"/>
                <a:gd name="T13" fmla="*/ 0 h 78"/>
                <a:gd name="T14" fmla="*/ 16 w 39"/>
                <a:gd name="T1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78">
                  <a:moveTo>
                    <a:pt x="16" y="16"/>
                  </a:moveTo>
                  <a:cubicBezTo>
                    <a:pt x="16" y="30"/>
                    <a:pt x="15" y="43"/>
                    <a:pt x="10" y="56"/>
                  </a:cubicBezTo>
                  <a:cubicBezTo>
                    <a:pt x="7" y="64"/>
                    <a:pt x="3" y="71"/>
                    <a:pt x="0" y="78"/>
                  </a:cubicBezTo>
                  <a:cubicBezTo>
                    <a:pt x="19" y="68"/>
                    <a:pt x="39" y="54"/>
                    <a:pt x="38" y="31"/>
                  </a:cubicBezTo>
                  <a:cubicBezTo>
                    <a:pt x="38" y="22"/>
                    <a:pt x="37" y="16"/>
                    <a:pt x="30" y="10"/>
                  </a:cubicBezTo>
                  <a:cubicBezTo>
                    <a:pt x="27" y="7"/>
                    <a:pt x="20" y="4"/>
                    <a:pt x="18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6" y="16"/>
                  </a:ln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8" name="iśľíde"/>
            <p:cNvSpPr/>
            <p:nvPr/>
          </p:nvSpPr>
          <p:spPr bwMode="auto">
            <a:xfrm>
              <a:off x="5175250" y="4089400"/>
              <a:ext cx="79375" cy="417513"/>
            </a:xfrm>
            <a:custGeom>
              <a:avLst/>
              <a:gdLst>
                <a:gd name="T0" fmla="*/ 11 w 30"/>
                <a:gd name="T1" fmla="*/ 4 h 157"/>
                <a:gd name="T2" fmla="*/ 22 w 30"/>
                <a:gd name="T3" fmla="*/ 33 h 157"/>
                <a:gd name="T4" fmla="*/ 23 w 30"/>
                <a:gd name="T5" fmla="*/ 32 h 157"/>
                <a:gd name="T6" fmla="*/ 28 w 30"/>
                <a:gd name="T7" fmla="*/ 62 h 157"/>
                <a:gd name="T8" fmla="*/ 28 w 30"/>
                <a:gd name="T9" fmla="*/ 92 h 157"/>
                <a:gd name="T10" fmla="*/ 15 w 30"/>
                <a:gd name="T11" fmla="*/ 127 h 157"/>
                <a:gd name="T12" fmla="*/ 4 w 30"/>
                <a:gd name="T13" fmla="*/ 157 h 157"/>
                <a:gd name="T14" fmla="*/ 3 w 30"/>
                <a:gd name="T15" fmla="*/ 112 h 157"/>
                <a:gd name="T16" fmla="*/ 10 w 30"/>
                <a:gd name="T17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7">
                  <a:moveTo>
                    <a:pt x="11" y="4"/>
                  </a:moveTo>
                  <a:cubicBezTo>
                    <a:pt x="16" y="0"/>
                    <a:pt x="22" y="28"/>
                    <a:pt x="22" y="33"/>
                  </a:cubicBezTo>
                  <a:cubicBezTo>
                    <a:pt x="22" y="33"/>
                    <a:pt x="22" y="32"/>
                    <a:pt x="23" y="32"/>
                  </a:cubicBezTo>
                  <a:cubicBezTo>
                    <a:pt x="28" y="37"/>
                    <a:pt x="27" y="55"/>
                    <a:pt x="28" y="62"/>
                  </a:cubicBezTo>
                  <a:cubicBezTo>
                    <a:pt x="29" y="72"/>
                    <a:pt x="30" y="83"/>
                    <a:pt x="28" y="92"/>
                  </a:cubicBezTo>
                  <a:cubicBezTo>
                    <a:pt x="24" y="104"/>
                    <a:pt x="19" y="115"/>
                    <a:pt x="15" y="127"/>
                  </a:cubicBezTo>
                  <a:cubicBezTo>
                    <a:pt x="13" y="138"/>
                    <a:pt x="10" y="148"/>
                    <a:pt x="4" y="157"/>
                  </a:cubicBezTo>
                  <a:cubicBezTo>
                    <a:pt x="0" y="145"/>
                    <a:pt x="3" y="125"/>
                    <a:pt x="3" y="112"/>
                  </a:cubicBezTo>
                  <a:cubicBezTo>
                    <a:pt x="10" y="6"/>
                    <a:pt x="10" y="6"/>
                    <a:pt x="10" y="6"/>
                  </a:cubicBezTo>
                </a:path>
              </a:pathLst>
            </a:custGeom>
            <a:solidFill>
              <a:srgbClr val="F3D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0" name="îṥľïde"/>
            <p:cNvSpPr/>
            <p:nvPr/>
          </p:nvSpPr>
          <p:spPr bwMode="auto">
            <a:xfrm>
              <a:off x="3705225" y="5503863"/>
              <a:ext cx="190500" cy="377825"/>
            </a:xfrm>
            <a:custGeom>
              <a:avLst/>
              <a:gdLst>
                <a:gd name="T0" fmla="*/ 69 w 72"/>
                <a:gd name="T1" fmla="*/ 23 h 142"/>
                <a:gd name="T2" fmla="*/ 28 w 72"/>
                <a:gd name="T3" fmla="*/ 0 h 142"/>
                <a:gd name="T4" fmla="*/ 15 w 72"/>
                <a:gd name="T5" fmla="*/ 25 h 142"/>
                <a:gd name="T6" fmla="*/ 20 w 72"/>
                <a:gd name="T7" fmla="*/ 28 h 142"/>
                <a:gd name="T8" fmla="*/ 10 w 72"/>
                <a:gd name="T9" fmla="*/ 31 h 142"/>
                <a:gd name="T10" fmla="*/ 3 w 72"/>
                <a:gd name="T11" fmla="*/ 93 h 142"/>
                <a:gd name="T12" fmla="*/ 14 w 72"/>
                <a:gd name="T13" fmla="*/ 139 h 142"/>
                <a:gd name="T14" fmla="*/ 25 w 72"/>
                <a:gd name="T15" fmla="*/ 131 h 142"/>
                <a:gd name="T16" fmla="*/ 28 w 72"/>
                <a:gd name="T17" fmla="*/ 77 h 142"/>
                <a:gd name="T18" fmla="*/ 37 w 72"/>
                <a:gd name="T19" fmla="*/ 60 h 142"/>
                <a:gd name="T20" fmla="*/ 49 w 72"/>
                <a:gd name="T21" fmla="*/ 54 h 142"/>
                <a:gd name="T22" fmla="*/ 72 w 72"/>
                <a:gd name="T23" fmla="*/ 57 h 142"/>
                <a:gd name="T24" fmla="*/ 69 w 72"/>
                <a:gd name="T25" fmla="*/ 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2">
                  <a:moveTo>
                    <a:pt x="69" y="23"/>
                  </a:moveTo>
                  <a:cubicBezTo>
                    <a:pt x="58" y="15"/>
                    <a:pt x="39" y="5"/>
                    <a:pt x="28" y="0"/>
                  </a:cubicBezTo>
                  <a:cubicBezTo>
                    <a:pt x="23" y="8"/>
                    <a:pt x="18" y="17"/>
                    <a:pt x="15" y="25"/>
                  </a:cubicBezTo>
                  <a:cubicBezTo>
                    <a:pt x="17" y="26"/>
                    <a:pt x="19" y="27"/>
                    <a:pt x="20" y="28"/>
                  </a:cubicBezTo>
                  <a:cubicBezTo>
                    <a:pt x="16" y="29"/>
                    <a:pt x="13" y="30"/>
                    <a:pt x="10" y="31"/>
                  </a:cubicBezTo>
                  <a:cubicBezTo>
                    <a:pt x="2" y="51"/>
                    <a:pt x="0" y="71"/>
                    <a:pt x="3" y="93"/>
                  </a:cubicBezTo>
                  <a:cubicBezTo>
                    <a:pt x="5" y="106"/>
                    <a:pt x="7" y="125"/>
                    <a:pt x="14" y="139"/>
                  </a:cubicBezTo>
                  <a:cubicBezTo>
                    <a:pt x="18" y="142"/>
                    <a:pt x="23" y="141"/>
                    <a:pt x="25" y="131"/>
                  </a:cubicBezTo>
                  <a:cubicBezTo>
                    <a:pt x="27" y="113"/>
                    <a:pt x="25" y="95"/>
                    <a:pt x="28" y="77"/>
                  </a:cubicBezTo>
                  <a:cubicBezTo>
                    <a:pt x="29" y="73"/>
                    <a:pt x="34" y="63"/>
                    <a:pt x="37" y="60"/>
                  </a:cubicBezTo>
                  <a:cubicBezTo>
                    <a:pt x="40" y="56"/>
                    <a:pt x="45" y="55"/>
                    <a:pt x="49" y="54"/>
                  </a:cubicBezTo>
                  <a:cubicBezTo>
                    <a:pt x="56" y="51"/>
                    <a:pt x="65" y="52"/>
                    <a:pt x="72" y="57"/>
                  </a:cubicBezTo>
                  <a:lnTo>
                    <a:pt x="69" y="23"/>
                  </a:lnTo>
                  <a:close/>
                </a:path>
              </a:pathLst>
            </a:custGeom>
            <a:solidFill>
              <a:srgbClr val="37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1" name="isḻïḓe"/>
            <p:cNvSpPr/>
            <p:nvPr/>
          </p:nvSpPr>
          <p:spPr bwMode="auto">
            <a:xfrm>
              <a:off x="3687763" y="5586413"/>
              <a:ext cx="53975" cy="287338"/>
            </a:xfrm>
            <a:custGeom>
              <a:avLst/>
              <a:gdLst>
                <a:gd name="T0" fmla="*/ 16 w 20"/>
                <a:gd name="T1" fmla="*/ 0 h 108"/>
                <a:gd name="T2" fmla="*/ 2 w 20"/>
                <a:gd name="T3" fmla="*/ 25 h 108"/>
                <a:gd name="T4" fmla="*/ 9 w 20"/>
                <a:gd name="T5" fmla="*/ 96 h 108"/>
                <a:gd name="T6" fmla="*/ 20 w 20"/>
                <a:gd name="T7" fmla="*/ 108 h 108"/>
                <a:gd name="T8" fmla="*/ 9 w 20"/>
                <a:gd name="T9" fmla="*/ 62 h 108"/>
                <a:gd name="T10" fmla="*/ 16 w 20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08">
                  <a:moveTo>
                    <a:pt x="16" y="0"/>
                  </a:moveTo>
                  <a:cubicBezTo>
                    <a:pt x="6" y="3"/>
                    <a:pt x="1" y="10"/>
                    <a:pt x="2" y="25"/>
                  </a:cubicBezTo>
                  <a:cubicBezTo>
                    <a:pt x="3" y="45"/>
                    <a:pt x="0" y="78"/>
                    <a:pt x="9" y="96"/>
                  </a:cubicBezTo>
                  <a:cubicBezTo>
                    <a:pt x="11" y="101"/>
                    <a:pt x="15" y="106"/>
                    <a:pt x="20" y="108"/>
                  </a:cubicBezTo>
                  <a:cubicBezTo>
                    <a:pt x="13" y="94"/>
                    <a:pt x="11" y="75"/>
                    <a:pt x="9" y="62"/>
                  </a:cubicBezTo>
                  <a:cubicBezTo>
                    <a:pt x="6" y="40"/>
                    <a:pt x="8" y="20"/>
                    <a:pt x="16" y="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2" name="îṡḷïḍê"/>
            <p:cNvSpPr/>
            <p:nvPr/>
          </p:nvSpPr>
          <p:spPr bwMode="auto">
            <a:xfrm>
              <a:off x="3844925" y="4953000"/>
              <a:ext cx="698500" cy="917575"/>
            </a:xfrm>
            <a:custGeom>
              <a:avLst/>
              <a:gdLst>
                <a:gd name="T0" fmla="*/ 0 w 262"/>
                <a:gd name="T1" fmla="*/ 285 h 345"/>
                <a:gd name="T2" fmla="*/ 7 w 262"/>
                <a:gd name="T3" fmla="*/ 249 h 345"/>
                <a:gd name="T4" fmla="*/ 17 w 262"/>
                <a:gd name="T5" fmla="*/ 223 h 345"/>
                <a:gd name="T6" fmla="*/ 67 w 262"/>
                <a:gd name="T7" fmla="*/ 249 h 345"/>
                <a:gd name="T8" fmla="*/ 105 w 262"/>
                <a:gd name="T9" fmla="*/ 268 h 345"/>
                <a:gd name="T10" fmla="*/ 106 w 262"/>
                <a:gd name="T11" fmla="*/ 261 h 345"/>
                <a:gd name="T12" fmla="*/ 115 w 262"/>
                <a:gd name="T13" fmla="*/ 266 h 345"/>
                <a:gd name="T14" fmla="*/ 116 w 262"/>
                <a:gd name="T15" fmla="*/ 248 h 345"/>
                <a:gd name="T16" fmla="*/ 118 w 262"/>
                <a:gd name="T17" fmla="*/ 141 h 345"/>
                <a:gd name="T18" fmla="*/ 124 w 262"/>
                <a:gd name="T19" fmla="*/ 95 h 345"/>
                <a:gd name="T20" fmla="*/ 138 w 262"/>
                <a:gd name="T21" fmla="*/ 58 h 345"/>
                <a:gd name="T22" fmla="*/ 168 w 262"/>
                <a:gd name="T23" fmla="*/ 10 h 345"/>
                <a:gd name="T24" fmla="*/ 186 w 262"/>
                <a:gd name="T25" fmla="*/ 17 h 345"/>
                <a:gd name="T26" fmla="*/ 204 w 262"/>
                <a:gd name="T27" fmla="*/ 28 h 345"/>
                <a:gd name="T28" fmla="*/ 239 w 262"/>
                <a:gd name="T29" fmla="*/ 48 h 345"/>
                <a:gd name="T30" fmla="*/ 255 w 262"/>
                <a:gd name="T31" fmla="*/ 55 h 345"/>
                <a:gd name="T32" fmla="*/ 262 w 262"/>
                <a:gd name="T33" fmla="*/ 58 h 345"/>
                <a:gd name="T34" fmla="*/ 243 w 262"/>
                <a:gd name="T35" fmla="*/ 103 h 345"/>
                <a:gd name="T36" fmla="*/ 227 w 262"/>
                <a:gd name="T37" fmla="*/ 106 h 345"/>
                <a:gd name="T38" fmla="*/ 207 w 262"/>
                <a:gd name="T39" fmla="*/ 109 h 345"/>
                <a:gd name="T40" fmla="*/ 188 w 262"/>
                <a:gd name="T41" fmla="*/ 121 h 345"/>
                <a:gd name="T42" fmla="*/ 179 w 262"/>
                <a:gd name="T43" fmla="*/ 151 h 345"/>
                <a:gd name="T44" fmla="*/ 174 w 262"/>
                <a:gd name="T45" fmla="*/ 187 h 345"/>
                <a:gd name="T46" fmla="*/ 165 w 262"/>
                <a:gd name="T47" fmla="*/ 249 h 345"/>
                <a:gd name="T48" fmla="*/ 159 w 262"/>
                <a:gd name="T49" fmla="*/ 295 h 345"/>
                <a:gd name="T50" fmla="*/ 149 w 262"/>
                <a:gd name="T51" fmla="*/ 329 h 345"/>
                <a:gd name="T52" fmla="*/ 108 w 262"/>
                <a:gd name="T53" fmla="*/ 330 h 345"/>
                <a:gd name="T54" fmla="*/ 38 w 262"/>
                <a:gd name="T55" fmla="*/ 299 h 345"/>
                <a:gd name="T56" fmla="*/ 0 w 262"/>
                <a:gd name="T57" fmla="*/ 28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2" h="345">
                  <a:moveTo>
                    <a:pt x="0" y="285"/>
                  </a:moveTo>
                  <a:cubicBezTo>
                    <a:pt x="1" y="274"/>
                    <a:pt x="4" y="262"/>
                    <a:pt x="7" y="249"/>
                  </a:cubicBezTo>
                  <a:cubicBezTo>
                    <a:pt x="10" y="241"/>
                    <a:pt x="11" y="229"/>
                    <a:pt x="17" y="223"/>
                  </a:cubicBezTo>
                  <a:cubicBezTo>
                    <a:pt x="35" y="234"/>
                    <a:pt x="54" y="243"/>
                    <a:pt x="67" y="249"/>
                  </a:cubicBezTo>
                  <a:cubicBezTo>
                    <a:pt x="85" y="259"/>
                    <a:pt x="91" y="261"/>
                    <a:pt x="105" y="268"/>
                  </a:cubicBezTo>
                  <a:cubicBezTo>
                    <a:pt x="105" y="265"/>
                    <a:pt x="106" y="263"/>
                    <a:pt x="106" y="261"/>
                  </a:cubicBezTo>
                  <a:cubicBezTo>
                    <a:pt x="108" y="258"/>
                    <a:pt x="109" y="258"/>
                    <a:pt x="115" y="266"/>
                  </a:cubicBezTo>
                  <a:cubicBezTo>
                    <a:pt x="115" y="260"/>
                    <a:pt x="115" y="254"/>
                    <a:pt x="116" y="248"/>
                  </a:cubicBezTo>
                  <a:cubicBezTo>
                    <a:pt x="116" y="212"/>
                    <a:pt x="116" y="176"/>
                    <a:pt x="118" y="141"/>
                  </a:cubicBezTo>
                  <a:cubicBezTo>
                    <a:pt x="119" y="128"/>
                    <a:pt x="121" y="107"/>
                    <a:pt x="124" y="95"/>
                  </a:cubicBezTo>
                  <a:cubicBezTo>
                    <a:pt x="129" y="81"/>
                    <a:pt x="131" y="71"/>
                    <a:pt x="138" y="58"/>
                  </a:cubicBezTo>
                  <a:cubicBezTo>
                    <a:pt x="145" y="46"/>
                    <a:pt x="158" y="20"/>
                    <a:pt x="168" y="10"/>
                  </a:cubicBezTo>
                  <a:cubicBezTo>
                    <a:pt x="178" y="0"/>
                    <a:pt x="178" y="12"/>
                    <a:pt x="186" y="17"/>
                  </a:cubicBezTo>
                  <a:cubicBezTo>
                    <a:pt x="197" y="22"/>
                    <a:pt x="198" y="22"/>
                    <a:pt x="204" y="28"/>
                  </a:cubicBezTo>
                  <a:cubicBezTo>
                    <a:pt x="214" y="36"/>
                    <a:pt x="227" y="42"/>
                    <a:pt x="239" y="48"/>
                  </a:cubicBezTo>
                  <a:cubicBezTo>
                    <a:pt x="244" y="51"/>
                    <a:pt x="250" y="53"/>
                    <a:pt x="255" y="55"/>
                  </a:cubicBezTo>
                  <a:cubicBezTo>
                    <a:pt x="257" y="56"/>
                    <a:pt x="262" y="56"/>
                    <a:pt x="262" y="58"/>
                  </a:cubicBezTo>
                  <a:cubicBezTo>
                    <a:pt x="262" y="59"/>
                    <a:pt x="244" y="101"/>
                    <a:pt x="243" y="103"/>
                  </a:cubicBezTo>
                  <a:cubicBezTo>
                    <a:pt x="240" y="106"/>
                    <a:pt x="231" y="105"/>
                    <a:pt x="227" y="106"/>
                  </a:cubicBezTo>
                  <a:cubicBezTo>
                    <a:pt x="220" y="106"/>
                    <a:pt x="213" y="107"/>
                    <a:pt x="207" y="109"/>
                  </a:cubicBezTo>
                  <a:cubicBezTo>
                    <a:pt x="200" y="111"/>
                    <a:pt x="193" y="115"/>
                    <a:pt x="188" y="121"/>
                  </a:cubicBezTo>
                  <a:cubicBezTo>
                    <a:pt x="181" y="128"/>
                    <a:pt x="180" y="141"/>
                    <a:pt x="179" y="151"/>
                  </a:cubicBezTo>
                  <a:cubicBezTo>
                    <a:pt x="178" y="163"/>
                    <a:pt x="176" y="175"/>
                    <a:pt x="174" y="187"/>
                  </a:cubicBezTo>
                  <a:cubicBezTo>
                    <a:pt x="171" y="208"/>
                    <a:pt x="168" y="229"/>
                    <a:pt x="165" y="249"/>
                  </a:cubicBezTo>
                  <a:cubicBezTo>
                    <a:pt x="163" y="266"/>
                    <a:pt x="161" y="279"/>
                    <a:pt x="159" y="295"/>
                  </a:cubicBezTo>
                  <a:cubicBezTo>
                    <a:pt x="158" y="307"/>
                    <a:pt x="155" y="318"/>
                    <a:pt x="149" y="329"/>
                  </a:cubicBezTo>
                  <a:cubicBezTo>
                    <a:pt x="141" y="345"/>
                    <a:pt x="121" y="334"/>
                    <a:pt x="108" y="330"/>
                  </a:cubicBezTo>
                  <a:cubicBezTo>
                    <a:pt x="83" y="320"/>
                    <a:pt x="63" y="310"/>
                    <a:pt x="38" y="299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352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5" name="îśļïďê"/>
            <p:cNvSpPr/>
            <p:nvPr/>
          </p:nvSpPr>
          <p:spPr bwMode="auto">
            <a:xfrm>
              <a:off x="4606925" y="5865813"/>
              <a:ext cx="74612" cy="26988"/>
            </a:xfrm>
            <a:custGeom>
              <a:avLst/>
              <a:gdLst>
                <a:gd name="T0" fmla="*/ 0 w 28"/>
                <a:gd name="T1" fmla="*/ 10 h 10"/>
                <a:gd name="T2" fmla="*/ 24 w 28"/>
                <a:gd name="T3" fmla="*/ 9 h 10"/>
                <a:gd name="T4" fmla="*/ 28 w 28"/>
                <a:gd name="T5" fmla="*/ 2 h 10"/>
                <a:gd name="T6" fmla="*/ 1 w 28"/>
                <a:gd name="T7" fmla="*/ 0 h 10"/>
                <a:gd name="T8" fmla="*/ 0 w 2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0" y="10"/>
                  </a:moveTo>
                  <a:cubicBezTo>
                    <a:pt x="7" y="10"/>
                    <a:pt x="16" y="9"/>
                    <a:pt x="24" y="9"/>
                  </a:cubicBezTo>
                  <a:cubicBezTo>
                    <a:pt x="24" y="8"/>
                    <a:pt x="26" y="5"/>
                    <a:pt x="28" y="2"/>
                  </a:cubicBezTo>
                  <a:cubicBezTo>
                    <a:pt x="19" y="1"/>
                    <a:pt x="10" y="1"/>
                    <a:pt x="1" y="0"/>
                  </a:cubicBezTo>
                  <a:cubicBezTo>
                    <a:pt x="1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6" name="íṥḷiḍè"/>
            <p:cNvSpPr/>
            <p:nvPr/>
          </p:nvSpPr>
          <p:spPr bwMode="auto">
            <a:xfrm>
              <a:off x="4719638" y="5873750"/>
              <a:ext cx="215900" cy="28575"/>
            </a:xfrm>
            <a:custGeom>
              <a:avLst/>
              <a:gdLst>
                <a:gd name="T0" fmla="*/ 59 w 81"/>
                <a:gd name="T1" fmla="*/ 4 h 11"/>
                <a:gd name="T2" fmla="*/ 20 w 81"/>
                <a:gd name="T3" fmla="*/ 4 h 11"/>
                <a:gd name="T4" fmla="*/ 0 w 81"/>
                <a:gd name="T5" fmla="*/ 0 h 11"/>
                <a:gd name="T6" fmla="*/ 2 w 81"/>
                <a:gd name="T7" fmla="*/ 2 h 11"/>
                <a:gd name="T8" fmla="*/ 37 w 81"/>
                <a:gd name="T9" fmla="*/ 10 h 11"/>
                <a:gd name="T10" fmla="*/ 81 w 81"/>
                <a:gd name="T11" fmla="*/ 2 h 11"/>
                <a:gd name="T12" fmla="*/ 59 w 81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1">
                  <a:moveTo>
                    <a:pt x="59" y="4"/>
                  </a:moveTo>
                  <a:cubicBezTo>
                    <a:pt x="47" y="5"/>
                    <a:pt x="32" y="4"/>
                    <a:pt x="20" y="4"/>
                  </a:cubicBezTo>
                  <a:cubicBezTo>
                    <a:pt x="13" y="4"/>
                    <a:pt x="7" y="2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11" y="9"/>
                    <a:pt x="24" y="10"/>
                    <a:pt x="37" y="10"/>
                  </a:cubicBezTo>
                  <a:cubicBezTo>
                    <a:pt x="51" y="11"/>
                    <a:pt x="69" y="11"/>
                    <a:pt x="81" y="2"/>
                  </a:cubicBezTo>
                  <a:cubicBezTo>
                    <a:pt x="74" y="3"/>
                    <a:pt x="67" y="4"/>
                    <a:pt x="59" y="4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7" name="iṡļiḓé"/>
            <p:cNvSpPr/>
            <p:nvPr/>
          </p:nvSpPr>
          <p:spPr bwMode="auto">
            <a:xfrm>
              <a:off x="4610100" y="5681663"/>
              <a:ext cx="361950" cy="204788"/>
            </a:xfrm>
            <a:custGeom>
              <a:avLst/>
              <a:gdLst>
                <a:gd name="T0" fmla="*/ 100 w 136"/>
                <a:gd name="T1" fmla="*/ 76 h 77"/>
                <a:gd name="T2" fmla="*/ 122 w 136"/>
                <a:gd name="T3" fmla="*/ 74 h 77"/>
                <a:gd name="T4" fmla="*/ 122 w 136"/>
                <a:gd name="T5" fmla="*/ 74 h 77"/>
                <a:gd name="T6" fmla="*/ 113 w 136"/>
                <a:gd name="T7" fmla="*/ 54 h 77"/>
                <a:gd name="T8" fmla="*/ 61 w 136"/>
                <a:gd name="T9" fmla="*/ 39 h 77"/>
                <a:gd name="T10" fmla="*/ 55 w 136"/>
                <a:gd name="T11" fmla="*/ 0 h 77"/>
                <a:gd name="T12" fmla="*/ 18 w 136"/>
                <a:gd name="T13" fmla="*/ 3 h 77"/>
                <a:gd name="T14" fmla="*/ 4 w 136"/>
                <a:gd name="T15" fmla="*/ 37 h 77"/>
                <a:gd name="T16" fmla="*/ 0 w 136"/>
                <a:gd name="T17" fmla="*/ 69 h 77"/>
                <a:gd name="T18" fmla="*/ 27 w 136"/>
                <a:gd name="T19" fmla="*/ 71 h 77"/>
                <a:gd name="T20" fmla="*/ 33 w 136"/>
                <a:gd name="T21" fmla="*/ 63 h 77"/>
                <a:gd name="T22" fmla="*/ 41 w 136"/>
                <a:gd name="T23" fmla="*/ 72 h 77"/>
                <a:gd name="T24" fmla="*/ 61 w 136"/>
                <a:gd name="T25" fmla="*/ 76 h 77"/>
                <a:gd name="T26" fmla="*/ 100 w 136"/>
                <a:gd name="T27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6" h="77">
                  <a:moveTo>
                    <a:pt x="100" y="76"/>
                  </a:moveTo>
                  <a:cubicBezTo>
                    <a:pt x="108" y="76"/>
                    <a:pt x="115" y="75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36" y="63"/>
                    <a:pt x="130" y="56"/>
                    <a:pt x="113" y="54"/>
                  </a:cubicBezTo>
                  <a:cubicBezTo>
                    <a:pt x="96" y="52"/>
                    <a:pt x="77" y="48"/>
                    <a:pt x="61" y="39"/>
                  </a:cubicBezTo>
                  <a:cubicBezTo>
                    <a:pt x="47" y="32"/>
                    <a:pt x="53" y="13"/>
                    <a:pt x="55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12"/>
                    <a:pt x="8" y="28"/>
                    <a:pt x="4" y="37"/>
                  </a:cubicBezTo>
                  <a:cubicBezTo>
                    <a:pt x="1" y="47"/>
                    <a:pt x="1" y="58"/>
                    <a:pt x="0" y="69"/>
                  </a:cubicBezTo>
                  <a:cubicBezTo>
                    <a:pt x="9" y="70"/>
                    <a:pt x="18" y="70"/>
                    <a:pt x="27" y="71"/>
                  </a:cubicBezTo>
                  <a:cubicBezTo>
                    <a:pt x="29" y="67"/>
                    <a:pt x="33" y="63"/>
                    <a:pt x="33" y="63"/>
                  </a:cubicBezTo>
                  <a:cubicBezTo>
                    <a:pt x="35" y="63"/>
                    <a:pt x="38" y="68"/>
                    <a:pt x="41" y="72"/>
                  </a:cubicBezTo>
                  <a:cubicBezTo>
                    <a:pt x="48" y="74"/>
                    <a:pt x="54" y="76"/>
                    <a:pt x="61" y="76"/>
                  </a:cubicBezTo>
                  <a:cubicBezTo>
                    <a:pt x="73" y="76"/>
                    <a:pt x="88" y="77"/>
                    <a:pt x="100" y="76"/>
                  </a:cubicBezTo>
                  <a:close/>
                </a:path>
              </a:pathLst>
            </a:custGeom>
            <a:solidFill>
              <a:srgbClr val="37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8" name="íşḻïḑé"/>
            <p:cNvSpPr/>
            <p:nvPr/>
          </p:nvSpPr>
          <p:spPr bwMode="auto">
            <a:xfrm>
              <a:off x="4151313" y="5121275"/>
              <a:ext cx="709612" cy="627063"/>
            </a:xfrm>
            <a:custGeom>
              <a:avLst/>
              <a:gdLst>
                <a:gd name="T0" fmla="*/ 43 w 266"/>
                <a:gd name="T1" fmla="*/ 4 h 236"/>
                <a:gd name="T2" fmla="*/ 29 w 266"/>
                <a:gd name="T3" fmla="*/ 0 h 236"/>
                <a:gd name="T4" fmla="*/ 16 w 266"/>
                <a:gd name="T5" fmla="*/ 8 h 236"/>
                <a:gd name="T6" fmla="*/ 3 w 266"/>
                <a:gd name="T7" fmla="*/ 45 h 236"/>
                <a:gd name="T8" fmla="*/ 22 w 266"/>
                <a:gd name="T9" fmla="*/ 71 h 236"/>
                <a:gd name="T10" fmla="*/ 136 w 266"/>
                <a:gd name="T11" fmla="*/ 96 h 236"/>
                <a:gd name="T12" fmla="*/ 205 w 266"/>
                <a:gd name="T13" fmla="*/ 112 h 236"/>
                <a:gd name="T14" fmla="*/ 205 w 266"/>
                <a:gd name="T15" fmla="*/ 121 h 236"/>
                <a:gd name="T16" fmla="*/ 177 w 266"/>
                <a:gd name="T17" fmla="*/ 231 h 236"/>
                <a:gd name="T18" fmla="*/ 209 w 266"/>
                <a:gd name="T19" fmla="*/ 234 h 236"/>
                <a:gd name="T20" fmla="*/ 232 w 266"/>
                <a:gd name="T21" fmla="*/ 229 h 236"/>
                <a:gd name="T22" fmla="*/ 242 w 266"/>
                <a:gd name="T23" fmla="*/ 190 h 236"/>
                <a:gd name="T24" fmla="*/ 265 w 266"/>
                <a:gd name="T25" fmla="*/ 78 h 236"/>
                <a:gd name="T26" fmla="*/ 220 w 266"/>
                <a:gd name="T27" fmla="*/ 53 h 236"/>
                <a:gd name="T28" fmla="*/ 43 w 266"/>
                <a:gd name="T29" fmla="*/ 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" h="236">
                  <a:moveTo>
                    <a:pt x="43" y="4"/>
                  </a:moveTo>
                  <a:cubicBezTo>
                    <a:pt x="38" y="2"/>
                    <a:pt x="34" y="0"/>
                    <a:pt x="29" y="0"/>
                  </a:cubicBezTo>
                  <a:cubicBezTo>
                    <a:pt x="22" y="0"/>
                    <a:pt x="20" y="1"/>
                    <a:pt x="16" y="8"/>
                  </a:cubicBezTo>
                  <a:cubicBezTo>
                    <a:pt x="11" y="18"/>
                    <a:pt x="5" y="34"/>
                    <a:pt x="3" y="45"/>
                  </a:cubicBezTo>
                  <a:cubicBezTo>
                    <a:pt x="0" y="61"/>
                    <a:pt x="7" y="65"/>
                    <a:pt x="22" y="71"/>
                  </a:cubicBezTo>
                  <a:cubicBezTo>
                    <a:pt x="40" y="77"/>
                    <a:pt x="116" y="93"/>
                    <a:pt x="136" y="96"/>
                  </a:cubicBezTo>
                  <a:cubicBezTo>
                    <a:pt x="153" y="99"/>
                    <a:pt x="200" y="110"/>
                    <a:pt x="205" y="112"/>
                  </a:cubicBezTo>
                  <a:cubicBezTo>
                    <a:pt x="202" y="116"/>
                    <a:pt x="202" y="120"/>
                    <a:pt x="205" y="121"/>
                  </a:cubicBezTo>
                  <a:cubicBezTo>
                    <a:pt x="210" y="122"/>
                    <a:pt x="182" y="205"/>
                    <a:pt x="177" y="231"/>
                  </a:cubicBezTo>
                  <a:cubicBezTo>
                    <a:pt x="186" y="236"/>
                    <a:pt x="199" y="233"/>
                    <a:pt x="209" y="234"/>
                  </a:cubicBezTo>
                  <a:cubicBezTo>
                    <a:pt x="214" y="234"/>
                    <a:pt x="228" y="233"/>
                    <a:pt x="232" y="229"/>
                  </a:cubicBezTo>
                  <a:cubicBezTo>
                    <a:pt x="234" y="227"/>
                    <a:pt x="240" y="199"/>
                    <a:pt x="242" y="190"/>
                  </a:cubicBezTo>
                  <a:cubicBezTo>
                    <a:pt x="242" y="190"/>
                    <a:pt x="266" y="84"/>
                    <a:pt x="265" y="78"/>
                  </a:cubicBezTo>
                  <a:cubicBezTo>
                    <a:pt x="263" y="61"/>
                    <a:pt x="234" y="57"/>
                    <a:pt x="220" y="53"/>
                  </a:cubicBezTo>
                  <a:cubicBezTo>
                    <a:pt x="210" y="50"/>
                    <a:pt x="57" y="11"/>
                    <a:pt x="43" y="4"/>
                  </a:cubicBezTo>
                  <a:close/>
                </a:path>
              </a:pathLst>
            </a:custGeom>
            <a:solidFill>
              <a:srgbClr val="3B28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9" name="ís1ïḓé"/>
            <p:cNvSpPr/>
            <p:nvPr/>
          </p:nvSpPr>
          <p:spPr bwMode="auto">
            <a:xfrm>
              <a:off x="4697413" y="5440363"/>
              <a:ext cx="22225" cy="12700"/>
            </a:xfrm>
            <a:custGeom>
              <a:avLst/>
              <a:gdLst>
                <a:gd name="T0" fmla="*/ 0 w 8"/>
                <a:gd name="T1" fmla="*/ 0 h 5"/>
                <a:gd name="T2" fmla="*/ 2 w 8"/>
                <a:gd name="T3" fmla="*/ 0 h 5"/>
                <a:gd name="T4" fmla="*/ 5 w 8"/>
                <a:gd name="T5" fmla="*/ 1 h 5"/>
                <a:gd name="T6" fmla="*/ 7 w 8"/>
                <a:gd name="T7" fmla="*/ 3 h 5"/>
                <a:gd name="T8" fmla="*/ 8 w 8"/>
                <a:gd name="T9" fmla="*/ 5 h 5"/>
                <a:gd name="T10" fmla="*/ 6 w 8"/>
                <a:gd name="T11" fmla="*/ 5 h 5"/>
                <a:gd name="T12" fmla="*/ 3 w 8"/>
                <a:gd name="T13" fmla="*/ 4 h 5"/>
                <a:gd name="T14" fmla="*/ 1 w 8"/>
                <a:gd name="T15" fmla="*/ 2 h 5"/>
                <a:gd name="T16" fmla="*/ 0 w 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E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0" name="ïṣḻîḋè"/>
            <p:cNvSpPr/>
            <p:nvPr/>
          </p:nvSpPr>
          <p:spPr bwMode="auto">
            <a:xfrm>
              <a:off x="4697413" y="5418138"/>
              <a:ext cx="30162" cy="14288"/>
            </a:xfrm>
            <a:custGeom>
              <a:avLst/>
              <a:gdLst>
                <a:gd name="T0" fmla="*/ 0 w 11"/>
                <a:gd name="T1" fmla="*/ 0 h 5"/>
                <a:gd name="T2" fmla="*/ 2 w 11"/>
                <a:gd name="T3" fmla="*/ 0 h 5"/>
                <a:gd name="T4" fmla="*/ 6 w 11"/>
                <a:gd name="T5" fmla="*/ 1 h 5"/>
                <a:gd name="T6" fmla="*/ 9 w 11"/>
                <a:gd name="T7" fmla="*/ 3 h 5"/>
                <a:gd name="T8" fmla="*/ 11 w 11"/>
                <a:gd name="T9" fmla="*/ 4 h 5"/>
                <a:gd name="T10" fmla="*/ 9 w 11"/>
                <a:gd name="T11" fmla="*/ 5 h 5"/>
                <a:gd name="T12" fmla="*/ 4 w 11"/>
                <a:gd name="T13" fmla="*/ 4 h 5"/>
                <a:gd name="T14" fmla="*/ 1 w 11"/>
                <a:gd name="T15" fmla="*/ 2 h 5"/>
                <a:gd name="T16" fmla="*/ 0 w 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7" y="5"/>
                    <a:pt x="6" y="5"/>
                    <a:pt x="4" y="4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E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1" name="îŝľïḋê"/>
            <p:cNvSpPr/>
            <p:nvPr/>
          </p:nvSpPr>
          <p:spPr bwMode="auto">
            <a:xfrm>
              <a:off x="5046663" y="4064000"/>
              <a:ext cx="176212" cy="463550"/>
            </a:xfrm>
            <a:custGeom>
              <a:avLst/>
              <a:gdLst>
                <a:gd name="T0" fmla="*/ 37 w 66"/>
                <a:gd name="T1" fmla="*/ 174 h 174"/>
                <a:gd name="T2" fmla="*/ 35 w 66"/>
                <a:gd name="T3" fmla="*/ 146 h 174"/>
                <a:gd name="T4" fmla="*/ 22 w 66"/>
                <a:gd name="T5" fmla="*/ 112 h 174"/>
                <a:gd name="T6" fmla="*/ 11 w 66"/>
                <a:gd name="T7" fmla="*/ 86 h 174"/>
                <a:gd name="T8" fmla="*/ 12 w 66"/>
                <a:gd name="T9" fmla="*/ 65 h 174"/>
                <a:gd name="T10" fmla="*/ 37 w 66"/>
                <a:gd name="T11" fmla="*/ 94 h 174"/>
                <a:gd name="T12" fmla="*/ 48 w 66"/>
                <a:gd name="T13" fmla="*/ 36 h 174"/>
                <a:gd name="T14" fmla="*/ 60 w 66"/>
                <a:gd name="T15" fmla="*/ 11 h 174"/>
                <a:gd name="T16" fmla="*/ 60 w 66"/>
                <a:gd name="T17" fmla="*/ 54 h 174"/>
                <a:gd name="T18" fmla="*/ 60 w 66"/>
                <a:gd name="T19" fmla="*/ 92 h 174"/>
                <a:gd name="T20" fmla="*/ 54 w 66"/>
                <a:gd name="T21" fmla="*/ 169 h 174"/>
                <a:gd name="T22" fmla="*/ 39 w 66"/>
                <a:gd name="T2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174">
                  <a:moveTo>
                    <a:pt x="37" y="174"/>
                  </a:moveTo>
                  <a:cubicBezTo>
                    <a:pt x="37" y="165"/>
                    <a:pt x="36" y="155"/>
                    <a:pt x="35" y="146"/>
                  </a:cubicBezTo>
                  <a:cubicBezTo>
                    <a:pt x="22" y="140"/>
                    <a:pt x="23" y="124"/>
                    <a:pt x="22" y="112"/>
                  </a:cubicBezTo>
                  <a:cubicBezTo>
                    <a:pt x="21" y="103"/>
                    <a:pt x="17" y="94"/>
                    <a:pt x="11" y="86"/>
                  </a:cubicBezTo>
                  <a:cubicBezTo>
                    <a:pt x="7" y="80"/>
                    <a:pt x="0" y="59"/>
                    <a:pt x="12" y="65"/>
                  </a:cubicBezTo>
                  <a:cubicBezTo>
                    <a:pt x="21" y="69"/>
                    <a:pt x="27" y="97"/>
                    <a:pt x="37" y="94"/>
                  </a:cubicBezTo>
                  <a:cubicBezTo>
                    <a:pt x="45" y="79"/>
                    <a:pt x="43" y="61"/>
                    <a:pt x="48" y="36"/>
                  </a:cubicBezTo>
                  <a:cubicBezTo>
                    <a:pt x="49" y="30"/>
                    <a:pt x="54" y="0"/>
                    <a:pt x="60" y="11"/>
                  </a:cubicBezTo>
                  <a:cubicBezTo>
                    <a:pt x="65" y="18"/>
                    <a:pt x="61" y="45"/>
                    <a:pt x="60" y="54"/>
                  </a:cubicBezTo>
                  <a:cubicBezTo>
                    <a:pt x="57" y="67"/>
                    <a:pt x="60" y="78"/>
                    <a:pt x="60" y="92"/>
                  </a:cubicBezTo>
                  <a:cubicBezTo>
                    <a:pt x="61" y="116"/>
                    <a:pt x="66" y="138"/>
                    <a:pt x="54" y="169"/>
                  </a:cubicBezTo>
                  <a:cubicBezTo>
                    <a:pt x="39" y="174"/>
                    <a:pt x="39" y="174"/>
                    <a:pt x="39" y="174"/>
                  </a:cubicBezTo>
                </a:path>
              </a:pathLst>
            </a:custGeom>
            <a:solidFill>
              <a:srgbClr val="F3D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2" name="íṧḷíḋe"/>
            <p:cNvSpPr/>
            <p:nvPr/>
          </p:nvSpPr>
          <p:spPr bwMode="auto">
            <a:xfrm>
              <a:off x="5191125" y="4086225"/>
              <a:ext cx="25400" cy="223838"/>
            </a:xfrm>
            <a:custGeom>
              <a:avLst/>
              <a:gdLst>
                <a:gd name="T0" fmla="*/ 0 w 10"/>
                <a:gd name="T1" fmla="*/ 6 h 84"/>
                <a:gd name="T2" fmla="*/ 0 w 10"/>
                <a:gd name="T3" fmla="*/ 5 h 84"/>
                <a:gd name="T4" fmla="*/ 1 w 10"/>
                <a:gd name="T5" fmla="*/ 2 h 84"/>
                <a:gd name="T6" fmla="*/ 3 w 10"/>
                <a:gd name="T7" fmla="*/ 0 h 84"/>
                <a:gd name="T8" fmla="*/ 6 w 10"/>
                <a:gd name="T9" fmla="*/ 0 h 84"/>
                <a:gd name="T10" fmla="*/ 7 w 10"/>
                <a:gd name="T11" fmla="*/ 2 h 84"/>
                <a:gd name="T12" fmla="*/ 7 w 10"/>
                <a:gd name="T13" fmla="*/ 2 h 84"/>
                <a:gd name="T14" fmla="*/ 8 w 10"/>
                <a:gd name="T15" fmla="*/ 3 h 84"/>
                <a:gd name="T16" fmla="*/ 9 w 10"/>
                <a:gd name="T17" fmla="*/ 6 h 84"/>
                <a:gd name="T18" fmla="*/ 10 w 10"/>
                <a:gd name="T19" fmla="*/ 21 h 84"/>
                <a:gd name="T20" fmla="*/ 9 w 10"/>
                <a:gd name="T21" fmla="*/ 38 h 84"/>
                <a:gd name="T22" fmla="*/ 6 w 10"/>
                <a:gd name="T23" fmla="*/ 55 h 84"/>
                <a:gd name="T24" fmla="*/ 6 w 10"/>
                <a:gd name="T25" fmla="*/ 63 h 84"/>
                <a:gd name="T26" fmla="*/ 6 w 10"/>
                <a:gd name="T27" fmla="*/ 69 h 84"/>
                <a:gd name="T28" fmla="*/ 6 w 10"/>
                <a:gd name="T29" fmla="*/ 80 h 84"/>
                <a:gd name="T30" fmla="*/ 6 w 10"/>
                <a:gd name="T31" fmla="*/ 84 h 84"/>
                <a:gd name="T32" fmla="*/ 6 w 10"/>
                <a:gd name="T33" fmla="*/ 80 h 84"/>
                <a:gd name="T34" fmla="*/ 4 w 10"/>
                <a:gd name="T35" fmla="*/ 70 h 84"/>
                <a:gd name="T36" fmla="*/ 3 w 10"/>
                <a:gd name="T37" fmla="*/ 63 h 84"/>
                <a:gd name="T38" fmla="*/ 3 w 10"/>
                <a:gd name="T39" fmla="*/ 55 h 84"/>
                <a:gd name="T40" fmla="*/ 5 w 10"/>
                <a:gd name="T41" fmla="*/ 38 h 84"/>
                <a:gd name="T42" fmla="*/ 6 w 10"/>
                <a:gd name="T43" fmla="*/ 21 h 84"/>
                <a:gd name="T44" fmla="*/ 6 w 10"/>
                <a:gd name="T45" fmla="*/ 7 h 84"/>
                <a:gd name="T46" fmla="*/ 6 w 10"/>
                <a:gd name="T47" fmla="*/ 4 h 84"/>
                <a:gd name="T48" fmla="*/ 6 w 10"/>
                <a:gd name="T49" fmla="*/ 3 h 84"/>
                <a:gd name="T50" fmla="*/ 5 w 10"/>
                <a:gd name="T51" fmla="*/ 3 h 84"/>
                <a:gd name="T52" fmla="*/ 5 w 10"/>
                <a:gd name="T53" fmla="*/ 2 h 84"/>
                <a:gd name="T54" fmla="*/ 2 w 10"/>
                <a:gd name="T55" fmla="*/ 2 h 84"/>
                <a:gd name="T56" fmla="*/ 0 w 10"/>
                <a:gd name="T57" fmla="*/ 5 h 84"/>
                <a:gd name="T58" fmla="*/ 0 w 10"/>
                <a:gd name="T59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" h="84">
                  <a:moveTo>
                    <a:pt x="0" y="6"/>
                  </a:move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5"/>
                    <a:pt x="9" y="6"/>
                  </a:cubicBezTo>
                  <a:cubicBezTo>
                    <a:pt x="10" y="10"/>
                    <a:pt x="10" y="16"/>
                    <a:pt x="10" y="21"/>
                  </a:cubicBezTo>
                  <a:cubicBezTo>
                    <a:pt x="10" y="27"/>
                    <a:pt x="9" y="32"/>
                    <a:pt x="9" y="38"/>
                  </a:cubicBezTo>
                  <a:cubicBezTo>
                    <a:pt x="8" y="44"/>
                    <a:pt x="7" y="50"/>
                    <a:pt x="6" y="55"/>
                  </a:cubicBezTo>
                  <a:cubicBezTo>
                    <a:pt x="6" y="58"/>
                    <a:pt x="6" y="60"/>
                    <a:pt x="6" y="63"/>
                  </a:cubicBezTo>
                  <a:cubicBezTo>
                    <a:pt x="6" y="65"/>
                    <a:pt x="6" y="67"/>
                    <a:pt x="6" y="69"/>
                  </a:cubicBezTo>
                  <a:cubicBezTo>
                    <a:pt x="7" y="74"/>
                    <a:pt x="6" y="77"/>
                    <a:pt x="6" y="80"/>
                  </a:cubicBezTo>
                  <a:cubicBezTo>
                    <a:pt x="6" y="82"/>
                    <a:pt x="6" y="84"/>
                    <a:pt x="6" y="84"/>
                  </a:cubicBezTo>
                  <a:cubicBezTo>
                    <a:pt x="6" y="84"/>
                    <a:pt x="6" y="82"/>
                    <a:pt x="6" y="80"/>
                  </a:cubicBezTo>
                  <a:cubicBezTo>
                    <a:pt x="5" y="77"/>
                    <a:pt x="5" y="74"/>
                    <a:pt x="4" y="70"/>
                  </a:cubicBezTo>
                  <a:cubicBezTo>
                    <a:pt x="4" y="67"/>
                    <a:pt x="3" y="65"/>
                    <a:pt x="3" y="63"/>
                  </a:cubicBezTo>
                  <a:cubicBezTo>
                    <a:pt x="3" y="60"/>
                    <a:pt x="3" y="57"/>
                    <a:pt x="3" y="55"/>
                  </a:cubicBezTo>
                  <a:cubicBezTo>
                    <a:pt x="3" y="49"/>
                    <a:pt x="4" y="43"/>
                    <a:pt x="5" y="38"/>
                  </a:cubicBezTo>
                  <a:cubicBezTo>
                    <a:pt x="5" y="32"/>
                    <a:pt x="6" y="26"/>
                    <a:pt x="6" y="21"/>
                  </a:cubicBezTo>
                  <a:cubicBezTo>
                    <a:pt x="7" y="16"/>
                    <a:pt x="7" y="11"/>
                    <a:pt x="6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3" name="ïSļîḋe"/>
            <p:cNvSpPr/>
            <p:nvPr/>
          </p:nvSpPr>
          <p:spPr bwMode="auto">
            <a:xfrm>
              <a:off x="5227638" y="4171950"/>
              <a:ext cx="11112" cy="114300"/>
            </a:xfrm>
            <a:custGeom>
              <a:avLst/>
              <a:gdLst>
                <a:gd name="T0" fmla="*/ 2 w 4"/>
                <a:gd name="T1" fmla="*/ 0 h 43"/>
                <a:gd name="T2" fmla="*/ 3 w 4"/>
                <a:gd name="T3" fmla="*/ 7 h 43"/>
                <a:gd name="T4" fmla="*/ 4 w 4"/>
                <a:gd name="T5" fmla="*/ 22 h 43"/>
                <a:gd name="T6" fmla="*/ 3 w 4"/>
                <a:gd name="T7" fmla="*/ 37 h 43"/>
                <a:gd name="T8" fmla="*/ 1 w 4"/>
                <a:gd name="T9" fmla="*/ 43 h 43"/>
                <a:gd name="T10" fmla="*/ 0 w 4"/>
                <a:gd name="T11" fmla="*/ 37 h 43"/>
                <a:gd name="T12" fmla="*/ 0 w 4"/>
                <a:gd name="T13" fmla="*/ 22 h 43"/>
                <a:gd name="T14" fmla="*/ 1 w 4"/>
                <a:gd name="T15" fmla="*/ 7 h 43"/>
                <a:gd name="T16" fmla="*/ 2 w 4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3">
                  <a:moveTo>
                    <a:pt x="2" y="0"/>
                  </a:moveTo>
                  <a:cubicBezTo>
                    <a:pt x="2" y="0"/>
                    <a:pt x="3" y="3"/>
                    <a:pt x="3" y="7"/>
                  </a:cubicBezTo>
                  <a:cubicBezTo>
                    <a:pt x="3" y="11"/>
                    <a:pt x="4" y="17"/>
                    <a:pt x="4" y="22"/>
                  </a:cubicBezTo>
                  <a:cubicBezTo>
                    <a:pt x="4" y="27"/>
                    <a:pt x="3" y="33"/>
                    <a:pt x="3" y="37"/>
                  </a:cubicBezTo>
                  <a:cubicBezTo>
                    <a:pt x="2" y="41"/>
                    <a:pt x="1" y="43"/>
                    <a:pt x="1" y="43"/>
                  </a:cubicBezTo>
                  <a:cubicBezTo>
                    <a:pt x="1" y="43"/>
                    <a:pt x="1" y="41"/>
                    <a:pt x="0" y="37"/>
                  </a:cubicBezTo>
                  <a:cubicBezTo>
                    <a:pt x="0" y="33"/>
                    <a:pt x="0" y="27"/>
                    <a:pt x="0" y="22"/>
                  </a:cubicBezTo>
                  <a:cubicBezTo>
                    <a:pt x="0" y="17"/>
                    <a:pt x="0" y="11"/>
                    <a:pt x="1" y="7"/>
                  </a:cubicBezTo>
                  <a:cubicBezTo>
                    <a:pt x="1" y="3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4" name="íŝļïḍê"/>
            <p:cNvSpPr/>
            <p:nvPr/>
          </p:nvSpPr>
          <p:spPr bwMode="auto">
            <a:xfrm>
              <a:off x="4594225" y="4278313"/>
              <a:ext cx="388937" cy="466725"/>
            </a:xfrm>
            <a:custGeom>
              <a:avLst/>
              <a:gdLst>
                <a:gd name="T0" fmla="*/ 11 w 146"/>
                <a:gd name="T1" fmla="*/ 152 h 176"/>
                <a:gd name="T2" fmla="*/ 26 w 146"/>
                <a:gd name="T3" fmla="*/ 113 h 176"/>
                <a:gd name="T4" fmla="*/ 27 w 146"/>
                <a:gd name="T5" fmla="*/ 76 h 176"/>
                <a:gd name="T6" fmla="*/ 50 w 146"/>
                <a:gd name="T7" fmla="*/ 17 h 176"/>
                <a:gd name="T8" fmla="*/ 103 w 146"/>
                <a:gd name="T9" fmla="*/ 6 h 176"/>
                <a:gd name="T10" fmla="*/ 137 w 146"/>
                <a:gd name="T11" fmla="*/ 32 h 176"/>
                <a:gd name="T12" fmla="*/ 134 w 146"/>
                <a:gd name="T13" fmla="*/ 70 h 176"/>
                <a:gd name="T14" fmla="*/ 118 w 146"/>
                <a:gd name="T15" fmla="*/ 117 h 176"/>
                <a:gd name="T16" fmla="*/ 104 w 146"/>
                <a:gd name="T17" fmla="*/ 166 h 176"/>
                <a:gd name="T18" fmla="*/ 61 w 146"/>
                <a:gd name="T19" fmla="*/ 173 h 176"/>
                <a:gd name="T20" fmla="*/ 42 w 146"/>
                <a:gd name="T21" fmla="*/ 166 h 176"/>
                <a:gd name="T22" fmla="*/ 24 w 146"/>
                <a:gd name="T23" fmla="*/ 169 h 176"/>
                <a:gd name="T24" fmla="*/ 17 w 146"/>
                <a:gd name="T25" fmla="*/ 176 h 176"/>
                <a:gd name="T26" fmla="*/ 11 w 146"/>
                <a:gd name="T27" fmla="*/ 15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76">
                  <a:moveTo>
                    <a:pt x="11" y="152"/>
                  </a:moveTo>
                  <a:cubicBezTo>
                    <a:pt x="26" y="141"/>
                    <a:pt x="23" y="128"/>
                    <a:pt x="26" y="113"/>
                  </a:cubicBezTo>
                  <a:cubicBezTo>
                    <a:pt x="0" y="111"/>
                    <a:pt x="2" y="65"/>
                    <a:pt x="27" y="76"/>
                  </a:cubicBezTo>
                  <a:cubicBezTo>
                    <a:pt x="31" y="54"/>
                    <a:pt x="40" y="32"/>
                    <a:pt x="50" y="17"/>
                  </a:cubicBezTo>
                  <a:cubicBezTo>
                    <a:pt x="62" y="0"/>
                    <a:pt x="83" y="0"/>
                    <a:pt x="103" y="6"/>
                  </a:cubicBezTo>
                  <a:cubicBezTo>
                    <a:pt x="119" y="10"/>
                    <a:pt x="128" y="19"/>
                    <a:pt x="137" y="32"/>
                  </a:cubicBezTo>
                  <a:cubicBezTo>
                    <a:pt x="146" y="45"/>
                    <a:pt x="140" y="56"/>
                    <a:pt x="134" y="70"/>
                  </a:cubicBezTo>
                  <a:cubicBezTo>
                    <a:pt x="127" y="86"/>
                    <a:pt x="121" y="99"/>
                    <a:pt x="118" y="117"/>
                  </a:cubicBezTo>
                  <a:cubicBezTo>
                    <a:pt x="117" y="132"/>
                    <a:pt x="116" y="154"/>
                    <a:pt x="104" y="166"/>
                  </a:cubicBezTo>
                  <a:cubicBezTo>
                    <a:pt x="94" y="176"/>
                    <a:pt x="75" y="176"/>
                    <a:pt x="61" y="173"/>
                  </a:cubicBezTo>
                  <a:cubicBezTo>
                    <a:pt x="54" y="172"/>
                    <a:pt x="48" y="170"/>
                    <a:pt x="42" y="166"/>
                  </a:cubicBezTo>
                  <a:cubicBezTo>
                    <a:pt x="33" y="161"/>
                    <a:pt x="32" y="162"/>
                    <a:pt x="24" y="169"/>
                  </a:cubicBezTo>
                  <a:cubicBezTo>
                    <a:pt x="21" y="171"/>
                    <a:pt x="20" y="174"/>
                    <a:pt x="17" y="176"/>
                  </a:cubicBezTo>
                  <a:lnTo>
                    <a:pt x="11" y="152"/>
                  </a:lnTo>
                  <a:close/>
                </a:path>
              </a:pathLst>
            </a:custGeom>
            <a:solidFill>
              <a:srgbClr val="F3D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5" name="ïṣḻïḍê"/>
            <p:cNvSpPr/>
            <p:nvPr/>
          </p:nvSpPr>
          <p:spPr bwMode="auto">
            <a:xfrm>
              <a:off x="4587875" y="4613275"/>
              <a:ext cx="128587" cy="130175"/>
            </a:xfrm>
            <a:custGeom>
              <a:avLst/>
              <a:gdLst>
                <a:gd name="T0" fmla="*/ 0 w 48"/>
                <a:gd name="T1" fmla="*/ 15 h 49"/>
                <a:gd name="T2" fmla="*/ 13 w 48"/>
                <a:gd name="T3" fmla="*/ 0 h 49"/>
                <a:gd name="T4" fmla="*/ 48 w 48"/>
                <a:gd name="T5" fmla="*/ 36 h 49"/>
                <a:gd name="T6" fmla="*/ 34 w 48"/>
                <a:gd name="T7" fmla="*/ 49 h 49"/>
                <a:gd name="T8" fmla="*/ 0 w 48"/>
                <a:gd name="T9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0" y="15"/>
                  </a:moveTo>
                  <a:cubicBezTo>
                    <a:pt x="4" y="10"/>
                    <a:pt x="11" y="5"/>
                    <a:pt x="13" y="0"/>
                  </a:cubicBezTo>
                  <a:cubicBezTo>
                    <a:pt x="22" y="10"/>
                    <a:pt x="42" y="27"/>
                    <a:pt x="48" y="36"/>
                  </a:cubicBezTo>
                  <a:cubicBezTo>
                    <a:pt x="48" y="36"/>
                    <a:pt x="37" y="46"/>
                    <a:pt x="34" y="49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6" name="íṥ1iḍe"/>
            <p:cNvSpPr/>
            <p:nvPr/>
          </p:nvSpPr>
          <p:spPr bwMode="auto">
            <a:xfrm>
              <a:off x="4303713" y="4629150"/>
              <a:ext cx="420687" cy="454025"/>
            </a:xfrm>
            <a:custGeom>
              <a:avLst/>
              <a:gdLst>
                <a:gd name="T0" fmla="*/ 82 w 158"/>
                <a:gd name="T1" fmla="*/ 170 h 171"/>
                <a:gd name="T2" fmla="*/ 62 w 158"/>
                <a:gd name="T3" fmla="*/ 160 h 171"/>
                <a:gd name="T4" fmla="*/ 37 w 158"/>
                <a:gd name="T5" fmla="*/ 148 h 171"/>
                <a:gd name="T6" fmla="*/ 8 w 158"/>
                <a:gd name="T7" fmla="*/ 104 h 171"/>
                <a:gd name="T8" fmla="*/ 28 w 158"/>
                <a:gd name="T9" fmla="*/ 86 h 171"/>
                <a:gd name="T10" fmla="*/ 51 w 158"/>
                <a:gd name="T11" fmla="*/ 61 h 171"/>
                <a:gd name="T12" fmla="*/ 68 w 158"/>
                <a:gd name="T13" fmla="*/ 35 h 171"/>
                <a:gd name="T14" fmla="*/ 87 w 158"/>
                <a:gd name="T15" fmla="*/ 11 h 171"/>
                <a:gd name="T16" fmla="*/ 114 w 158"/>
                <a:gd name="T17" fmla="*/ 5 h 171"/>
                <a:gd name="T18" fmla="*/ 155 w 158"/>
                <a:gd name="T19" fmla="*/ 37 h 171"/>
                <a:gd name="T20" fmla="*/ 155 w 158"/>
                <a:gd name="T21" fmla="*/ 64 h 171"/>
                <a:gd name="T22" fmla="*/ 144 w 158"/>
                <a:gd name="T23" fmla="*/ 87 h 171"/>
                <a:gd name="T24" fmla="*/ 123 w 158"/>
                <a:gd name="T25" fmla="*/ 121 h 171"/>
                <a:gd name="T26" fmla="*/ 107 w 158"/>
                <a:gd name="T27" fmla="*/ 153 h 171"/>
                <a:gd name="T28" fmla="*/ 92 w 158"/>
                <a:gd name="T29" fmla="*/ 171 h 171"/>
                <a:gd name="T30" fmla="*/ 82 w 158"/>
                <a:gd name="T31" fmla="*/ 17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71">
                  <a:moveTo>
                    <a:pt x="82" y="170"/>
                  </a:moveTo>
                  <a:cubicBezTo>
                    <a:pt x="77" y="170"/>
                    <a:pt x="67" y="162"/>
                    <a:pt x="62" y="160"/>
                  </a:cubicBezTo>
                  <a:cubicBezTo>
                    <a:pt x="53" y="156"/>
                    <a:pt x="45" y="153"/>
                    <a:pt x="37" y="148"/>
                  </a:cubicBezTo>
                  <a:cubicBezTo>
                    <a:pt x="26" y="141"/>
                    <a:pt x="0" y="118"/>
                    <a:pt x="8" y="104"/>
                  </a:cubicBezTo>
                  <a:cubicBezTo>
                    <a:pt x="13" y="96"/>
                    <a:pt x="22" y="93"/>
                    <a:pt x="28" y="86"/>
                  </a:cubicBezTo>
                  <a:cubicBezTo>
                    <a:pt x="39" y="74"/>
                    <a:pt x="43" y="71"/>
                    <a:pt x="51" y="61"/>
                  </a:cubicBezTo>
                  <a:cubicBezTo>
                    <a:pt x="61" y="47"/>
                    <a:pt x="63" y="42"/>
                    <a:pt x="68" y="35"/>
                  </a:cubicBezTo>
                  <a:cubicBezTo>
                    <a:pt x="74" y="26"/>
                    <a:pt x="82" y="17"/>
                    <a:pt x="87" y="11"/>
                  </a:cubicBezTo>
                  <a:cubicBezTo>
                    <a:pt x="94" y="4"/>
                    <a:pt x="104" y="0"/>
                    <a:pt x="114" y="5"/>
                  </a:cubicBezTo>
                  <a:cubicBezTo>
                    <a:pt x="129" y="12"/>
                    <a:pt x="148" y="21"/>
                    <a:pt x="155" y="37"/>
                  </a:cubicBezTo>
                  <a:cubicBezTo>
                    <a:pt x="158" y="45"/>
                    <a:pt x="157" y="56"/>
                    <a:pt x="155" y="64"/>
                  </a:cubicBezTo>
                  <a:cubicBezTo>
                    <a:pt x="153" y="73"/>
                    <a:pt x="148" y="79"/>
                    <a:pt x="144" y="87"/>
                  </a:cubicBezTo>
                  <a:cubicBezTo>
                    <a:pt x="138" y="99"/>
                    <a:pt x="131" y="110"/>
                    <a:pt x="123" y="121"/>
                  </a:cubicBezTo>
                  <a:cubicBezTo>
                    <a:pt x="116" y="131"/>
                    <a:pt x="113" y="143"/>
                    <a:pt x="107" y="153"/>
                  </a:cubicBezTo>
                  <a:cubicBezTo>
                    <a:pt x="103" y="158"/>
                    <a:pt x="97" y="168"/>
                    <a:pt x="92" y="171"/>
                  </a:cubicBezTo>
                  <a:lnTo>
                    <a:pt x="82" y="17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7" name="íṩḷiḑê"/>
            <p:cNvSpPr/>
            <p:nvPr/>
          </p:nvSpPr>
          <p:spPr bwMode="auto">
            <a:xfrm>
              <a:off x="4283075" y="4929188"/>
              <a:ext cx="287337" cy="207963"/>
            </a:xfrm>
            <a:custGeom>
              <a:avLst/>
              <a:gdLst>
                <a:gd name="T0" fmla="*/ 0 w 108"/>
                <a:gd name="T1" fmla="*/ 21 h 78"/>
                <a:gd name="T2" fmla="*/ 62 w 108"/>
                <a:gd name="T3" fmla="*/ 61 h 78"/>
                <a:gd name="T4" fmla="*/ 82 w 108"/>
                <a:gd name="T5" fmla="*/ 72 h 78"/>
                <a:gd name="T6" fmla="*/ 97 w 108"/>
                <a:gd name="T7" fmla="*/ 78 h 78"/>
                <a:gd name="T8" fmla="*/ 108 w 108"/>
                <a:gd name="T9" fmla="*/ 56 h 78"/>
                <a:gd name="T10" fmla="*/ 50 w 108"/>
                <a:gd name="T11" fmla="*/ 29 h 78"/>
                <a:gd name="T12" fmla="*/ 13 w 108"/>
                <a:gd name="T13" fmla="*/ 0 h 78"/>
                <a:gd name="T14" fmla="*/ 0 w 108"/>
                <a:gd name="T15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78">
                  <a:moveTo>
                    <a:pt x="0" y="21"/>
                  </a:moveTo>
                  <a:cubicBezTo>
                    <a:pt x="17" y="38"/>
                    <a:pt x="42" y="48"/>
                    <a:pt x="62" y="61"/>
                  </a:cubicBezTo>
                  <a:cubicBezTo>
                    <a:pt x="69" y="64"/>
                    <a:pt x="75" y="69"/>
                    <a:pt x="82" y="72"/>
                  </a:cubicBezTo>
                  <a:cubicBezTo>
                    <a:pt x="87" y="75"/>
                    <a:pt x="93" y="75"/>
                    <a:pt x="97" y="78"/>
                  </a:cubicBezTo>
                  <a:cubicBezTo>
                    <a:pt x="102" y="75"/>
                    <a:pt x="108" y="61"/>
                    <a:pt x="108" y="56"/>
                  </a:cubicBezTo>
                  <a:cubicBezTo>
                    <a:pt x="87" y="53"/>
                    <a:pt x="67" y="41"/>
                    <a:pt x="50" y="29"/>
                  </a:cubicBezTo>
                  <a:cubicBezTo>
                    <a:pt x="37" y="20"/>
                    <a:pt x="22" y="12"/>
                    <a:pt x="13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8" name="ïşḷiďé"/>
            <p:cNvSpPr/>
            <p:nvPr/>
          </p:nvSpPr>
          <p:spPr bwMode="auto">
            <a:xfrm>
              <a:off x="4351338" y="4976813"/>
              <a:ext cx="69850" cy="93663"/>
            </a:xfrm>
            <a:custGeom>
              <a:avLst/>
              <a:gdLst>
                <a:gd name="T0" fmla="*/ 0 w 26"/>
                <a:gd name="T1" fmla="*/ 29 h 35"/>
                <a:gd name="T2" fmla="*/ 17 w 26"/>
                <a:gd name="T3" fmla="*/ 0 h 35"/>
                <a:gd name="T4" fmla="*/ 26 w 26"/>
                <a:gd name="T5" fmla="*/ 7 h 35"/>
                <a:gd name="T6" fmla="*/ 10 w 26"/>
                <a:gd name="T7" fmla="*/ 35 h 35"/>
                <a:gd name="T8" fmla="*/ 0 w 26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5">
                  <a:moveTo>
                    <a:pt x="0" y="29"/>
                  </a:moveTo>
                  <a:cubicBezTo>
                    <a:pt x="6" y="21"/>
                    <a:pt x="11" y="9"/>
                    <a:pt x="17" y="0"/>
                  </a:cubicBezTo>
                  <a:cubicBezTo>
                    <a:pt x="19" y="3"/>
                    <a:pt x="25" y="6"/>
                    <a:pt x="26" y="7"/>
                  </a:cubicBezTo>
                  <a:cubicBezTo>
                    <a:pt x="26" y="7"/>
                    <a:pt x="14" y="28"/>
                    <a:pt x="10" y="35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3B28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9" name="iśľîḍé"/>
            <p:cNvSpPr/>
            <p:nvPr/>
          </p:nvSpPr>
          <p:spPr bwMode="auto">
            <a:xfrm>
              <a:off x="4489450" y="5032375"/>
              <a:ext cx="80962" cy="101600"/>
            </a:xfrm>
            <a:custGeom>
              <a:avLst/>
              <a:gdLst>
                <a:gd name="T0" fmla="*/ 30 w 30"/>
                <a:gd name="T1" fmla="*/ 2 h 38"/>
                <a:gd name="T2" fmla="*/ 23 w 30"/>
                <a:gd name="T3" fmla="*/ 0 h 38"/>
                <a:gd name="T4" fmla="*/ 22 w 30"/>
                <a:gd name="T5" fmla="*/ 2 h 38"/>
                <a:gd name="T6" fmla="*/ 19 w 30"/>
                <a:gd name="T7" fmla="*/ 7 h 38"/>
                <a:gd name="T8" fmla="*/ 9 w 30"/>
                <a:gd name="T9" fmla="*/ 21 h 38"/>
                <a:gd name="T10" fmla="*/ 4 w 30"/>
                <a:gd name="T11" fmla="*/ 29 h 38"/>
                <a:gd name="T12" fmla="*/ 1 w 30"/>
                <a:gd name="T13" fmla="*/ 32 h 38"/>
                <a:gd name="T14" fmla="*/ 0 w 30"/>
                <a:gd name="T15" fmla="*/ 35 h 38"/>
                <a:gd name="T16" fmla="*/ 3 w 30"/>
                <a:gd name="T17" fmla="*/ 37 h 38"/>
                <a:gd name="T18" fmla="*/ 6 w 30"/>
                <a:gd name="T19" fmla="*/ 38 h 38"/>
                <a:gd name="T20" fmla="*/ 27 w 30"/>
                <a:gd name="T21" fmla="*/ 5 h 38"/>
                <a:gd name="T22" fmla="*/ 30 w 30"/>
                <a:gd name="T23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8">
                  <a:moveTo>
                    <a:pt x="30" y="2"/>
                  </a:moveTo>
                  <a:cubicBezTo>
                    <a:pt x="27" y="0"/>
                    <a:pt x="24" y="0"/>
                    <a:pt x="23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1" y="3"/>
                    <a:pt x="20" y="5"/>
                    <a:pt x="19" y="7"/>
                  </a:cubicBezTo>
                  <a:cubicBezTo>
                    <a:pt x="15" y="11"/>
                    <a:pt x="12" y="16"/>
                    <a:pt x="9" y="21"/>
                  </a:cubicBezTo>
                  <a:cubicBezTo>
                    <a:pt x="7" y="23"/>
                    <a:pt x="6" y="26"/>
                    <a:pt x="4" y="29"/>
                  </a:cubicBezTo>
                  <a:cubicBezTo>
                    <a:pt x="3" y="30"/>
                    <a:pt x="2" y="31"/>
                    <a:pt x="1" y="32"/>
                  </a:cubicBezTo>
                  <a:cubicBezTo>
                    <a:pt x="1" y="34"/>
                    <a:pt x="0" y="35"/>
                    <a:pt x="0" y="35"/>
                  </a:cubicBezTo>
                  <a:cubicBezTo>
                    <a:pt x="1" y="36"/>
                    <a:pt x="1" y="36"/>
                    <a:pt x="3" y="37"/>
                  </a:cubicBezTo>
                  <a:cubicBezTo>
                    <a:pt x="4" y="37"/>
                    <a:pt x="5" y="38"/>
                    <a:pt x="6" y="38"/>
                  </a:cubicBezTo>
                  <a:cubicBezTo>
                    <a:pt x="10" y="33"/>
                    <a:pt x="23" y="11"/>
                    <a:pt x="27" y="5"/>
                  </a:cubicBezTo>
                  <a:cubicBezTo>
                    <a:pt x="28" y="4"/>
                    <a:pt x="29" y="3"/>
                    <a:pt x="30" y="2"/>
                  </a:cubicBezTo>
                  <a:close/>
                </a:path>
              </a:pathLst>
            </a:custGeom>
            <a:solidFill>
              <a:srgbClr val="DBB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0" name="ïŝlídé"/>
            <p:cNvSpPr/>
            <p:nvPr/>
          </p:nvSpPr>
          <p:spPr bwMode="auto">
            <a:xfrm>
              <a:off x="4505325" y="5038725"/>
              <a:ext cx="93662" cy="107950"/>
            </a:xfrm>
            <a:custGeom>
              <a:avLst/>
              <a:gdLst>
                <a:gd name="T0" fmla="*/ 34 w 35"/>
                <a:gd name="T1" fmla="*/ 5 h 41"/>
                <a:gd name="T2" fmla="*/ 24 w 35"/>
                <a:gd name="T3" fmla="*/ 0 h 41"/>
                <a:gd name="T4" fmla="*/ 21 w 35"/>
                <a:gd name="T5" fmla="*/ 3 h 41"/>
                <a:gd name="T6" fmla="*/ 0 w 35"/>
                <a:gd name="T7" fmla="*/ 36 h 41"/>
                <a:gd name="T8" fmla="*/ 3 w 35"/>
                <a:gd name="T9" fmla="*/ 37 h 41"/>
                <a:gd name="T10" fmla="*/ 13 w 35"/>
                <a:gd name="T11" fmla="*/ 41 h 41"/>
                <a:gd name="T12" fmla="*/ 34 w 35"/>
                <a:gd name="T1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34" y="5"/>
                  </a:moveTo>
                  <a:cubicBezTo>
                    <a:pt x="32" y="3"/>
                    <a:pt x="28" y="1"/>
                    <a:pt x="24" y="0"/>
                  </a:cubicBezTo>
                  <a:cubicBezTo>
                    <a:pt x="23" y="1"/>
                    <a:pt x="22" y="2"/>
                    <a:pt x="21" y="3"/>
                  </a:cubicBezTo>
                  <a:cubicBezTo>
                    <a:pt x="17" y="9"/>
                    <a:pt x="4" y="31"/>
                    <a:pt x="0" y="36"/>
                  </a:cubicBezTo>
                  <a:cubicBezTo>
                    <a:pt x="1" y="37"/>
                    <a:pt x="2" y="37"/>
                    <a:pt x="3" y="37"/>
                  </a:cubicBezTo>
                  <a:cubicBezTo>
                    <a:pt x="6" y="39"/>
                    <a:pt x="10" y="41"/>
                    <a:pt x="13" y="41"/>
                  </a:cubicBezTo>
                  <a:cubicBezTo>
                    <a:pt x="15" y="41"/>
                    <a:pt x="35" y="7"/>
                    <a:pt x="34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1" name="iśľïdê"/>
            <p:cNvSpPr/>
            <p:nvPr/>
          </p:nvSpPr>
          <p:spPr bwMode="auto">
            <a:xfrm>
              <a:off x="4638675" y="4244975"/>
              <a:ext cx="352425" cy="290513"/>
            </a:xfrm>
            <a:custGeom>
              <a:avLst/>
              <a:gdLst>
                <a:gd name="T0" fmla="*/ 3 w 132"/>
                <a:gd name="T1" fmla="*/ 87 h 109"/>
                <a:gd name="T2" fmla="*/ 2 w 132"/>
                <a:gd name="T3" fmla="*/ 62 h 109"/>
                <a:gd name="T4" fmla="*/ 11 w 132"/>
                <a:gd name="T5" fmla="*/ 47 h 109"/>
                <a:gd name="T6" fmla="*/ 22 w 132"/>
                <a:gd name="T7" fmla="*/ 37 h 109"/>
                <a:gd name="T8" fmla="*/ 23 w 132"/>
                <a:gd name="T9" fmla="*/ 30 h 109"/>
                <a:gd name="T10" fmla="*/ 30 w 132"/>
                <a:gd name="T11" fmla="*/ 20 h 109"/>
                <a:gd name="T12" fmla="*/ 46 w 132"/>
                <a:gd name="T13" fmla="*/ 6 h 109"/>
                <a:gd name="T14" fmla="*/ 89 w 132"/>
                <a:gd name="T15" fmla="*/ 13 h 109"/>
                <a:gd name="T16" fmla="*/ 108 w 132"/>
                <a:gd name="T17" fmla="*/ 25 h 109"/>
                <a:gd name="T18" fmla="*/ 123 w 132"/>
                <a:gd name="T19" fmla="*/ 31 h 109"/>
                <a:gd name="T20" fmla="*/ 99 w 132"/>
                <a:gd name="T21" fmla="*/ 44 h 109"/>
                <a:gd name="T22" fmla="*/ 71 w 132"/>
                <a:gd name="T23" fmla="*/ 36 h 109"/>
                <a:gd name="T24" fmla="*/ 54 w 132"/>
                <a:gd name="T25" fmla="*/ 29 h 109"/>
                <a:gd name="T26" fmla="*/ 45 w 132"/>
                <a:gd name="T27" fmla="*/ 26 h 109"/>
                <a:gd name="T28" fmla="*/ 41 w 132"/>
                <a:gd name="T29" fmla="*/ 40 h 109"/>
                <a:gd name="T30" fmla="*/ 42 w 132"/>
                <a:gd name="T31" fmla="*/ 57 h 109"/>
                <a:gd name="T32" fmla="*/ 39 w 132"/>
                <a:gd name="T33" fmla="*/ 74 h 109"/>
                <a:gd name="T34" fmla="*/ 23 w 132"/>
                <a:gd name="T35" fmla="*/ 81 h 109"/>
                <a:gd name="T36" fmla="*/ 11 w 132"/>
                <a:gd name="T37" fmla="*/ 108 h 109"/>
                <a:gd name="T38" fmla="*/ 8 w 132"/>
                <a:gd name="T39" fmla="*/ 87 h 109"/>
                <a:gd name="T40" fmla="*/ 3 w 132"/>
                <a:gd name="T41" fmla="*/ 8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09">
                  <a:moveTo>
                    <a:pt x="3" y="87"/>
                  </a:moveTo>
                  <a:cubicBezTo>
                    <a:pt x="0" y="78"/>
                    <a:pt x="0" y="70"/>
                    <a:pt x="2" y="62"/>
                  </a:cubicBezTo>
                  <a:cubicBezTo>
                    <a:pt x="4" y="56"/>
                    <a:pt x="7" y="51"/>
                    <a:pt x="11" y="47"/>
                  </a:cubicBezTo>
                  <a:cubicBezTo>
                    <a:pt x="15" y="44"/>
                    <a:pt x="20" y="42"/>
                    <a:pt x="22" y="37"/>
                  </a:cubicBezTo>
                  <a:cubicBezTo>
                    <a:pt x="22" y="35"/>
                    <a:pt x="22" y="32"/>
                    <a:pt x="23" y="30"/>
                  </a:cubicBezTo>
                  <a:cubicBezTo>
                    <a:pt x="25" y="27"/>
                    <a:pt x="27" y="23"/>
                    <a:pt x="30" y="20"/>
                  </a:cubicBezTo>
                  <a:cubicBezTo>
                    <a:pt x="34" y="14"/>
                    <a:pt x="39" y="9"/>
                    <a:pt x="46" y="6"/>
                  </a:cubicBezTo>
                  <a:cubicBezTo>
                    <a:pt x="61" y="0"/>
                    <a:pt x="77" y="3"/>
                    <a:pt x="89" y="13"/>
                  </a:cubicBezTo>
                  <a:cubicBezTo>
                    <a:pt x="95" y="17"/>
                    <a:pt x="101" y="22"/>
                    <a:pt x="108" y="25"/>
                  </a:cubicBezTo>
                  <a:cubicBezTo>
                    <a:pt x="112" y="27"/>
                    <a:pt x="121" y="28"/>
                    <a:pt x="123" y="31"/>
                  </a:cubicBezTo>
                  <a:cubicBezTo>
                    <a:pt x="132" y="43"/>
                    <a:pt x="104" y="44"/>
                    <a:pt x="99" y="44"/>
                  </a:cubicBezTo>
                  <a:cubicBezTo>
                    <a:pt x="89" y="43"/>
                    <a:pt x="80" y="40"/>
                    <a:pt x="71" y="36"/>
                  </a:cubicBezTo>
                  <a:cubicBezTo>
                    <a:pt x="65" y="34"/>
                    <a:pt x="59" y="32"/>
                    <a:pt x="54" y="29"/>
                  </a:cubicBezTo>
                  <a:cubicBezTo>
                    <a:pt x="52" y="28"/>
                    <a:pt x="48" y="24"/>
                    <a:pt x="45" y="26"/>
                  </a:cubicBezTo>
                  <a:cubicBezTo>
                    <a:pt x="42" y="28"/>
                    <a:pt x="42" y="37"/>
                    <a:pt x="41" y="40"/>
                  </a:cubicBezTo>
                  <a:cubicBezTo>
                    <a:pt x="41" y="46"/>
                    <a:pt x="43" y="52"/>
                    <a:pt x="42" y="57"/>
                  </a:cubicBezTo>
                  <a:cubicBezTo>
                    <a:pt x="42" y="63"/>
                    <a:pt x="40" y="69"/>
                    <a:pt x="39" y="74"/>
                  </a:cubicBezTo>
                  <a:cubicBezTo>
                    <a:pt x="37" y="80"/>
                    <a:pt x="29" y="87"/>
                    <a:pt x="23" y="81"/>
                  </a:cubicBezTo>
                  <a:cubicBezTo>
                    <a:pt x="23" y="88"/>
                    <a:pt x="20" y="106"/>
                    <a:pt x="11" y="108"/>
                  </a:cubicBezTo>
                  <a:cubicBezTo>
                    <a:pt x="3" y="109"/>
                    <a:pt x="7" y="91"/>
                    <a:pt x="8" y="87"/>
                  </a:cubicBezTo>
                  <a:lnTo>
                    <a:pt x="3" y="87"/>
                  </a:ln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2" name="ïṧļîdê"/>
            <p:cNvSpPr/>
            <p:nvPr/>
          </p:nvSpPr>
          <p:spPr bwMode="auto">
            <a:xfrm>
              <a:off x="4745038" y="4625975"/>
              <a:ext cx="85725" cy="74613"/>
            </a:xfrm>
            <a:custGeom>
              <a:avLst/>
              <a:gdLst>
                <a:gd name="T0" fmla="*/ 1 w 32"/>
                <a:gd name="T1" fmla="*/ 0 h 28"/>
                <a:gd name="T2" fmla="*/ 9 w 32"/>
                <a:gd name="T3" fmla="*/ 22 h 28"/>
                <a:gd name="T4" fmla="*/ 32 w 32"/>
                <a:gd name="T5" fmla="*/ 8 h 28"/>
                <a:gd name="T6" fmla="*/ 1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" y="0"/>
                  </a:moveTo>
                  <a:cubicBezTo>
                    <a:pt x="0" y="8"/>
                    <a:pt x="2" y="18"/>
                    <a:pt x="9" y="22"/>
                  </a:cubicBezTo>
                  <a:cubicBezTo>
                    <a:pt x="20" y="28"/>
                    <a:pt x="28" y="16"/>
                    <a:pt x="32" y="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3" name="î$lïdè"/>
            <p:cNvSpPr/>
            <p:nvPr/>
          </p:nvSpPr>
          <p:spPr bwMode="auto">
            <a:xfrm>
              <a:off x="4724400" y="4573588"/>
              <a:ext cx="133350" cy="92075"/>
            </a:xfrm>
            <a:custGeom>
              <a:avLst/>
              <a:gdLst>
                <a:gd name="T0" fmla="*/ 23 w 50"/>
                <a:gd name="T1" fmla="*/ 9 h 35"/>
                <a:gd name="T2" fmla="*/ 0 w 50"/>
                <a:gd name="T3" fmla="*/ 20 h 35"/>
                <a:gd name="T4" fmla="*/ 26 w 50"/>
                <a:gd name="T5" fmla="*/ 32 h 35"/>
                <a:gd name="T6" fmla="*/ 49 w 50"/>
                <a:gd name="T7" fmla="*/ 34 h 35"/>
                <a:gd name="T8" fmla="*/ 45 w 50"/>
                <a:gd name="T9" fmla="*/ 15 h 35"/>
                <a:gd name="T10" fmla="*/ 28 w 50"/>
                <a:gd name="T11" fmla="*/ 12 h 35"/>
                <a:gd name="T12" fmla="*/ 23 w 50"/>
                <a:gd name="T13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5">
                  <a:moveTo>
                    <a:pt x="23" y="9"/>
                  </a:moveTo>
                  <a:cubicBezTo>
                    <a:pt x="13" y="0"/>
                    <a:pt x="5" y="13"/>
                    <a:pt x="0" y="20"/>
                  </a:cubicBezTo>
                  <a:cubicBezTo>
                    <a:pt x="7" y="26"/>
                    <a:pt x="17" y="30"/>
                    <a:pt x="26" y="32"/>
                  </a:cubicBezTo>
                  <a:cubicBezTo>
                    <a:pt x="33" y="33"/>
                    <a:pt x="41" y="35"/>
                    <a:pt x="49" y="34"/>
                  </a:cubicBezTo>
                  <a:cubicBezTo>
                    <a:pt x="49" y="27"/>
                    <a:pt x="50" y="21"/>
                    <a:pt x="45" y="15"/>
                  </a:cubicBezTo>
                  <a:cubicBezTo>
                    <a:pt x="40" y="8"/>
                    <a:pt x="34" y="17"/>
                    <a:pt x="28" y="12"/>
                  </a:cubicBezTo>
                  <a:lnTo>
                    <a:pt x="23" y="9"/>
                  </a:ln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4" name="iṧḷiďe"/>
            <p:cNvSpPr/>
            <p:nvPr/>
          </p:nvSpPr>
          <p:spPr bwMode="auto">
            <a:xfrm>
              <a:off x="4862513" y="4487863"/>
              <a:ext cx="22225" cy="34925"/>
            </a:xfrm>
            <a:custGeom>
              <a:avLst/>
              <a:gdLst>
                <a:gd name="T0" fmla="*/ 4 w 8"/>
                <a:gd name="T1" fmla="*/ 2 h 13"/>
                <a:gd name="T2" fmla="*/ 4 w 8"/>
                <a:gd name="T3" fmla="*/ 2 h 13"/>
                <a:gd name="T4" fmla="*/ 4 w 8"/>
                <a:gd name="T5" fmla="*/ 9 h 13"/>
                <a:gd name="T6" fmla="*/ 4 w 8"/>
                <a:gd name="T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3"/>
                    <a:pt x="0" y="13"/>
                    <a:pt x="4" y="9"/>
                  </a:cubicBezTo>
                  <a:cubicBezTo>
                    <a:pt x="6" y="8"/>
                    <a:pt x="8" y="0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5" name="íṣ1îḍé"/>
            <p:cNvSpPr/>
            <p:nvPr/>
          </p:nvSpPr>
          <p:spPr bwMode="auto">
            <a:xfrm>
              <a:off x="4794250" y="4471988"/>
              <a:ext cx="25400" cy="36513"/>
            </a:xfrm>
            <a:custGeom>
              <a:avLst/>
              <a:gdLst>
                <a:gd name="T0" fmla="*/ 5 w 10"/>
                <a:gd name="T1" fmla="*/ 1 h 14"/>
                <a:gd name="T2" fmla="*/ 5 w 10"/>
                <a:gd name="T3" fmla="*/ 1 h 14"/>
                <a:gd name="T4" fmla="*/ 5 w 10"/>
                <a:gd name="T5" fmla="*/ 10 h 14"/>
                <a:gd name="T6" fmla="*/ 5 w 10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3"/>
                    <a:pt x="0" y="14"/>
                    <a:pt x="5" y="10"/>
                  </a:cubicBezTo>
                  <a:cubicBezTo>
                    <a:pt x="7" y="8"/>
                    <a:pt x="10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6" name="ïšľide"/>
            <p:cNvSpPr/>
            <p:nvPr/>
          </p:nvSpPr>
          <p:spPr bwMode="auto">
            <a:xfrm>
              <a:off x="4803775" y="4408488"/>
              <a:ext cx="38100" cy="12700"/>
            </a:xfrm>
            <a:custGeom>
              <a:avLst/>
              <a:gdLst>
                <a:gd name="T0" fmla="*/ 0 w 14"/>
                <a:gd name="T1" fmla="*/ 4 h 5"/>
                <a:gd name="T2" fmla="*/ 1 w 14"/>
                <a:gd name="T3" fmla="*/ 4 h 5"/>
                <a:gd name="T4" fmla="*/ 2 w 14"/>
                <a:gd name="T5" fmla="*/ 2 h 5"/>
                <a:gd name="T6" fmla="*/ 4 w 14"/>
                <a:gd name="T7" fmla="*/ 1 h 5"/>
                <a:gd name="T8" fmla="*/ 7 w 14"/>
                <a:gd name="T9" fmla="*/ 0 h 5"/>
                <a:gd name="T10" fmla="*/ 8 w 14"/>
                <a:gd name="T11" fmla="*/ 0 h 5"/>
                <a:gd name="T12" fmla="*/ 10 w 14"/>
                <a:gd name="T13" fmla="*/ 1 h 5"/>
                <a:gd name="T14" fmla="*/ 12 w 14"/>
                <a:gd name="T15" fmla="*/ 2 h 5"/>
                <a:gd name="T16" fmla="*/ 13 w 14"/>
                <a:gd name="T17" fmla="*/ 3 h 5"/>
                <a:gd name="T18" fmla="*/ 14 w 14"/>
                <a:gd name="T19" fmla="*/ 4 h 5"/>
                <a:gd name="T20" fmla="*/ 13 w 14"/>
                <a:gd name="T21" fmla="*/ 4 h 5"/>
                <a:gd name="T22" fmla="*/ 11 w 14"/>
                <a:gd name="T23" fmla="*/ 4 h 5"/>
                <a:gd name="T24" fmla="*/ 9 w 14"/>
                <a:gd name="T25" fmla="*/ 4 h 5"/>
                <a:gd name="T26" fmla="*/ 7 w 14"/>
                <a:gd name="T27" fmla="*/ 4 h 5"/>
                <a:gd name="T28" fmla="*/ 5 w 14"/>
                <a:gd name="T29" fmla="*/ 4 h 5"/>
                <a:gd name="T30" fmla="*/ 3 w 14"/>
                <a:gd name="T31" fmla="*/ 4 h 5"/>
                <a:gd name="T32" fmla="*/ 1 w 14"/>
                <a:gd name="T33" fmla="*/ 5 h 5"/>
                <a:gd name="T34" fmla="*/ 0 w 14"/>
                <a:gd name="T3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5">
                  <a:moveTo>
                    <a:pt x="0" y="4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7" name="íSḻide"/>
            <p:cNvSpPr/>
            <p:nvPr/>
          </p:nvSpPr>
          <p:spPr bwMode="auto">
            <a:xfrm>
              <a:off x="4886325" y="4425950"/>
              <a:ext cx="15875" cy="23813"/>
            </a:xfrm>
            <a:custGeom>
              <a:avLst/>
              <a:gdLst>
                <a:gd name="T0" fmla="*/ 0 w 6"/>
                <a:gd name="T1" fmla="*/ 1 h 9"/>
                <a:gd name="T2" fmla="*/ 0 w 6"/>
                <a:gd name="T3" fmla="*/ 1 h 9"/>
                <a:gd name="T4" fmla="*/ 2 w 6"/>
                <a:gd name="T5" fmla="*/ 0 h 9"/>
                <a:gd name="T6" fmla="*/ 4 w 6"/>
                <a:gd name="T7" fmla="*/ 1 h 9"/>
                <a:gd name="T8" fmla="*/ 5 w 6"/>
                <a:gd name="T9" fmla="*/ 3 h 9"/>
                <a:gd name="T10" fmla="*/ 5 w 6"/>
                <a:gd name="T11" fmla="*/ 4 h 9"/>
                <a:gd name="T12" fmla="*/ 6 w 6"/>
                <a:gd name="T13" fmla="*/ 6 h 9"/>
                <a:gd name="T14" fmla="*/ 5 w 6"/>
                <a:gd name="T15" fmla="*/ 8 h 9"/>
                <a:gd name="T16" fmla="*/ 4 w 6"/>
                <a:gd name="T17" fmla="*/ 9 h 9"/>
                <a:gd name="T18" fmla="*/ 3 w 6"/>
                <a:gd name="T19" fmla="*/ 8 h 9"/>
                <a:gd name="T20" fmla="*/ 1 w 6"/>
                <a:gd name="T21" fmla="*/ 5 h 9"/>
                <a:gd name="T22" fmla="*/ 1 w 6"/>
                <a:gd name="T23" fmla="*/ 4 h 9"/>
                <a:gd name="T24" fmla="*/ 1 w 6"/>
                <a:gd name="T25" fmla="*/ 3 h 9"/>
                <a:gd name="T26" fmla="*/ 0 w 6"/>
                <a:gd name="T27" fmla="*/ 2 h 9"/>
                <a:gd name="T28" fmla="*/ 0 w 6"/>
                <a:gd name="T2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3" y="8"/>
                    <a:pt x="3" y="8"/>
                  </a:cubicBezTo>
                  <a:cubicBezTo>
                    <a:pt x="2" y="7"/>
                    <a:pt x="2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3E2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8" name="iṣ1îḋe"/>
            <p:cNvSpPr/>
            <p:nvPr/>
          </p:nvSpPr>
          <p:spPr bwMode="auto">
            <a:xfrm>
              <a:off x="4775200" y="4483100"/>
              <a:ext cx="90487" cy="130175"/>
            </a:xfrm>
            <a:custGeom>
              <a:avLst/>
              <a:gdLst>
                <a:gd name="T0" fmla="*/ 0 w 34"/>
                <a:gd name="T1" fmla="*/ 35 h 49"/>
                <a:gd name="T2" fmla="*/ 2 w 34"/>
                <a:gd name="T3" fmla="*/ 38 h 49"/>
                <a:gd name="T4" fmla="*/ 4 w 34"/>
                <a:gd name="T5" fmla="*/ 41 h 49"/>
                <a:gd name="T6" fmla="*/ 8 w 34"/>
                <a:gd name="T7" fmla="*/ 44 h 49"/>
                <a:gd name="T8" fmla="*/ 13 w 34"/>
                <a:gd name="T9" fmla="*/ 46 h 49"/>
                <a:gd name="T10" fmla="*/ 19 w 34"/>
                <a:gd name="T11" fmla="*/ 45 h 49"/>
                <a:gd name="T12" fmla="*/ 25 w 34"/>
                <a:gd name="T13" fmla="*/ 42 h 49"/>
                <a:gd name="T14" fmla="*/ 27 w 34"/>
                <a:gd name="T15" fmla="*/ 40 h 49"/>
                <a:gd name="T16" fmla="*/ 28 w 34"/>
                <a:gd name="T17" fmla="*/ 39 h 49"/>
                <a:gd name="T18" fmla="*/ 29 w 34"/>
                <a:gd name="T19" fmla="*/ 38 h 49"/>
                <a:gd name="T20" fmla="*/ 30 w 34"/>
                <a:gd name="T21" fmla="*/ 32 h 49"/>
                <a:gd name="T22" fmla="*/ 29 w 34"/>
                <a:gd name="T23" fmla="*/ 25 h 49"/>
                <a:gd name="T24" fmla="*/ 27 w 34"/>
                <a:gd name="T25" fmla="*/ 12 h 49"/>
                <a:gd name="T26" fmla="*/ 27 w 34"/>
                <a:gd name="T27" fmla="*/ 3 h 49"/>
                <a:gd name="T28" fmla="*/ 27 w 34"/>
                <a:gd name="T29" fmla="*/ 0 h 49"/>
                <a:gd name="T30" fmla="*/ 27 w 34"/>
                <a:gd name="T31" fmla="*/ 3 h 49"/>
                <a:gd name="T32" fmla="*/ 30 w 34"/>
                <a:gd name="T33" fmla="*/ 12 h 49"/>
                <a:gd name="T34" fmla="*/ 32 w 34"/>
                <a:gd name="T35" fmla="*/ 24 h 49"/>
                <a:gd name="T36" fmla="*/ 34 w 34"/>
                <a:gd name="T37" fmla="*/ 31 h 49"/>
                <a:gd name="T38" fmla="*/ 33 w 34"/>
                <a:gd name="T39" fmla="*/ 40 h 49"/>
                <a:gd name="T40" fmla="*/ 31 w 34"/>
                <a:gd name="T41" fmla="*/ 42 h 49"/>
                <a:gd name="T42" fmla="*/ 30 w 34"/>
                <a:gd name="T43" fmla="*/ 43 h 49"/>
                <a:gd name="T44" fmla="*/ 27 w 34"/>
                <a:gd name="T45" fmla="*/ 46 h 49"/>
                <a:gd name="T46" fmla="*/ 20 w 34"/>
                <a:gd name="T47" fmla="*/ 48 h 49"/>
                <a:gd name="T48" fmla="*/ 12 w 34"/>
                <a:gd name="T49" fmla="*/ 49 h 49"/>
                <a:gd name="T50" fmla="*/ 6 w 34"/>
                <a:gd name="T51" fmla="*/ 46 h 49"/>
                <a:gd name="T52" fmla="*/ 3 w 34"/>
                <a:gd name="T53" fmla="*/ 42 h 49"/>
                <a:gd name="T54" fmla="*/ 1 w 34"/>
                <a:gd name="T55" fmla="*/ 38 h 49"/>
                <a:gd name="T56" fmla="*/ 0 w 34"/>
                <a:gd name="T57" fmla="*/ 36 h 49"/>
                <a:gd name="T58" fmla="*/ 0 w 34"/>
                <a:gd name="T59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49">
                  <a:moveTo>
                    <a:pt x="0" y="35"/>
                  </a:moveTo>
                  <a:cubicBezTo>
                    <a:pt x="0" y="35"/>
                    <a:pt x="1" y="36"/>
                    <a:pt x="2" y="38"/>
                  </a:cubicBezTo>
                  <a:cubicBezTo>
                    <a:pt x="3" y="39"/>
                    <a:pt x="3" y="40"/>
                    <a:pt x="4" y="41"/>
                  </a:cubicBezTo>
                  <a:cubicBezTo>
                    <a:pt x="5" y="42"/>
                    <a:pt x="6" y="43"/>
                    <a:pt x="8" y="44"/>
                  </a:cubicBezTo>
                  <a:cubicBezTo>
                    <a:pt x="9" y="45"/>
                    <a:pt x="11" y="46"/>
                    <a:pt x="13" y="46"/>
                  </a:cubicBezTo>
                  <a:cubicBezTo>
                    <a:pt x="15" y="46"/>
                    <a:pt x="17" y="46"/>
                    <a:pt x="19" y="45"/>
                  </a:cubicBezTo>
                  <a:cubicBezTo>
                    <a:pt x="21" y="44"/>
                    <a:pt x="23" y="43"/>
                    <a:pt x="25" y="42"/>
                  </a:cubicBezTo>
                  <a:cubicBezTo>
                    <a:pt x="25" y="42"/>
                    <a:pt x="27" y="41"/>
                    <a:pt x="27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0" y="36"/>
                    <a:pt x="30" y="34"/>
                    <a:pt x="30" y="32"/>
                  </a:cubicBezTo>
                  <a:cubicBezTo>
                    <a:pt x="29" y="30"/>
                    <a:pt x="29" y="27"/>
                    <a:pt x="29" y="25"/>
                  </a:cubicBezTo>
                  <a:cubicBezTo>
                    <a:pt x="28" y="20"/>
                    <a:pt x="28" y="16"/>
                    <a:pt x="27" y="12"/>
                  </a:cubicBezTo>
                  <a:cubicBezTo>
                    <a:pt x="27" y="9"/>
                    <a:pt x="27" y="5"/>
                    <a:pt x="27" y="3"/>
                  </a:cubicBezTo>
                  <a:cubicBezTo>
                    <a:pt x="27" y="1"/>
                    <a:pt x="27" y="0"/>
                    <a:pt x="27" y="0"/>
                  </a:cubicBezTo>
                  <a:cubicBezTo>
                    <a:pt x="27" y="0"/>
                    <a:pt x="27" y="1"/>
                    <a:pt x="27" y="3"/>
                  </a:cubicBezTo>
                  <a:cubicBezTo>
                    <a:pt x="28" y="5"/>
                    <a:pt x="29" y="8"/>
                    <a:pt x="30" y="12"/>
                  </a:cubicBezTo>
                  <a:cubicBezTo>
                    <a:pt x="30" y="15"/>
                    <a:pt x="31" y="20"/>
                    <a:pt x="32" y="24"/>
                  </a:cubicBezTo>
                  <a:cubicBezTo>
                    <a:pt x="33" y="27"/>
                    <a:pt x="33" y="29"/>
                    <a:pt x="34" y="31"/>
                  </a:cubicBezTo>
                  <a:cubicBezTo>
                    <a:pt x="34" y="34"/>
                    <a:pt x="34" y="37"/>
                    <a:pt x="33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0" y="43"/>
                    <a:pt x="30" y="43"/>
                  </a:cubicBezTo>
                  <a:cubicBezTo>
                    <a:pt x="29" y="44"/>
                    <a:pt x="28" y="45"/>
                    <a:pt x="27" y="46"/>
                  </a:cubicBezTo>
                  <a:cubicBezTo>
                    <a:pt x="24" y="47"/>
                    <a:pt x="22" y="48"/>
                    <a:pt x="20" y="48"/>
                  </a:cubicBezTo>
                  <a:cubicBezTo>
                    <a:pt x="17" y="49"/>
                    <a:pt x="15" y="49"/>
                    <a:pt x="12" y="49"/>
                  </a:cubicBezTo>
                  <a:cubicBezTo>
                    <a:pt x="10" y="48"/>
                    <a:pt x="8" y="47"/>
                    <a:pt x="6" y="46"/>
                  </a:cubicBezTo>
                  <a:cubicBezTo>
                    <a:pt x="5" y="45"/>
                    <a:pt x="4" y="43"/>
                    <a:pt x="3" y="42"/>
                  </a:cubicBezTo>
                  <a:cubicBezTo>
                    <a:pt x="2" y="40"/>
                    <a:pt x="2" y="39"/>
                    <a:pt x="1" y="38"/>
                  </a:cubicBezTo>
                  <a:cubicBezTo>
                    <a:pt x="1" y="37"/>
                    <a:pt x="1" y="36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E3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9" name="íšļîḍè"/>
            <p:cNvSpPr/>
            <p:nvPr/>
          </p:nvSpPr>
          <p:spPr bwMode="auto">
            <a:xfrm>
              <a:off x="4540250" y="4471988"/>
              <a:ext cx="671512" cy="406400"/>
            </a:xfrm>
            <a:custGeom>
              <a:avLst/>
              <a:gdLst>
                <a:gd name="T0" fmla="*/ 10 w 252"/>
                <a:gd name="T1" fmla="*/ 73 h 153"/>
                <a:gd name="T2" fmla="*/ 11 w 252"/>
                <a:gd name="T3" fmla="*/ 73 h 153"/>
                <a:gd name="T4" fmla="*/ 42 w 252"/>
                <a:gd name="T5" fmla="*/ 86 h 153"/>
                <a:gd name="T6" fmla="*/ 97 w 252"/>
                <a:gd name="T7" fmla="*/ 110 h 153"/>
                <a:gd name="T8" fmla="*/ 157 w 252"/>
                <a:gd name="T9" fmla="*/ 118 h 153"/>
                <a:gd name="T10" fmla="*/ 164 w 252"/>
                <a:gd name="T11" fmla="*/ 113 h 153"/>
                <a:gd name="T12" fmla="*/ 170 w 252"/>
                <a:gd name="T13" fmla="*/ 112 h 153"/>
                <a:gd name="T14" fmla="*/ 218 w 252"/>
                <a:gd name="T15" fmla="*/ 0 h 153"/>
                <a:gd name="T16" fmla="*/ 252 w 252"/>
                <a:gd name="T17" fmla="*/ 15 h 153"/>
                <a:gd name="T18" fmla="*/ 244 w 252"/>
                <a:gd name="T19" fmla="*/ 40 h 153"/>
                <a:gd name="T20" fmla="*/ 198 w 252"/>
                <a:gd name="T21" fmla="*/ 146 h 153"/>
                <a:gd name="T22" fmla="*/ 170 w 252"/>
                <a:gd name="T23" fmla="*/ 153 h 153"/>
                <a:gd name="T24" fmla="*/ 128 w 252"/>
                <a:gd name="T25" fmla="*/ 150 h 153"/>
                <a:gd name="T26" fmla="*/ 56 w 252"/>
                <a:gd name="T27" fmla="*/ 137 h 153"/>
                <a:gd name="T28" fmla="*/ 35 w 252"/>
                <a:gd name="T29" fmla="*/ 131 h 153"/>
                <a:gd name="T30" fmla="*/ 15 w 252"/>
                <a:gd name="T31" fmla="*/ 121 h 153"/>
                <a:gd name="T32" fmla="*/ 4 w 252"/>
                <a:gd name="T33" fmla="*/ 109 h 153"/>
                <a:gd name="T34" fmla="*/ 10 w 252"/>
                <a:gd name="T35" fmla="*/ 7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153">
                  <a:moveTo>
                    <a:pt x="10" y="73"/>
                  </a:moveTo>
                  <a:cubicBezTo>
                    <a:pt x="11" y="73"/>
                    <a:pt x="11" y="73"/>
                    <a:pt x="11" y="73"/>
                  </a:cubicBezTo>
                  <a:cubicBezTo>
                    <a:pt x="21" y="67"/>
                    <a:pt x="35" y="81"/>
                    <a:pt x="42" y="86"/>
                  </a:cubicBezTo>
                  <a:cubicBezTo>
                    <a:pt x="59" y="96"/>
                    <a:pt x="78" y="104"/>
                    <a:pt x="97" y="110"/>
                  </a:cubicBezTo>
                  <a:cubicBezTo>
                    <a:pt x="114" y="115"/>
                    <a:pt x="139" y="118"/>
                    <a:pt x="157" y="118"/>
                  </a:cubicBezTo>
                  <a:cubicBezTo>
                    <a:pt x="163" y="117"/>
                    <a:pt x="165" y="118"/>
                    <a:pt x="164" y="113"/>
                  </a:cubicBezTo>
                  <a:cubicBezTo>
                    <a:pt x="164" y="108"/>
                    <a:pt x="164" y="108"/>
                    <a:pt x="170" y="112"/>
                  </a:cubicBezTo>
                  <a:cubicBezTo>
                    <a:pt x="193" y="78"/>
                    <a:pt x="203" y="37"/>
                    <a:pt x="218" y="0"/>
                  </a:cubicBezTo>
                  <a:cubicBezTo>
                    <a:pt x="226" y="9"/>
                    <a:pt x="240" y="15"/>
                    <a:pt x="252" y="15"/>
                  </a:cubicBezTo>
                  <a:cubicBezTo>
                    <a:pt x="250" y="23"/>
                    <a:pt x="247" y="33"/>
                    <a:pt x="244" y="40"/>
                  </a:cubicBezTo>
                  <a:cubicBezTo>
                    <a:pt x="238" y="53"/>
                    <a:pt x="204" y="138"/>
                    <a:pt x="198" y="146"/>
                  </a:cubicBezTo>
                  <a:cubicBezTo>
                    <a:pt x="193" y="152"/>
                    <a:pt x="178" y="153"/>
                    <a:pt x="170" y="153"/>
                  </a:cubicBezTo>
                  <a:cubicBezTo>
                    <a:pt x="152" y="153"/>
                    <a:pt x="145" y="151"/>
                    <a:pt x="128" y="150"/>
                  </a:cubicBezTo>
                  <a:cubicBezTo>
                    <a:pt x="104" y="150"/>
                    <a:pt x="79" y="143"/>
                    <a:pt x="56" y="137"/>
                  </a:cubicBezTo>
                  <a:cubicBezTo>
                    <a:pt x="49" y="135"/>
                    <a:pt x="42" y="133"/>
                    <a:pt x="35" y="131"/>
                  </a:cubicBezTo>
                  <a:cubicBezTo>
                    <a:pt x="27" y="129"/>
                    <a:pt x="22" y="128"/>
                    <a:pt x="15" y="121"/>
                  </a:cubicBezTo>
                  <a:cubicBezTo>
                    <a:pt x="11" y="117"/>
                    <a:pt x="6" y="114"/>
                    <a:pt x="4" y="109"/>
                  </a:cubicBezTo>
                  <a:cubicBezTo>
                    <a:pt x="0" y="99"/>
                    <a:pt x="1" y="80"/>
                    <a:pt x="10" y="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0" name="ïšľíḍè"/>
            <p:cNvSpPr/>
            <p:nvPr/>
          </p:nvSpPr>
          <p:spPr bwMode="auto">
            <a:xfrm>
              <a:off x="4579938" y="4511675"/>
              <a:ext cx="631825" cy="373062"/>
            </a:xfrm>
            <a:custGeom>
              <a:avLst/>
              <a:gdLst>
                <a:gd name="T0" fmla="*/ 237 w 237"/>
                <a:gd name="T1" fmla="*/ 0 h 140"/>
                <a:gd name="T2" fmla="*/ 236 w 237"/>
                <a:gd name="T3" fmla="*/ 4 h 140"/>
                <a:gd name="T4" fmla="*/ 234 w 237"/>
                <a:gd name="T5" fmla="*/ 14 h 140"/>
                <a:gd name="T6" fmla="*/ 228 w 237"/>
                <a:gd name="T7" fmla="*/ 29 h 140"/>
                <a:gd name="T8" fmla="*/ 220 w 237"/>
                <a:gd name="T9" fmla="*/ 49 h 140"/>
                <a:gd name="T10" fmla="*/ 200 w 237"/>
                <a:gd name="T11" fmla="*/ 98 h 140"/>
                <a:gd name="T12" fmla="*/ 188 w 237"/>
                <a:gd name="T13" fmla="*/ 126 h 140"/>
                <a:gd name="T14" fmla="*/ 187 w 237"/>
                <a:gd name="T15" fmla="*/ 129 h 140"/>
                <a:gd name="T16" fmla="*/ 184 w 237"/>
                <a:gd name="T17" fmla="*/ 133 h 140"/>
                <a:gd name="T18" fmla="*/ 181 w 237"/>
                <a:gd name="T19" fmla="*/ 135 h 140"/>
                <a:gd name="T20" fmla="*/ 177 w 237"/>
                <a:gd name="T21" fmla="*/ 137 h 140"/>
                <a:gd name="T22" fmla="*/ 161 w 237"/>
                <a:gd name="T23" fmla="*/ 140 h 140"/>
                <a:gd name="T24" fmla="*/ 146 w 237"/>
                <a:gd name="T25" fmla="*/ 139 h 140"/>
                <a:gd name="T26" fmla="*/ 130 w 237"/>
                <a:gd name="T27" fmla="*/ 138 h 140"/>
                <a:gd name="T28" fmla="*/ 100 w 237"/>
                <a:gd name="T29" fmla="*/ 136 h 140"/>
                <a:gd name="T30" fmla="*/ 73 w 237"/>
                <a:gd name="T31" fmla="*/ 131 h 140"/>
                <a:gd name="T32" fmla="*/ 48 w 237"/>
                <a:gd name="T33" fmla="*/ 125 h 140"/>
                <a:gd name="T34" fmla="*/ 38 w 237"/>
                <a:gd name="T35" fmla="*/ 122 h 140"/>
                <a:gd name="T36" fmla="*/ 28 w 237"/>
                <a:gd name="T37" fmla="*/ 118 h 140"/>
                <a:gd name="T38" fmla="*/ 13 w 237"/>
                <a:gd name="T39" fmla="*/ 111 h 140"/>
                <a:gd name="T40" fmla="*/ 4 w 237"/>
                <a:gd name="T41" fmla="*/ 107 h 140"/>
                <a:gd name="T42" fmla="*/ 0 w 237"/>
                <a:gd name="T43" fmla="*/ 106 h 140"/>
                <a:gd name="T44" fmla="*/ 4 w 237"/>
                <a:gd name="T45" fmla="*/ 107 h 140"/>
                <a:gd name="T46" fmla="*/ 13 w 237"/>
                <a:gd name="T47" fmla="*/ 111 h 140"/>
                <a:gd name="T48" fmla="*/ 29 w 237"/>
                <a:gd name="T49" fmla="*/ 117 h 140"/>
                <a:gd name="T50" fmla="*/ 38 w 237"/>
                <a:gd name="T51" fmla="*/ 121 h 140"/>
                <a:gd name="T52" fmla="*/ 49 w 237"/>
                <a:gd name="T53" fmla="*/ 123 h 140"/>
                <a:gd name="T54" fmla="*/ 73 w 237"/>
                <a:gd name="T55" fmla="*/ 129 h 140"/>
                <a:gd name="T56" fmla="*/ 101 w 237"/>
                <a:gd name="T57" fmla="*/ 133 h 140"/>
                <a:gd name="T58" fmla="*/ 130 w 237"/>
                <a:gd name="T59" fmla="*/ 135 h 140"/>
                <a:gd name="T60" fmla="*/ 146 w 237"/>
                <a:gd name="T61" fmla="*/ 136 h 140"/>
                <a:gd name="T62" fmla="*/ 161 w 237"/>
                <a:gd name="T63" fmla="*/ 136 h 140"/>
                <a:gd name="T64" fmla="*/ 176 w 237"/>
                <a:gd name="T65" fmla="*/ 133 h 140"/>
                <a:gd name="T66" fmla="*/ 179 w 237"/>
                <a:gd name="T67" fmla="*/ 132 h 140"/>
                <a:gd name="T68" fmla="*/ 180 w 237"/>
                <a:gd name="T69" fmla="*/ 131 h 140"/>
                <a:gd name="T70" fmla="*/ 182 w 237"/>
                <a:gd name="T71" fmla="*/ 130 h 140"/>
                <a:gd name="T72" fmla="*/ 183 w 237"/>
                <a:gd name="T73" fmla="*/ 127 h 140"/>
                <a:gd name="T74" fmla="*/ 185 w 237"/>
                <a:gd name="T75" fmla="*/ 124 h 140"/>
                <a:gd name="T76" fmla="*/ 197 w 237"/>
                <a:gd name="T77" fmla="*/ 97 h 140"/>
                <a:gd name="T78" fmla="*/ 218 w 237"/>
                <a:gd name="T79" fmla="*/ 48 h 140"/>
                <a:gd name="T80" fmla="*/ 226 w 237"/>
                <a:gd name="T81" fmla="*/ 29 h 140"/>
                <a:gd name="T82" fmla="*/ 233 w 237"/>
                <a:gd name="T83" fmla="*/ 14 h 140"/>
                <a:gd name="T84" fmla="*/ 236 w 237"/>
                <a:gd name="T85" fmla="*/ 4 h 140"/>
                <a:gd name="T86" fmla="*/ 237 w 237"/>
                <a:gd name="T8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140">
                  <a:moveTo>
                    <a:pt x="237" y="0"/>
                  </a:moveTo>
                  <a:cubicBezTo>
                    <a:pt x="237" y="0"/>
                    <a:pt x="237" y="1"/>
                    <a:pt x="236" y="4"/>
                  </a:cubicBezTo>
                  <a:cubicBezTo>
                    <a:pt x="236" y="6"/>
                    <a:pt x="235" y="9"/>
                    <a:pt x="234" y="14"/>
                  </a:cubicBezTo>
                  <a:cubicBezTo>
                    <a:pt x="232" y="18"/>
                    <a:pt x="230" y="23"/>
                    <a:pt x="228" y="29"/>
                  </a:cubicBezTo>
                  <a:cubicBezTo>
                    <a:pt x="226" y="35"/>
                    <a:pt x="223" y="42"/>
                    <a:pt x="220" y="49"/>
                  </a:cubicBezTo>
                  <a:cubicBezTo>
                    <a:pt x="214" y="63"/>
                    <a:pt x="208" y="80"/>
                    <a:pt x="200" y="98"/>
                  </a:cubicBezTo>
                  <a:cubicBezTo>
                    <a:pt x="197" y="107"/>
                    <a:pt x="193" y="116"/>
                    <a:pt x="188" y="126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6" y="130"/>
                    <a:pt x="186" y="131"/>
                    <a:pt x="184" y="133"/>
                  </a:cubicBezTo>
                  <a:cubicBezTo>
                    <a:pt x="184" y="134"/>
                    <a:pt x="182" y="135"/>
                    <a:pt x="181" y="135"/>
                  </a:cubicBezTo>
                  <a:cubicBezTo>
                    <a:pt x="180" y="136"/>
                    <a:pt x="178" y="137"/>
                    <a:pt x="177" y="137"/>
                  </a:cubicBezTo>
                  <a:cubicBezTo>
                    <a:pt x="172" y="139"/>
                    <a:pt x="166" y="139"/>
                    <a:pt x="161" y="140"/>
                  </a:cubicBezTo>
                  <a:cubicBezTo>
                    <a:pt x="156" y="140"/>
                    <a:pt x="151" y="140"/>
                    <a:pt x="146" y="139"/>
                  </a:cubicBezTo>
                  <a:cubicBezTo>
                    <a:pt x="140" y="139"/>
                    <a:pt x="135" y="139"/>
                    <a:pt x="130" y="138"/>
                  </a:cubicBezTo>
                  <a:cubicBezTo>
                    <a:pt x="120" y="137"/>
                    <a:pt x="110" y="137"/>
                    <a:pt x="100" y="136"/>
                  </a:cubicBezTo>
                  <a:cubicBezTo>
                    <a:pt x="90" y="135"/>
                    <a:pt x="81" y="133"/>
                    <a:pt x="73" y="131"/>
                  </a:cubicBezTo>
                  <a:cubicBezTo>
                    <a:pt x="64" y="129"/>
                    <a:pt x="56" y="127"/>
                    <a:pt x="48" y="125"/>
                  </a:cubicBezTo>
                  <a:cubicBezTo>
                    <a:pt x="45" y="124"/>
                    <a:pt x="41" y="123"/>
                    <a:pt x="38" y="122"/>
                  </a:cubicBezTo>
                  <a:cubicBezTo>
                    <a:pt x="34" y="120"/>
                    <a:pt x="31" y="119"/>
                    <a:pt x="28" y="118"/>
                  </a:cubicBezTo>
                  <a:cubicBezTo>
                    <a:pt x="22" y="115"/>
                    <a:pt x="17" y="113"/>
                    <a:pt x="13" y="111"/>
                  </a:cubicBezTo>
                  <a:cubicBezTo>
                    <a:pt x="9" y="110"/>
                    <a:pt x="6" y="108"/>
                    <a:pt x="4" y="107"/>
                  </a:cubicBezTo>
                  <a:cubicBezTo>
                    <a:pt x="1" y="106"/>
                    <a:pt x="0" y="106"/>
                    <a:pt x="0" y="106"/>
                  </a:cubicBezTo>
                  <a:cubicBezTo>
                    <a:pt x="0" y="106"/>
                    <a:pt x="1" y="106"/>
                    <a:pt x="4" y="107"/>
                  </a:cubicBezTo>
                  <a:cubicBezTo>
                    <a:pt x="6" y="108"/>
                    <a:pt x="9" y="109"/>
                    <a:pt x="13" y="111"/>
                  </a:cubicBezTo>
                  <a:cubicBezTo>
                    <a:pt x="18" y="113"/>
                    <a:pt x="23" y="115"/>
                    <a:pt x="29" y="117"/>
                  </a:cubicBezTo>
                  <a:cubicBezTo>
                    <a:pt x="32" y="118"/>
                    <a:pt x="35" y="120"/>
                    <a:pt x="38" y="121"/>
                  </a:cubicBezTo>
                  <a:cubicBezTo>
                    <a:pt x="41" y="122"/>
                    <a:pt x="45" y="123"/>
                    <a:pt x="49" y="123"/>
                  </a:cubicBezTo>
                  <a:cubicBezTo>
                    <a:pt x="56" y="125"/>
                    <a:pt x="64" y="127"/>
                    <a:pt x="73" y="129"/>
                  </a:cubicBezTo>
                  <a:cubicBezTo>
                    <a:pt x="82" y="131"/>
                    <a:pt x="91" y="132"/>
                    <a:pt x="101" y="133"/>
                  </a:cubicBezTo>
                  <a:cubicBezTo>
                    <a:pt x="110" y="134"/>
                    <a:pt x="120" y="134"/>
                    <a:pt x="130" y="135"/>
                  </a:cubicBezTo>
                  <a:cubicBezTo>
                    <a:pt x="136" y="135"/>
                    <a:pt x="140" y="136"/>
                    <a:pt x="146" y="136"/>
                  </a:cubicBezTo>
                  <a:cubicBezTo>
                    <a:pt x="151" y="136"/>
                    <a:pt x="156" y="136"/>
                    <a:pt x="161" y="136"/>
                  </a:cubicBezTo>
                  <a:cubicBezTo>
                    <a:pt x="166" y="135"/>
                    <a:pt x="171" y="135"/>
                    <a:pt x="176" y="133"/>
                  </a:cubicBezTo>
                  <a:cubicBezTo>
                    <a:pt x="177" y="133"/>
                    <a:pt x="178" y="132"/>
                    <a:pt x="179" y="132"/>
                  </a:cubicBezTo>
                  <a:cubicBezTo>
                    <a:pt x="179" y="132"/>
                    <a:pt x="180" y="131"/>
                    <a:pt x="180" y="131"/>
                  </a:cubicBezTo>
                  <a:cubicBezTo>
                    <a:pt x="181" y="131"/>
                    <a:pt x="181" y="130"/>
                    <a:pt x="182" y="130"/>
                  </a:cubicBezTo>
                  <a:cubicBezTo>
                    <a:pt x="182" y="129"/>
                    <a:pt x="183" y="128"/>
                    <a:pt x="183" y="127"/>
                  </a:cubicBezTo>
                  <a:cubicBezTo>
                    <a:pt x="185" y="124"/>
                    <a:pt x="185" y="124"/>
                    <a:pt x="185" y="124"/>
                  </a:cubicBezTo>
                  <a:cubicBezTo>
                    <a:pt x="189" y="115"/>
                    <a:pt x="193" y="106"/>
                    <a:pt x="197" y="97"/>
                  </a:cubicBezTo>
                  <a:cubicBezTo>
                    <a:pt x="205" y="79"/>
                    <a:pt x="212" y="62"/>
                    <a:pt x="218" y="48"/>
                  </a:cubicBezTo>
                  <a:cubicBezTo>
                    <a:pt x="221" y="41"/>
                    <a:pt x="224" y="34"/>
                    <a:pt x="226" y="29"/>
                  </a:cubicBezTo>
                  <a:cubicBezTo>
                    <a:pt x="229" y="23"/>
                    <a:pt x="231" y="18"/>
                    <a:pt x="233" y="14"/>
                  </a:cubicBezTo>
                  <a:cubicBezTo>
                    <a:pt x="234" y="9"/>
                    <a:pt x="235" y="6"/>
                    <a:pt x="236" y="4"/>
                  </a:cubicBezTo>
                  <a:cubicBezTo>
                    <a:pt x="237" y="1"/>
                    <a:pt x="237" y="0"/>
                    <a:pt x="237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1" name="îṡlïḓè"/>
            <p:cNvSpPr/>
            <p:nvPr/>
          </p:nvSpPr>
          <p:spPr bwMode="auto">
            <a:xfrm>
              <a:off x="4586288" y="4471988"/>
              <a:ext cx="534987" cy="319088"/>
            </a:xfrm>
            <a:custGeom>
              <a:avLst/>
              <a:gdLst>
                <a:gd name="T0" fmla="*/ 10 w 201"/>
                <a:gd name="T1" fmla="*/ 75 h 120"/>
                <a:gd name="T2" fmla="*/ 24 w 201"/>
                <a:gd name="T3" fmla="*/ 84 h 120"/>
                <a:gd name="T4" fmla="*/ 28 w 201"/>
                <a:gd name="T5" fmla="*/ 87 h 120"/>
                <a:gd name="T6" fmla="*/ 47 w 201"/>
                <a:gd name="T7" fmla="*/ 96 h 120"/>
                <a:gd name="T8" fmla="*/ 57 w 201"/>
                <a:gd name="T9" fmla="*/ 100 h 120"/>
                <a:gd name="T10" fmla="*/ 77 w 201"/>
                <a:gd name="T11" fmla="*/ 107 h 120"/>
                <a:gd name="T12" fmla="*/ 82 w 201"/>
                <a:gd name="T13" fmla="*/ 109 h 120"/>
                <a:gd name="T14" fmla="*/ 98 w 201"/>
                <a:gd name="T15" fmla="*/ 112 h 120"/>
                <a:gd name="T16" fmla="*/ 119 w 201"/>
                <a:gd name="T17" fmla="*/ 115 h 120"/>
                <a:gd name="T18" fmla="*/ 140 w 201"/>
                <a:gd name="T19" fmla="*/ 116 h 120"/>
                <a:gd name="T20" fmla="*/ 145 w 201"/>
                <a:gd name="T21" fmla="*/ 115 h 120"/>
                <a:gd name="T22" fmla="*/ 145 w 201"/>
                <a:gd name="T23" fmla="*/ 115 h 120"/>
                <a:gd name="T24" fmla="*/ 145 w 201"/>
                <a:gd name="T25" fmla="*/ 111 h 120"/>
                <a:gd name="T26" fmla="*/ 145 w 201"/>
                <a:gd name="T27" fmla="*/ 108 h 120"/>
                <a:gd name="T28" fmla="*/ 149 w 201"/>
                <a:gd name="T29" fmla="*/ 107 h 120"/>
                <a:gd name="T30" fmla="*/ 154 w 201"/>
                <a:gd name="T31" fmla="*/ 110 h 120"/>
                <a:gd name="T32" fmla="*/ 159 w 201"/>
                <a:gd name="T33" fmla="*/ 98 h 120"/>
                <a:gd name="T34" fmla="*/ 173 w 201"/>
                <a:gd name="T35" fmla="*/ 71 h 120"/>
                <a:gd name="T36" fmla="*/ 190 w 201"/>
                <a:gd name="T37" fmla="*/ 28 h 120"/>
                <a:gd name="T38" fmla="*/ 201 w 201"/>
                <a:gd name="T39" fmla="*/ 0 h 120"/>
                <a:gd name="T40" fmla="*/ 191 w 201"/>
                <a:gd name="T41" fmla="*/ 29 h 120"/>
                <a:gd name="T42" fmla="*/ 176 w 201"/>
                <a:gd name="T43" fmla="*/ 72 h 120"/>
                <a:gd name="T44" fmla="*/ 162 w 201"/>
                <a:gd name="T45" fmla="*/ 100 h 120"/>
                <a:gd name="T46" fmla="*/ 153 w 201"/>
                <a:gd name="T47" fmla="*/ 114 h 120"/>
                <a:gd name="T48" fmla="*/ 149 w 201"/>
                <a:gd name="T49" fmla="*/ 112 h 120"/>
                <a:gd name="T50" fmla="*/ 148 w 201"/>
                <a:gd name="T51" fmla="*/ 110 h 120"/>
                <a:gd name="T52" fmla="*/ 149 w 201"/>
                <a:gd name="T53" fmla="*/ 110 h 120"/>
                <a:gd name="T54" fmla="*/ 149 w 201"/>
                <a:gd name="T55" fmla="*/ 113 h 120"/>
                <a:gd name="T56" fmla="*/ 149 w 201"/>
                <a:gd name="T57" fmla="*/ 117 h 120"/>
                <a:gd name="T58" fmla="*/ 145 w 201"/>
                <a:gd name="T59" fmla="*/ 120 h 120"/>
                <a:gd name="T60" fmla="*/ 129 w 201"/>
                <a:gd name="T61" fmla="*/ 120 h 120"/>
                <a:gd name="T62" fmla="*/ 108 w 201"/>
                <a:gd name="T63" fmla="*/ 118 h 120"/>
                <a:gd name="T64" fmla="*/ 86 w 201"/>
                <a:gd name="T65" fmla="*/ 113 h 120"/>
                <a:gd name="T66" fmla="*/ 79 w 201"/>
                <a:gd name="T67" fmla="*/ 111 h 120"/>
                <a:gd name="T68" fmla="*/ 56 w 201"/>
                <a:gd name="T69" fmla="*/ 103 h 120"/>
                <a:gd name="T70" fmla="*/ 46 w 201"/>
                <a:gd name="T71" fmla="*/ 98 h 120"/>
                <a:gd name="T72" fmla="*/ 27 w 201"/>
                <a:gd name="T73" fmla="*/ 88 h 120"/>
                <a:gd name="T74" fmla="*/ 23 w 201"/>
                <a:gd name="T75" fmla="*/ 85 h 120"/>
                <a:gd name="T76" fmla="*/ 10 w 201"/>
                <a:gd name="T77" fmla="*/ 7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1" h="120">
                  <a:moveTo>
                    <a:pt x="0" y="72"/>
                  </a:moveTo>
                  <a:cubicBezTo>
                    <a:pt x="4" y="72"/>
                    <a:pt x="7" y="74"/>
                    <a:pt x="10" y="75"/>
                  </a:cubicBezTo>
                  <a:cubicBezTo>
                    <a:pt x="14" y="77"/>
                    <a:pt x="17" y="79"/>
                    <a:pt x="19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3"/>
                    <a:pt x="44" y="95"/>
                    <a:pt x="47" y="96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1" y="109"/>
                    <a:pt x="82" y="109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91" y="111"/>
                    <a:pt x="94" y="112"/>
                    <a:pt x="98" y="112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112" y="115"/>
                    <a:pt x="115" y="115"/>
                    <a:pt x="119" y="115"/>
                  </a:cubicBezTo>
                  <a:cubicBezTo>
                    <a:pt x="122" y="115"/>
                    <a:pt x="126" y="116"/>
                    <a:pt x="129" y="11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1" y="116"/>
                    <a:pt x="143" y="116"/>
                    <a:pt x="145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0"/>
                    <a:pt x="145" y="110"/>
                    <a:pt x="145" y="109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8"/>
                    <a:pt x="146" y="108"/>
                    <a:pt x="146" y="107"/>
                  </a:cubicBezTo>
                  <a:cubicBezTo>
                    <a:pt x="147" y="107"/>
                    <a:pt x="148" y="107"/>
                    <a:pt x="149" y="107"/>
                  </a:cubicBezTo>
                  <a:cubicBezTo>
                    <a:pt x="150" y="108"/>
                    <a:pt x="151" y="108"/>
                    <a:pt x="151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9" y="98"/>
                    <a:pt x="159" y="98"/>
                    <a:pt x="159" y="98"/>
                  </a:cubicBezTo>
                  <a:cubicBezTo>
                    <a:pt x="166" y="84"/>
                    <a:pt x="166" y="84"/>
                    <a:pt x="166" y="84"/>
                  </a:cubicBezTo>
                  <a:cubicBezTo>
                    <a:pt x="173" y="71"/>
                    <a:pt x="173" y="71"/>
                    <a:pt x="173" y="71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90" y="28"/>
                    <a:pt x="190" y="28"/>
                    <a:pt x="190" y="28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8" y="39"/>
                    <a:pt x="184" y="48"/>
                    <a:pt x="181" y="58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3" y="77"/>
                    <a:pt x="171" y="81"/>
                    <a:pt x="169" y="86"/>
                  </a:cubicBezTo>
                  <a:cubicBezTo>
                    <a:pt x="162" y="100"/>
                    <a:pt x="162" y="100"/>
                    <a:pt x="162" y="100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8" y="111"/>
                    <a:pt x="148" y="111"/>
                  </a:cubicBezTo>
                  <a:cubicBezTo>
                    <a:pt x="147" y="111"/>
                    <a:pt x="148" y="111"/>
                    <a:pt x="148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1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6"/>
                    <a:pt x="149" y="117"/>
                  </a:cubicBezTo>
                  <a:cubicBezTo>
                    <a:pt x="149" y="117"/>
                    <a:pt x="148" y="118"/>
                    <a:pt x="147" y="119"/>
                  </a:cubicBezTo>
                  <a:cubicBezTo>
                    <a:pt x="147" y="119"/>
                    <a:pt x="146" y="119"/>
                    <a:pt x="145" y="120"/>
                  </a:cubicBezTo>
                  <a:cubicBezTo>
                    <a:pt x="143" y="120"/>
                    <a:pt x="142" y="120"/>
                    <a:pt x="140" y="120"/>
                  </a:cubicBezTo>
                  <a:cubicBezTo>
                    <a:pt x="136" y="120"/>
                    <a:pt x="133" y="120"/>
                    <a:pt x="129" y="120"/>
                  </a:cubicBezTo>
                  <a:cubicBezTo>
                    <a:pt x="125" y="120"/>
                    <a:pt x="122" y="119"/>
                    <a:pt x="118" y="119"/>
                  </a:cubicBezTo>
                  <a:cubicBezTo>
                    <a:pt x="115" y="118"/>
                    <a:pt x="111" y="118"/>
                    <a:pt x="108" y="118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3" y="115"/>
                    <a:pt x="90" y="114"/>
                    <a:pt x="86" y="113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0" y="112"/>
                    <a:pt x="80" y="112"/>
                    <a:pt x="79" y="111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69" y="108"/>
                    <a:pt x="63" y="105"/>
                    <a:pt x="56" y="103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3" y="97"/>
                    <a:pt x="40" y="95"/>
                    <a:pt x="37" y="94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6" y="80"/>
                    <a:pt x="13" y="78"/>
                    <a:pt x="10" y="76"/>
                  </a:cubicBezTo>
                  <a:cubicBezTo>
                    <a:pt x="7" y="74"/>
                    <a:pt x="4" y="72"/>
                    <a:pt x="0" y="7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2" name="íṩ1ïḍe"/>
            <p:cNvSpPr/>
            <p:nvPr/>
          </p:nvSpPr>
          <p:spPr bwMode="auto">
            <a:xfrm>
              <a:off x="4975225" y="4772025"/>
              <a:ext cx="12700" cy="38100"/>
            </a:xfrm>
            <a:custGeom>
              <a:avLst/>
              <a:gdLst>
                <a:gd name="T0" fmla="*/ 1 w 5"/>
                <a:gd name="T1" fmla="*/ 0 h 14"/>
                <a:gd name="T2" fmla="*/ 3 w 5"/>
                <a:gd name="T3" fmla="*/ 2 h 14"/>
                <a:gd name="T4" fmla="*/ 3 w 5"/>
                <a:gd name="T5" fmla="*/ 4 h 14"/>
                <a:gd name="T6" fmla="*/ 4 w 5"/>
                <a:gd name="T7" fmla="*/ 6 h 14"/>
                <a:gd name="T8" fmla="*/ 5 w 5"/>
                <a:gd name="T9" fmla="*/ 11 h 14"/>
                <a:gd name="T10" fmla="*/ 4 w 5"/>
                <a:gd name="T11" fmla="*/ 14 h 14"/>
                <a:gd name="T12" fmla="*/ 3 w 5"/>
                <a:gd name="T13" fmla="*/ 12 h 14"/>
                <a:gd name="T14" fmla="*/ 0 w 5"/>
                <a:gd name="T15" fmla="*/ 8 h 14"/>
                <a:gd name="T16" fmla="*/ 0 w 5"/>
                <a:gd name="T17" fmla="*/ 2 h 14"/>
                <a:gd name="T18" fmla="*/ 1 w 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4">
                  <a:moveTo>
                    <a:pt x="1" y="0"/>
                  </a:moveTo>
                  <a:cubicBezTo>
                    <a:pt x="1" y="0"/>
                    <a:pt x="2" y="1"/>
                    <a:pt x="3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3"/>
                    <a:pt x="4" y="14"/>
                    <a:pt x="4" y="14"/>
                  </a:cubicBezTo>
                  <a:cubicBezTo>
                    <a:pt x="4" y="14"/>
                    <a:pt x="3" y="13"/>
                    <a:pt x="3" y="12"/>
                  </a:cubicBezTo>
                  <a:cubicBezTo>
                    <a:pt x="2" y="11"/>
                    <a:pt x="1" y="9"/>
                    <a:pt x="0" y="8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3" name="îsḷîdè"/>
            <p:cNvSpPr/>
            <p:nvPr/>
          </p:nvSpPr>
          <p:spPr bwMode="auto">
            <a:xfrm>
              <a:off x="4991100" y="4767263"/>
              <a:ext cx="12700" cy="12700"/>
            </a:xfrm>
            <a:custGeom>
              <a:avLst/>
              <a:gdLst>
                <a:gd name="T0" fmla="*/ 0 w 5"/>
                <a:gd name="T1" fmla="*/ 0 h 5"/>
                <a:gd name="T2" fmla="*/ 2 w 5"/>
                <a:gd name="T3" fmla="*/ 0 h 5"/>
                <a:gd name="T4" fmla="*/ 4 w 5"/>
                <a:gd name="T5" fmla="*/ 1 h 5"/>
                <a:gd name="T6" fmla="*/ 5 w 5"/>
                <a:gd name="T7" fmla="*/ 3 h 5"/>
                <a:gd name="T8" fmla="*/ 5 w 5"/>
                <a:gd name="T9" fmla="*/ 5 h 5"/>
                <a:gd name="T10" fmla="*/ 3 w 5"/>
                <a:gd name="T11" fmla="*/ 5 h 5"/>
                <a:gd name="T12" fmla="*/ 1 w 5"/>
                <a:gd name="T13" fmla="*/ 4 h 5"/>
                <a:gd name="T14" fmla="*/ 0 w 5"/>
                <a:gd name="T15" fmla="*/ 2 h 5"/>
                <a:gd name="T16" fmla="*/ 0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4" name="işľïḋé"/>
            <p:cNvSpPr/>
            <p:nvPr/>
          </p:nvSpPr>
          <p:spPr bwMode="auto">
            <a:xfrm>
              <a:off x="5102225" y="4543425"/>
              <a:ext cx="88900" cy="39688"/>
            </a:xfrm>
            <a:custGeom>
              <a:avLst/>
              <a:gdLst>
                <a:gd name="T0" fmla="*/ 0 w 33"/>
                <a:gd name="T1" fmla="*/ 0 h 15"/>
                <a:gd name="T2" fmla="*/ 1 w 33"/>
                <a:gd name="T3" fmla="*/ 1 h 15"/>
                <a:gd name="T4" fmla="*/ 5 w 33"/>
                <a:gd name="T5" fmla="*/ 3 h 15"/>
                <a:gd name="T6" fmla="*/ 7 w 33"/>
                <a:gd name="T7" fmla="*/ 4 h 15"/>
                <a:gd name="T8" fmla="*/ 10 w 33"/>
                <a:gd name="T9" fmla="*/ 6 h 15"/>
                <a:gd name="T10" fmla="*/ 15 w 33"/>
                <a:gd name="T11" fmla="*/ 9 h 15"/>
                <a:gd name="T12" fmla="*/ 22 w 33"/>
                <a:gd name="T13" fmla="*/ 11 h 15"/>
                <a:gd name="T14" fmla="*/ 24 w 33"/>
                <a:gd name="T15" fmla="*/ 12 h 15"/>
                <a:gd name="T16" fmla="*/ 27 w 33"/>
                <a:gd name="T17" fmla="*/ 13 h 15"/>
                <a:gd name="T18" fmla="*/ 31 w 33"/>
                <a:gd name="T19" fmla="*/ 14 h 15"/>
                <a:gd name="T20" fmla="*/ 33 w 33"/>
                <a:gd name="T21" fmla="*/ 15 h 15"/>
                <a:gd name="T22" fmla="*/ 31 w 33"/>
                <a:gd name="T23" fmla="*/ 15 h 15"/>
                <a:gd name="T24" fmla="*/ 27 w 33"/>
                <a:gd name="T25" fmla="*/ 15 h 15"/>
                <a:gd name="T26" fmla="*/ 21 w 33"/>
                <a:gd name="T27" fmla="*/ 14 h 15"/>
                <a:gd name="T28" fmla="*/ 17 w 33"/>
                <a:gd name="T29" fmla="*/ 13 h 15"/>
                <a:gd name="T30" fmla="*/ 14 w 33"/>
                <a:gd name="T31" fmla="*/ 12 h 15"/>
                <a:gd name="T32" fmla="*/ 11 w 33"/>
                <a:gd name="T33" fmla="*/ 11 h 15"/>
                <a:gd name="T34" fmla="*/ 8 w 33"/>
                <a:gd name="T35" fmla="*/ 9 h 15"/>
                <a:gd name="T36" fmla="*/ 5 w 33"/>
                <a:gd name="T37" fmla="*/ 7 h 15"/>
                <a:gd name="T38" fmla="*/ 3 w 33"/>
                <a:gd name="T39" fmla="*/ 5 h 15"/>
                <a:gd name="T40" fmla="*/ 0 w 33"/>
                <a:gd name="T41" fmla="*/ 1 h 15"/>
                <a:gd name="T42" fmla="*/ 0 w 33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15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3" y="2"/>
                    <a:pt x="5" y="3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8" y="5"/>
                    <a:pt x="9" y="5"/>
                    <a:pt x="10" y="6"/>
                  </a:cubicBezTo>
                  <a:cubicBezTo>
                    <a:pt x="11" y="7"/>
                    <a:pt x="13" y="8"/>
                    <a:pt x="15" y="9"/>
                  </a:cubicBezTo>
                  <a:cubicBezTo>
                    <a:pt x="18" y="9"/>
                    <a:pt x="20" y="10"/>
                    <a:pt x="22" y="11"/>
                  </a:cubicBezTo>
                  <a:cubicBezTo>
                    <a:pt x="23" y="11"/>
                    <a:pt x="24" y="12"/>
                    <a:pt x="24" y="12"/>
                  </a:cubicBezTo>
                  <a:cubicBezTo>
                    <a:pt x="25" y="12"/>
                    <a:pt x="26" y="12"/>
                    <a:pt x="27" y="13"/>
                  </a:cubicBezTo>
                  <a:cubicBezTo>
                    <a:pt x="29" y="13"/>
                    <a:pt x="30" y="14"/>
                    <a:pt x="31" y="14"/>
                  </a:cubicBezTo>
                  <a:cubicBezTo>
                    <a:pt x="32" y="15"/>
                    <a:pt x="33" y="15"/>
                    <a:pt x="33" y="15"/>
                  </a:cubicBezTo>
                  <a:cubicBezTo>
                    <a:pt x="33" y="15"/>
                    <a:pt x="32" y="15"/>
                    <a:pt x="31" y="15"/>
                  </a:cubicBezTo>
                  <a:cubicBezTo>
                    <a:pt x="30" y="15"/>
                    <a:pt x="28" y="15"/>
                    <a:pt x="27" y="15"/>
                  </a:cubicBezTo>
                  <a:cubicBezTo>
                    <a:pt x="25" y="15"/>
                    <a:pt x="23" y="15"/>
                    <a:pt x="21" y="14"/>
                  </a:cubicBezTo>
                  <a:cubicBezTo>
                    <a:pt x="20" y="14"/>
                    <a:pt x="18" y="14"/>
                    <a:pt x="17" y="13"/>
                  </a:cubicBezTo>
                  <a:cubicBezTo>
                    <a:pt x="16" y="13"/>
                    <a:pt x="15" y="13"/>
                    <a:pt x="14" y="12"/>
                  </a:cubicBezTo>
                  <a:cubicBezTo>
                    <a:pt x="13" y="12"/>
                    <a:pt x="12" y="11"/>
                    <a:pt x="11" y="11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2" y="4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5" name="isļide"/>
            <p:cNvSpPr/>
            <p:nvPr/>
          </p:nvSpPr>
          <p:spPr bwMode="auto">
            <a:xfrm>
              <a:off x="4457700" y="4921250"/>
              <a:ext cx="57150" cy="98425"/>
            </a:xfrm>
            <a:custGeom>
              <a:avLst/>
              <a:gdLst>
                <a:gd name="T0" fmla="*/ 0 w 21"/>
                <a:gd name="T1" fmla="*/ 0 h 37"/>
                <a:gd name="T2" fmla="*/ 1 w 21"/>
                <a:gd name="T3" fmla="*/ 2 h 37"/>
                <a:gd name="T4" fmla="*/ 3 w 21"/>
                <a:gd name="T5" fmla="*/ 6 h 37"/>
                <a:gd name="T6" fmla="*/ 6 w 21"/>
                <a:gd name="T7" fmla="*/ 12 h 37"/>
                <a:gd name="T8" fmla="*/ 10 w 21"/>
                <a:gd name="T9" fmla="*/ 19 h 37"/>
                <a:gd name="T10" fmla="*/ 14 w 21"/>
                <a:gd name="T11" fmla="*/ 26 h 37"/>
                <a:gd name="T12" fmla="*/ 15 w 21"/>
                <a:gd name="T13" fmla="*/ 29 h 37"/>
                <a:gd name="T14" fmla="*/ 17 w 21"/>
                <a:gd name="T15" fmla="*/ 32 h 37"/>
                <a:gd name="T16" fmla="*/ 20 w 21"/>
                <a:gd name="T17" fmla="*/ 36 h 37"/>
                <a:gd name="T18" fmla="*/ 21 w 21"/>
                <a:gd name="T19" fmla="*/ 37 h 37"/>
                <a:gd name="T20" fmla="*/ 19 w 21"/>
                <a:gd name="T21" fmla="*/ 36 h 37"/>
                <a:gd name="T22" fmla="*/ 15 w 21"/>
                <a:gd name="T23" fmla="*/ 33 h 37"/>
                <a:gd name="T24" fmla="*/ 11 w 21"/>
                <a:gd name="T25" fmla="*/ 28 h 37"/>
                <a:gd name="T26" fmla="*/ 8 w 21"/>
                <a:gd name="T27" fmla="*/ 25 h 37"/>
                <a:gd name="T28" fmla="*/ 6 w 21"/>
                <a:gd name="T29" fmla="*/ 21 h 37"/>
                <a:gd name="T30" fmla="*/ 4 w 21"/>
                <a:gd name="T31" fmla="*/ 17 h 37"/>
                <a:gd name="T32" fmla="*/ 3 w 21"/>
                <a:gd name="T33" fmla="*/ 14 h 37"/>
                <a:gd name="T34" fmla="*/ 1 w 21"/>
                <a:gd name="T35" fmla="*/ 7 h 37"/>
                <a:gd name="T36" fmla="*/ 0 w 21"/>
                <a:gd name="T37" fmla="*/ 2 h 37"/>
                <a:gd name="T38" fmla="*/ 0 w 21"/>
                <a:gd name="T3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7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2" y="3"/>
                    <a:pt x="2" y="4"/>
                    <a:pt x="3" y="6"/>
                  </a:cubicBezTo>
                  <a:cubicBezTo>
                    <a:pt x="4" y="8"/>
                    <a:pt x="5" y="10"/>
                    <a:pt x="6" y="12"/>
                  </a:cubicBezTo>
                  <a:cubicBezTo>
                    <a:pt x="7" y="15"/>
                    <a:pt x="9" y="17"/>
                    <a:pt x="10" y="19"/>
                  </a:cubicBezTo>
                  <a:cubicBezTo>
                    <a:pt x="11" y="21"/>
                    <a:pt x="12" y="24"/>
                    <a:pt x="14" y="26"/>
                  </a:cubicBezTo>
                  <a:cubicBezTo>
                    <a:pt x="14" y="27"/>
                    <a:pt x="15" y="28"/>
                    <a:pt x="15" y="29"/>
                  </a:cubicBezTo>
                  <a:cubicBezTo>
                    <a:pt x="16" y="30"/>
                    <a:pt x="17" y="31"/>
                    <a:pt x="17" y="32"/>
                  </a:cubicBezTo>
                  <a:cubicBezTo>
                    <a:pt x="18" y="33"/>
                    <a:pt x="19" y="35"/>
                    <a:pt x="20" y="36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0" y="37"/>
                    <a:pt x="19" y="36"/>
                  </a:cubicBezTo>
                  <a:cubicBezTo>
                    <a:pt x="18" y="36"/>
                    <a:pt x="17" y="35"/>
                    <a:pt x="15" y="33"/>
                  </a:cubicBezTo>
                  <a:cubicBezTo>
                    <a:pt x="14" y="32"/>
                    <a:pt x="12" y="30"/>
                    <a:pt x="11" y="28"/>
                  </a:cubicBezTo>
                  <a:cubicBezTo>
                    <a:pt x="10" y="27"/>
                    <a:pt x="9" y="26"/>
                    <a:pt x="8" y="25"/>
                  </a:cubicBezTo>
                  <a:cubicBezTo>
                    <a:pt x="8" y="23"/>
                    <a:pt x="7" y="22"/>
                    <a:pt x="6" y="21"/>
                  </a:cubicBezTo>
                  <a:cubicBezTo>
                    <a:pt x="6" y="20"/>
                    <a:pt x="5" y="19"/>
                    <a:pt x="4" y="17"/>
                  </a:cubicBezTo>
                  <a:cubicBezTo>
                    <a:pt x="4" y="16"/>
                    <a:pt x="3" y="15"/>
                    <a:pt x="3" y="14"/>
                  </a:cubicBezTo>
                  <a:cubicBezTo>
                    <a:pt x="2" y="11"/>
                    <a:pt x="1" y="9"/>
                    <a:pt x="1" y="7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6" name="ïsḷíḍé"/>
            <p:cNvSpPr/>
            <p:nvPr/>
          </p:nvSpPr>
          <p:spPr bwMode="auto">
            <a:xfrm>
              <a:off x="6521450" y="3309938"/>
              <a:ext cx="69850" cy="12700"/>
            </a:xfrm>
            <a:custGeom>
              <a:avLst/>
              <a:gdLst>
                <a:gd name="T0" fmla="*/ 0 w 26"/>
                <a:gd name="T1" fmla="*/ 5 h 5"/>
                <a:gd name="T2" fmla="*/ 4 w 26"/>
                <a:gd name="T3" fmla="*/ 3 h 5"/>
                <a:gd name="T4" fmla="*/ 12 w 26"/>
                <a:gd name="T5" fmla="*/ 0 h 5"/>
                <a:gd name="T6" fmla="*/ 22 w 26"/>
                <a:gd name="T7" fmla="*/ 0 h 5"/>
                <a:gd name="T8" fmla="*/ 26 w 26"/>
                <a:gd name="T9" fmla="*/ 0 h 5"/>
                <a:gd name="T10" fmla="*/ 22 w 26"/>
                <a:gd name="T11" fmla="*/ 2 h 5"/>
                <a:gd name="T12" fmla="*/ 13 w 26"/>
                <a:gd name="T13" fmla="*/ 4 h 5"/>
                <a:gd name="T14" fmla="*/ 4 w 26"/>
                <a:gd name="T15" fmla="*/ 5 h 5"/>
                <a:gd name="T16" fmla="*/ 0 w 26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">
                  <a:moveTo>
                    <a:pt x="0" y="5"/>
                  </a:moveTo>
                  <a:cubicBezTo>
                    <a:pt x="0" y="5"/>
                    <a:pt x="1" y="4"/>
                    <a:pt x="4" y="3"/>
                  </a:cubicBezTo>
                  <a:cubicBezTo>
                    <a:pt x="6" y="2"/>
                    <a:pt x="9" y="1"/>
                    <a:pt x="12" y="0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4" y="0"/>
                    <a:pt x="26" y="0"/>
                    <a:pt x="26" y="0"/>
                  </a:cubicBezTo>
                  <a:cubicBezTo>
                    <a:pt x="26" y="0"/>
                    <a:pt x="24" y="1"/>
                    <a:pt x="22" y="2"/>
                  </a:cubicBezTo>
                  <a:cubicBezTo>
                    <a:pt x="20" y="3"/>
                    <a:pt x="16" y="4"/>
                    <a:pt x="13" y="4"/>
                  </a:cubicBezTo>
                  <a:cubicBezTo>
                    <a:pt x="10" y="5"/>
                    <a:pt x="7" y="5"/>
                    <a:pt x="4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8F5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7" name="ïSḻïḋé"/>
            <p:cNvSpPr/>
            <p:nvPr/>
          </p:nvSpPr>
          <p:spPr bwMode="auto">
            <a:xfrm>
              <a:off x="5545138" y="3338513"/>
              <a:ext cx="342900" cy="527050"/>
            </a:xfrm>
            <a:custGeom>
              <a:avLst/>
              <a:gdLst>
                <a:gd name="T0" fmla="*/ 51 w 129"/>
                <a:gd name="T1" fmla="*/ 198 h 198"/>
                <a:gd name="T2" fmla="*/ 1 w 129"/>
                <a:gd name="T3" fmla="*/ 153 h 198"/>
                <a:gd name="T4" fmla="*/ 23 w 129"/>
                <a:gd name="T5" fmla="*/ 103 h 198"/>
                <a:gd name="T6" fmla="*/ 51 w 129"/>
                <a:gd name="T7" fmla="*/ 56 h 198"/>
                <a:gd name="T8" fmla="*/ 61 w 129"/>
                <a:gd name="T9" fmla="*/ 37 h 198"/>
                <a:gd name="T10" fmla="*/ 45 w 129"/>
                <a:gd name="T11" fmla="*/ 35 h 198"/>
                <a:gd name="T12" fmla="*/ 21 w 129"/>
                <a:gd name="T13" fmla="*/ 23 h 198"/>
                <a:gd name="T14" fmla="*/ 38 w 129"/>
                <a:gd name="T15" fmla="*/ 17 h 198"/>
                <a:gd name="T16" fmla="*/ 75 w 129"/>
                <a:gd name="T17" fmla="*/ 13 h 198"/>
                <a:gd name="T18" fmla="*/ 129 w 129"/>
                <a:gd name="T19" fmla="*/ 14 h 198"/>
                <a:gd name="T20" fmla="*/ 94 w 129"/>
                <a:gd name="T21" fmla="*/ 27 h 198"/>
                <a:gd name="T22" fmla="*/ 36 w 129"/>
                <a:gd name="T23" fmla="*/ 139 h 198"/>
                <a:gd name="T24" fmla="*/ 48 w 129"/>
                <a:gd name="T25" fmla="*/ 154 h 198"/>
                <a:gd name="T26" fmla="*/ 80 w 129"/>
                <a:gd name="T27" fmla="*/ 182 h 198"/>
                <a:gd name="T28" fmla="*/ 51 w 129"/>
                <a:gd name="T2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98">
                  <a:moveTo>
                    <a:pt x="51" y="198"/>
                  </a:moveTo>
                  <a:cubicBezTo>
                    <a:pt x="32" y="187"/>
                    <a:pt x="18" y="170"/>
                    <a:pt x="1" y="153"/>
                  </a:cubicBezTo>
                  <a:cubicBezTo>
                    <a:pt x="0" y="142"/>
                    <a:pt x="17" y="113"/>
                    <a:pt x="23" y="103"/>
                  </a:cubicBezTo>
                  <a:cubicBezTo>
                    <a:pt x="34" y="86"/>
                    <a:pt x="40" y="74"/>
                    <a:pt x="51" y="56"/>
                  </a:cubicBezTo>
                  <a:cubicBezTo>
                    <a:pt x="53" y="53"/>
                    <a:pt x="61" y="37"/>
                    <a:pt x="61" y="37"/>
                  </a:cubicBezTo>
                  <a:cubicBezTo>
                    <a:pt x="61" y="37"/>
                    <a:pt x="48" y="36"/>
                    <a:pt x="45" y="35"/>
                  </a:cubicBezTo>
                  <a:cubicBezTo>
                    <a:pt x="33" y="34"/>
                    <a:pt x="27" y="34"/>
                    <a:pt x="21" y="23"/>
                  </a:cubicBezTo>
                  <a:cubicBezTo>
                    <a:pt x="25" y="21"/>
                    <a:pt x="29" y="18"/>
                    <a:pt x="38" y="17"/>
                  </a:cubicBezTo>
                  <a:cubicBezTo>
                    <a:pt x="47" y="16"/>
                    <a:pt x="66" y="13"/>
                    <a:pt x="75" y="13"/>
                  </a:cubicBezTo>
                  <a:cubicBezTo>
                    <a:pt x="101" y="12"/>
                    <a:pt x="129" y="0"/>
                    <a:pt x="129" y="14"/>
                  </a:cubicBezTo>
                  <a:cubicBezTo>
                    <a:pt x="122" y="24"/>
                    <a:pt x="94" y="27"/>
                    <a:pt x="94" y="27"/>
                  </a:cubicBezTo>
                  <a:cubicBezTo>
                    <a:pt x="78" y="37"/>
                    <a:pt x="42" y="120"/>
                    <a:pt x="36" y="139"/>
                  </a:cubicBezTo>
                  <a:cubicBezTo>
                    <a:pt x="36" y="139"/>
                    <a:pt x="38" y="144"/>
                    <a:pt x="48" y="154"/>
                  </a:cubicBezTo>
                  <a:cubicBezTo>
                    <a:pt x="63" y="168"/>
                    <a:pt x="70" y="172"/>
                    <a:pt x="80" y="182"/>
                  </a:cubicBezTo>
                  <a:lnTo>
                    <a:pt x="51" y="198"/>
                  </a:lnTo>
                  <a:close/>
                </a:path>
              </a:pathLst>
            </a:custGeom>
            <a:solidFill>
              <a:srgbClr val="B98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8" name="iśľîdè"/>
            <p:cNvSpPr/>
            <p:nvPr/>
          </p:nvSpPr>
          <p:spPr bwMode="auto">
            <a:xfrm>
              <a:off x="5894388" y="3354388"/>
              <a:ext cx="279400" cy="300038"/>
            </a:xfrm>
            <a:custGeom>
              <a:avLst/>
              <a:gdLst>
                <a:gd name="T0" fmla="*/ 10 w 105"/>
                <a:gd name="T1" fmla="*/ 111 h 113"/>
                <a:gd name="T2" fmla="*/ 13 w 105"/>
                <a:gd name="T3" fmla="*/ 84 h 113"/>
                <a:gd name="T4" fmla="*/ 18 w 105"/>
                <a:gd name="T5" fmla="*/ 60 h 113"/>
                <a:gd name="T6" fmla="*/ 18 w 105"/>
                <a:gd name="T7" fmla="*/ 27 h 113"/>
                <a:gd name="T8" fmla="*/ 29 w 105"/>
                <a:gd name="T9" fmla="*/ 33 h 113"/>
                <a:gd name="T10" fmla="*/ 56 w 105"/>
                <a:gd name="T11" fmla="*/ 34 h 113"/>
                <a:gd name="T12" fmla="*/ 78 w 105"/>
                <a:gd name="T13" fmla="*/ 27 h 113"/>
                <a:gd name="T14" fmla="*/ 88 w 105"/>
                <a:gd name="T15" fmla="*/ 19 h 113"/>
                <a:gd name="T16" fmla="*/ 95 w 105"/>
                <a:gd name="T17" fmla="*/ 71 h 113"/>
                <a:gd name="T18" fmla="*/ 98 w 105"/>
                <a:gd name="T19" fmla="*/ 94 h 113"/>
                <a:gd name="T20" fmla="*/ 101 w 105"/>
                <a:gd name="T21" fmla="*/ 102 h 113"/>
                <a:gd name="T22" fmla="*/ 104 w 105"/>
                <a:gd name="T23" fmla="*/ 98 h 113"/>
                <a:gd name="T24" fmla="*/ 103 w 105"/>
                <a:gd name="T25" fmla="*/ 52 h 113"/>
                <a:gd name="T26" fmla="*/ 84 w 105"/>
                <a:gd name="T27" fmla="*/ 8 h 113"/>
                <a:gd name="T28" fmla="*/ 42 w 105"/>
                <a:gd name="T29" fmla="*/ 3 h 113"/>
                <a:gd name="T30" fmla="*/ 2 w 105"/>
                <a:gd name="T31" fmla="*/ 37 h 113"/>
                <a:gd name="T32" fmla="*/ 0 w 105"/>
                <a:gd name="T33" fmla="*/ 69 h 113"/>
                <a:gd name="T34" fmla="*/ 5 w 105"/>
                <a:gd name="T35" fmla="*/ 109 h 113"/>
                <a:gd name="T36" fmla="*/ 4 w 105"/>
                <a:gd name="T37" fmla="*/ 109 h 113"/>
                <a:gd name="T38" fmla="*/ 10 w 105"/>
                <a:gd name="T39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113">
                  <a:moveTo>
                    <a:pt x="10" y="111"/>
                  </a:moveTo>
                  <a:cubicBezTo>
                    <a:pt x="14" y="105"/>
                    <a:pt x="14" y="90"/>
                    <a:pt x="13" y="84"/>
                  </a:cubicBezTo>
                  <a:cubicBezTo>
                    <a:pt x="12" y="75"/>
                    <a:pt x="15" y="69"/>
                    <a:pt x="18" y="60"/>
                  </a:cubicBezTo>
                  <a:cubicBezTo>
                    <a:pt x="21" y="51"/>
                    <a:pt x="20" y="37"/>
                    <a:pt x="18" y="27"/>
                  </a:cubicBezTo>
                  <a:cubicBezTo>
                    <a:pt x="18" y="27"/>
                    <a:pt x="24" y="31"/>
                    <a:pt x="29" y="33"/>
                  </a:cubicBezTo>
                  <a:cubicBezTo>
                    <a:pt x="36" y="36"/>
                    <a:pt x="48" y="36"/>
                    <a:pt x="56" y="34"/>
                  </a:cubicBezTo>
                  <a:cubicBezTo>
                    <a:pt x="64" y="32"/>
                    <a:pt x="71" y="32"/>
                    <a:pt x="78" y="27"/>
                  </a:cubicBezTo>
                  <a:cubicBezTo>
                    <a:pt x="81" y="25"/>
                    <a:pt x="83" y="25"/>
                    <a:pt x="88" y="19"/>
                  </a:cubicBezTo>
                  <a:cubicBezTo>
                    <a:pt x="90" y="37"/>
                    <a:pt x="92" y="48"/>
                    <a:pt x="95" y="71"/>
                  </a:cubicBezTo>
                  <a:cubicBezTo>
                    <a:pt x="95" y="79"/>
                    <a:pt x="97" y="87"/>
                    <a:pt x="98" y="94"/>
                  </a:cubicBezTo>
                  <a:cubicBezTo>
                    <a:pt x="98" y="96"/>
                    <a:pt x="98" y="102"/>
                    <a:pt x="101" y="102"/>
                  </a:cubicBezTo>
                  <a:cubicBezTo>
                    <a:pt x="102" y="102"/>
                    <a:pt x="103" y="101"/>
                    <a:pt x="104" y="98"/>
                  </a:cubicBezTo>
                  <a:cubicBezTo>
                    <a:pt x="104" y="83"/>
                    <a:pt x="105" y="67"/>
                    <a:pt x="103" y="52"/>
                  </a:cubicBezTo>
                  <a:cubicBezTo>
                    <a:pt x="101" y="36"/>
                    <a:pt x="99" y="18"/>
                    <a:pt x="84" y="8"/>
                  </a:cubicBezTo>
                  <a:cubicBezTo>
                    <a:pt x="71" y="0"/>
                    <a:pt x="56" y="0"/>
                    <a:pt x="42" y="3"/>
                  </a:cubicBezTo>
                  <a:cubicBezTo>
                    <a:pt x="22" y="8"/>
                    <a:pt x="5" y="16"/>
                    <a:pt x="2" y="37"/>
                  </a:cubicBezTo>
                  <a:cubicBezTo>
                    <a:pt x="0" y="47"/>
                    <a:pt x="0" y="58"/>
                    <a:pt x="0" y="69"/>
                  </a:cubicBezTo>
                  <a:cubicBezTo>
                    <a:pt x="1" y="76"/>
                    <a:pt x="2" y="94"/>
                    <a:pt x="5" y="109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7" y="112"/>
                    <a:pt x="9" y="113"/>
                    <a:pt x="10" y="111"/>
                  </a:cubicBezTo>
                  <a:close/>
                </a:path>
              </a:pathLst>
            </a:custGeom>
            <a:solidFill>
              <a:srgbClr val="6B6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9" name="îṡḻiḋè"/>
            <p:cNvSpPr/>
            <p:nvPr/>
          </p:nvSpPr>
          <p:spPr bwMode="auto">
            <a:xfrm>
              <a:off x="5848350" y="3405188"/>
              <a:ext cx="369887" cy="582613"/>
            </a:xfrm>
            <a:custGeom>
              <a:avLst/>
              <a:gdLst>
                <a:gd name="T0" fmla="*/ 138 w 139"/>
                <a:gd name="T1" fmla="*/ 99 h 219"/>
                <a:gd name="T2" fmla="*/ 121 w 139"/>
                <a:gd name="T3" fmla="*/ 80 h 219"/>
                <a:gd name="T4" fmla="*/ 121 w 139"/>
                <a:gd name="T5" fmla="*/ 79 h 219"/>
                <a:gd name="T6" fmla="*/ 118 w 139"/>
                <a:gd name="T7" fmla="*/ 83 h 219"/>
                <a:gd name="T8" fmla="*/ 115 w 139"/>
                <a:gd name="T9" fmla="*/ 75 h 219"/>
                <a:gd name="T10" fmla="*/ 112 w 139"/>
                <a:gd name="T11" fmla="*/ 52 h 219"/>
                <a:gd name="T12" fmla="*/ 105 w 139"/>
                <a:gd name="T13" fmla="*/ 0 h 219"/>
                <a:gd name="T14" fmla="*/ 95 w 139"/>
                <a:gd name="T15" fmla="*/ 8 h 219"/>
                <a:gd name="T16" fmla="*/ 73 w 139"/>
                <a:gd name="T17" fmla="*/ 15 h 219"/>
                <a:gd name="T18" fmla="*/ 46 w 139"/>
                <a:gd name="T19" fmla="*/ 14 h 219"/>
                <a:gd name="T20" fmla="*/ 35 w 139"/>
                <a:gd name="T21" fmla="*/ 8 h 219"/>
                <a:gd name="T22" fmla="*/ 35 w 139"/>
                <a:gd name="T23" fmla="*/ 41 h 219"/>
                <a:gd name="T24" fmla="*/ 30 w 139"/>
                <a:gd name="T25" fmla="*/ 65 h 219"/>
                <a:gd name="T26" fmla="*/ 27 w 139"/>
                <a:gd name="T27" fmla="*/ 92 h 219"/>
                <a:gd name="T28" fmla="*/ 21 w 139"/>
                <a:gd name="T29" fmla="*/ 90 h 219"/>
                <a:gd name="T30" fmla="*/ 1 w 139"/>
                <a:gd name="T31" fmla="*/ 104 h 219"/>
                <a:gd name="T32" fmla="*/ 25 w 139"/>
                <a:gd name="T33" fmla="*/ 126 h 219"/>
                <a:gd name="T34" fmla="*/ 34 w 139"/>
                <a:gd name="T35" fmla="*/ 154 h 219"/>
                <a:gd name="T36" fmla="*/ 57 w 139"/>
                <a:gd name="T37" fmla="*/ 173 h 219"/>
                <a:gd name="T38" fmla="*/ 54 w 139"/>
                <a:gd name="T39" fmla="*/ 211 h 219"/>
                <a:gd name="T40" fmla="*/ 59 w 139"/>
                <a:gd name="T41" fmla="*/ 215 h 219"/>
                <a:gd name="T42" fmla="*/ 86 w 139"/>
                <a:gd name="T43" fmla="*/ 211 h 219"/>
                <a:gd name="T44" fmla="*/ 84 w 139"/>
                <a:gd name="T45" fmla="*/ 173 h 219"/>
                <a:gd name="T46" fmla="*/ 96 w 139"/>
                <a:gd name="T47" fmla="*/ 169 h 219"/>
                <a:gd name="T48" fmla="*/ 118 w 139"/>
                <a:gd name="T49" fmla="*/ 137 h 219"/>
                <a:gd name="T50" fmla="*/ 118 w 139"/>
                <a:gd name="T51" fmla="*/ 126 h 219"/>
                <a:gd name="T52" fmla="*/ 128 w 139"/>
                <a:gd name="T53" fmla="*/ 122 h 219"/>
                <a:gd name="T54" fmla="*/ 138 w 139"/>
                <a:gd name="T55" fmla="*/ 9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9" h="219">
                  <a:moveTo>
                    <a:pt x="138" y="99"/>
                  </a:moveTo>
                  <a:cubicBezTo>
                    <a:pt x="138" y="88"/>
                    <a:pt x="133" y="81"/>
                    <a:pt x="121" y="80"/>
                  </a:cubicBezTo>
                  <a:cubicBezTo>
                    <a:pt x="121" y="79"/>
                    <a:pt x="121" y="79"/>
                    <a:pt x="121" y="79"/>
                  </a:cubicBezTo>
                  <a:cubicBezTo>
                    <a:pt x="120" y="82"/>
                    <a:pt x="119" y="83"/>
                    <a:pt x="118" y="83"/>
                  </a:cubicBezTo>
                  <a:cubicBezTo>
                    <a:pt x="115" y="83"/>
                    <a:pt x="115" y="77"/>
                    <a:pt x="115" y="75"/>
                  </a:cubicBezTo>
                  <a:cubicBezTo>
                    <a:pt x="114" y="68"/>
                    <a:pt x="112" y="60"/>
                    <a:pt x="112" y="52"/>
                  </a:cubicBezTo>
                  <a:cubicBezTo>
                    <a:pt x="109" y="29"/>
                    <a:pt x="107" y="18"/>
                    <a:pt x="105" y="0"/>
                  </a:cubicBezTo>
                  <a:cubicBezTo>
                    <a:pt x="100" y="6"/>
                    <a:pt x="98" y="6"/>
                    <a:pt x="95" y="8"/>
                  </a:cubicBezTo>
                  <a:cubicBezTo>
                    <a:pt x="88" y="13"/>
                    <a:pt x="81" y="13"/>
                    <a:pt x="73" y="15"/>
                  </a:cubicBezTo>
                  <a:cubicBezTo>
                    <a:pt x="65" y="17"/>
                    <a:pt x="53" y="17"/>
                    <a:pt x="46" y="14"/>
                  </a:cubicBezTo>
                  <a:cubicBezTo>
                    <a:pt x="41" y="12"/>
                    <a:pt x="35" y="8"/>
                    <a:pt x="35" y="8"/>
                  </a:cubicBezTo>
                  <a:cubicBezTo>
                    <a:pt x="37" y="18"/>
                    <a:pt x="38" y="32"/>
                    <a:pt x="35" y="41"/>
                  </a:cubicBezTo>
                  <a:cubicBezTo>
                    <a:pt x="32" y="50"/>
                    <a:pt x="29" y="56"/>
                    <a:pt x="30" y="65"/>
                  </a:cubicBezTo>
                  <a:cubicBezTo>
                    <a:pt x="31" y="71"/>
                    <a:pt x="31" y="86"/>
                    <a:pt x="27" y="92"/>
                  </a:cubicBezTo>
                  <a:cubicBezTo>
                    <a:pt x="26" y="94"/>
                    <a:pt x="24" y="93"/>
                    <a:pt x="21" y="90"/>
                  </a:cubicBezTo>
                  <a:cubicBezTo>
                    <a:pt x="11" y="85"/>
                    <a:pt x="0" y="93"/>
                    <a:pt x="1" y="104"/>
                  </a:cubicBezTo>
                  <a:cubicBezTo>
                    <a:pt x="2" y="115"/>
                    <a:pt x="14" y="124"/>
                    <a:pt x="25" y="126"/>
                  </a:cubicBezTo>
                  <a:cubicBezTo>
                    <a:pt x="27" y="136"/>
                    <a:pt x="27" y="145"/>
                    <a:pt x="34" y="154"/>
                  </a:cubicBezTo>
                  <a:cubicBezTo>
                    <a:pt x="39" y="161"/>
                    <a:pt x="49" y="171"/>
                    <a:pt x="57" y="173"/>
                  </a:cubicBezTo>
                  <a:cubicBezTo>
                    <a:pt x="57" y="177"/>
                    <a:pt x="57" y="205"/>
                    <a:pt x="54" y="211"/>
                  </a:cubicBezTo>
                  <a:cubicBezTo>
                    <a:pt x="59" y="215"/>
                    <a:pt x="59" y="215"/>
                    <a:pt x="59" y="215"/>
                  </a:cubicBezTo>
                  <a:cubicBezTo>
                    <a:pt x="65" y="218"/>
                    <a:pt x="82" y="219"/>
                    <a:pt x="86" y="211"/>
                  </a:cubicBezTo>
                  <a:cubicBezTo>
                    <a:pt x="88" y="208"/>
                    <a:pt x="83" y="180"/>
                    <a:pt x="84" y="173"/>
                  </a:cubicBezTo>
                  <a:cubicBezTo>
                    <a:pt x="84" y="173"/>
                    <a:pt x="91" y="172"/>
                    <a:pt x="96" y="169"/>
                  </a:cubicBezTo>
                  <a:cubicBezTo>
                    <a:pt x="110" y="161"/>
                    <a:pt x="115" y="149"/>
                    <a:pt x="118" y="137"/>
                  </a:cubicBezTo>
                  <a:cubicBezTo>
                    <a:pt x="119" y="133"/>
                    <a:pt x="118" y="126"/>
                    <a:pt x="118" y="126"/>
                  </a:cubicBezTo>
                  <a:cubicBezTo>
                    <a:pt x="118" y="126"/>
                    <a:pt x="125" y="124"/>
                    <a:pt x="128" y="122"/>
                  </a:cubicBezTo>
                  <a:cubicBezTo>
                    <a:pt x="136" y="118"/>
                    <a:pt x="139" y="107"/>
                    <a:pt x="138" y="99"/>
                  </a:cubicBezTo>
                  <a:close/>
                </a:path>
              </a:pathLst>
            </a:custGeom>
            <a:solidFill>
              <a:srgbClr val="B98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0" name="iŝ1îďé"/>
            <p:cNvSpPr/>
            <p:nvPr/>
          </p:nvSpPr>
          <p:spPr bwMode="auto">
            <a:xfrm>
              <a:off x="5976938" y="3516313"/>
              <a:ext cx="23812" cy="11113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0 w 9"/>
                <a:gd name="T5" fmla="*/ 2 h 4"/>
                <a:gd name="T6" fmla="*/ 1 w 9"/>
                <a:gd name="T7" fmla="*/ 1 h 4"/>
                <a:gd name="T8" fmla="*/ 3 w 9"/>
                <a:gd name="T9" fmla="*/ 0 h 4"/>
                <a:gd name="T10" fmla="*/ 6 w 9"/>
                <a:gd name="T11" fmla="*/ 0 h 4"/>
                <a:gd name="T12" fmla="*/ 7 w 9"/>
                <a:gd name="T13" fmla="*/ 0 h 4"/>
                <a:gd name="T14" fmla="*/ 9 w 9"/>
                <a:gd name="T15" fmla="*/ 2 h 4"/>
                <a:gd name="T16" fmla="*/ 7 w 9"/>
                <a:gd name="T17" fmla="*/ 3 h 4"/>
                <a:gd name="T18" fmla="*/ 4 w 9"/>
                <a:gd name="T19" fmla="*/ 4 h 4"/>
                <a:gd name="T20" fmla="*/ 3 w 9"/>
                <a:gd name="T21" fmla="*/ 4 h 4"/>
                <a:gd name="T22" fmla="*/ 2 w 9"/>
                <a:gd name="T23" fmla="*/ 4 h 4"/>
                <a:gd name="T24" fmla="*/ 1 w 9"/>
                <a:gd name="T25" fmla="*/ 4 h 4"/>
                <a:gd name="T26" fmla="*/ 0 w 9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2B1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1" name="î$ľidè"/>
            <p:cNvSpPr/>
            <p:nvPr/>
          </p:nvSpPr>
          <p:spPr bwMode="auto">
            <a:xfrm>
              <a:off x="6088063" y="3508375"/>
              <a:ext cx="19050" cy="15875"/>
            </a:xfrm>
            <a:custGeom>
              <a:avLst/>
              <a:gdLst>
                <a:gd name="T0" fmla="*/ 0 w 7"/>
                <a:gd name="T1" fmla="*/ 1 h 6"/>
                <a:gd name="T2" fmla="*/ 2 w 7"/>
                <a:gd name="T3" fmla="*/ 0 h 6"/>
                <a:gd name="T4" fmla="*/ 3 w 7"/>
                <a:gd name="T5" fmla="*/ 0 h 6"/>
                <a:gd name="T6" fmla="*/ 5 w 7"/>
                <a:gd name="T7" fmla="*/ 1 h 6"/>
                <a:gd name="T8" fmla="*/ 7 w 7"/>
                <a:gd name="T9" fmla="*/ 4 h 6"/>
                <a:gd name="T10" fmla="*/ 6 w 7"/>
                <a:gd name="T11" fmla="*/ 6 h 6"/>
                <a:gd name="T12" fmla="*/ 5 w 7"/>
                <a:gd name="T13" fmla="*/ 5 h 6"/>
                <a:gd name="T14" fmla="*/ 4 w 7"/>
                <a:gd name="T15" fmla="*/ 5 h 6"/>
                <a:gd name="T16" fmla="*/ 3 w 7"/>
                <a:gd name="T17" fmla="*/ 4 h 6"/>
                <a:gd name="T18" fmla="*/ 2 w 7"/>
                <a:gd name="T19" fmla="*/ 4 h 6"/>
                <a:gd name="T20" fmla="*/ 2 w 7"/>
                <a:gd name="T21" fmla="*/ 3 h 6"/>
                <a:gd name="T22" fmla="*/ 1 w 7"/>
                <a:gd name="T23" fmla="*/ 3 h 6"/>
                <a:gd name="T24" fmla="*/ 0 w 7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B1C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2" name="íśḷïḓê"/>
            <p:cNvSpPr/>
            <p:nvPr/>
          </p:nvSpPr>
          <p:spPr bwMode="auto">
            <a:xfrm>
              <a:off x="6018213" y="3598863"/>
              <a:ext cx="50800" cy="106363"/>
            </a:xfrm>
            <a:custGeom>
              <a:avLst/>
              <a:gdLst>
                <a:gd name="T0" fmla="*/ 0 w 19"/>
                <a:gd name="T1" fmla="*/ 26 h 40"/>
                <a:gd name="T2" fmla="*/ 1 w 19"/>
                <a:gd name="T3" fmla="*/ 28 h 40"/>
                <a:gd name="T4" fmla="*/ 4 w 19"/>
                <a:gd name="T5" fmla="*/ 34 h 40"/>
                <a:gd name="T6" fmla="*/ 8 w 19"/>
                <a:gd name="T7" fmla="*/ 36 h 40"/>
                <a:gd name="T8" fmla="*/ 12 w 19"/>
                <a:gd name="T9" fmla="*/ 36 h 40"/>
                <a:gd name="T10" fmla="*/ 13 w 19"/>
                <a:gd name="T11" fmla="*/ 35 h 40"/>
                <a:gd name="T12" fmla="*/ 14 w 19"/>
                <a:gd name="T13" fmla="*/ 34 h 40"/>
                <a:gd name="T14" fmla="*/ 15 w 19"/>
                <a:gd name="T15" fmla="*/ 34 h 40"/>
                <a:gd name="T16" fmla="*/ 15 w 19"/>
                <a:gd name="T17" fmla="*/ 30 h 40"/>
                <a:gd name="T18" fmla="*/ 14 w 19"/>
                <a:gd name="T19" fmla="*/ 25 h 40"/>
                <a:gd name="T20" fmla="*/ 12 w 19"/>
                <a:gd name="T21" fmla="*/ 19 h 40"/>
                <a:gd name="T22" fmla="*/ 11 w 19"/>
                <a:gd name="T23" fmla="*/ 9 h 40"/>
                <a:gd name="T24" fmla="*/ 11 w 19"/>
                <a:gd name="T25" fmla="*/ 2 h 40"/>
                <a:gd name="T26" fmla="*/ 12 w 19"/>
                <a:gd name="T27" fmla="*/ 0 h 40"/>
                <a:gd name="T28" fmla="*/ 12 w 19"/>
                <a:gd name="T29" fmla="*/ 2 h 40"/>
                <a:gd name="T30" fmla="*/ 13 w 19"/>
                <a:gd name="T31" fmla="*/ 9 h 40"/>
                <a:gd name="T32" fmla="*/ 14 w 19"/>
                <a:gd name="T33" fmla="*/ 13 h 40"/>
                <a:gd name="T34" fmla="*/ 15 w 19"/>
                <a:gd name="T35" fmla="*/ 18 h 40"/>
                <a:gd name="T36" fmla="*/ 17 w 19"/>
                <a:gd name="T37" fmla="*/ 23 h 40"/>
                <a:gd name="T38" fmla="*/ 19 w 19"/>
                <a:gd name="T39" fmla="*/ 29 h 40"/>
                <a:gd name="T40" fmla="*/ 18 w 19"/>
                <a:gd name="T41" fmla="*/ 36 h 40"/>
                <a:gd name="T42" fmla="*/ 17 w 19"/>
                <a:gd name="T43" fmla="*/ 37 h 40"/>
                <a:gd name="T44" fmla="*/ 16 w 19"/>
                <a:gd name="T45" fmla="*/ 38 h 40"/>
                <a:gd name="T46" fmla="*/ 13 w 19"/>
                <a:gd name="T47" fmla="*/ 40 h 40"/>
                <a:gd name="T48" fmla="*/ 6 w 19"/>
                <a:gd name="T49" fmla="*/ 39 h 40"/>
                <a:gd name="T50" fmla="*/ 3 w 19"/>
                <a:gd name="T51" fmla="*/ 35 h 40"/>
                <a:gd name="T52" fmla="*/ 0 w 19"/>
                <a:gd name="T53" fmla="*/ 28 h 40"/>
                <a:gd name="T54" fmla="*/ 0 w 19"/>
                <a:gd name="T55" fmla="*/ 26 h 40"/>
                <a:gd name="T56" fmla="*/ 0 w 19"/>
                <a:gd name="T57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40">
                  <a:moveTo>
                    <a:pt x="0" y="26"/>
                  </a:moveTo>
                  <a:cubicBezTo>
                    <a:pt x="0" y="26"/>
                    <a:pt x="0" y="27"/>
                    <a:pt x="1" y="28"/>
                  </a:cubicBezTo>
                  <a:cubicBezTo>
                    <a:pt x="1" y="30"/>
                    <a:pt x="3" y="32"/>
                    <a:pt x="4" y="34"/>
                  </a:cubicBezTo>
                  <a:cubicBezTo>
                    <a:pt x="5" y="35"/>
                    <a:pt x="7" y="35"/>
                    <a:pt x="8" y="36"/>
                  </a:cubicBezTo>
                  <a:cubicBezTo>
                    <a:pt x="9" y="37"/>
                    <a:pt x="10" y="37"/>
                    <a:pt x="12" y="36"/>
                  </a:cubicBezTo>
                  <a:cubicBezTo>
                    <a:pt x="12" y="36"/>
                    <a:pt x="13" y="36"/>
                    <a:pt x="13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5" y="28"/>
                    <a:pt x="14" y="26"/>
                    <a:pt x="14" y="25"/>
                  </a:cubicBezTo>
                  <a:cubicBezTo>
                    <a:pt x="13" y="23"/>
                    <a:pt x="12" y="21"/>
                    <a:pt x="12" y="19"/>
                  </a:cubicBezTo>
                  <a:cubicBezTo>
                    <a:pt x="11" y="16"/>
                    <a:pt x="11" y="12"/>
                    <a:pt x="11" y="9"/>
                  </a:cubicBezTo>
                  <a:cubicBezTo>
                    <a:pt x="11" y="6"/>
                    <a:pt x="11" y="4"/>
                    <a:pt x="11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2"/>
                  </a:cubicBezTo>
                  <a:cubicBezTo>
                    <a:pt x="12" y="4"/>
                    <a:pt x="12" y="6"/>
                    <a:pt x="13" y="9"/>
                  </a:cubicBezTo>
                  <a:cubicBezTo>
                    <a:pt x="13" y="10"/>
                    <a:pt x="13" y="12"/>
                    <a:pt x="14" y="13"/>
                  </a:cubicBezTo>
                  <a:cubicBezTo>
                    <a:pt x="14" y="15"/>
                    <a:pt x="15" y="16"/>
                    <a:pt x="15" y="18"/>
                  </a:cubicBezTo>
                  <a:cubicBezTo>
                    <a:pt x="16" y="20"/>
                    <a:pt x="17" y="21"/>
                    <a:pt x="17" y="23"/>
                  </a:cubicBezTo>
                  <a:cubicBezTo>
                    <a:pt x="18" y="25"/>
                    <a:pt x="19" y="27"/>
                    <a:pt x="19" y="29"/>
                  </a:cubicBezTo>
                  <a:cubicBezTo>
                    <a:pt x="19" y="31"/>
                    <a:pt x="19" y="34"/>
                    <a:pt x="18" y="36"/>
                  </a:cubicBezTo>
                  <a:cubicBezTo>
                    <a:pt x="18" y="36"/>
                    <a:pt x="17" y="37"/>
                    <a:pt x="17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39"/>
                    <a:pt x="13" y="40"/>
                  </a:cubicBezTo>
                  <a:cubicBezTo>
                    <a:pt x="10" y="40"/>
                    <a:pt x="8" y="40"/>
                    <a:pt x="6" y="39"/>
                  </a:cubicBezTo>
                  <a:cubicBezTo>
                    <a:pt x="5" y="38"/>
                    <a:pt x="4" y="36"/>
                    <a:pt x="3" y="35"/>
                  </a:cubicBezTo>
                  <a:cubicBezTo>
                    <a:pt x="1" y="33"/>
                    <a:pt x="0" y="30"/>
                    <a:pt x="0" y="28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8F5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3" name="í$ḷîḓe"/>
            <p:cNvSpPr/>
            <p:nvPr/>
          </p:nvSpPr>
          <p:spPr bwMode="auto">
            <a:xfrm>
              <a:off x="5994400" y="3751263"/>
              <a:ext cx="90487" cy="39688"/>
            </a:xfrm>
            <a:custGeom>
              <a:avLst/>
              <a:gdLst>
                <a:gd name="T0" fmla="*/ 0 w 34"/>
                <a:gd name="T1" fmla="*/ 4 h 15"/>
                <a:gd name="T2" fmla="*/ 26 w 34"/>
                <a:gd name="T3" fmla="*/ 12 h 15"/>
                <a:gd name="T4" fmla="*/ 34 w 34"/>
                <a:gd name="T5" fmla="*/ 5 h 15"/>
                <a:gd name="T6" fmla="*/ 0 w 34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5">
                  <a:moveTo>
                    <a:pt x="0" y="4"/>
                  </a:moveTo>
                  <a:cubicBezTo>
                    <a:pt x="5" y="13"/>
                    <a:pt x="14" y="15"/>
                    <a:pt x="26" y="12"/>
                  </a:cubicBezTo>
                  <a:cubicBezTo>
                    <a:pt x="29" y="11"/>
                    <a:pt x="32" y="9"/>
                    <a:pt x="34" y="5"/>
                  </a:cubicBezTo>
                  <a:cubicBezTo>
                    <a:pt x="25" y="0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C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4" name="iṥḻíḑé"/>
            <p:cNvSpPr/>
            <p:nvPr/>
          </p:nvSpPr>
          <p:spPr bwMode="auto">
            <a:xfrm>
              <a:off x="5981700" y="3721100"/>
              <a:ext cx="117475" cy="42863"/>
            </a:xfrm>
            <a:custGeom>
              <a:avLst/>
              <a:gdLst>
                <a:gd name="T0" fmla="*/ 37 w 44"/>
                <a:gd name="T1" fmla="*/ 7 h 16"/>
                <a:gd name="T2" fmla="*/ 27 w 44"/>
                <a:gd name="T3" fmla="*/ 10 h 16"/>
                <a:gd name="T4" fmla="*/ 3 w 44"/>
                <a:gd name="T5" fmla="*/ 7 h 16"/>
                <a:gd name="T6" fmla="*/ 0 w 44"/>
                <a:gd name="T7" fmla="*/ 0 h 16"/>
                <a:gd name="T8" fmla="*/ 0 w 44"/>
                <a:gd name="T9" fmla="*/ 0 h 16"/>
                <a:gd name="T10" fmla="*/ 2 w 44"/>
                <a:gd name="T11" fmla="*/ 9 h 16"/>
                <a:gd name="T12" fmla="*/ 5 w 44"/>
                <a:gd name="T13" fmla="*/ 15 h 16"/>
                <a:gd name="T14" fmla="*/ 39 w 44"/>
                <a:gd name="T15" fmla="*/ 16 h 16"/>
                <a:gd name="T16" fmla="*/ 44 w 44"/>
                <a:gd name="T17" fmla="*/ 1 h 16"/>
                <a:gd name="T18" fmla="*/ 37 w 44"/>
                <a:gd name="T1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16">
                  <a:moveTo>
                    <a:pt x="37" y="7"/>
                  </a:moveTo>
                  <a:cubicBezTo>
                    <a:pt x="33" y="8"/>
                    <a:pt x="30" y="9"/>
                    <a:pt x="27" y="10"/>
                  </a:cubicBezTo>
                  <a:cubicBezTo>
                    <a:pt x="20" y="11"/>
                    <a:pt x="10" y="10"/>
                    <a:pt x="3" y="7"/>
                  </a:cubicBezTo>
                  <a:cubicBezTo>
                    <a:pt x="2" y="5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2"/>
                    <a:pt x="4" y="14"/>
                    <a:pt x="5" y="15"/>
                  </a:cubicBezTo>
                  <a:cubicBezTo>
                    <a:pt x="12" y="11"/>
                    <a:pt x="30" y="11"/>
                    <a:pt x="39" y="16"/>
                  </a:cubicBezTo>
                  <a:cubicBezTo>
                    <a:pt x="41" y="12"/>
                    <a:pt x="42" y="7"/>
                    <a:pt x="44" y="1"/>
                  </a:cubicBezTo>
                  <a:cubicBezTo>
                    <a:pt x="42" y="4"/>
                    <a:pt x="40" y="6"/>
                    <a:pt x="37" y="7"/>
                  </a:cubicBezTo>
                  <a:close/>
                </a:path>
              </a:pathLst>
            </a:custGeom>
            <a:solidFill>
              <a:srgbClr val="A6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5" name="íŝḻíḋé"/>
            <p:cNvSpPr/>
            <p:nvPr/>
          </p:nvSpPr>
          <p:spPr bwMode="auto">
            <a:xfrm>
              <a:off x="5981700" y="3721100"/>
              <a:ext cx="117475" cy="30163"/>
            </a:xfrm>
            <a:custGeom>
              <a:avLst/>
              <a:gdLst>
                <a:gd name="T0" fmla="*/ 27 w 44"/>
                <a:gd name="T1" fmla="*/ 10 h 11"/>
                <a:gd name="T2" fmla="*/ 37 w 44"/>
                <a:gd name="T3" fmla="*/ 7 h 11"/>
                <a:gd name="T4" fmla="*/ 44 w 44"/>
                <a:gd name="T5" fmla="*/ 1 h 11"/>
                <a:gd name="T6" fmla="*/ 44 w 44"/>
                <a:gd name="T7" fmla="*/ 1 h 11"/>
                <a:gd name="T8" fmla="*/ 0 w 44"/>
                <a:gd name="T9" fmla="*/ 0 h 11"/>
                <a:gd name="T10" fmla="*/ 3 w 44"/>
                <a:gd name="T11" fmla="*/ 7 h 11"/>
                <a:gd name="T12" fmla="*/ 27 w 44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">
                  <a:moveTo>
                    <a:pt x="27" y="10"/>
                  </a:moveTo>
                  <a:cubicBezTo>
                    <a:pt x="30" y="9"/>
                    <a:pt x="33" y="8"/>
                    <a:pt x="37" y="7"/>
                  </a:cubicBezTo>
                  <a:cubicBezTo>
                    <a:pt x="40" y="6"/>
                    <a:pt x="42" y="4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30" y="3"/>
                    <a:pt x="20" y="5"/>
                    <a:pt x="0" y="0"/>
                  </a:cubicBezTo>
                  <a:cubicBezTo>
                    <a:pt x="1" y="3"/>
                    <a:pt x="2" y="5"/>
                    <a:pt x="3" y="7"/>
                  </a:cubicBezTo>
                  <a:cubicBezTo>
                    <a:pt x="10" y="10"/>
                    <a:pt x="20" y="11"/>
                    <a:pt x="2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6" name="îs1ídê"/>
            <p:cNvSpPr/>
            <p:nvPr/>
          </p:nvSpPr>
          <p:spPr bwMode="auto">
            <a:xfrm>
              <a:off x="5981700" y="3589338"/>
              <a:ext cx="15875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7" name="íS1idê"/>
            <p:cNvSpPr/>
            <p:nvPr/>
          </p:nvSpPr>
          <p:spPr bwMode="auto">
            <a:xfrm>
              <a:off x="6084888" y="3589338"/>
              <a:ext cx="19050" cy="31750"/>
            </a:xfrm>
            <a:custGeom>
              <a:avLst/>
              <a:gdLst>
                <a:gd name="T0" fmla="*/ 7 w 7"/>
                <a:gd name="T1" fmla="*/ 6 h 12"/>
                <a:gd name="T2" fmla="*/ 3 w 7"/>
                <a:gd name="T3" fmla="*/ 12 h 12"/>
                <a:gd name="T4" fmla="*/ 0 w 7"/>
                <a:gd name="T5" fmla="*/ 6 h 12"/>
                <a:gd name="T6" fmla="*/ 3 w 7"/>
                <a:gd name="T7" fmla="*/ 0 h 12"/>
                <a:gd name="T8" fmla="*/ 7 w 7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7" y="6"/>
                  </a:moveTo>
                  <a:cubicBezTo>
                    <a:pt x="7" y="9"/>
                    <a:pt x="5" y="12"/>
                    <a:pt x="3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5" y="0"/>
                    <a:pt x="6" y="3"/>
                    <a:pt x="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8" name="îṥḷïḓe"/>
            <p:cNvSpPr/>
            <p:nvPr/>
          </p:nvSpPr>
          <p:spPr bwMode="auto">
            <a:xfrm>
              <a:off x="5683250" y="3373438"/>
              <a:ext cx="103187" cy="20638"/>
            </a:xfrm>
            <a:custGeom>
              <a:avLst/>
              <a:gdLst>
                <a:gd name="T0" fmla="*/ 0 w 39"/>
                <a:gd name="T1" fmla="*/ 6 h 8"/>
                <a:gd name="T2" fmla="*/ 2 w 39"/>
                <a:gd name="T3" fmla="*/ 6 h 8"/>
                <a:gd name="T4" fmla="*/ 4 w 39"/>
                <a:gd name="T5" fmla="*/ 6 h 8"/>
                <a:gd name="T6" fmla="*/ 6 w 39"/>
                <a:gd name="T7" fmla="*/ 6 h 8"/>
                <a:gd name="T8" fmla="*/ 9 w 39"/>
                <a:gd name="T9" fmla="*/ 5 h 8"/>
                <a:gd name="T10" fmla="*/ 12 w 39"/>
                <a:gd name="T11" fmla="*/ 4 h 8"/>
                <a:gd name="T12" fmla="*/ 15 w 39"/>
                <a:gd name="T13" fmla="*/ 3 h 8"/>
                <a:gd name="T14" fmla="*/ 19 w 39"/>
                <a:gd name="T15" fmla="*/ 2 h 8"/>
                <a:gd name="T16" fmla="*/ 23 w 39"/>
                <a:gd name="T17" fmla="*/ 1 h 8"/>
                <a:gd name="T18" fmla="*/ 26 w 39"/>
                <a:gd name="T19" fmla="*/ 1 h 8"/>
                <a:gd name="T20" fmla="*/ 30 w 39"/>
                <a:gd name="T21" fmla="*/ 1 h 8"/>
                <a:gd name="T22" fmla="*/ 33 w 39"/>
                <a:gd name="T23" fmla="*/ 1 h 8"/>
                <a:gd name="T24" fmla="*/ 39 w 39"/>
                <a:gd name="T25" fmla="*/ 3 h 8"/>
                <a:gd name="T26" fmla="*/ 33 w 39"/>
                <a:gd name="T27" fmla="*/ 3 h 8"/>
                <a:gd name="T28" fmla="*/ 30 w 39"/>
                <a:gd name="T29" fmla="*/ 4 h 8"/>
                <a:gd name="T30" fmla="*/ 27 w 39"/>
                <a:gd name="T31" fmla="*/ 4 h 8"/>
                <a:gd name="T32" fmla="*/ 23 w 39"/>
                <a:gd name="T33" fmla="*/ 5 h 8"/>
                <a:gd name="T34" fmla="*/ 20 w 39"/>
                <a:gd name="T35" fmla="*/ 5 h 8"/>
                <a:gd name="T36" fmla="*/ 17 w 39"/>
                <a:gd name="T37" fmla="*/ 6 h 8"/>
                <a:gd name="T38" fmla="*/ 13 w 39"/>
                <a:gd name="T39" fmla="*/ 7 h 8"/>
                <a:gd name="T40" fmla="*/ 6 w 39"/>
                <a:gd name="T41" fmla="*/ 8 h 8"/>
                <a:gd name="T42" fmla="*/ 4 w 39"/>
                <a:gd name="T43" fmla="*/ 8 h 8"/>
                <a:gd name="T44" fmla="*/ 2 w 39"/>
                <a:gd name="T45" fmla="*/ 7 h 8"/>
                <a:gd name="T46" fmla="*/ 0 w 39"/>
                <a:gd name="T4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8">
                  <a:moveTo>
                    <a:pt x="0" y="6"/>
                  </a:moveTo>
                  <a:cubicBezTo>
                    <a:pt x="0" y="6"/>
                    <a:pt x="1" y="6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7" y="6"/>
                    <a:pt x="8" y="5"/>
                    <a:pt x="9" y="5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3" y="4"/>
                    <a:pt x="14" y="3"/>
                    <a:pt x="15" y="3"/>
                  </a:cubicBezTo>
                  <a:cubicBezTo>
                    <a:pt x="16" y="2"/>
                    <a:pt x="18" y="2"/>
                    <a:pt x="19" y="2"/>
                  </a:cubicBezTo>
                  <a:cubicBezTo>
                    <a:pt x="20" y="1"/>
                    <a:pt x="21" y="1"/>
                    <a:pt x="23" y="1"/>
                  </a:cubicBezTo>
                  <a:cubicBezTo>
                    <a:pt x="24" y="1"/>
                    <a:pt x="25" y="1"/>
                    <a:pt x="26" y="1"/>
                  </a:cubicBezTo>
                  <a:cubicBezTo>
                    <a:pt x="28" y="0"/>
                    <a:pt x="29" y="1"/>
                    <a:pt x="30" y="1"/>
                  </a:cubicBezTo>
                  <a:cubicBezTo>
                    <a:pt x="31" y="1"/>
                    <a:pt x="32" y="1"/>
                    <a:pt x="33" y="1"/>
                  </a:cubicBezTo>
                  <a:cubicBezTo>
                    <a:pt x="37" y="2"/>
                    <a:pt x="39" y="3"/>
                    <a:pt x="39" y="3"/>
                  </a:cubicBezTo>
                  <a:cubicBezTo>
                    <a:pt x="39" y="3"/>
                    <a:pt x="37" y="3"/>
                    <a:pt x="33" y="3"/>
                  </a:cubicBezTo>
                  <a:cubicBezTo>
                    <a:pt x="32" y="3"/>
                    <a:pt x="31" y="4"/>
                    <a:pt x="30" y="4"/>
                  </a:cubicBezTo>
                  <a:cubicBezTo>
                    <a:pt x="29" y="4"/>
                    <a:pt x="28" y="4"/>
                    <a:pt x="27" y="4"/>
                  </a:cubicBezTo>
                  <a:cubicBezTo>
                    <a:pt x="26" y="4"/>
                    <a:pt x="25" y="4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5" y="7"/>
                    <a:pt x="14" y="7"/>
                    <a:pt x="13" y="7"/>
                  </a:cubicBezTo>
                  <a:cubicBezTo>
                    <a:pt x="11" y="8"/>
                    <a:pt x="8" y="8"/>
                    <a:pt x="6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8F5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9" name="îśḻiḑè"/>
            <p:cNvSpPr/>
            <p:nvPr/>
          </p:nvSpPr>
          <p:spPr bwMode="auto">
            <a:xfrm>
              <a:off x="6356350" y="3278188"/>
              <a:ext cx="349250" cy="603250"/>
            </a:xfrm>
            <a:custGeom>
              <a:avLst/>
              <a:gdLst>
                <a:gd name="T0" fmla="*/ 40 w 131"/>
                <a:gd name="T1" fmla="*/ 15 h 227"/>
                <a:gd name="T2" fmla="*/ 19 w 131"/>
                <a:gd name="T3" fmla="*/ 14 h 227"/>
                <a:gd name="T4" fmla="*/ 13 w 131"/>
                <a:gd name="T5" fmla="*/ 20 h 227"/>
                <a:gd name="T6" fmla="*/ 27 w 131"/>
                <a:gd name="T7" fmla="*/ 28 h 227"/>
                <a:gd name="T8" fmla="*/ 39 w 131"/>
                <a:gd name="T9" fmla="*/ 30 h 227"/>
                <a:gd name="T10" fmla="*/ 69 w 131"/>
                <a:gd name="T11" fmla="*/ 155 h 227"/>
                <a:gd name="T12" fmla="*/ 34 w 131"/>
                <a:gd name="T13" fmla="*/ 180 h 227"/>
                <a:gd name="T14" fmla="*/ 0 w 131"/>
                <a:gd name="T15" fmla="*/ 200 h 227"/>
                <a:gd name="T16" fmla="*/ 18 w 131"/>
                <a:gd name="T17" fmla="*/ 227 h 227"/>
                <a:gd name="T18" fmla="*/ 82 w 131"/>
                <a:gd name="T19" fmla="*/ 185 h 227"/>
                <a:gd name="T20" fmla="*/ 101 w 131"/>
                <a:gd name="T21" fmla="*/ 158 h 227"/>
                <a:gd name="T22" fmla="*/ 65 w 131"/>
                <a:gd name="T23" fmla="*/ 30 h 227"/>
                <a:gd name="T24" fmla="*/ 109 w 131"/>
                <a:gd name="T25" fmla="*/ 17 h 227"/>
                <a:gd name="T26" fmla="*/ 122 w 131"/>
                <a:gd name="T27" fmla="*/ 3 h 227"/>
                <a:gd name="T28" fmla="*/ 98 w 131"/>
                <a:gd name="T29" fmla="*/ 3 h 227"/>
                <a:gd name="T30" fmla="*/ 50 w 131"/>
                <a:gd name="T31" fmla="*/ 12 h 227"/>
                <a:gd name="T32" fmla="*/ 40 w 131"/>
                <a:gd name="T33" fmla="*/ 1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227">
                  <a:moveTo>
                    <a:pt x="40" y="15"/>
                  </a:moveTo>
                  <a:cubicBezTo>
                    <a:pt x="34" y="17"/>
                    <a:pt x="26" y="14"/>
                    <a:pt x="19" y="14"/>
                  </a:cubicBezTo>
                  <a:cubicBezTo>
                    <a:pt x="15" y="14"/>
                    <a:pt x="9" y="16"/>
                    <a:pt x="13" y="20"/>
                  </a:cubicBezTo>
                  <a:cubicBezTo>
                    <a:pt x="15" y="24"/>
                    <a:pt x="23" y="27"/>
                    <a:pt x="27" y="28"/>
                  </a:cubicBezTo>
                  <a:cubicBezTo>
                    <a:pt x="30" y="29"/>
                    <a:pt x="37" y="28"/>
                    <a:pt x="39" y="30"/>
                  </a:cubicBezTo>
                  <a:cubicBezTo>
                    <a:pt x="44" y="32"/>
                    <a:pt x="66" y="143"/>
                    <a:pt x="69" y="155"/>
                  </a:cubicBezTo>
                  <a:cubicBezTo>
                    <a:pt x="61" y="166"/>
                    <a:pt x="45" y="172"/>
                    <a:pt x="34" y="180"/>
                  </a:cubicBezTo>
                  <a:cubicBezTo>
                    <a:pt x="25" y="188"/>
                    <a:pt x="11" y="194"/>
                    <a:pt x="0" y="200"/>
                  </a:cubicBezTo>
                  <a:cubicBezTo>
                    <a:pt x="4" y="208"/>
                    <a:pt x="14" y="218"/>
                    <a:pt x="18" y="227"/>
                  </a:cubicBezTo>
                  <a:cubicBezTo>
                    <a:pt x="39" y="214"/>
                    <a:pt x="63" y="202"/>
                    <a:pt x="82" y="185"/>
                  </a:cubicBezTo>
                  <a:cubicBezTo>
                    <a:pt x="89" y="179"/>
                    <a:pt x="103" y="169"/>
                    <a:pt x="101" y="158"/>
                  </a:cubicBezTo>
                  <a:cubicBezTo>
                    <a:pt x="98" y="132"/>
                    <a:pt x="65" y="30"/>
                    <a:pt x="65" y="30"/>
                  </a:cubicBezTo>
                  <a:cubicBezTo>
                    <a:pt x="82" y="28"/>
                    <a:pt x="97" y="22"/>
                    <a:pt x="109" y="17"/>
                  </a:cubicBezTo>
                  <a:cubicBezTo>
                    <a:pt x="112" y="15"/>
                    <a:pt x="131" y="9"/>
                    <a:pt x="122" y="3"/>
                  </a:cubicBezTo>
                  <a:cubicBezTo>
                    <a:pt x="118" y="0"/>
                    <a:pt x="102" y="2"/>
                    <a:pt x="98" y="3"/>
                  </a:cubicBezTo>
                  <a:cubicBezTo>
                    <a:pt x="82" y="5"/>
                    <a:pt x="66" y="10"/>
                    <a:pt x="50" y="12"/>
                  </a:cubicBezTo>
                  <a:lnTo>
                    <a:pt x="40" y="15"/>
                  </a:lnTo>
                  <a:close/>
                </a:path>
              </a:pathLst>
            </a:custGeom>
            <a:solidFill>
              <a:srgbClr val="B98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0" name="îṩļïḓè"/>
            <p:cNvSpPr/>
            <p:nvPr/>
          </p:nvSpPr>
          <p:spPr bwMode="auto">
            <a:xfrm>
              <a:off x="6103938" y="5775325"/>
              <a:ext cx="301625" cy="165100"/>
            </a:xfrm>
            <a:custGeom>
              <a:avLst/>
              <a:gdLst>
                <a:gd name="T0" fmla="*/ 8 w 113"/>
                <a:gd name="T1" fmla="*/ 2 h 62"/>
                <a:gd name="T2" fmla="*/ 2 w 113"/>
                <a:gd name="T3" fmla="*/ 57 h 62"/>
                <a:gd name="T4" fmla="*/ 16 w 113"/>
                <a:gd name="T5" fmla="*/ 57 h 62"/>
                <a:gd name="T6" fmla="*/ 23 w 113"/>
                <a:gd name="T7" fmla="*/ 51 h 62"/>
                <a:gd name="T8" fmla="*/ 29 w 113"/>
                <a:gd name="T9" fmla="*/ 51 h 62"/>
                <a:gd name="T10" fmla="*/ 43 w 113"/>
                <a:gd name="T11" fmla="*/ 59 h 62"/>
                <a:gd name="T12" fmla="*/ 85 w 113"/>
                <a:gd name="T13" fmla="*/ 61 h 62"/>
                <a:gd name="T14" fmla="*/ 110 w 113"/>
                <a:gd name="T15" fmla="*/ 53 h 62"/>
                <a:gd name="T16" fmla="*/ 98 w 113"/>
                <a:gd name="T17" fmla="*/ 44 h 62"/>
                <a:gd name="T18" fmla="*/ 71 w 113"/>
                <a:gd name="T19" fmla="*/ 34 h 62"/>
                <a:gd name="T20" fmla="*/ 42 w 113"/>
                <a:gd name="T21" fmla="*/ 0 h 62"/>
                <a:gd name="T22" fmla="*/ 8 w 113"/>
                <a:gd name="T23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62">
                  <a:moveTo>
                    <a:pt x="8" y="2"/>
                  </a:moveTo>
                  <a:cubicBezTo>
                    <a:pt x="0" y="1"/>
                    <a:pt x="1" y="50"/>
                    <a:pt x="2" y="57"/>
                  </a:cubicBezTo>
                  <a:cubicBezTo>
                    <a:pt x="7" y="57"/>
                    <a:pt x="11" y="57"/>
                    <a:pt x="16" y="57"/>
                  </a:cubicBezTo>
                  <a:cubicBezTo>
                    <a:pt x="22" y="57"/>
                    <a:pt x="21" y="56"/>
                    <a:pt x="23" y="51"/>
                  </a:cubicBezTo>
                  <a:cubicBezTo>
                    <a:pt x="25" y="43"/>
                    <a:pt x="26" y="47"/>
                    <a:pt x="29" y="51"/>
                  </a:cubicBezTo>
                  <a:cubicBezTo>
                    <a:pt x="32" y="56"/>
                    <a:pt x="37" y="58"/>
                    <a:pt x="43" y="59"/>
                  </a:cubicBezTo>
                  <a:cubicBezTo>
                    <a:pt x="57" y="61"/>
                    <a:pt x="72" y="62"/>
                    <a:pt x="85" y="61"/>
                  </a:cubicBezTo>
                  <a:cubicBezTo>
                    <a:pt x="92" y="60"/>
                    <a:pt x="108" y="61"/>
                    <a:pt x="110" y="53"/>
                  </a:cubicBezTo>
                  <a:cubicBezTo>
                    <a:pt x="113" y="46"/>
                    <a:pt x="103" y="46"/>
                    <a:pt x="98" y="44"/>
                  </a:cubicBezTo>
                  <a:cubicBezTo>
                    <a:pt x="89" y="40"/>
                    <a:pt x="79" y="38"/>
                    <a:pt x="71" y="34"/>
                  </a:cubicBezTo>
                  <a:cubicBezTo>
                    <a:pt x="56" y="27"/>
                    <a:pt x="45" y="16"/>
                    <a:pt x="42" y="0"/>
                  </a:cubicBezTo>
                  <a:lnTo>
                    <a:pt x="8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1" name="ísḻïḍé"/>
            <p:cNvSpPr/>
            <p:nvPr/>
          </p:nvSpPr>
          <p:spPr bwMode="auto">
            <a:xfrm>
              <a:off x="5640388" y="5775325"/>
              <a:ext cx="298450" cy="165100"/>
            </a:xfrm>
            <a:custGeom>
              <a:avLst/>
              <a:gdLst>
                <a:gd name="T0" fmla="*/ 104 w 112"/>
                <a:gd name="T1" fmla="*/ 1 h 62"/>
                <a:gd name="T2" fmla="*/ 112 w 112"/>
                <a:gd name="T3" fmla="*/ 56 h 62"/>
                <a:gd name="T4" fmla="*/ 97 w 112"/>
                <a:gd name="T5" fmla="*/ 56 h 62"/>
                <a:gd name="T6" fmla="*/ 90 w 112"/>
                <a:gd name="T7" fmla="*/ 50 h 62"/>
                <a:gd name="T8" fmla="*/ 84 w 112"/>
                <a:gd name="T9" fmla="*/ 51 h 62"/>
                <a:gd name="T10" fmla="*/ 70 w 112"/>
                <a:gd name="T11" fmla="*/ 58 h 62"/>
                <a:gd name="T12" fmla="*/ 28 w 112"/>
                <a:gd name="T13" fmla="*/ 61 h 62"/>
                <a:gd name="T14" fmla="*/ 3 w 112"/>
                <a:gd name="T15" fmla="*/ 54 h 62"/>
                <a:gd name="T16" fmla="*/ 15 w 112"/>
                <a:gd name="T17" fmla="*/ 44 h 62"/>
                <a:gd name="T18" fmla="*/ 42 w 112"/>
                <a:gd name="T19" fmla="*/ 34 h 62"/>
                <a:gd name="T20" fmla="*/ 70 w 112"/>
                <a:gd name="T21" fmla="*/ 0 h 62"/>
                <a:gd name="T22" fmla="*/ 104 w 112"/>
                <a:gd name="T2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62">
                  <a:moveTo>
                    <a:pt x="104" y="1"/>
                  </a:moveTo>
                  <a:cubicBezTo>
                    <a:pt x="112" y="0"/>
                    <a:pt x="112" y="49"/>
                    <a:pt x="112" y="56"/>
                  </a:cubicBezTo>
                  <a:cubicBezTo>
                    <a:pt x="107" y="56"/>
                    <a:pt x="102" y="56"/>
                    <a:pt x="97" y="56"/>
                  </a:cubicBezTo>
                  <a:cubicBezTo>
                    <a:pt x="91" y="56"/>
                    <a:pt x="92" y="55"/>
                    <a:pt x="90" y="50"/>
                  </a:cubicBezTo>
                  <a:cubicBezTo>
                    <a:pt x="88" y="42"/>
                    <a:pt x="87" y="46"/>
                    <a:pt x="84" y="51"/>
                  </a:cubicBezTo>
                  <a:cubicBezTo>
                    <a:pt x="81" y="56"/>
                    <a:pt x="76" y="57"/>
                    <a:pt x="70" y="58"/>
                  </a:cubicBezTo>
                  <a:cubicBezTo>
                    <a:pt x="57" y="61"/>
                    <a:pt x="42" y="62"/>
                    <a:pt x="28" y="61"/>
                  </a:cubicBezTo>
                  <a:cubicBezTo>
                    <a:pt x="21" y="61"/>
                    <a:pt x="6" y="62"/>
                    <a:pt x="3" y="54"/>
                  </a:cubicBezTo>
                  <a:cubicBezTo>
                    <a:pt x="0" y="47"/>
                    <a:pt x="10" y="47"/>
                    <a:pt x="15" y="44"/>
                  </a:cubicBezTo>
                  <a:cubicBezTo>
                    <a:pt x="24" y="41"/>
                    <a:pt x="34" y="39"/>
                    <a:pt x="42" y="34"/>
                  </a:cubicBezTo>
                  <a:cubicBezTo>
                    <a:pt x="56" y="27"/>
                    <a:pt x="68" y="16"/>
                    <a:pt x="70" y="0"/>
                  </a:cubicBezTo>
                  <a:lnTo>
                    <a:pt x="10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2" name="ïS1ïḍê"/>
            <p:cNvSpPr/>
            <p:nvPr/>
          </p:nvSpPr>
          <p:spPr bwMode="auto">
            <a:xfrm>
              <a:off x="5792788" y="4491038"/>
              <a:ext cx="463550" cy="1347788"/>
            </a:xfrm>
            <a:custGeom>
              <a:avLst/>
              <a:gdLst>
                <a:gd name="T0" fmla="*/ 25 w 174"/>
                <a:gd name="T1" fmla="*/ 7 h 507"/>
                <a:gd name="T2" fmla="*/ 0 w 174"/>
                <a:gd name="T3" fmla="*/ 498 h 507"/>
                <a:gd name="T4" fmla="*/ 66 w 174"/>
                <a:gd name="T5" fmla="*/ 498 h 507"/>
                <a:gd name="T6" fmla="*/ 83 w 174"/>
                <a:gd name="T7" fmla="*/ 113 h 507"/>
                <a:gd name="T8" fmla="*/ 114 w 174"/>
                <a:gd name="T9" fmla="*/ 113 h 507"/>
                <a:gd name="T10" fmla="*/ 112 w 174"/>
                <a:gd name="T11" fmla="*/ 496 h 507"/>
                <a:gd name="T12" fmla="*/ 173 w 174"/>
                <a:gd name="T13" fmla="*/ 496 h 507"/>
                <a:gd name="T14" fmla="*/ 168 w 174"/>
                <a:gd name="T15" fmla="*/ 0 h 507"/>
                <a:gd name="T16" fmla="*/ 25 w 174"/>
                <a:gd name="T17" fmla="*/ 0 h 507"/>
                <a:gd name="T18" fmla="*/ 25 w 174"/>
                <a:gd name="T19" fmla="*/ 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507">
                  <a:moveTo>
                    <a:pt x="25" y="7"/>
                  </a:move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49" y="506"/>
                    <a:pt x="66" y="498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2" y="496"/>
                    <a:pt x="112" y="496"/>
                    <a:pt x="112" y="496"/>
                  </a:cubicBezTo>
                  <a:cubicBezTo>
                    <a:pt x="112" y="496"/>
                    <a:pt x="131" y="507"/>
                    <a:pt x="173" y="496"/>
                  </a:cubicBezTo>
                  <a:cubicBezTo>
                    <a:pt x="173" y="496"/>
                    <a:pt x="174" y="38"/>
                    <a:pt x="168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3" name="ïsľiḑe"/>
            <p:cNvSpPr/>
            <p:nvPr/>
          </p:nvSpPr>
          <p:spPr bwMode="auto">
            <a:xfrm>
              <a:off x="5613400" y="3751263"/>
              <a:ext cx="833437" cy="747713"/>
            </a:xfrm>
            <a:custGeom>
              <a:avLst/>
              <a:gdLst>
                <a:gd name="T0" fmla="*/ 0 w 313"/>
                <a:gd name="T1" fmla="*/ 45 h 281"/>
                <a:gd name="T2" fmla="*/ 30 w 313"/>
                <a:gd name="T3" fmla="*/ 0 h 281"/>
                <a:gd name="T4" fmla="*/ 73 w 313"/>
                <a:gd name="T5" fmla="*/ 26 h 281"/>
                <a:gd name="T6" fmla="*/ 111 w 313"/>
                <a:gd name="T7" fmla="*/ 42 h 281"/>
                <a:gd name="T8" fmla="*/ 142 w 313"/>
                <a:gd name="T9" fmla="*/ 58 h 281"/>
                <a:gd name="T10" fmla="*/ 159 w 313"/>
                <a:gd name="T11" fmla="*/ 102 h 281"/>
                <a:gd name="T12" fmla="*/ 190 w 313"/>
                <a:gd name="T13" fmla="*/ 48 h 281"/>
                <a:gd name="T14" fmla="*/ 218 w 313"/>
                <a:gd name="T15" fmla="*/ 41 h 281"/>
                <a:gd name="T16" fmla="*/ 224 w 313"/>
                <a:gd name="T17" fmla="*/ 41 h 281"/>
                <a:gd name="T18" fmla="*/ 228 w 313"/>
                <a:gd name="T19" fmla="*/ 36 h 281"/>
                <a:gd name="T20" fmla="*/ 239 w 313"/>
                <a:gd name="T21" fmla="*/ 38 h 281"/>
                <a:gd name="T22" fmla="*/ 271 w 313"/>
                <a:gd name="T23" fmla="*/ 22 h 281"/>
                <a:gd name="T24" fmla="*/ 295 w 313"/>
                <a:gd name="T25" fmla="*/ 10 h 281"/>
                <a:gd name="T26" fmla="*/ 303 w 313"/>
                <a:gd name="T27" fmla="*/ 38 h 281"/>
                <a:gd name="T28" fmla="*/ 311 w 313"/>
                <a:gd name="T29" fmla="*/ 61 h 281"/>
                <a:gd name="T30" fmla="*/ 295 w 313"/>
                <a:gd name="T31" fmla="*/ 76 h 281"/>
                <a:gd name="T32" fmla="*/ 256 w 313"/>
                <a:gd name="T33" fmla="*/ 89 h 281"/>
                <a:gd name="T34" fmla="*/ 243 w 313"/>
                <a:gd name="T35" fmla="*/ 105 h 281"/>
                <a:gd name="T36" fmla="*/ 241 w 313"/>
                <a:gd name="T37" fmla="*/ 144 h 281"/>
                <a:gd name="T38" fmla="*/ 240 w 313"/>
                <a:gd name="T39" fmla="*/ 224 h 281"/>
                <a:gd name="T40" fmla="*/ 238 w 313"/>
                <a:gd name="T41" fmla="*/ 272 h 281"/>
                <a:gd name="T42" fmla="*/ 175 w 313"/>
                <a:gd name="T43" fmla="*/ 280 h 281"/>
                <a:gd name="T44" fmla="*/ 105 w 313"/>
                <a:gd name="T45" fmla="*/ 278 h 281"/>
                <a:gd name="T46" fmla="*/ 81 w 313"/>
                <a:gd name="T47" fmla="*/ 271 h 281"/>
                <a:gd name="T48" fmla="*/ 80 w 313"/>
                <a:gd name="T49" fmla="*/ 243 h 281"/>
                <a:gd name="T50" fmla="*/ 82 w 313"/>
                <a:gd name="T51" fmla="*/ 177 h 281"/>
                <a:gd name="T52" fmla="*/ 79 w 313"/>
                <a:gd name="T53" fmla="*/ 95 h 281"/>
                <a:gd name="T54" fmla="*/ 0 w 313"/>
                <a:gd name="T55" fmla="*/ 4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3" h="281">
                  <a:moveTo>
                    <a:pt x="0" y="45"/>
                  </a:moveTo>
                  <a:cubicBezTo>
                    <a:pt x="18" y="25"/>
                    <a:pt x="22" y="11"/>
                    <a:pt x="30" y="0"/>
                  </a:cubicBezTo>
                  <a:cubicBezTo>
                    <a:pt x="45" y="10"/>
                    <a:pt x="60" y="17"/>
                    <a:pt x="73" y="26"/>
                  </a:cubicBezTo>
                  <a:cubicBezTo>
                    <a:pt x="85" y="33"/>
                    <a:pt x="97" y="38"/>
                    <a:pt x="111" y="42"/>
                  </a:cubicBezTo>
                  <a:cubicBezTo>
                    <a:pt x="123" y="45"/>
                    <a:pt x="133" y="48"/>
                    <a:pt x="142" y="58"/>
                  </a:cubicBezTo>
                  <a:cubicBezTo>
                    <a:pt x="142" y="58"/>
                    <a:pt x="153" y="92"/>
                    <a:pt x="159" y="102"/>
                  </a:cubicBezTo>
                  <a:cubicBezTo>
                    <a:pt x="164" y="88"/>
                    <a:pt x="183" y="54"/>
                    <a:pt x="190" y="48"/>
                  </a:cubicBezTo>
                  <a:cubicBezTo>
                    <a:pt x="198" y="42"/>
                    <a:pt x="209" y="44"/>
                    <a:pt x="218" y="41"/>
                  </a:cubicBezTo>
                  <a:cubicBezTo>
                    <a:pt x="220" y="41"/>
                    <a:pt x="222" y="42"/>
                    <a:pt x="224" y="41"/>
                  </a:cubicBezTo>
                  <a:cubicBezTo>
                    <a:pt x="226" y="40"/>
                    <a:pt x="227" y="36"/>
                    <a:pt x="228" y="36"/>
                  </a:cubicBezTo>
                  <a:cubicBezTo>
                    <a:pt x="232" y="35"/>
                    <a:pt x="234" y="34"/>
                    <a:pt x="239" y="38"/>
                  </a:cubicBezTo>
                  <a:cubicBezTo>
                    <a:pt x="244" y="29"/>
                    <a:pt x="263" y="26"/>
                    <a:pt x="271" y="22"/>
                  </a:cubicBezTo>
                  <a:cubicBezTo>
                    <a:pt x="279" y="18"/>
                    <a:pt x="287" y="14"/>
                    <a:pt x="295" y="10"/>
                  </a:cubicBezTo>
                  <a:cubicBezTo>
                    <a:pt x="300" y="18"/>
                    <a:pt x="300" y="30"/>
                    <a:pt x="303" y="38"/>
                  </a:cubicBezTo>
                  <a:cubicBezTo>
                    <a:pt x="306" y="46"/>
                    <a:pt x="310" y="54"/>
                    <a:pt x="311" y="61"/>
                  </a:cubicBezTo>
                  <a:cubicBezTo>
                    <a:pt x="313" y="72"/>
                    <a:pt x="305" y="73"/>
                    <a:pt x="295" y="76"/>
                  </a:cubicBezTo>
                  <a:cubicBezTo>
                    <a:pt x="281" y="80"/>
                    <a:pt x="269" y="87"/>
                    <a:pt x="256" y="89"/>
                  </a:cubicBezTo>
                  <a:cubicBezTo>
                    <a:pt x="246" y="91"/>
                    <a:pt x="245" y="93"/>
                    <a:pt x="243" y="105"/>
                  </a:cubicBezTo>
                  <a:cubicBezTo>
                    <a:pt x="240" y="118"/>
                    <a:pt x="242" y="131"/>
                    <a:pt x="241" y="144"/>
                  </a:cubicBezTo>
                  <a:cubicBezTo>
                    <a:pt x="241" y="171"/>
                    <a:pt x="240" y="198"/>
                    <a:pt x="240" y="224"/>
                  </a:cubicBezTo>
                  <a:cubicBezTo>
                    <a:pt x="240" y="236"/>
                    <a:pt x="248" y="263"/>
                    <a:pt x="238" y="272"/>
                  </a:cubicBezTo>
                  <a:cubicBezTo>
                    <a:pt x="227" y="281"/>
                    <a:pt x="189" y="279"/>
                    <a:pt x="175" y="280"/>
                  </a:cubicBezTo>
                  <a:cubicBezTo>
                    <a:pt x="152" y="280"/>
                    <a:pt x="127" y="280"/>
                    <a:pt x="105" y="278"/>
                  </a:cubicBezTo>
                  <a:cubicBezTo>
                    <a:pt x="99" y="277"/>
                    <a:pt x="85" y="276"/>
                    <a:pt x="81" y="271"/>
                  </a:cubicBezTo>
                  <a:cubicBezTo>
                    <a:pt x="75" y="264"/>
                    <a:pt x="79" y="250"/>
                    <a:pt x="80" y="243"/>
                  </a:cubicBezTo>
                  <a:cubicBezTo>
                    <a:pt x="84" y="208"/>
                    <a:pt x="83" y="203"/>
                    <a:pt x="82" y="177"/>
                  </a:cubicBezTo>
                  <a:cubicBezTo>
                    <a:pt x="81" y="149"/>
                    <a:pt x="82" y="117"/>
                    <a:pt x="79" y="9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4" name="ïṡ1ïḑê"/>
            <p:cNvSpPr/>
            <p:nvPr/>
          </p:nvSpPr>
          <p:spPr bwMode="auto">
            <a:xfrm>
              <a:off x="5969000" y="3998913"/>
              <a:ext cx="119062" cy="430213"/>
            </a:xfrm>
            <a:custGeom>
              <a:avLst/>
              <a:gdLst>
                <a:gd name="T0" fmla="*/ 18 w 45"/>
                <a:gd name="T1" fmla="*/ 0 h 162"/>
                <a:gd name="T2" fmla="*/ 0 w 45"/>
                <a:gd name="T3" fmla="*/ 128 h 162"/>
                <a:gd name="T4" fmla="*/ 22 w 45"/>
                <a:gd name="T5" fmla="*/ 162 h 162"/>
                <a:gd name="T6" fmla="*/ 45 w 45"/>
                <a:gd name="T7" fmla="*/ 129 h 162"/>
                <a:gd name="T8" fmla="*/ 32 w 45"/>
                <a:gd name="T9" fmla="*/ 0 h 162"/>
                <a:gd name="T10" fmla="*/ 18 w 45"/>
                <a:gd name="T1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62">
                  <a:moveTo>
                    <a:pt x="18" y="0"/>
                  </a:moveTo>
                  <a:cubicBezTo>
                    <a:pt x="14" y="33"/>
                    <a:pt x="0" y="126"/>
                    <a:pt x="0" y="128"/>
                  </a:cubicBezTo>
                  <a:cubicBezTo>
                    <a:pt x="0" y="128"/>
                    <a:pt x="21" y="161"/>
                    <a:pt x="22" y="162"/>
                  </a:cubicBezTo>
                  <a:cubicBezTo>
                    <a:pt x="26" y="155"/>
                    <a:pt x="45" y="131"/>
                    <a:pt x="45" y="129"/>
                  </a:cubicBezTo>
                  <a:cubicBezTo>
                    <a:pt x="45" y="124"/>
                    <a:pt x="31" y="5"/>
                    <a:pt x="32" y="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5" name="ïṥļîḓé"/>
            <p:cNvSpPr/>
            <p:nvPr/>
          </p:nvSpPr>
          <p:spPr bwMode="auto">
            <a:xfrm>
              <a:off x="5973763" y="3948113"/>
              <a:ext cx="98425" cy="111125"/>
            </a:xfrm>
            <a:custGeom>
              <a:avLst/>
              <a:gdLst>
                <a:gd name="T0" fmla="*/ 32 w 37"/>
                <a:gd name="T1" fmla="*/ 29 h 42"/>
                <a:gd name="T2" fmla="*/ 27 w 37"/>
                <a:gd name="T3" fmla="*/ 10 h 42"/>
                <a:gd name="T4" fmla="*/ 36 w 37"/>
                <a:gd name="T5" fmla="*/ 22 h 42"/>
                <a:gd name="T6" fmla="*/ 32 w 37"/>
                <a:gd name="T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2">
                  <a:moveTo>
                    <a:pt x="32" y="29"/>
                  </a:moveTo>
                  <a:cubicBezTo>
                    <a:pt x="10" y="42"/>
                    <a:pt x="0" y="0"/>
                    <a:pt x="27" y="10"/>
                  </a:cubicBezTo>
                  <a:cubicBezTo>
                    <a:pt x="33" y="12"/>
                    <a:pt x="37" y="16"/>
                    <a:pt x="36" y="22"/>
                  </a:cubicBezTo>
                  <a:cubicBezTo>
                    <a:pt x="36" y="26"/>
                    <a:pt x="34" y="28"/>
                    <a:pt x="32" y="2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6" name="íṩlîḑê"/>
            <p:cNvSpPr/>
            <p:nvPr/>
          </p:nvSpPr>
          <p:spPr bwMode="auto">
            <a:xfrm>
              <a:off x="5930900" y="3878263"/>
              <a:ext cx="103187" cy="141288"/>
            </a:xfrm>
            <a:custGeom>
              <a:avLst/>
              <a:gdLst>
                <a:gd name="T0" fmla="*/ 39 w 39"/>
                <a:gd name="T1" fmla="*/ 35 h 53"/>
                <a:gd name="T2" fmla="*/ 29 w 39"/>
                <a:gd name="T3" fmla="*/ 15 h 53"/>
                <a:gd name="T4" fmla="*/ 26 w 39"/>
                <a:gd name="T5" fmla="*/ 5 h 53"/>
                <a:gd name="T6" fmla="*/ 16 w 39"/>
                <a:gd name="T7" fmla="*/ 0 h 53"/>
                <a:gd name="T8" fmla="*/ 8 w 39"/>
                <a:gd name="T9" fmla="*/ 7 h 53"/>
                <a:gd name="T10" fmla="*/ 3 w 39"/>
                <a:gd name="T11" fmla="*/ 26 h 53"/>
                <a:gd name="T12" fmla="*/ 4 w 39"/>
                <a:gd name="T13" fmla="*/ 51 h 53"/>
                <a:gd name="T14" fmla="*/ 38 w 39"/>
                <a:gd name="T15" fmla="*/ 39 h 53"/>
                <a:gd name="T16" fmla="*/ 39 w 39"/>
                <a:gd name="T17" fmla="*/ 3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3">
                  <a:moveTo>
                    <a:pt x="39" y="35"/>
                  </a:moveTo>
                  <a:cubicBezTo>
                    <a:pt x="37" y="29"/>
                    <a:pt x="31" y="22"/>
                    <a:pt x="29" y="15"/>
                  </a:cubicBezTo>
                  <a:cubicBezTo>
                    <a:pt x="28" y="12"/>
                    <a:pt x="27" y="9"/>
                    <a:pt x="26" y="5"/>
                  </a:cubicBezTo>
                  <a:cubicBezTo>
                    <a:pt x="25" y="0"/>
                    <a:pt x="22" y="0"/>
                    <a:pt x="16" y="0"/>
                  </a:cubicBezTo>
                  <a:cubicBezTo>
                    <a:pt x="10" y="0"/>
                    <a:pt x="11" y="1"/>
                    <a:pt x="8" y="7"/>
                  </a:cubicBezTo>
                  <a:cubicBezTo>
                    <a:pt x="6" y="13"/>
                    <a:pt x="4" y="18"/>
                    <a:pt x="3" y="26"/>
                  </a:cubicBezTo>
                  <a:cubicBezTo>
                    <a:pt x="3" y="34"/>
                    <a:pt x="0" y="50"/>
                    <a:pt x="4" y="51"/>
                  </a:cubicBezTo>
                  <a:cubicBezTo>
                    <a:pt x="12" y="53"/>
                    <a:pt x="35" y="49"/>
                    <a:pt x="38" y="39"/>
                  </a:cubicBezTo>
                  <a:lnTo>
                    <a:pt x="39" y="3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7" name="ïṣlidé"/>
            <p:cNvSpPr/>
            <p:nvPr/>
          </p:nvSpPr>
          <p:spPr bwMode="auto">
            <a:xfrm>
              <a:off x="6040438" y="3876675"/>
              <a:ext cx="106362" cy="142875"/>
            </a:xfrm>
            <a:custGeom>
              <a:avLst/>
              <a:gdLst>
                <a:gd name="T0" fmla="*/ 0 w 40"/>
                <a:gd name="T1" fmla="*/ 36 h 54"/>
                <a:gd name="T2" fmla="*/ 10 w 40"/>
                <a:gd name="T3" fmla="*/ 16 h 54"/>
                <a:gd name="T4" fmla="*/ 13 w 40"/>
                <a:gd name="T5" fmla="*/ 6 h 54"/>
                <a:gd name="T6" fmla="*/ 23 w 40"/>
                <a:gd name="T7" fmla="*/ 0 h 54"/>
                <a:gd name="T8" fmla="*/ 31 w 40"/>
                <a:gd name="T9" fmla="*/ 7 h 54"/>
                <a:gd name="T10" fmla="*/ 36 w 40"/>
                <a:gd name="T11" fmla="*/ 26 h 54"/>
                <a:gd name="T12" fmla="*/ 36 w 40"/>
                <a:gd name="T13" fmla="*/ 51 h 54"/>
                <a:gd name="T14" fmla="*/ 1 w 40"/>
                <a:gd name="T15" fmla="*/ 40 h 54"/>
                <a:gd name="T16" fmla="*/ 0 w 40"/>
                <a:gd name="T17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54">
                  <a:moveTo>
                    <a:pt x="0" y="36"/>
                  </a:moveTo>
                  <a:cubicBezTo>
                    <a:pt x="3" y="30"/>
                    <a:pt x="8" y="23"/>
                    <a:pt x="10" y="16"/>
                  </a:cubicBezTo>
                  <a:cubicBezTo>
                    <a:pt x="12" y="13"/>
                    <a:pt x="12" y="10"/>
                    <a:pt x="13" y="6"/>
                  </a:cubicBezTo>
                  <a:cubicBezTo>
                    <a:pt x="14" y="1"/>
                    <a:pt x="17" y="1"/>
                    <a:pt x="23" y="0"/>
                  </a:cubicBezTo>
                  <a:cubicBezTo>
                    <a:pt x="29" y="0"/>
                    <a:pt x="28" y="1"/>
                    <a:pt x="31" y="7"/>
                  </a:cubicBezTo>
                  <a:cubicBezTo>
                    <a:pt x="34" y="14"/>
                    <a:pt x="36" y="19"/>
                    <a:pt x="36" y="26"/>
                  </a:cubicBezTo>
                  <a:cubicBezTo>
                    <a:pt x="37" y="35"/>
                    <a:pt x="40" y="51"/>
                    <a:pt x="36" y="51"/>
                  </a:cubicBezTo>
                  <a:cubicBezTo>
                    <a:pt x="28" y="54"/>
                    <a:pt x="5" y="50"/>
                    <a:pt x="1" y="4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8" name="ïšḻiḋè"/>
            <p:cNvSpPr/>
            <p:nvPr/>
          </p:nvSpPr>
          <p:spPr bwMode="auto">
            <a:xfrm>
              <a:off x="6029325" y="4546600"/>
              <a:ext cx="11112" cy="241300"/>
            </a:xfrm>
            <a:custGeom>
              <a:avLst/>
              <a:gdLst>
                <a:gd name="T0" fmla="*/ 2 w 4"/>
                <a:gd name="T1" fmla="*/ 0 h 91"/>
                <a:gd name="T2" fmla="*/ 3 w 4"/>
                <a:gd name="T3" fmla="*/ 4 h 91"/>
                <a:gd name="T4" fmla="*/ 3 w 4"/>
                <a:gd name="T5" fmla="*/ 14 h 91"/>
                <a:gd name="T6" fmla="*/ 4 w 4"/>
                <a:gd name="T7" fmla="*/ 45 h 91"/>
                <a:gd name="T8" fmla="*/ 3 w 4"/>
                <a:gd name="T9" fmla="*/ 77 h 91"/>
                <a:gd name="T10" fmla="*/ 2 w 4"/>
                <a:gd name="T11" fmla="*/ 87 h 91"/>
                <a:gd name="T12" fmla="*/ 2 w 4"/>
                <a:gd name="T13" fmla="*/ 91 h 91"/>
                <a:gd name="T14" fmla="*/ 2 w 4"/>
                <a:gd name="T15" fmla="*/ 87 h 91"/>
                <a:gd name="T16" fmla="*/ 1 w 4"/>
                <a:gd name="T17" fmla="*/ 77 h 91"/>
                <a:gd name="T18" fmla="*/ 0 w 4"/>
                <a:gd name="T19" fmla="*/ 46 h 91"/>
                <a:gd name="T20" fmla="*/ 1 w 4"/>
                <a:gd name="T21" fmla="*/ 14 h 91"/>
                <a:gd name="T22" fmla="*/ 2 w 4"/>
                <a:gd name="T23" fmla="*/ 4 h 91"/>
                <a:gd name="T24" fmla="*/ 2 w 4"/>
                <a:gd name="T2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1">
                  <a:moveTo>
                    <a:pt x="2" y="0"/>
                  </a:moveTo>
                  <a:cubicBezTo>
                    <a:pt x="2" y="0"/>
                    <a:pt x="3" y="1"/>
                    <a:pt x="3" y="4"/>
                  </a:cubicBezTo>
                  <a:cubicBezTo>
                    <a:pt x="3" y="6"/>
                    <a:pt x="3" y="10"/>
                    <a:pt x="3" y="14"/>
                  </a:cubicBezTo>
                  <a:cubicBezTo>
                    <a:pt x="4" y="23"/>
                    <a:pt x="4" y="34"/>
                    <a:pt x="4" y="45"/>
                  </a:cubicBezTo>
                  <a:cubicBezTo>
                    <a:pt x="4" y="57"/>
                    <a:pt x="4" y="68"/>
                    <a:pt x="3" y="77"/>
                  </a:cubicBezTo>
                  <a:cubicBezTo>
                    <a:pt x="3" y="81"/>
                    <a:pt x="3" y="85"/>
                    <a:pt x="2" y="87"/>
                  </a:cubicBezTo>
                  <a:cubicBezTo>
                    <a:pt x="2" y="90"/>
                    <a:pt x="2" y="91"/>
                    <a:pt x="2" y="91"/>
                  </a:cubicBezTo>
                  <a:cubicBezTo>
                    <a:pt x="2" y="91"/>
                    <a:pt x="2" y="90"/>
                    <a:pt x="2" y="87"/>
                  </a:cubicBezTo>
                  <a:cubicBezTo>
                    <a:pt x="1" y="85"/>
                    <a:pt x="1" y="81"/>
                    <a:pt x="1" y="77"/>
                  </a:cubicBezTo>
                  <a:cubicBezTo>
                    <a:pt x="0" y="68"/>
                    <a:pt x="0" y="57"/>
                    <a:pt x="0" y="46"/>
                  </a:cubicBezTo>
                  <a:cubicBezTo>
                    <a:pt x="0" y="34"/>
                    <a:pt x="1" y="23"/>
                    <a:pt x="1" y="14"/>
                  </a:cubicBezTo>
                  <a:cubicBezTo>
                    <a:pt x="1" y="10"/>
                    <a:pt x="2" y="6"/>
                    <a:pt x="2" y="4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9" name="iṡḷîḓè"/>
            <p:cNvSpPr/>
            <p:nvPr/>
          </p:nvSpPr>
          <p:spPr bwMode="auto">
            <a:xfrm>
              <a:off x="6034088" y="4546600"/>
              <a:ext cx="50800" cy="177800"/>
            </a:xfrm>
            <a:custGeom>
              <a:avLst/>
              <a:gdLst>
                <a:gd name="T0" fmla="*/ 16 w 19"/>
                <a:gd name="T1" fmla="*/ 0 h 67"/>
                <a:gd name="T2" fmla="*/ 17 w 19"/>
                <a:gd name="T3" fmla="*/ 3 h 67"/>
                <a:gd name="T4" fmla="*/ 18 w 19"/>
                <a:gd name="T5" fmla="*/ 12 h 67"/>
                <a:gd name="T6" fmla="*/ 18 w 19"/>
                <a:gd name="T7" fmla="*/ 24 h 67"/>
                <a:gd name="T8" fmla="*/ 18 w 19"/>
                <a:gd name="T9" fmla="*/ 38 h 67"/>
                <a:gd name="T10" fmla="*/ 17 w 19"/>
                <a:gd name="T11" fmla="*/ 52 h 67"/>
                <a:gd name="T12" fmla="*/ 16 w 19"/>
                <a:gd name="T13" fmla="*/ 59 h 67"/>
                <a:gd name="T14" fmla="*/ 12 w 19"/>
                <a:gd name="T15" fmla="*/ 64 h 67"/>
                <a:gd name="T16" fmla="*/ 8 w 19"/>
                <a:gd name="T17" fmla="*/ 67 h 67"/>
                <a:gd name="T18" fmla="*/ 4 w 19"/>
                <a:gd name="T19" fmla="*/ 67 h 67"/>
                <a:gd name="T20" fmla="*/ 1 w 19"/>
                <a:gd name="T21" fmla="*/ 67 h 67"/>
                <a:gd name="T22" fmla="*/ 0 w 19"/>
                <a:gd name="T23" fmla="*/ 67 h 67"/>
                <a:gd name="T24" fmla="*/ 4 w 19"/>
                <a:gd name="T25" fmla="*/ 66 h 67"/>
                <a:gd name="T26" fmla="*/ 11 w 19"/>
                <a:gd name="T27" fmla="*/ 63 h 67"/>
                <a:gd name="T28" fmla="*/ 14 w 19"/>
                <a:gd name="T29" fmla="*/ 52 h 67"/>
                <a:gd name="T30" fmla="*/ 14 w 19"/>
                <a:gd name="T31" fmla="*/ 45 h 67"/>
                <a:gd name="T32" fmla="*/ 14 w 19"/>
                <a:gd name="T33" fmla="*/ 38 h 67"/>
                <a:gd name="T34" fmla="*/ 15 w 19"/>
                <a:gd name="T35" fmla="*/ 24 h 67"/>
                <a:gd name="T36" fmla="*/ 15 w 19"/>
                <a:gd name="T37" fmla="*/ 12 h 67"/>
                <a:gd name="T38" fmla="*/ 16 w 19"/>
                <a:gd name="T39" fmla="*/ 3 h 67"/>
                <a:gd name="T40" fmla="*/ 16 w 19"/>
                <a:gd name="T4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67">
                  <a:moveTo>
                    <a:pt x="16" y="0"/>
                  </a:moveTo>
                  <a:cubicBezTo>
                    <a:pt x="16" y="0"/>
                    <a:pt x="16" y="1"/>
                    <a:pt x="17" y="3"/>
                  </a:cubicBezTo>
                  <a:cubicBezTo>
                    <a:pt x="17" y="5"/>
                    <a:pt x="17" y="8"/>
                    <a:pt x="18" y="12"/>
                  </a:cubicBezTo>
                  <a:cubicBezTo>
                    <a:pt x="18" y="15"/>
                    <a:pt x="18" y="20"/>
                    <a:pt x="18" y="24"/>
                  </a:cubicBezTo>
                  <a:cubicBezTo>
                    <a:pt x="19" y="29"/>
                    <a:pt x="18" y="33"/>
                    <a:pt x="18" y="38"/>
                  </a:cubicBezTo>
                  <a:cubicBezTo>
                    <a:pt x="18" y="43"/>
                    <a:pt x="18" y="48"/>
                    <a:pt x="17" y="52"/>
                  </a:cubicBezTo>
                  <a:cubicBezTo>
                    <a:pt x="17" y="55"/>
                    <a:pt x="17" y="57"/>
                    <a:pt x="16" y="59"/>
                  </a:cubicBezTo>
                  <a:cubicBezTo>
                    <a:pt x="15" y="61"/>
                    <a:pt x="14" y="63"/>
                    <a:pt x="12" y="64"/>
                  </a:cubicBezTo>
                  <a:cubicBezTo>
                    <a:pt x="11" y="66"/>
                    <a:pt x="9" y="66"/>
                    <a:pt x="8" y="67"/>
                  </a:cubicBezTo>
                  <a:cubicBezTo>
                    <a:pt x="6" y="67"/>
                    <a:pt x="5" y="67"/>
                    <a:pt x="4" y="67"/>
                  </a:cubicBezTo>
                  <a:cubicBezTo>
                    <a:pt x="3" y="67"/>
                    <a:pt x="2" y="67"/>
                    <a:pt x="1" y="67"/>
                  </a:cubicBezTo>
                  <a:cubicBezTo>
                    <a:pt x="1" y="67"/>
                    <a:pt x="0" y="67"/>
                    <a:pt x="0" y="67"/>
                  </a:cubicBezTo>
                  <a:cubicBezTo>
                    <a:pt x="0" y="67"/>
                    <a:pt x="2" y="67"/>
                    <a:pt x="4" y="66"/>
                  </a:cubicBezTo>
                  <a:cubicBezTo>
                    <a:pt x="6" y="66"/>
                    <a:pt x="8" y="65"/>
                    <a:pt x="11" y="63"/>
                  </a:cubicBezTo>
                  <a:cubicBezTo>
                    <a:pt x="13" y="60"/>
                    <a:pt x="14" y="56"/>
                    <a:pt x="14" y="52"/>
                  </a:cubicBezTo>
                  <a:cubicBezTo>
                    <a:pt x="14" y="50"/>
                    <a:pt x="14" y="47"/>
                    <a:pt x="14" y="45"/>
                  </a:cubicBezTo>
                  <a:cubicBezTo>
                    <a:pt x="14" y="43"/>
                    <a:pt x="14" y="40"/>
                    <a:pt x="14" y="38"/>
                  </a:cubicBezTo>
                  <a:cubicBezTo>
                    <a:pt x="14" y="33"/>
                    <a:pt x="15" y="29"/>
                    <a:pt x="15" y="24"/>
                  </a:cubicBezTo>
                  <a:cubicBezTo>
                    <a:pt x="15" y="20"/>
                    <a:pt x="15" y="15"/>
                    <a:pt x="15" y="12"/>
                  </a:cubicBezTo>
                  <a:cubicBezTo>
                    <a:pt x="15" y="8"/>
                    <a:pt x="16" y="5"/>
                    <a:pt x="16" y="3"/>
                  </a:cubicBezTo>
                  <a:cubicBezTo>
                    <a:pt x="16" y="1"/>
                    <a:pt x="16" y="0"/>
                    <a:pt x="16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0" name="íŝľïdê"/>
            <p:cNvSpPr/>
            <p:nvPr/>
          </p:nvSpPr>
          <p:spPr bwMode="auto">
            <a:xfrm>
              <a:off x="6162675" y="4567238"/>
              <a:ext cx="69850" cy="82550"/>
            </a:xfrm>
            <a:custGeom>
              <a:avLst/>
              <a:gdLst>
                <a:gd name="T0" fmla="*/ 2 w 26"/>
                <a:gd name="T1" fmla="*/ 0 h 31"/>
                <a:gd name="T2" fmla="*/ 2 w 26"/>
                <a:gd name="T3" fmla="*/ 2 h 31"/>
                <a:gd name="T4" fmla="*/ 3 w 26"/>
                <a:gd name="T5" fmla="*/ 7 h 31"/>
                <a:gd name="T6" fmla="*/ 4 w 26"/>
                <a:gd name="T7" fmla="*/ 10 h 31"/>
                <a:gd name="T8" fmla="*/ 5 w 26"/>
                <a:gd name="T9" fmla="*/ 13 h 31"/>
                <a:gd name="T10" fmla="*/ 6 w 26"/>
                <a:gd name="T11" fmla="*/ 17 h 31"/>
                <a:gd name="T12" fmla="*/ 9 w 26"/>
                <a:gd name="T13" fmla="*/ 20 h 31"/>
                <a:gd name="T14" fmla="*/ 11 w 26"/>
                <a:gd name="T15" fmla="*/ 23 h 31"/>
                <a:gd name="T16" fmla="*/ 14 w 26"/>
                <a:gd name="T17" fmla="*/ 26 h 31"/>
                <a:gd name="T18" fmla="*/ 15 w 26"/>
                <a:gd name="T19" fmla="*/ 27 h 31"/>
                <a:gd name="T20" fmla="*/ 16 w 26"/>
                <a:gd name="T21" fmla="*/ 27 h 31"/>
                <a:gd name="T22" fmla="*/ 19 w 26"/>
                <a:gd name="T23" fmla="*/ 28 h 31"/>
                <a:gd name="T24" fmla="*/ 24 w 26"/>
                <a:gd name="T25" fmla="*/ 29 h 31"/>
                <a:gd name="T26" fmla="*/ 26 w 26"/>
                <a:gd name="T27" fmla="*/ 30 h 31"/>
                <a:gd name="T28" fmla="*/ 24 w 26"/>
                <a:gd name="T29" fmla="*/ 30 h 31"/>
                <a:gd name="T30" fmla="*/ 19 w 26"/>
                <a:gd name="T31" fmla="*/ 31 h 31"/>
                <a:gd name="T32" fmla="*/ 16 w 26"/>
                <a:gd name="T33" fmla="*/ 30 h 31"/>
                <a:gd name="T34" fmla="*/ 14 w 26"/>
                <a:gd name="T35" fmla="*/ 29 h 31"/>
                <a:gd name="T36" fmla="*/ 12 w 26"/>
                <a:gd name="T37" fmla="*/ 28 h 31"/>
                <a:gd name="T38" fmla="*/ 8 w 26"/>
                <a:gd name="T39" fmla="*/ 26 h 31"/>
                <a:gd name="T40" fmla="*/ 5 w 26"/>
                <a:gd name="T41" fmla="*/ 22 h 31"/>
                <a:gd name="T42" fmla="*/ 3 w 26"/>
                <a:gd name="T43" fmla="*/ 19 h 31"/>
                <a:gd name="T44" fmla="*/ 1 w 26"/>
                <a:gd name="T45" fmla="*/ 15 h 31"/>
                <a:gd name="T46" fmla="*/ 1 w 26"/>
                <a:gd name="T47" fmla="*/ 11 h 31"/>
                <a:gd name="T48" fmla="*/ 1 w 26"/>
                <a:gd name="T49" fmla="*/ 7 h 31"/>
                <a:gd name="T50" fmla="*/ 1 w 26"/>
                <a:gd name="T51" fmla="*/ 4 h 31"/>
                <a:gd name="T52" fmla="*/ 2 w 26"/>
                <a:gd name="T53" fmla="*/ 2 h 31"/>
                <a:gd name="T54" fmla="*/ 2 w 26"/>
                <a:gd name="T5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31">
                  <a:moveTo>
                    <a:pt x="2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2" y="3"/>
                    <a:pt x="3" y="5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4" y="11"/>
                    <a:pt x="4" y="12"/>
                    <a:pt x="5" y="13"/>
                  </a:cubicBezTo>
                  <a:cubicBezTo>
                    <a:pt x="5" y="14"/>
                    <a:pt x="6" y="16"/>
                    <a:pt x="6" y="17"/>
                  </a:cubicBezTo>
                  <a:cubicBezTo>
                    <a:pt x="7" y="18"/>
                    <a:pt x="8" y="19"/>
                    <a:pt x="9" y="20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2" y="24"/>
                    <a:pt x="13" y="25"/>
                    <a:pt x="14" y="26"/>
                  </a:cubicBezTo>
                  <a:cubicBezTo>
                    <a:pt x="14" y="26"/>
                    <a:pt x="15" y="26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9" y="28"/>
                    <a:pt x="19" y="28"/>
                  </a:cubicBezTo>
                  <a:cubicBezTo>
                    <a:pt x="21" y="29"/>
                    <a:pt x="23" y="29"/>
                    <a:pt x="24" y="29"/>
                  </a:cubicBezTo>
                  <a:cubicBezTo>
                    <a:pt x="26" y="29"/>
                    <a:pt x="26" y="30"/>
                    <a:pt x="26" y="30"/>
                  </a:cubicBezTo>
                  <a:cubicBezTo>
                    <a:pt x="26" y="30"/>
                    <a:pt x="26" y="30"/>
                    <a:pt x="24" y="30"/>
                  </a:cubicBezTo>
                  <a:cubicBezTo>
                    <a:pt x="23" y="30"/>
                    <a:pt x="21" y="31"/>
                    <a:pt x="19" y="31"/>
                  </a:cubicBezTo>
                  <a:cubicBezTo>
                    <a:pt x="18" y="30"/>
                    <a:pt x="17" y="31"/>
                    <a:pt x="16" y="30"/>
                  </a:cubicBezTo>
                  <a:cubicBezTo>
                    <a:pt x="15" y="30"/>
                    <a:pt x="14" y="30"/>
                    <a:pt x="14" y="29"/>
                  </a:cubicBezTo>
                  <a:cubicBezTo>
                    <a:pt x="13" y="29"/>
                    <a:pt x="12" y="29"/>
                    <a:pt x="12" y="28"/>
                  </a:cubicBezTo>
                  <a:cubicBezTo>
                    <a:pt x="10" y="28"/>
                    <a:pt x="9" y="27"/>
                    <a:pt x="8" y="26"/>
                  </a:cubicBezTo>
                  <a:cubicBezTo>
                    <a:pt x="7" y="24"/>
                    <a:pt x="6" y="23"/>
                    <a:pt x="5" y="22"/>
                  </a:cubicBezTo>
                  <a:cubicBezTo>
                    <a:pt x="5" y="21"/>
                    <a:pt x="4" y="20"/>
                    <a:pt x="3" y="19"/>
                  </a:cubicBezTo>
                  <a:cubicBezTo>
                    <a:pt x="2" y="17"/>
                    <a:pt x="2" y="16"/>
                    <a:pt x="1" y="15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1" name="ï$líḍe"/>
            <p:cNvSpPr/>
            <p:nvPr/>
          </p:nvSpPr>
          <p:spPr bwMode="auto">
            <a:xfrm>
              <a:off x="5864225" y="4564063"/>
              <a:ext cx="63500" cy="82550"/>
            </a:xfrm>
            <a:custGeom>
              <a:avLst/>
              <a:gdLst>
                <a:gd name="T0" fmla="*/ 0 w 24"/>
                <a:gd name="T1" fmla="*/ 30 h 31"/>
                <a:gd name="T2" fmla="*/ 2 w 24"/>
                <a:gd name="T3" fmla="*/ 30 h 31"/>
                <a:gd name="T4" fmla="*/ 4 w 24"/>
                <a:gd name="T5" fmla="*/ 29 h 31"/>
                <a:gd name="T6" fmla="*/ 6 w 24"/>
                <a:gd name="T7" fmla="*/ 28 h 31"/>
                <a:gd name="T8" fmla="*/ 9 w 24"/>
                <a:gd name="T9" fmla="*/ 27 h 31"/>
                <a:gd name="T10" fmla="*/ 12 w 24"/>
                <a:gd name="T11" fmla="*/ 25 h 31"/>
                <a:gd name="T12" fmla="*/ 14 w 24"/>
                <a:gd name="T13" fmla="*/ 23 h 31"/>
                <a:gd name="T14" fmla="*/ 16 w 24"/>
                <a:gd name="T15" fmla="*/ 20 h 31"/>
                <a:gd name="T16" fmla="*/ 18 w 24"/>
                <a:gd name="T17" fmla="*/ 16 h 31"/>
                <a:gd name="T18" fmla="*/ 20 w 24"/>
                <a:gd name="T19" fmla="*/ 13 h 31"/>
                <a:gd name="T20" fmla="*/ 21 w 24"/>
                <a:gd name="T21" fmla="*/ 6 h 31"/>
                <a:gd name="T22" fmla="*/ 22 w 24"/>
                <a:gd name="T23" fmla="*/ 2 h 31"/>
                <a:gd name="T24" fmla="*/ 23 w 24"/>
                <a:gd name="T25" fmla="*/ 0 h 31"/>
                <a:gd name="T26" fmla="*/ 23 w 24"/>
                <a:gd name="T27" fmla="*/ 2 h 31"/>
                <a:gd name="T28" fmla="*/ 24 w 24"/>
                <a:gd name="T29" fmla="*/ 7 h 31"/>
                <a:gd name="T30" fmla="*/ 23 w 24"/>
                <a:gd name="T31" fmla="*/ 14 h 31"/>
                <a:gd name="T32" fmla="*/ 22 w 24"/>
                <a:gd name="T33" fmla="*/ 18 h 31"/>
                <a:gd name="T34" fmla="*/ 20 w 24"/>
                <a:gd name="T35" fmla="*/ 22 h 31"/>
                <a:gd name="T36" fmla="*/ 17 w 24"/>
                <a:gd name="T37" fmla="*/ 25 h 31"/>
                <a:gd name="T38" fmla="*/ 14 w 24"/>
                <a:gd name="T39" fmla="*/ 28 h 31"/>
                <a:gd name="T40" fmla="*/ 10 w 24"/>
                <a:gd name="T41" fmla="*/ 30 h 31"/>
                <a:gd name="T42" fmla="*/ 7 w 24"/>
                <a:gd name="T43" fmla="*/ 31 h 31"/>
                <a:gd name="T44" fmla="*/ 4 w 24"/>
                <a:gd name="T45" fmla="*/ 31 h 31"/>
                <a:gd name="T46" fmla="*/ 2 w 24"/>
                <a:gd name="T47" fmla="*/ 30 h 31"/>
                <a:gd name="T48" fmla="*/ 0 w 24"/>
                <a:gd name="T4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1">
                  <a:moveTo>
                    <a:pt x="0" y="30"/>
                  </a:moveTo>
                  <a:cubicBezTo>
                    <a:pt x="0" y="30"/>
                    <a:pt x="0" y="30"/>
                    <a:pt x="2" y="30"/>
                  </a:cubicBezTo>
                  <a:cubicBezTo>
                    <a:pt x="2" y="29"/>
                    <a:pt x="3" y="29"/>
                    <a:pt x="4" y="29"/>
                  </a:cubicBezTo>
                  <a:cubicBezTo>
                    <a:pt x="5" y="29"/>
                    <a:pt x="5" y="29"/>
                    <a:pt x="6" y="28"/>
                  </a:cubicBezTo>
                  <a:cubicBezTo>
                    <a:pt x="7" y="28"/>
                    <a:pt x="8" y="28"/>
                    <a:pt x="9" y="27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3" y="24"/>
                    <a:pt x="13" y="23"/>
                    <a:pt x="14" y="23"/>
                  </a:cubicBezTo>
                  <a:cubicBezTo>
                    <a:pt x="15" y="22"/>
                    <a:pt x="16" y="21"/>
                    <a:pt x="16" y="20"/>
                  </a:cubicBezTo>
                  <a:cubicBezTo>
                    <a:pt x="17" y="19"/>
                    <a:pt x="18" y="17"/>
                    <a:pt x="18" y="16"/>
                  </a:cubicBezTo>
                  <a:cubicBezTo>
                    <a:pt x="19" y="15"/>
                    <a:pt x="19" y="14"/>
                    <a:pt x="20" y="13"/>
                  </a:cubicBezTo>
                  <a:cubicBezTo>
                    <a:pt x="20" y="11"/>
                    <a:pt x="21" y="8"/>
                    <a:pt x="21" y="6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2"/>
                  </a:cubicBezTo>
                  <a:cubicBezTo>
                    <a:pt x="23" y="3"/>
                    <a:pt x="24" y="5"/>
                    <a:pt x="24" y="7"/>
                  </a:cubicBezTo>
                  <a:cubicBezTo>
                    <a:pt x="24" y="9"/>
                    <a:pt x="24" y="11"/>
                    <a:pt x="23" y="14"/>
                  </a:cubicBezTo>
                  <a:cubicBezTo>
                    <a:pt x="23" y="15"/>
                    <a:pt x="22" y="16"/>
                    <a:pt x="22" y="18"/>
                  </a:cubicBezTo>
                  <a:cubicBezTo>
                    <a:pt x="21" y="19"/>
                    <a:pt x="21" y="20"/>
                    <a:pt x="20" y="22"/>
                  </a:cubicBezTo>
                  <a:cubicBezTo>
                    <a:pt x="19" y="23"/>
                    <a:pt x="18" y="24"/>
                    <a:pt x="17" y="25"/>
                  </a:cubicBezTo>
                  <a:cubicBezTo>
                    <a:pt x="16" y="26"/>
                    <a:pt x="15" y="27"/>
                    <a:pt x="14" y="28"/>
                  </a:cubicBezTo>
                  <a:cubicBezTo>
                    <a:pt x="13" y="29"/>
                    <a:pt x="11" y="29"/>
                    <a:pt x="10" y="30"/>
                  </a:cubicBezTo>
                  <a:cubicBezTo>
                    <a:pt x="9" y="30"/>
                    <a:pt x="8" y="30"/>
                    <a:pt x="7" y="31"/>
                  </a:cubicBezTo>
                  <a:cubicBezTo>
                    <a:pt x="6" y="31"/>
                    <a:pt x="5" y="31"/>
                    <a:pt x="4" y="31"/>
                  </a:cubicBezTo>
                  <a:cubicBezTo>
                    <a:pt x="3" y="31"/>
                    <a:pt x="2" y="30"/>
                    <a:pt x="2" y="30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2" name="ísļíḋe"/>
            <p:cNvSpPr/>
            <p:nvPr/>
          </p:nvSpPr>
          <p:spPr bwMode="auto">
            <a:xfrm>
              <a:off x="5848350" y="4475163"/>
              <a:ext cx="407987" cy="71438"/>
            </a:xfrm>
            <a:custGeom>
              <a:avLst/>
              <a:gdLst>
                <a:gd name="T0" fmla="*/ 0 w 257"/>
                <a:gd name="T1" fmla="*/ 43 h 45"/>
                <a:gd name="T2" fmla="*/ 0 w 257"/>
                <a:gd name="T3" fmla="*/ 0 h 45"/>
                <a:gd name="T4" fmla="*/ 257 w 257"/>
                <a:gd name="T5" fmla="*/ 1 h 45"/>
                <a:gd name="T6" fmla="*/ 257 w 257"/>
                <a:gd name="T7" fmla="*/ 45 h 45"/>
                <a:gd name="T8" fmla="*/ 0 w 257"/>
                <a:gd name="T9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45">
                  <a:moveTo>
                    <a:pt x="0" y="43"/>
                  </a:moveTo>
                  <a:lnTo>
                    <a:pt x="0" y="0"/>
                  </a:lnTo>
                  <a:lnTo>
                    <a:pt x="257" y="1"/>
                  </a:lnTo>
                  <a:lnTo>
                    <a:pt x="257" y="45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312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3" name="ïšlíďê"/>
            <p:cNvSpPr/>
            <p:nvPr/>
          </p:nvSpPr>
          <p:spPr bwMode="auto">
            <a:xfrm>
              <a:off x="5899150" y="4464050"/>
              <a:ext cx="26987" cy="90488"/>
            </a:xfrm>
            <a:custGeom>
              <a:avLst/>
              <a:gdLst>
                <a:gd name="T0" fmla="*/ 10 w 10"/>
                <a:gd name="T1" fmla="*/ 34 h 34"/>
                <a:gd name="T2" fmla="*/ 10 w 10"/>
                <a:gd name="T3" fmla="*/ 0 h 34"/>
                <a:gd name="T4" fmla="*/ 0 w 10"/>
                <a:gd name="T5" fmla="*/ 0 h 34"/>
                <a:gd name="T6" fmla="*/ 0 w 10"/>
                <a:gd name="T7" fmla="*/ 34 h 34"/>
                <a:gd name="T8" fmla="*/ 10 w 10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4">
                  <a:moveTo>
                    <a:pt x="10" y="34"/>
                  </a:moveTo>
                  <a:cubicBezTo>
                    <a:pt x="10" y="23"/>
                    <a:pt x="10" y="7"/>
                    <a:pt x="10" y="0"/>
                  </a:cubicBezTo>
                  <a:cubicBezTo>
                    <a:pt x="7" y="0"/>
                    <a:pt x="4" y="1"/>
                    <a:pt x="0" y="0"/>
                  </a:cubicBezTo>
                  <a:cubicBezTo>
                    <a:pt x="0" y="11"/>
                    <a:pt x="0" y="24"/>
                    <a:pt x="0" y="34"/>
                  </a:cubicBezTo>
                  <a:lnTo>
                    <a:pt x="10" y="3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4" name="iṧliḑè"/>
            <p:cNvSpPr/>
            <p:nvPr/>
          </p:nvSpPr>
          <p:spPr bwMode="auto">
            <a:xfrm>
              <a:off x="6143625" y="4467225"/>
              <a:ext cx="30162" cy="87313"/>
            </a:xfrm>
            <a:custGeom>
              <a:avLst/>
              <a:gdLst>
                <a:gd name="T0" fmla="*/ 10 w 11"/>
                <a:gd name="T1" fmla="*/ 33 h 33"/>
                <a:gd name="T2" fmla="*/ 10 w 11"/>
                <a:gd name="T3" fmla="*/ 0 h 33"/>
                <a:gd name="T4" fmla="*/ 1 w 11"/>
                <a:gd name="T5" fmla="*/ 0 h 33"/>
                <a:gd name="T6" fmla="*/ 0 w 11"/>
                <a:gd name="T7" fmla="*/ 33 h 33"/>
                <a:gd name="T8" fmla="*/ 10 w 1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0" y="33"/>
                  </a:moveTo>
                  <a:cubicBezTo>
                    <a:pt x="10" y="23"/>
                    <a:pt x="11" y="6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0" y="11"/>
                    <a:pt x="0" y="23"/>
                    <a:pt x="0" y="33"/>
                  </a:cubicBezTo>
                  <a:lnTo>
                    <a:pt x="10" y="3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5" name="ïšļïḍê"/>
            <p:cNvSpPr/>
            <p:nvPr/>
          </p:nvSpPr>
          <p:spPr bwMode="auto">
            <a:xfrm>
              <a:off x="5986463" y="4467225"/>
              <a:ext cx="112712" cy="88900"/>
            </a:xfrm>
            <a:custGeom>
              <a:avLst/>
              <a:gdLst>
                <a:gd name="T0" fmla="*/ 0 w 42"/>
                <a:gd name="T1" fmla="*/ 34 h 34"/>
                <a:gd name="T2" fmla="*/ 1 w 42"/>
                <a:gd name="T3" fmla="*/ 0 h 34"/>
                <a:gd name="T4" fmla="*/ 42 w 42"/>
                <a:gd name="T5" fmla="*/ 0 h 34"/>
                <a:gd name="T6" fmla="*/ 42 w 42"/>
                <a:gd name="T7" fmla="*/ 34 h 34"/>
                <a:gd name="T8" fmla="*/ 0 w 42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4">
                  <a:moveTo>
                    <a:pt x="0" y="34"/>
                  </a:moveTo>
                  <a:cubicBezTo>
                    <a:pt x="0" y="28"/>
                    <a:pt x="1" y="1"/>
                    <a:pt x="1" y="0"/>
                  </a:cubicBezTo>
                  <a:cubicBezTo>
                    <a:pt x="3" y="0"/>
                    <a:pt x="34" y="0"/>
                    <a:pt x="42" y="0"/>
                  </a:cubicBezTo>
                  <a:cubicBezTo>
                    <a:pt x="42" y="3"/>
                    <a:pt x="42" y="22"/>
                    <a:pt x="42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6" name="íşļídê"/>
            <p:cNvSpPr/>
            <p:nvPr/>
          </p:nvSpPr>
          <p:spPr bwMode="auto">
            <a:xfrm>
              <a:off x="3262313" y="1982788"/>
              <a:ext cx="5243512" cy="4000500"/>
            </a:xfrm>
            <a:custGeom>
              <a:avLst/>
              <a:gdLst>
                <a:gd name="T0" fmla="*/ 1875 w 1969"/>
                <a:gd name="T1" fmla="*/ 125 h 1504"/>
                <a:gd name="T2" fmla="*/ 1888 w 1969"/>
                <a:gd name="T3" fmla="*/ 216 h 1504"/>
                <a:gd name="T4" fmla="*/ 1969 w 1969"/>
                <a:gd name="T5" fmla="*/ 0 h 1504"/>
                <a:gd name="T6" fmla="*/ 1755 w 1969"/>
                <a:gd name="T7" fmla="*/ 109 h 1504"/>
                <a:gd name="T8" fmla="*/ 1843 w 1969"/>
                <a:gd name="T9" fmla="*/ 108 h 1504"/>
                <a:gd name="T10" fmla="*/ 1825 w 1969"/>
                <a:gd name="T11" fmla="*/ 122 h 1504"/>
                <a:gd name="T12" fmla="*/ 1785 w 1969"/>
                <a:gd name="T13" fmla="*/ 155 h 1504"/>
                <a:gd name="T14" fmla="*/ 1742 w 1969"/>
                <a:gd name="T15" fmla="*/ 189 h 1504"/>
                <a:gd name="T16" fmla="*/ 1727 w 1969"/>
                <a:gd name="T17" fmla="*/ 202 h 1504"/>
                <a:gd name="T18" fmla="*/ 1689 w 1969"/>
                <a:gd name="T19" fmla="*/ 217 h 1504"/>
                <a:gd name="T20" fmla="*/ 1560 w 1969"/>
                <a:gd name="T21" fmla="*/ 256 h 1504"/>
                <a:gd name="T22" fmla="*/ 1503 w 1969"/>
                <a:gd name="T23" fmla="*/ 273 h 1504"/>
                <a:gd name="T24" fmla="*/ 1429 w 1969"/>
                <a:gd name="T25" fmla="*/ 333 h 1504"/>
                <a:gd name="T26" fmla="*/ 1294 w 1969"/>
                <a:gd name="T27" fmla="*/ 448 h 1504"/>
                <a:gd name="T28" fmla="*/ 1249 w 1969"/>
                <a:gd name="T29" fmla="*/ 457 h 1504"/>
                <a:gd name="T30" fmla="*/ 1014 w 1969"/>
                <a:gd name="T31" fmla="*/ 476 h 1504"/>
                <a:gd name="T32" fmla="*/ 841 w 1969"/>
                <a:gd name="T33" fmla="*/ 494 h 1504"/>
                <a:gd name="T34" fmla="*/ 826 w 1969"/>
                <a:gd name="T35" fmla="*/ 510 h 1504"/>
                <a:gd name="T36" fmla="*/ 800 w 1969"/>
                <a:gd name="T37" fmla="*/ 585 h 1504"/>
                <a:gd name="T38" fmla="*/ 775 w 1969"/>
                <a:gd name="T39" fmla="*/ 669 h 1504"/>
                <a:gd name="T40" fmla="*/ 659 w 1969"/>
                <a:gd name="T41" fmla="*/ 810 h 1504"/>
                <a:gd name="T42" fmla="*/ 583 w 1969"/>
                <a:gd name="T43" fmla="*/ 818 h 1504"/>
                <a:gd name="T44" fmla="*/ 525 w 1969"/>
                <a:gd name="T45" fmla="*/ 825 h 1504"/>
                <a:gd name="T46" fmla="*/ 390 w 1969"/>
                <a:gd name="T47" fmla="*/ 1047 h 1504"/>
                <a:gd name="T48" fmla="*/ 0 w 1969"/>
                <a:gd name="T49" fmla="*/ 1434 h 1504"/>
                <a:gd name="T50" fmla="*/ 0 w 1969"/>
                <a:gd name="T51" fmla="*/ 1504 h 1504"/>
                <a:gd name="T52" fmla="*/ 422 w 1969"/>
                <a:gd name="T53" fmla="*/ 1078 h 1504"/>
                <a:gd name="T54" fmla="*/ 543 w 1969"/>
                <a:gd name="T55" fmla="*/ 872 h 1504"/>
                <a:gd name="T56" fmla="*/ 633 w 1969"/>
                <a:gd name="T57" fmla="*/ 865 h 1504"/>
                <a:gd name="T58" fmla="*/ 699 w 1969"/>
                <a:gd name="T59" fmla="*/ 838 h 1504"/>
                <a:gd name="T60" fmla="*/ 768 w 1969"/>
                <a:gd name="T61" fmla="*/ 753 h 1504"/>
                <a:gd name="T62" fmla="*/ 802 w 1969"/>
                <a:gd name="T63" fmla="*/ 706 h 1504"/>
                <a:gd name="T64" fmla="*/ 825 w 1969"/>
                <a:gd name="T65" fmla="*/ 665 h 1504"/>
                <a:gd name="T66" fmla="*/ 835 w 1969"/>
                <a:gd name="T67" fmla="*/ 625 h 1504"/>
                <a:gd name="T68" fmla="*/ 851 w 1969"/>
                <a:gd name="T69" fmla="*/ 564 h 1504"/>
                <a:gd name="T70" fmla="*/ 856 w 1969"/>
                <a:gd name="T71" fmla="*/ 550 h 1504"/>
                <a:gd name="T72" fmla="*/ 906 w 1969"/>
                <a:gd name="T73" fmla="*/ 531 h 1504"/>
                <a:gd name="T74" fmla="*/ 1006 w 1969"/>
                <a:gd name="T75" fmla="*/ 522 h 1504"/>
                <a:gd name="T76" fmla="*/ 1240 w 1969"/>
                <a:gd name="T77" fmla="*/ 500 h 1504"/>
                <a:gd name="T78" fmla="*/ 1280 w 1969"/>
                <a:gd name="T79" fmla="*/ 497 h 1504"/>
                <a:gd name="T80" fmla="*/ 1318 w 1969"/>
                <a:gd name="T81" fmla="*/ 489 h 1504"/>
                <a:gd name="T82" fmla="*/ 1367 w 1969"/>
                <a:gd name="T83" fmla="*/ 447 h 1504"/>
                <a:gd name="T84" fmla="*/ 1462 w 1969"/>
                <a:gd name="T85" fmla="*/ 364 h 1504"/>
                <a:gd name="T86" fmla="*/ 1502 w 1969"/>
                <a:gd name="T87" fmla="*/ 332 h 1504"/>
                <a:gd name="T88" fmla="*/ 1549 w 1969"/>
                <a:gd name="T89" fmla="*/ 312 h 1504"/>
                <a:gd name="T90" fmla="*/ 1664 w 1969"/>
                <a:gd name="T91" fmla="*/ 270 h 1504"/>
                <a:gd name="T92" fmla="*/ 1780 w 1969"/>
                <a:gd name="T93" fmla="*/ 223 h 1504"/>
                <a:gd name="T94" fmla="*/ 1815 w 1969"/>
                <a:gd name="T95" fmla="*/ 187 h 1504"/>
                <a:gd name="T96" fmla="*/ 1856 w 1969"/>
                <a:gd name="T97" fmla="*/ 145 h 1504"/>
                <a:gd name="T98" fmla="*/ 1875 w 1969"/>
                <a:gd name="T99" fmla="*/ 125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69" h="1504">
                  <a:moveTo>
                    <a:pt x="1875" y="125"/>
                  </a:moveTo>
                  <a:cubicBezTo>
                    <a:pt x="1888" y="216"/>
                    <a:pt x="1888" y="216"/>
                    <a:pt x="1888" y="216"/>
                  </a:cubicBezTo>
                  <a:cubicBezTo>
                    <a:pt x="1969" y="0"/>
                    <a:pt x="1969" y="0"/>
                    <a:pt x="1969" y="0"/>
                  </a:cubicBezTo>
                  <a:cubicBezTo>
                    <a:pt x="1755" y="109"/>
                    <a:pt x="1755" y="109"/>
                    <a:pt x="1755" y="109"/>
                  </a:cubicBezTo>
                  <a:cubicBezTo>
                    <a:pt x="1843" y="108"/>
                    <a:pt x="1843" y="108"/>
                    <a:pt x="1843" y="108"/>
                  </a:cubicBezTo>
                  <a:cubicBezTo>
                    <a:pt x="1839" y="108"/>
                    <a:pt x="1828" y="120"/>
                    <a:pt x="1825" y="122"/>
                  </a:cubicBezTo>
                  <a:cubicBezTo>
                    <a:pt x="1811" y="133"/>
                    <a:pt x="1798" y="144"/>
                    <a:pt x="1785" y="155"/>
                  </a:cubicBezTo>
                  <a:cubicBezTo>
                    <a:pt x="1771" y="167"/>
                    <a:pt x="1757" y="178"/>
                    <a:pt x="1742" y="189"/>
                  </a:cubicBezTo>
                  <a:cubicBezTo>
                    <a:pt x="1737" y="194"/>
                    <a:pt x="1732" y="198"/>
                    <a:pt x="1727" y="202"/>
                  </a:cubicBezTo>
                  <a:cubicBezTo>
                    <a:pt x="1718" y="210"/>
                    <a:pt x="1699" y="213"/>
                    <a:pt x="1689" y="217"/>
                  </a:cubicBezTo>
                  <a:cubicBezTo>
                    <a:pt x="1646" y="231"/>
                    <a:pt x="1603" y="243"/>
                    <a:pt x="1560" y="256"/>
                  </a:cubicBezTo>
                  <a:cubicBezTo>
                    <a:pt x="1541" y="262"/>
                    <a:pt x="1521" y="266"/>
                    <a:pt x="1503" y="273"/>
                  </a:cubicBezTo>
                  <a:cubicBezTo>
                    <a:pt x="1474" y="284"/>
                    <a:pt x="1451" y="313"/>
                    <a:pt x="1429" y="333"/>
                  </a:cubicBezTo>
                  <a:cubicBezTo>
                    <a:pt x="1398" y="360"/>
                    <a:pt x="1310" y="441"/>
                    <a:pt x="1294" y="448"/>
                  </a:cubicBezTo>
                  <a:cubicBezTo>
                    <a:pt x="1280" y="455"/>
                    <a:pt x="1265" y="455"/>
                    <a:pt x="1249" y="457"/>
                  </a:cubicBezTo>
                  <a:cubicBezTo>
                    <a:pt x="1171" y="463"/>
                    <a:pt x="1093" y="469"/>
                    <a:pt x="1014" y="476"/>
                  </a:cubicBezTo>
                  <a:cubicBezTo>
                    <a:pt x="982" y="478"/>
                    <a:pt x="848" y="488"/>
                    <a:pt x="841" y="494"/>
                  </a:cubicBezTo>
                  <a:cubicBezTo>
                    <a:pt x="834" y="498"/>
                    <a:pt x="830" y="503"/>
                    <a:pt x="826" y="510"/>
                  </a:cubicBezTo>
                  <a:cubicBezTo>
                    <a:pt x="812" y="531"/>
                    <a:pt x="807" y="560"/>
                    <a:pt x="800" y="585"/>
                  </a:cubicBezTo>
                  <a:cubicBezTo>
                    <a:pt x="793" y="612"/>
                    <a:pt x="790" y="645"/>
                    <a:pt x="775" y="669"/>
                  </a:cubicBezTo>
                  <a:cubicBezTo>
                    <a:pt x="767" y="682"/>
                    <a:pt x="680" y="802"/>
                    <a:pt x="659" y="810"/>
                  </a:cubicBezTo>
                  <a:cubicBezTo>
                    <a:pt x="637" y="818"/>
                    <a:pt x="606" y="818"/>
                    <a:pt x="583" y="818"/>
                  </a:cubicBezTo>
                  <a:cubicBezTo>
                    <a:pt x="568" y="819"/>
                    <a:pt x="537" y="815"/>
                    <a:pt x="525" y="825"/>
                  </a:cubicBezTo>
                  <a:cubicBezTo>
                    <a:pt x="512" y="836"/>
                    <a:pt x="410" y="1018"/>
                    <a:pt x="390" y="1047"/>
                  </a:cubicBezTo>
                  <a:cubicBezTo>
                    <a:pt x="370" y="1077"/>
                    <a:pt x="0" y="1434"/>
                    <a:pt x="0" y="1434"/>
                  </a:cubicBezTo>
                  <a:cubicBezTo>
                    <a:pt x="0" y="1504"/>
                    <a:pt x="0" y="1504"/>
                    <a:pt x="0" y="1504"/>
                  </a:cubicBezTo>
                  <a:cubicBezTo>
                    <a:pt x="422" y="1078"/>
                    <a:pt x="422" y="1078"/>
                    <a:pt x="422" y="1078"/>
                  </a:cubicBezTo>
                  <a:cubicBezTo>
                    <a:pt x="422" y="1078"/>
                    <a:pt x="537" y="877"/>
                    <a:pt x="543" y="872"/>
                  </a:cubicBezTo>
                  <a:cubicBezTo>
                    <a:pt x="549" y="868"/>
                    <a:pt x="554" y="864"/>
                    <a:pt x="633" y="865"/>
                  </a:cubicBezTo>
                  <a:cubicBezTo>
                    <a:pt x="633" y="865"/>
                    <a:pt x="666" y="870"/>
                    <a:pt x="699" y="838"/>
                  </a:cubicBezTo>
                  <a:cubicBezTo>
                    <a:pt x="725" y="814"/>
                    <a:pt x="746" y="782"/>
                    <a:pt x="768" y="753"/>
                  </a:cubicBezTo>
                  <a:cubicBezTo>
                    <a:pt x="779" y="738"/>
                    <a:pt x="791" y="722"/>
                    <a:pt x="802" y="706"/>
                  </a:cubicBezTo>
                  <a:cubicBezTo>
                    <a:pt x="812" y="692"/>
                    <a:pt x="821" y="682"/>
                    <a:pt x="825" y="665"/>
                  </a:cubicBezTo>
                  <a:cubicBezTo>
                    <a:pt x="828" y="651"/>
                    <a:pt x="832" y="638"/>
                    <a:pt x="835" y="625"/>
                  </a:cubicBezTo>
                  <a:cubicBezTo>
                    <a:pt x="840" y="605"/>
                    <a:pt x="845" y="584"/>
                    <a:pt x="851" y="564"/>
                  </a:cubicBezTo>
                  <a:cubicBezTo>
                    <a:pt x="853" y="560"/>
                    <a:pt x="854" y="555"/>
                    <a:pt x="856" y="550"/>
                  </a:cubicBezTo>
                  <a:cubicBezTo>
                    <a:pt x="864" y="531"/>
                    <a:pt x="888" y="533"/>
                    <a:pt x="906" y="531"/>
                  </a:cubicBezTo>
                  <a:cubicBezTo>
                    <a:pt x="939" y="528"/>
                    <a:pt x="972" y="525"/>
                    <a:pt x="1006" y="522"/>
                  </a:cubicBezTo>
                  <a:cubicBezTo>
                    <a:pt x="1084" y="515"/>
                    <a:pt x="1162" y="508"/>
                    <a:pt x="1240" y="500"/>
                  </a:cubicBezTo>
                  <a:cubicBezTo>
                    <a:pt x="1253" y="499"/>
                    <a:pt x="1267" y="498"/>
                    <a:pt x="1280" y="497"/>
                  </a:cubicBezTo>
                  <a:cubicBezTo>
                    <a:pt x="1293" y="496"/>
                    <a:pt x="1306" y="497"/>
                    <a:pt x="1318" y="489"/>
                  </a:cubicBezTo>
                  <a:cubicBezTo>
                    <a:pt x="1335" y="477"/>
                    <a:pt x="1351" y="460"/>
                    <a:pt x="1367" y="447"/>
                  </a:cubicBezTo>
                  <a:cubicBezTo>
                    <a:pt x="1398" y="419"/>
                    <a:pt x="1430" y="392"/>
                    <a:pt x="1462" y="364"/>
                  </a:cubicBezTo>
                  <a:cubicBezTo>
                    <a:pt x="1475" y="352"/>
                    <a:pt x="1487" y="341"/>
                    <a:pt x="1502" y="332"/>
                  </a:cubicBezTo>
                  <a:cubicBezTo>
                    <a:pt x="1517" y="323"/>
                    <a:pt x="1532" y="318"/>
                    <a:pt x="1549" y="312"/>
                  </a:cubicBezTo>
                  <a:cubicBezTo>
                    <a:pt x="1587" y="298"/>
                    <a:pt x="1625" y="284"/>
                    <a:pt x="1664" y="270"/>
                  </a:cubicBezTo>
                  <a:cubicBezTo>
                    <a:pt x="1687" y="262"/>
                    <a:pt x="1767" y="238"/>
                    <a:pt x="1780" y="223"/>
                  </a:cubicBezTo>
                  <a:cubicBezTo>
                    <a:pt x="1792" y="211"/>
                    <a:pt x="1804" y="199"/>
                    <a:pt x="1815" y="187"/>
                  </a:cubicBezTo>
                  <a:cubicBezTo>
                    <a:pt x="1829" y="173"/>
                    <a:pt x="1842" y="159"/>
                    <a:pt x="1856" y="145"/>
                  </a:cubicBezTo>
                  <a:cubicBezTo>
                    <a:pt x="1858" y="142"/>
                    <a:pt x="1875" y="128"/>
                    <a:pt x="1875" y="1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165" name="直接连接符 164"/>
          <p:cNvCxnSpPr/>
          <p:nvPr/>
        </p:nvCxnSpPr>
        <p:spPr>
          <a:xfrm>
            <a:off x="1165874" y="3704120"/>
            <a:ext cx="630967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6" name="组合 165"/>
          <p:cNvGrpSpPr/>
          <p:nvPr/>
        </p:nvGrpSpPr>
        <p:grpSpPr>
          <a:xfrm>
            <a:off x="1853424" y="4206360"/>
            <a:ext cx="464664" cy="464664"/>
            <a:chOff x="5940899" y="1916372"/>
            <a:chExt cx="646544" cy="646544"/>
          </a:xfrm>
        </p:grpSpPr>
        <p:sp>
          <p:nvSpPr>
            <p:cNvPr id="167" name="椭圆 166"/>
            <p:cNvSpPr/>
            <p:nvPr/>
          </p:nvSpPr>
          <p:spPr>
            <a:xfrm>
              <a:off x="5940899" y="1916372"/>
              <a:ext cx="646544" cy="64654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" name="椭圆 187"/>
            <p:cNvSpPr/>
            <p:nvPr/>
          </p:nvSpPr>
          <p:spPr>
            <a:xfrm>
              <a:off x="6137258" y="2090738"/>
              <a:ext cx="253824" cy="297812"/>
            </a:xfrm>
            <a:custGeom>
              <a:avLst/>
              <a:gdLst>
                <a:gd name="T0" fmla="*/ 411 w 3347"/>
                <a:gd name="T1" fmla="*/ 0 h 3933"/>
                <a:gd name="T2" fmla="*/ 0 w 3347"/>
                <a:gd name="T3" fmla="*/ 410 h 3933"/>
                <a:gd name="T4" fmla="*/ 0 w 3347"/>
                <a:gd name="T5" fmla="*/ 3523 h 3933"/>
                <a:gd name="T6" fmla="*/ 411 w 3347"/>
                <a:gd name="T7" fmla="*/ 3933 h 3933"/>
                <a:gd name="T8" fmla="*/ 3347 w 3347"/>
                <a:gd name="T9" fmla="*/ 3933 h 3933"/>
                <a:gd name="T10" fmla="*/ 3347 w 3347"/>
                <a:gd name="T11" fmla="*/ 0 h 3933"/>
                <a:gd name="T12" fmla="*/ 411 w 3347"/>
                <a:gd name="T13" fmla="*/ 0 h 3933"/>
                <a:gd name="T14" fmla="*/ 920 w 3347"/>
                <a:gd name="T15" fmla="*/ 200 h 3933"/>
                <a:gd name="T16" fmla="*/ 1726 w 3347"/>
                <a:gd name="T17" fmla="*/ 200 h 3933"/>
                <a:gd name="T18" fmla="*/ 1726 w 3347"/>
                <a:gd name="T19" fmla="*/ 1455 h 3933"/>
                <a:gd name="T20" fmla="*/ 1706 w 3347"/>
                <a:gd name="T21" fmla="*/ 1485 h 3933"/>
                <a:gd name="T22" fmla="*/ 1671 w 3347"/>
                <a:gd name="T23" fmla="*/ 1477 h 3933"/>
                <a:gd name="T24" fmla="*/ 1492 w 3347"/>
                <a:gd name="T25" fmla="*/ 1289 h 3933"/>
                <a:gd name="T26" fmla="*/ 1323 w 3347"/>
                <a:gd name="T27" fmla="*/ 1217 h 3933"/>
                <a:gd name="T28" fmla="*/ 1323 w 3347"/>
                <a:gd name="T29" fmla="*/ 1217 h 3933"/>
                <a:gd name="T30" fmla="*/ 1155 w 3347"/>
                <a:gd name="T31" fmla="*/ 1289 h 3933"/>
                <a:gd name="T32" fmla="*/ 976 w 3347"/>
                <a:gd name="T33" fmla="*/ 1477 h 3933"/>
                <a:gd name="T34" fmla="*/ 941 w 3347"/>
                <a:gd name="T35" fmla="*/ 1485 h 3933"/>
                <a:gd name="T36" fmla="*/ 920 w 3347"/>
                <a:gd name="T37" fmla="*/ 1455 h 3933"/>
                <a:gd name="T38" fmla="*/ 920 w 3347"/>
                <a:gd name="T39" fmla="*/ 200 h 3933"/>
                <a:gd name="T40" fmla="*/ 3147 w 3347"/>
                <a:gd name="T41" fmla="*/ 3733 h 3933"/>
                <a:gd name="T42" fmla="*/ 411 w 3347"/>
                <a:gd name="T43" fmla="*/ 3733 h 3933"/>
                <a:gd name="T44" fmla="*/ 200 w 3347"/>
                <a:gd name="T45" fmla="*/ 3523 h 3933"/>
                <a:gd name="T46" fmla="*/ 200 w 3347"/>
                <a:gd name="T47" fmla="*/ 410 h 3933"/>
                <a:gd name="T48" fmla="*/ 411 w 3347"/>
                <a:gd name="T49" fmla="*/ 200 h 3933"/>
                <a:gd name="T50" fmla="*/ 720 w 3347"/>
                <a:gd name="T51" fmla="*/ 200 h 3933"/>
                <a:gd name="T52" fmla="*/ 720 w 3347"/>
                <a:gd name="T53" fmla="*/ 1455 h 3933"/>
                <a:gd name="T54" fmla="*/ 867 w 3347"/>
                <a:gd name="T55" fmla="*/ 1671 h 3933"/>
                <a:gd name="T56" fmla="*/ 1121 w 3347"/>
                <a:gd name="T57" fmla="*/ 1615 h 3933"/>
                <a:gd name="T58" fmla="*/ 1300 w 3347"/>
                <a:gd name="T59" fmla="*/ 1427 h 3933"/>
                <a:gd name="T60" fmla="*/ 1323 w 3347"/>
                <a:gd name="T61" fmla="*/ 1417 h 3933"/>
                <a:gd name="T62" fmla="*/ 1323 w 3347"/>
                <a:gd name="T63" fmla="*/ 1417 h 3933"/>
                <a:gd name="T64" fmla="*/ 1347 w 3347"/>
                <a:gd name="T65" fmla="*/ 1427 h 3933"/>
                <a:gd name="T66" fmla="*/ 1525 w 3347"/>
                <a:gd name="T67" fmla="*/ 1615 h 3933"/>
                <a:gd name="T68" fmla="*/ 1694 w 3347"/>
                <a:gd name="T69" fmla="*/ 1688 h 3933"/>
                <a:gd name="T70" fmla="*/ 1780 w 3347"/>
                <a:gd name="T71" fmla="*/ 1671 h 3933"/>
                <a:gd name="T72" fmla="*/ 1926 w 3347"/>
                <a:gd name="T73" fmla="*/ 1455 h 3933"/>
                <a:gd name="T74" fmla="*/ 1926 w 3347"/>
                <a:gd name="T75" fmla="*/ 200 h 3933"/>
                <a:gd name="T76" fmla="*/ 3147 w 3347"/>
                <a:gd name="T77" fmla="*/ 200 h 3933"/>
                <a:gd name="T78" fmla="*/ 3147 w 3347"/>
                <a:gd name="T79" fmla="*/ 3733 h 3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47" h="3933">
                  <a:moveTo>
                    <a:pt x="411" y="0"/>
                  </a:moveTo>
                  <a:cubicBezTo>
                    <a:pt x="184" y="0"/>
                    <a:pt x="0" y="184"/>
                    <a:pt x="0" y="410"/>
                  </a:cubicBezTo>
                  <a:lnTo>
                    <a:pt x="0" y="3523"/>
                  </a:lnTo>
                  <a:cubicBezTo>
                    <a:pt x="0" y="3749"/>
                    <a:pt x="184" y="3933"/>
                    <a:pt x="411" y="3933"/>
                  </a:cubicBezTo>
                  <a:lnTo>
                    <a:pt x="3347" y="3933"/>
                  </a:lnTo>
                  <a:lnTo>
                    <a:pt x="3347" y="0"/>
                  </a:lnTo>
                  <a:lnTo>
                    <a:pt x="411" y="0"/>
                  </a:lnTo>
                  <a:close/>
                  <a:moveTo>
                    <a:pt x="920" y="200"/>
                  </a:moveTo>
                  <a:lnTo>
                    <a:pt x="1726" y="200"/>
                  </a:lnTo>
                  <a:lnTo>
                    <a:pt x="1726" y="1455"/>
                  </a:lnTo>
                  <a:cubicBezTo>
                    <a:pt x="1726" y="1473"/>
                    <a:pt x="1715" y="1481"/>
                    <a:pt x="1706" y="1485"/>
                  </a:cubicBezTo>
                  <a:cubicBezTo>
                    <a:pt x="1697" y="1489"/>
                    <a:pt x="1683" y="1491"/>
                    <a:pt x="1671" y="1477"/>
                  </a:cubicBezTo>
                  <a:lnTo>
                    <a:pt x="1492" y="1289"/>
                  </a:lnTo>
                  <a:cubicBezTo>
                    <a:pt x="1448" y="1243"/>
                    <a:pt x="1387" y="1217"/>
                    <a:pt x="1323" y="1217"/>
                  </a:cubicBezTo>
                  <a:lnTo>
                    <a:pt x="1323" y="1217"/>
                  </a:lnTo>
                  <a:cubicBezTo>
                    <a:pt x="1260" y="1217"/>
                    <a:pt x="1198" y="1243"/>
                    <a:pt x="1155" y="1289"/>
                  </a:cubicBezTo>
                  <a:lnTo>
                    <a:pt x="976" y="1477"/>
                  </a:lnTo>
                  <a:cubicBezTo>
                    <a:pt x="964" y="1491"/>
                    <a:pt x="950" y="1489"/>
                    <a:pt x="941" y="1485"/>
                  </a:cubicBezTo>
                  <a:cubicBezTo>
                    <a:pt x="931" y="1481"/>
                    <a:pt x="920" y="1473"/>
                    <a:pt x="920" y="1455"/>
                  </a:cubicBezTo>
                  <a:lnTo>
                    <a:pt x="920" y="200"/>
                  </a:lnTo>
                  <a:close/>
                  <a:moveTo>
                    <a:pt x="3147" y="3733"/>
                  </a:moveTo>
                  <a:lnTo>
                    <a:pt x="411" y="3733"/>
                  </a:lnTo>
                  <a:cubicBezTo>
                    <a:pt x="295" y="3733"/>
                    <a:pt x="200" y="3639"/>
                    <a:pt x="200" y="3523"/>
                  </a:cubicBezTo>
                  <a:lnTo>
                    <a:pt x="200" y="410"/>
                  </a:lnTo>
                  <a:cubicBezTo>
                    <a:pt x="200" y="294"/>
                    <a:pt x="295" y="200"/>
                    <a:pt x="411" y="200"/>
                  </a:cubicBezTo>
                  <a:lnTo>
                    <a:pt x="720" y="200"/>
                  </a:lnTo>
                  <a:lnTo>
                    <a:pt x="720" y="1455"/>
                  </a:lnTo>
                  <a:cubicBezTo>
                    <a:pt x="720" y="1551"/>
                    <a:pt x="778" y="1636"/>
                    <a:pt x="867" y="1671"/>
                  </a:cubicBezTo>
                  <a:cubicBezTo>
                    <a:pt x="956" y="1706"/>
                    <a:pt x="1056" y="1684"/>
                    <a:pt x="1121" y="1615"/>
                  </a:cubicBezTo>
                  <a:lnTo>
                    <a:pt x="1300" y="1427"/>
                  </a:lnTo>
                  <a:cubicBezTo>
                    <a:pt x="1308" y="1418"/>
                    <a:pt x="1318" y="1417"/>
                    <a:pt x="1323" y="1417"/>
                  </a:cubicBezTo>
                  <a:lnTo>
                    <a:pt x="1323" y="1417"/>
                  </a:lnTo>
                  <a:cubicBezTo>
                    <a:pt x="1329" y="1417"/>
                    <a:pt x="1339" y="1418"/>
                    <a:pt x="1347" y="1427"/>
                  </a:cubicBezTo>
                  <a:lnTo>
                    <a:pt x="1525" y="1615"/>
                  </a:lnTo>
                  <a:cubicBezTo>
                    <a:pt x="1570" y="1662"/>
                    <a:pt x="1631" y="1688"/>
                    <a:pt x="1694" y="1688"/>
                  </a:cubicBezTo>
                  <a:cubicBezTo>
                    <a:pt x="1723" y="1688"/>
                    <a:pt x="1752" y="1682"/>
                    <a:pt x="1780" y="1671"/>
                  </a:cubicBezTo>
                  <a:cubicBezTo>
                    <a:pt x="1869" y="1636"/>
                    <a:pt x="1926" y="1551"/>
                    <a:pt x="1926" y="1455"/>
                  </a:cubicBezTo>
                  <a:lnTo>
                    <a:pt x="1926" y="200"/>
                  </a:lnTo>
                  <a:lnTo>
                    <a:pt x="3147" y="200"/>
                  </a:lnTo>
                  <a:lnTo>
                    <a:pt x="3147" y="37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4449393" y="4110654"/>
            <a:ext cx="464664" cy="464664"/>
            <a:chOff x="5940899" y="1916372"/>
            <a:chExt cx="646544" cy="646544"/>
          </a:xfrm>
        </p:grpSpPr>
        <p:sp>
          <p:nvSpPr>
            <p:cNvPr id="209" name="椭圆 208"/>
            <p:cNvSpPr/>
            <p:nvPr/>
          </p:nvSpPr>
          <p:spPr>
            <a:xfrm>
              <a:off x="5940899" y="1916372"/>
              <a:ext cx="646544" cy="6465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9" name="椭圆 190"/>
            <p:cNvSpPr/>
            <p:nvPr/>
          </p:nvSpPr>
          <p:spPr>
            <a:xfrm>
              <a:off x="6115265" y="2099384"/>
              <a:ext cx="297812" cy="280519"/>
            </a:xfrm>
            <a:custGeom>
              <a:avLst/>
              <a:gdLst>
                <a:gd name="connsiteX0" fmla="*/ 452142 w 607639"/>
                <a:gd name="connsiteY0" fmla="*/ 500450 h 572356"/>
                <a:gd name="connsiteX1" fmla="*/ 474058 w 607639"/>
                <a:gd name="connsiteY1" fmla="*/ 538331 h 572356"/>
                <a:gd name="connsiteX2" fmla="*/ 437353 w 607639"/>
                <a:gd name="connsiteY2" fmla="*/ 559584 h 572356"/>
                <a:gd name="connsiteX3" fmla="*/ 415348 w 607639"/>
                <a:gd name="connsiteY3" fmla="*/ 521614 h 572356"/>
                <a:gd name="connsiteX4" fmla="*/ 155489 w 607639"/>
                <a:gd name="connsiteY4" fmla="*/ 500450 h 572356"/>
                <a:gd name="connsiteX5" fmla="*/ 192150 w 607639"/>
                <a:gd name="connsiteY5" fmla="*/ 521614 h 572356"/>
                <a:gd name="connsiteX6" fmla="*/ 170260 w 607639"/>
                <a:gd name="connsiteY6" fmla="*/ 559584 h 572356"/>
                <a:gd name="connsiteX7" fmla="*/ 133510 w 607639"/>
                <a:gd name="connsiteY7" fmla="*/ 538331 h 572356"/>
                <a:gd name="connsiteX8" fmla="*/ 563747 w 607639"/>
                <a:gd name="connsiteY8" fmla="*/ 265044 h 572356"/>
                <a:gd name="connsiteX9" fmla="*/ 607639 w 607639"/>
                <a:gd name="connsiteY9" fmla="*/ 265044 h 572356"/>
                <a:gd name="connsiteX10" fmla="*/ 607639 w 607639"/>
                <a:gd name="connsiteY10" fmla="*/ 307313 h 572356"/>
                <a:gd name="connsiteX11" fmla="*/ 563747 w 607639"/>
                <a:gd name="connsiteY11" fmla="*/ 307313 h 572356"/>
                <a:gd name="connsiteX12" fmla="*/ 0 w 607639"/>
                <a:gd name="connsiteY12" fmla="*/ 265044 h 572356"/>
                <a:gd name="connsiteX13" fmla="*/ 43821 w 607639"/>
                <a:gd name="connsiteY13" fmla="*/ 265044 h 572356"/>
                <a:gd name="connsiteX14" fmla="*/ 43821 w 607639"/>
                <a:gd name="connsiteY14" fmla="*/ 307313 h 572356"/>
                <a:gd name="connsiteX15" fmla="*/ 0 w 607639"/>
                <a:gd name="connsiteY15" fmla="*/ 307313 h 572356"/>
                <a:gd name="connsiteX16" fmla="*/ 437353 w 607639"/>
                <a:gd name="connsiteY16" fmla="*/ 12913 h 572356"/>
                <a:gd name="connsiteX17" fmla="*/ 474058 w 607639"/>
                <a:gd name="connsiteY17" fmla="*/ 34051 h 572356"/>
                <a:gd name="connsiteX18" fmla="*/ 452142 w 607639"/>
                <a:gd name="connsiteY18" fmla="*/ 71976 h 572356"/>
                <a:gd name="connsiteX19" fmla="*/ 415348 w 607639"/>
                <a:gd name="connsiteY19" fmla="*/ 50838 h 572356"/>
                <a:gd name="connsiteX20" fmla="*/ 170260 w 607639"/>
                <a:gd name="connsiteY20" fmla="*/ 12913 h 572356"/>
                <a:gd name="connsiteX21" fmla="*/ 192150 w 607639"/>
                <a:gd name="connsiteY21" fmla="*/ 50838 h 572356"/>
                <a:gd name="connsiteX22" fmla="*/ 155489 w 607639"/>
                <a:gd name="connsiteY22" fmla="*/ 71976 h 572356"/>
                <a:gd name="connsiteX23" fmla="*/ 133510 w 607639"/>
                <a:gd name="connsiteY23" fmla="*/ 34051 h 572356"/>
                <a:gd name="connsiteX24" fmla="*/ 282590 w 607639"/>
                <a:gd name="connsiteY24" fmla="*/ 0 h 572356"/>
                <a:gd name="connsiteX25" fmla="*/ 324960 w 607639"/>
                <a:gd name="connsiteY25" fmla="*/ 0 h 572356"/>
                <a:gd name="connsiteX26" fmla="*/ 324960 w 607639"/>
                <a:gd name="connsiteY26" fmla="*/ 91275 h 572356"/>
                <a:gd name="connsiteX27" fmla="*/ 383084 w 607639"/>
                <a:gd name="connsiteY27" fmla="*/ 106828 h 572356"/>
                <a:gd name="connsiteX28" fmla="*/ 402666 w 607639"/>
                <a:gd name="connsiteY28" fmla="*/ 72878 h 572356"/>
                <a:gd name="connsiteX29" fmla="*/ 439338 w 607639"/>
                <a:gd name="connsiteY29" fmla="*/ 94119 h 572356"/>
                <a:gd name="connsiteX30" fmla="*/ 419756 w 607639"/>
                <a:gd name="connsiteY30" fmla="*/ 128069 h 572356"/>
                <a:gd name="connsiteX31" fmla="*/ 462214 w 607639"/>
                <a:gd name="connsiteY31" fmla="*/ 170463 h 572356"/>
                <a:gd name="connsiteX32" fmla="*/ 541433 w 607639"/>
                <a:gd name="connsiteY32" fmla="*/ 124781 h 572356"/>
                <a:gd name="connsiteX33" fmla="*/ 562618 w 607639"/>
                <a:gd name="connsiteY33" fmla="*/ 161486 h 572356"/>
                <a:gd name="connsiteX34" fmla="*/ 483488 w 607639"/>
                <a:gd name="connsiteY34" fmla="*/ 207079 h 572356"/>
                <a:gd name="connsiteX35" fmla="*/ 499064 w 607639"/>
                <a:gd name="connsiteY35" fmla="*/ 265026 h 572356"/>
                <a:gd name="connsiteX36" fmla="*/ 538229 w 607639"/>
                <a:gd name="connsiteY36" fmla="*/ 265026 h 572356"/>
                <a:gd name="connsiteX37" fmla="*/ 538229 w 607639"/>
                <a:gd name="connsiteY37" fmla="*/ 307330 h 572356"/>
                <a:gd name="connsiteX38" fmla="*/ 499064 w 607639"/>
                <a:gd name="connsiteY38" fmla="*/ 307330 h 572356"/>
                <a:gd name="connsiteX39" fmla="*/ 483488 w 607639"/>
                <a:gd name="connsiteY39" fmla="*/ 365366 h 572356"/>
                <a:gd name="connsiteX40" fmla="*/ 562618 w 607639"/>
                <a:gd name="connsiteY40" fmla="*/ 410959 h 572356"/>
                <a:gd name="connsiteX41" fmla="*/ 541433 w 607639"/>
                <a:gd name="connsiteY41" fmla="*/ 447664 h 572356"/>
                <a:gd name="connsiteX42" fmla="*/ 462214 w 607639"/>
                <a:gd name="connsiteY42" fmla="*/ 401982 h 572356"/>
                <a:gd name="connsiteX43" fmla="*/ 419756 w 607639"/>
                <a:gd name="connsiteY43" fmla="*/ 444376 h 572356"/>
                <a:gd name="connsiteX44" fmla="*/ 439338 w 607639"/>
                <a:gd name="connsiteY44" fmla="*/ 478326 h 572356"/>
                <a:gd name="connsiteX45" fmla="*/ 402666 w 607639"/>
                <a:gd name="connsiteY45" fmla="*/ 499478 h 572356"/>
                <a:gd name="connsiteX46" fmla="*/ 383084 w 607639"/>
                <a:gd name="connsiteY46" fmla="*/ 465617 h 572356"/>
                <a:gd name="connsiteX47" fmla="*/ 324960 w 607639"/>
                <a:gd name="connsiteY47" fmla="*/ 481170 h 572356"/>
                <a:gd name="connsiteX48" fmla="*/ 324960 w 607639"/>
                <a:gd name="connsiteY48" fmla="*/ 572356 h 572356"/>
                <a:gd name="connsiteX49" fmla="*/ 282590 w 607639"/>
                <a:gd name="connsiteY49" fmla="*/ 572356 h 572356"/>
                <a:gd name="connsiteX50" fmla="*/ 282590 w 607639"/>
                <a:gd name="connsiteY50" fmla="*/ 481170 h 572356"/>
                <a:gd name="connsiteX51" fmla="*/ 224556 w 607639"/>
                <a:gd name="connsiteY51" fmla="*/ 465617 h 572356"/>
                <a:gd name="connsiteX52" fmla="*/ 204973 w 607639"/>
                <a:gd name="connsiteY52" fmla="*/ 499478 h 572356"/>
                <a:gd name="connsiteX53" fmla="*/ 168212 w 607639"/>
                <a:gd name="connsiteY53" fmla="*/ 478326 h 572356"/>
                <a:gd name="connsiteX54" fmla="*/ 187883 w 607639"/>
                <a:gd name="connsiteY54" fmla="*/ 444376 h 572356"/>
                <a:gd name="connsiteX55" fmla="*/ 145425 w 607639"/>
                <a:gd name="connsiteY55" fmla="*/ 401982 h 572356"/>
                <a:gd name="connsiteX56" fmla="*/ 66206 w 607639"/>
                <a:gd name="connsiteY56" fmla="*/ 447664 h 572356"/>
                <a:gd name="connsiteX57" fmla="*/ 45021 w 607639"/>
                <a:gd name="connsiteY57" fmla="*/ 410959 h 572356"/>
                <a:gd name="connsiteX58" fmla="*/ 124151 w 607639"/>
                <a:gd name="connsiteY58" fmla="*/ 365366 h 572356"/>
                <a:gd name="connsiteX59" fmla="*/ 108575 w 607639"/>
                <a:gd name="connsiteY59" fmla="*/ 307330 h 572356"/>
                <a:gd name="connsiteX60" fmla="*/ 69410 w 607639"/>
                <a:gd name="connsiteY60" fmla="*/ 307330 h 572356"/>
                <a:gd name="connsiteX61" fmla="*/ 69410 w 607639"/>
                <a:gd name="connsiteY61" fmla="*/ 265026 h 572356"/>
                <a:gd name="connsiteX62" fmla="*/ 108575 w 607639"/>
                <a:gd name="connsiteY62" fmla="*/ 265026 h 572356"/>
                <a:gd name="connsiteX63" fmla="*/ 124151 w 607639"/>
                <a:gd name="connsiteY63" fmla="*/ 207079 h 572356"/>
                <a:gd name="connsiteX64" fmla="*/ 45021 w 607639"/>
                <a:gd name="connsiteY64" fmla="*/ 161486 h 572356"/>
                <a:gd name="connsiteX65" fmla="*/ 66206 w 607639"/>
                <a:gd name="connsiteY65" fmla="*/ 124781 h 572356"/>
                <a:gd name="connsiteX66" fmla="*/ 145425 w 607639"/>
                <a:gd name="connsiteY66" fmla="*/ 170463 h 572356"/>
                <a:gd name="connsiteX67" fmla="*/ 187883 w 607639"/>
                <a:gd name="connsiteY67" fmla="*/ 128069 h 572356"/>
                <a:gd name="connsiteX68" fmla="*/ 168212 w 607639"/>
                <a:gd name="connsiteY68" fmla="*/ 94119 h 572356"/>
                <a:gd name="connsiteX69" fmla="*/ 204973 w 607639"/>
                <a:gd name="connsiteY69" fmla="*/ 72878 h 572356"/>
                <a:gd name="connsiteX70" fmla="*/ 224556 w 607639"/>
                <a:gd name="connsiteY70" fmla="*/ 106828 h 572356"/>
                <a:gd name="connsiteX71" fmla="*/ 282590 w 607639"/>
                <a:gd name="connsiteY71" fmla="*/ 91275 h 57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7639" h="572356">
                  <a:moveTo>
                    <a:pt x="452142" y="500450"/>
                  </a:moveTo>
                  <a:lnTo>
                    <a:pt x="474058" y="538331"/>
                  </a:lnTo>
                  <a:lnTo>
                    <a:pt x="437353" y="559584"/>
                  </a:lnTo>
                  <a:lnTo>
                    <a:pt x="415348" y="521614"/>
                  </a:lnTo>
                  <a:close/>
                  <a:moveTo>
                    <a:pt x="155489" y="500450"/>
                  </a:moveTo>
                  <a:lnTo>
                    <a:pt x="192150" y="521614"/>
                  </a:lnTo>
                  <a:lnTo>
                    <a:pt x="170260" y="559584"/>
                  </a:lnTo>
                  <a:lnTo>
                    <a:pt x="133510" y="538331"/>
                  </a:lnTo>
                  <a:close/>
                  <a:moveTo>
                    <a:pt x="563747" y="265044"/>
                  </a:moveTo>
                  <a:lnTo>
                    <a:pt x="607639" y="265044"/>
                  </a:lnTo>
                  <a:lnTo>
                    <a:pt x="607639" y="307313"/>
                  </a:lnTo>
                  <a:lnTo>
                    <a:pt x="563747" y="307313"/>
                  </a:lnTo>
                  <a:close/>
                  <a:moveTo>
                    <a:pt x="0" y="265044"/>
                  </a:moveTo>
                  <a:lnTo>
                    <a:pt x="43821" y="265044"/>
                  </a:lnTo>
                  <a:lnTo>
                    <a:pt x="43821" y="307313"/>
                  </a:lnTo>
                  <a:lnTo>
                    <a:pt x="0" y="307313"/>
                  </a:lnTo>
                  <a:close/>
                  <a:moveTo>
                    <a:pt x="437353" y="12913"/>
                  </a:moveTo>
                  <a:lnTo>
                    <a:pt x="474058" y="34051"/>
                  </a:lnTo>
                  <a:lnTo>
                    <a:pt x="452142" y="71976"/>
                  </a:lnTo>
                  <a:lnTo>
                    <a:pt x="415348" y="50838"/>
                  </a:lnTo>
                  <a:close/>
                  <a:moveTo>
                    <a:pt x="170260" y="12913"/>
                  </a:moveTo>
                  <a:lnTo>
                    <a:pt x="192150" y="50838"/>
                  </a:lnTo>
                  <a:lnTo>
                    <a:pt x="155489" y="71976"/>
                  </a:lnTo>
                  <a:lnTo>
                    <a:pt x="133510" y="34051"/>
                  </a:lnTo>
                  <a:close/>
                  <a:moveTo>
                    <a:pt x="282590" y="0"/>
                  </a:moveTo>
                  <a:lnTo>
                    <a:pt x="324960" y="0"/>
                  </a:lnTo>
                  <a:lnTo>
                    <a:pt x="324960" y="91275"/>
                  </a:lnTo>
                  <a:cubicBezTo>
                    <a:pt x="345432" y="93497"/>
                    <a:pt x="365014" y="98829"/>
                    <a:pt x="383084" y="106828"/>
                  </a:cubicBezTo>
                  <a:lnTo>
                    <a:pt x="402666" y="72878"/>
                  </a:lnTo>
                  <a:lnTo>
                    <a:pt x="439338" y="94119"/>
                  </a:lnTo>
                  <a:lnTo>
                    <a:pt x="419756" y="128069"/>
                  </a:lnTo>
                  <a:cubicBezTo>
                    <a:pt x="435956" y="139890"/>
                    <a:pt x="450287" y="154198"/>
                    <a:pt x="462214" y="170463"/>
                  </a:cubicBezTo>
                  <a:lnTo>
                    <a:pt x="541433" y="124781"/>
                  </a:lnTo>
                  <a:lnTo>
                    <a:pt x="562618" y="161486"/>
                  </a:lnTo>
                  <a:lnTo>
                    <a:pt x="483488" y="207079"/>
                  </a:lnTo>
                  <a:cubicBezTo>
                    <a:pt x="491498" y="225121"/>
                    <a:pt x="496839" y="244584"/>
                    <a:pt x="499064" y="265026"/>
                  </a:cubicBezTo>
                  <a:lnTo>
                    <a:pt x="538229" y="265026"/>
                  </a:lnTo>
                  <a:lnTo>
                    <a:pt x="538229" y="307330"/>
                  </a:lnTo>
                  <a:lnTo>
                    <a:pt x="499064" y="307330"/>
                  </a:lnTo>
                  <a:cubicBezTo>
                    <a:pt x="496839" y="327772"/>
                    <a:pt x="491498" y="347324"/>
                    <a:pt x="483488" y="365366"/>
                  </a:cubicBezTo>
                  <a:lnTo>
                    <a:pt x="562618" y="410959"/>
                  </a:lnTo>
                  <a:lnTo>
                    <a:pt x="541433" y="447664"/>
                  </a:lnTo>
                  <a:lnTo>
                    <a:pt x="462214" y="401982"/>
                  </a:lnTo>
                  <a:cubicBezTo>
                    <a:pt x="450287" y="418158"/>
                    <a:pt x="435956" y="432466"/>
                    <a:pt x="419756" y="444376"/>
                  </a:cubicBezTo>
                  <a:lnTo>
                    <a:pt x="439338" y="478326"/>
                  </a:lnTo>
                  <a:lnTo>
                    <a:pt x="402666" y="499478"/>
                  </a:lnTo>
                  <a:lnTo>
                    <a:pt x="383084" y="465617"/>
                  </a:lnTo>
                  <a:cubicBezTo>
                    <a:pt x="365014" y="473616"/>
                    <a:pt x="345432" y="478948"/>
                    <a:pt x="324960" y="481170"/>
                  </a:cubicBezTo>
                  <a:lnTo>
                    <a:pt x="324960" y="572356"/>
                  </a:lnTo>
                  <a:lnTo>
                    <a:pt x="282590" y="572356"/>
                  </a:lnTo>
                  <a:lnTo>
                    <a:pt x="282590" y="481170"/>
                  </a:lnTo>
                  <a:cubicBezTo>
                    <a:pt x="262118" y="478948"/>
                    <a:pt x="242625" y="473616"/>
                    <a:pt x="224556" y="465617"/>
                  </a:cubicBezTo>
                  <a:lnTo>
                    <a:pt x="204973" y="499478"/>
                  </a:lnTo>
                  <a:lnTo>
                    <a:pt x="168212" y="478326"/>
                  </a:lnTo>
                  <a:lnTo>
                    <a:pt x="187883" y="444376"/>
                  </a:lnTo>
                  <a:cubicBezTo>
                    <a:pt x="171594" y="432466"/>
                    <a:pt x="157263" y="418158"/>
                    <a:pt x="145425" y="401982"/>
                  </a:cubicBezTo>
                  <a:lnTo>
                    <a:pt x="66206" y="447664"/>
                  </a:lnTo>
                  <a:lnTo>
                    <a:pt x="45021" y="410959"/>
                  </a:lnTo>
                  <a:lnTo>
                    <a:pt x="124151" y="365366"/>
                  </a:lnTo>
                  <a:cubicBezTo>
                    <a:pt x="116141" y="347324"/>
                    <a:pt x="110711" y="327772"/>
                    <a:pt x="108575" y="307330"/>
                  </a:cubicBezTo>
                  <a:lnTo>
                    <a:pt x="69410" y="307330"/>
                  </a:lnTo>
                  <a:lnTo>
                    <a:pt x="69410" y="265026"/>
                  </a:lnTo>
                  <a:lnTo>
                    <a:pt x="108575" y="265026"/>
                  </a:lnTo>
                  <a:cubicBezTo>
                    <a:pt x="110800" y="244584"/>
                    <a:pt x="116141" y="225121"/>
                    <a:pt x="124151" y="207079"/>
                  </a:cubicBezTo>
                  <a:lnTo>
                    <a:pt x="45021" y="161486"/>
                  </a:lnTo>
                  <a:lnTo>
                    <a:pt x="66206" y="124781"/>
                  </a:lnTo>
                  <a:lnTo>
                    <a:pt x="145425" y="170463"/>
                  </a:lnTo>
                  <a:cubicBezTo>
                    <a:pt x="157263" y="154198"/>
                    <a:pt x="171594" y="139890"/>
                    <a:pt x="187883" y="128069"/>
                  </a:cubicBezTo>
                  <a:lnTo>
                    <a:pt x="168212" y="94119"/>
                  </a:lnTo>
                  <a:lnTo>
                    <a:pt x="204973" y="72878"/>
                  </a:lnTo>
                  <a:lnTo>
                    <a:pt x="224556" y="106828"/>
                  </a:lnTo>
                  <a:cubicBezTo>
                    <a:pt x="242625" y="98829"/>
                    <a:pt x="262118" y="93497"/>
                    <a:pt x="282590" y="912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9" name="文本框 298"/>
          <p:cNvSpPr txBox="1"/>
          <p:nvPr/>
        </p:nvSpPr>
        <p:spPr>
          <a:xfrm>
            <a:off x="975856" y="4793714"/>
            <a:ext cx="2219800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00" name="文本框 299"/>
          <p:cNvSpPr txBox="1"/>
          <p:nvPr/>
        </p:nvSpPr>
        <p:spPr>
          <a:xfrm>
            <a:off x="3571825" y="4793714"/>
            <a:ext cx="2219800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field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302" name="组合 301"/>
          <p:cNvGrpSpPr/>
          <p:nvPr/>
        </p:nvGrpSpPr>
        <p:grpSpPr>
          <a:xfrm>
            <a:off x="1198440" y="2019413"/>
            <a:ext cx="6364736" cy="1223403"/>
            <a:chOff x="1198440" y="2019413"/>
            <a:chExt cx="6364736" cy="1223403"/>
          </a:xfrm>
        </p:grpSpPr>
        <p:sp>
          <p:nvSpPr>
            <p:cNvPr id="303" name="文本框 302"/>
            <p:cNvSpPr txBox="1"/>
            <p:nvPr/>
          </p:nvSpPr>
          <p:spPr>
            <a:xfrm>
              <a:off x="1198440" y="2388736"/>
              <a:ext cx="6364736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304" name="文本框 303"/>
            <p:cNvSpPr txBox="1"/>
            <p:nvPr/>
          </p:nvSpPr>
          <p:spPr>
            <a:xfrm>
              <a:off x="1198440" y="201941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306" name="文本框 305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计划执行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07" name="文本框 306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" grpId="0"/>
      <p:bldP spid="3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5729" y="1880976"/>
            <a:ext cx="2051611" cy="2051610"/>
            <a:chOff x="1505729" y="1880976"/>
            <a:chExt cx="2051611" cy="2051610"/>
          </a:xfrm>
        </p:grpSpPr>
        <p:graphicFrame>
          <p:nvGraphicFramePr>
            <p:cNvPr id="2" name="Chart 622"/>
            <p:cNvGraphicFramePr/>
            <p:nvPr/>
          </p:nvGraphicFramePr>
          <p:xfrm>
            <a:off x="1505729" y="1880976"/>
            <a:ext cx="2051611" cy="20516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" name="Shape 623"/>
            <p:cNvSpPr/>
            <p:nvPr/>
          </p:nvSpPr>
          <p:spPr>
            <a:xfrm>
              <a:off x="1771441" y="2146688"/>
              <a:ext cx="1520185" cy="152018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62</a:t>
              </a:r>
              <a:r>
                <a:rPr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%</a:t>
              </a:r>
              <a:endPara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0196" y="1880976"/>
            <a:ext cx="2051610" cy="2051610"/>
            <a:chOff x="5070196" y="1880976"/>
            <a:chExt cx="2051610" cy="2051610"/>
          </a:xfrm>
        </p:grpSpPr>
        <p:graphicFrame>
          <p:nvGraphicFramePr>
            <p:cNvPr id="7" name="Chart 630"/>
            <p:cNvGraphicFramePr/>
            <p:nvPr/>
          </p:nvGraphicFramePr>
          <p:xfrm>
            <a:off x="5070196" y="1880976"/>
            <a:ext cx="2051610" cy="20516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Shape 631"/>
            <p:cNvSpPr/>
            <p:nvPr/>
          </p:nvSpPr>
          <p:spPr>
            <a:xfrm>
              <a:off x="5335908" y="2146688"/>
              <a:ext cx="1520185" cy="152018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72</a:t>
              </a:r>
              <a:r>
                <a:rPr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%</a:t>
              </a:r>
              <a:endPara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34662" y="1880976"/>
            <a:ext cx="2051611" cy="2051610"/>
            <a:chOff x="8634662" y="1880976"/>
            <a:chExt cx="2051611" cy="2051610"/>
          </a:xfrm>
        </p:grpSpPr>
        <p:graphicFrame>
          <p:nvGraphicFramePr>
            <p:cNvPr id="12" name="Chart 637"/>
            <p:cNvGraphicFramePr/>
            <p:nvPr/>
          </p:nvGraphicFramePr>
          <p:xfrm>
            <a:off x="8634662" y="1880976"/>
            <a:ext cx="2051611" cy="20516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Shape 638"/>
            <p:cNvSpPr/>
            <p:nvPr/>
          </p:nvSpPr>
          <p:spPr>
            <a:xfrm>
              <a:off x="8900374" y="2146688"/>
              <a:ext cx="1520185" cy="152018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29</a:t>
              </a:r>
              <a:r>
                <a: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+mn-ea"/>
                  <a:sym typeface="+mn-lt"/>
                </a:rPr>
                <a:t>%</a:t>
              </a:r>
              <a:endPara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07077" y="4365582"/>
            <a:ext cx="2248912" cy="1643427"/>
            <a:chOff x="1407077" y="4365582"/>
            <a:chExt cx="2248912" cy="1643427"/>
          </a:xfrm>
        </p:grpSpPr>
        <p:sp>
          <p:nvSpPr>
            <p:cNvPr id="6" name="Shape 627"/>
            <p:cNvSpPr/>
            <p:nvPr/>
          </p:nvSpPr>
          <p:spPr>
            <a:xfrm>
              <a:off x="1863337" y="5651502"/>
              <a:ext cx="1336392" cy="34568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1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407077" y="4365582"/>
              <a:ext cx="2248912" cy="971342"/>
              <a:chOff x="3389687" y="2343753"/>
              <a:chExt cx="2248912" cy="971342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3532971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print the presentation and make it into a it into a film to be used in a wider field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540427" y="5639677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971544" y="4365582"/>
            <a:ext cx="2248912" cy="1643427"/>
            <a:chOff x="4971544" y="4365582"/>
            <a:chExt cx="2248912" cy="1643427"/>
          </a:xfrm>
        </p:grpSpPr>
        <p:sp>
          <p:nvSpPr>
            <p:cNvPr id="11" name="Shape 635"/>
            <p:cNvSpPr/>
            <p:nvPr/>
          </p:nvSpPr>
          <p:spPr>
            <a:xfrm>
              <a:off x="5427804" y="5651501"/>
              <a:ext cx="1336394" cy="34568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1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971544" y="4365582"/>
              <a:ext cx="2248912" cy="971342"/>
              <a:chOff x="3389687" y="2343753"/>
              <a:chExt cx="2248912" cy="97134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3532971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print the presentation and make it into a it into a film to be used in a wider field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114828" y="5639677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536010" y="4365582"/>
            <a:ext cx="2248912" cy="1643427"/>
            <a:chOff x="8536010" y="4365582"/>
            <a:chExt cx="2248912" cy="1643427"/>
          </a:xfrm>
        </p:grpSpPr>
        <p:sp>
          <p:nvSpPr>
            <p:cNvPr id="16" name="Shape 642"/>
            <p:cNvSpPr/>
            <p:nvPr/>
          </p:nvSpPr>
          <p:spPr>
            <a:xfrm>
              <a:off x="8992271" y="5651501"/>
              <a:ext cx="1336394" cy="345684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1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536010" y="4365582"/>
              <a:ext cx="2248912" cy="971342"/>
              <a:chOff x="3389687" y="2343753"/>
              <a:chExt cx="2248912" cy="971342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3532971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标题文字添加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print the presentation and make it into a it into a film to be used in a wider field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8689229" y="5639677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8" name="文本框 27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计划执行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7a835d4-515b-4e09-b4a5-7200fdfb0f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3363" y="1813719"/>
            <a:ext cx="3056553" cy="3951288"/>
            <a:chOff x="4348163" y="1452563"/>
            <a:chExt cx="3492501" cy="4514850"/>
          </a:xfrm>
        </p:grpSpPr>
        <p:sp>
          <p:nvSpPr>
            <p:cNvPr id="3" name="ï$ļïḓé"/>
            <p:cNvSpPr/>
            <p:nvPr/>
          </p:nvSpPr>
          <p:spPr bwMode="auto">
            <a:xfrm>
              <a:off x="5511801" y="2611438"/>
              <a:ext cx="1165225" cy="671513"/>
            </a:xfrm>
            <a:custGeom>
              <a:avLst/>
              <a:gdLst>
                <a:gd name="T0" fmla="*/ 368 w 734"/>
                <a:gd name="T1" fmla="*/ 423 h 423"/>
                <a:gd name="T2" fmla="*/ 0 w 734"/>
                <a:gd name="T3" fmla="*/ 212 h 423"/>
                <a:gd name="T4" fmla="*/ 368 w 734"/>
                <a:gd name="T5" fmla="*/ 0 h 423"/>
                <a:gd name="T6" fmla="*/ 734 w 734"/>
                <a:gd name="T7" fmla="*/ 212 h 423"/>
                <a:gd name="T8" fmla="*/ 368 w 734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423">
                  <a:moveTo>
                    <a:pt x="368" y="423"/>
                  </a:moveTo>
                  <a:lnTo>
                    <a:pt x="0" y="212"/>
                  </a:lnTo>
                  <a:lnTo>
                    <a:pt x="368" y="0"/>
                  </a:lnTo>
                  <a:lnTo>
                    <a:pt x="734" y="212"/>
                  </a:lnTo>
                  <a:lnTo>
                    <a:pt x="368" y="423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îṣ1iḓé"/>
            <p:cNvSpPr/>
            <p:nvPr/>
          </p:nvSpPr>
          <p:spPr bwMode="auto">
            <a:xfrm>
              <a:off x="5511801" y="2947988"/>
              <a:ext cx="584200" cy="1004888"/>
            </a:xfrm>
            <a:custGeom>
              <a:avLst/>
              <a:gdLst>
                <a:gd name="T0" fmla="*/ 368 w 368"/>
                <a:gd name="T1" fmla="*/ 633 h 633"/>
                <a:gd name="T2" fmla="*/ 368 w 368"/>
                <a:gd name="T3" fmla="*/ 211 h 633"/>
                <a:gd name="T4" fmla="*/ 0 w 368"/>
                <a:gd name="T5" fmla="*/ 0 h 633"/>
                <a:gd name="T6" fmla="*/ 0 w 368"/>
                <a:gd name="T7" fmla="*/ 423 h 633"/>
                <a:gd name="T8" fmla="*/ 368 w 368"/>
                <a:gd name="T9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633">
                  <a:moveTo>
                    <a:pt x="368" y="633"/>
                  </a:moveTo>
                  <a:lnTo>
                    <a:pt x="368" y="211"/>
                  </a:lnTo>
                  <a:lnTo>
                    <a:pt x="0" y="0"/>
                  </a:lnTo>
                  <a:lnTo>
                    <a:pt x="0" y="423"/>
                  </a:lnTo>
                  <a:lnTo>
                    <a:pt x="368" y="63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ïŝľiďè"/>
            <p:cNvSpPr/>
            <p:nvPr/>
          </p:nvSpPr>
          <p:spPr bwMode="auto">
            <a:xfrm>
              <a:off x="6096001" y="2947988"/>
              <a:ext cx="581025" cy="1004888"/>
            </a:xfrm>
            <a:custGeom>
              <a:avLst/>
              <a:gdLst>
                <a:gd name="T0" fmla="*/ 0 w 366"/>
                <a:gd name="T1" fmla="*/ 633 h 633"/>
                <a:gd name="T2" fmla="*/ 0 w 366"/>
                <a:gd name="T3" fmla="*/ 211 h 633"/>
                <a:gd name="T4" fmla="*/ 366 w 366"/>
                <a:gd name="T5" fmla="*/ 0 h 633"/>
                <a:gd name="T6" fmla="*/ 366 w 366"/>
                <a:gd name="T7" fmla="*/ 423 h 633"/>
                <a:gd name="T8" fmla="*/ 0 w 366"/>
                <a:gd name="T9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3">
                  <a:moveTo>
                    <a:pt x="0" y="633"/>
                  </a:moveTo>
                  <a:lnTo>
                    <a:pt x="0" y="211"/>
                  </a:lnTo>
                  <a:lnTo>
                    <a:pt x="366" y="0"/>
                  </a:lnTo>
                  <a:lnTo>
                    <a:pt x="366" y="423"/>
                  </a:lnTo>
                  <a:lnTo>
                    <a:pt x="0" y="6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ṧ1îḋè"/>
            <p:cNvSpPr/>
            <p:nvPr/>
          </p:nvSpPr>
          <p:spPr bwMode="auto">
            <a:xfrm>
              <a:off x="6096001" y="3619501"/>
              <a:ext cx="1163638" cy="669925"/>
            </a:xfrm>
            <a:custGeom>
              <a:avLst/>
              <a:gdLst>
                <a:gd name="T0" fmla="*/ 366 w 733"/>
                <a:gd name="T1" fmla="*/ 422 h 422"/>
                <a:gd name="T2" fmla="*/ 0 w 733"/>
                <a:gd name="T3" fmla="*/ 210 h 422"/>
                <a:gd name="T4" fmla="*/ 366 w 733"/>
                <a:gd name="T5" fmla="*/ 0 h 422"/>
                <a:gd name="T6" fmla="*/ 733 w 733"/>
                <a:gd name="T7" fmla="*/ 210 h 422"/>
                <a:gd name="T8" fmla="*/ 366 w 733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22">
                  <a:moveTo>
                    <a:pt x="366" y="422"/>
                  </a:moveTo>
                  <a:lnTo>
                    <a:pt x="0" y="210"/>
                  </a:lnTo>
                  <a:lnTo>
                    <a:pt x="366" y="0"/>
                  </a:lnTo>
                  <a:lnTo>
                    <a:pt x="733" y="210"/>
                  </a:lnTo>
                  <a:lnTo>
                    <a:pt x="366" y="4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ṥḷïḋê"/>
            <p:cNvSpPr/>
            <p:nvPr/>
          </p:nvSpPr>
          <p:spPr bwMode="auto">
            <a:xfrm>
              <a:off x="6096001" y="3952876"/>
              <a:ext cx="581025" cy="1006475"/>
            </a:xfrm>
            <a:custGeom>
              <a:avLst/>
              <a:gdLst>
                <a:gd name="T0" fmla="*/ 366 w 366"/>
                <a:gd name="T1" fmla="*/ 634 h 634"/>
                <a:gd name="T2" fmla="*/ 366 w 366"/>
                <a:gd name="T3" fmla="*/ 212 h 634"/>
                <a:gd name="T4" fmla="*/ 0 w 366"/>
                <a:gd name="T5" fmla="*/ 0 h 634"/>
                <a:gd name="T6" fmla="*/ 0 w 366"/>
                <a:gd name="T7" fmla="*/ 424 h 634"/>
                <a:gd name="T8" fmla="*/ 366 w 366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4">
                  <a:moveTo>
                    <a:pt x="366" y="634"/>
                  </a:moveTo>
                  <a:lnTo>
                    <a:pt x="366" y="212"/>
                  </a:lnTo>
                  <a:lnTo>
                    <a:pt x="0" y="0"/>
                  </a:lnTo>
                  <a:lnTo>
                    <a:pt x="0" y="424"/>
                  </a:lnTo>
                  <a:lnTo>
                    <a:pt x="366" y="63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ṧḻîḑé"/>
            <p:cNvSpPr/>
            <p:nvPr/>
          </p:nvSpPr>
          <p:spPr bwMode="auto">
            <a:xfrm>
              <a:off x="6677026" y="3952876"/>
              <a:ext cx="582613" cy="1006475"/>
            </a:xfrm>
            <a:custGeom>
              <a:avLst/>
              <a:gdLst>
                <a:gd name="T0" fmla="*/ 0 w 367"/>
                <a:gd name="T1" fmla="*/ 634 h 634"/>
                <a:gd name="T2" fmla="*/ 0 w 367"/>
                <a:gd name="T3" fmla="*/ 212 h 634"/>
                <a:gd name="T4" fmla="*/ 367 w 367"/>
                <a:gd name="T5" fmla="*/ 0 h 634"/>
                <a:gd name="T6" fmla="*/ 367 w 367"/>
                <a:gd name="T7" fmla="*/ 424 h 634"/>
                <a:gd name="T8" fmla="*/ 0 w 367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634">
                  <a:moveTo>
                    <a:pt x="0" y="634"/>
                  </a:moveTo>
                  <a:lnTo>
                    <a:pt x="0" y="212"/>
                  </a:lnTo>
                  <a:lnTo>
                    <a:pt x="367" y="0"/>
                  </a:lnTo>
                  <a:lnTo>
                    <a:pt x="367" y="424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ṡḻîḓe"/>
            <p:cNvSpPr/>
            <p:nvPr/>
          </p:nvSpPr>
          <p:spPr bwMode="auto">
            <a:xfrm>
              <a:off x="4929188" y="3619501"/>
              <a:ext cx="1166813" cy="669925"/>
            </a:xfrm>
            <a:custGeom>
              <a:avLst/>
              <a:gdLst>
                <a:gd name="T0" fmla="*/ 367 w 735"/>
                <a:gd name="T1" fmla="*/ 422 h 422"/>
                <a:gd name="T2" fmla="*/ 0 w 735"/>
                <a:gd name="T3" fmla="*/ 210 h 422"/>
                <a:gd name="T4" fmla="*/ 367 w 735"/>
                <a:gd name="T5" fmla="*/ 0 h 422"/>
                <a:gd name="T6" fmla="*/ 735 w 735"/>
                <a:gd name="T7" fmla="*/ 210 h 422"/>
                <a:gd name="T8" fmla="*/ 367 w 735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422">
                  <a:moveTo>
                    <a:pt x="367" y="422"/>
                  </a:moveTo>
                  <a:lnTo>
                    <a:pt x="0" y="210"/>
                  </a:lnTo>
                  <a:lnTo>
                    <a:pt x="367" y="0"/>
                  </a:lnTo>
                  <a:lnTo>
                    <a:pt x="735" y="210"/>
                  </a:lnTo>
                  <a:lnTo>
                    <a:pt x="367" y="4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íṥḷíḋè"/>
            <p:cNvSpPr/>
            <p:nvPr/>
          </p:nvSpPr>
          <p:spPr bwMode="auto">
            <a:xfrm>
              <a:off x="4929188" y="3952876"/>
              <a:ext cx="582613" cy="1006475"/>
            </a:xfrm>
            <a:custGeom>
              <a:avLst/>
              <a:gdLst>
                <a:gd name="T0" fmla="*/ 367 w 367"/>
                <a:gd name="T1" fmla="*/ 634 h 634"/>
                <a:gd name="T2" fmla="*/ 367 w 367"/>
                <a:gd name="T3" fmla="*/ 212 h 634"/>
                <a:gd name="T4" fmla="*/ 0 w 367"/>
                <a:gd name="T5" fmla="*/ 0 h 634"/>
                <a:gd name="T6" fmla="*/ 0 w 367"/>
                <a:gd name="T7" fmla="*/ 424 h 634"/>
                <a:gd name="T8" fmla="*/ 367 w 367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634">
                  <a:moveTo>
                    <a:pt x="367" y="634"/>
                  </a:moveTo>
                  <a:lnTo>
                    <a:pt x="367" y="212"/>
                  </a:lnTo>
                  <a:lnTo>
                    <a:pt x="0" y="0"/>
                  </a:lnTo>
                  <a:lnTo>
                    <a:pt x="0" y="424"/>
                  </a:lnTo>
                  <a:lnTo>
                    <a:pt x="367" y="63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îṣlîḓè"/>
            <p:cNvSpPr/>
            <p:nvPr/>
          </p:nvSpPr>
          <p:spPr bwMode="auto">
            <a:xfrm>
              <a:off x="5511801" y="3952876"/>
              <a:ext cx="584200" cy="1006475"/>
            </a:xfrm>
            <a:custGeom>
              <a:avLst/>
              <a:gdLst>
                <a:gd name="T0" fmla="*/ 0 w 368"/>
                <a:gd name="T1" fmla="*/ 634 h 634"/>
                <a:gd name="T2" fmla="*/ 0 w 368"/>
                <a:gd name="T3" fmla="*/ 212 h 634"/>
                <a:gd name="T4" fmla="*/ 368 w 368"/>
                <a:gd name="T5" fmla="*/ 0 h 634"/>
                <a:gd name="T6" fmla="*/ 368 w 368"/>
                <a:gd name="T7" fmla="*/ 424 h 634"/>
                <a:gd name="T8" fmla="*/ 0 w 368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634">
                  <a:moveTo>
                    <a:pt x="0" y="634"/>
                  </a:moveTo>
                  <a:lnTo>
                    <a:pt x="0" y="212"/>
                  </a:lnTo>
                  <a:lnTo>
                    <a:pt x="368" y="0"/>
                  </a:lnTo>
                  <a:lnTo>
                    <a:pt x="368" y="424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ṩḻíde"/>
            <p:cNvSpPr/>
            <p:nvPr/>
          </p:nvSpPr>
          <p:spPr bwMode="auto">
            <a:xfrm>
              <a:off x="5511801" y="4625976"/>
              <a:ext cx="1165225" cy="669925"/>
            </a:xfrm>
            <a:custGeom>
              <a:avLst/>
              <a:gdLst>
                <a:gd name="T0" fmla="*/ 368 w 734"/>
                <a:gd name="T1" fmla="*/ 422 h 422"/>
                <a:gd name="T2" fmla="*/ 0 w 734"/>
                <a:gd name="T3" fmla="*/ 211 h 422"/>
                <a:gd name="T4" fmla="*/ 368 w 734"/>
                <a:gd name="T5" fmla="*/ 0 h 422"/>
                <a:gd name="T6" fmla="*/ 734 w 734"/>
                <a:gd name="T7" fmla="*/ 211 h 422"/>
                <a:gd name="T8" fmla="*/ 368 w 734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422">
                  <a:moveTo>
                    <a:pt x="368" y="422"/>
                  </a:moveTo>
                  <a:lnTo>
                    <a:pt x="0" y="211"/>
                  </a:lnTo>
                  <a:lnTo>
                    <a:pt x="368" y="0"/>
                  </a:lnTo>
                  <a:lnTo>
                    <a:pt x="734" y="211"/>
                  </a:lnTo>
                  <a:lnTo>
                    <a:pt x="368" y="4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ŝľiḓê"/>
            <p:cNvSpPr/>
            <p:nvPr/>
          </p:nvSpPr>
          <p:spPr bwMode="auto">
            <a:xfrm>
              <a:off x="5511801" y="4960938"/>
              <a:ext cx="584200" cy="1006475"/>
            </a:xfrm>
            <a:custGeom>
              <a:avLst/>
              <a:gdLst>
                <a:gd name="T0" fmla="*/ 368 w 368"/>
                <a:gd name="T1" fmla="*/ 634 h 634"/>
                <a:gd name="T2" fmla="*/ 368 w 368"/>
                <a:gd name="T3" fmla="*/ 211 h 634"/>
                <a:gd name="T4" fmla="*/ 0 w 368"/>
                <a:gd name="T5" fmla="*/ 0 h 634"/>
                <a:gd name="T6" fmla="*/ 0 w 368"/>
                <a:gd name="T7" fmla="*/ 422 h 634"/>
                <a:gd name="T8" fmla="*/ 368 w 368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634">
                  <a:moveTo>
                    <a:pt x="368" y="634"/>
                  </a:moveTo>
                  <a:lnTo>
                    <a:pt x="368" y="211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368" y="6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ïṡ1ïḋé"/>
            <p:cNvSpPr/>
            <p:nvPr/>
          </p:nvSpPr>
          <p:spPr bwMode="auto">
            <a:xfrm>
              <a:off x="6096001" y="4960938"/>
              <a:ext cx="581025" cy="1006475"/>
            </a:xfrm>
            <a:custGeom>
              <a:avLst/>
              <a:gdLst>
                <a:gd name="T0" fmla="*/ 0 w 366"/>
                <a:gd name="T1" fmla="*/ 634 h 634"/>
                <a:gd name="T2" fmla="*/ 0 w 366"/>
                <a:gd name="T3" fmla="*/ 211 h 634"/>
                <a:gd name="T4" fmla="*/ 366 w 366"/>
                <a:gd name="T5" fmla="*/ 0 h 634"/>
                <a:gd name="T6" fmla="*/ 366 w 366"/>
                <a:gd name="T7" fmla="*/ 422 h 634"/>
                <a:gd name="T8" fmla="*/ 0 w 366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4">
                  <a:moveTo>
                    <a:pt x="0" y="634"/>
                  </a:moveTo>
                  <a:lnTo>
                    <a:pt x="0" y="211"/>
                  </a:lnTo>
                  <a:lnTo>
                    <a:pt x="366" y="0"/>
                  </a:lnTo>
                  <a:lnTo>
                    <a:pt x="366" y="422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íŝ1ïḋé"/>
            <p:cNvSpPr/>
            <p:nvPr/>
          </p:nvSpPr>
          <p:spPr bwMode="auto">
            <a:xfrm>
              <a:off x="6677026" y="4625976"/>
              <a:ext cx="1163638" cy="669925"/>
            </a:xfrm>
            <a:custGeom>
              <a:avLst/>
              <a:gdLst>
                <a:gd name="T0" fmla="*/ 367 w 733"/>
                <a:gd name="T1" fmla="*/ 422 h 422"/>
                <a:gd name="T2" fmla="*/ 0 w 733"/>
                <a:gd name="T3" fmla="*/ 211 h 422"/>
                <a:gd name="T4" fmla="*/ 367 w 733"/>
                <a:gd name="T5" fmla="*/ 0 h 422"/>
                <a:gd name="T6" fmla="*/ 733 w 733"/>
                <a:gd name="T7" fmla="*/ 211 h 422"/>
                <a:gd name="T8" fmla="*/ 367 w 733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22">
                  <a:moveTo>
                    <a:pt x="367" y="422"/>
                  </a:moveTo>
                  <a:lnTo>
                    <a:pt x="0" y="211"/>
                  </a:lnTo>
                  <a:lnTo>
                    <a:pt x="367" y="0"/>
                  </a:lnTo>
                  <a:lnTo>
                    <a:pt x="733" y="211"/>
                  </a:lnTo>
                  <a:lnTo>
                    <a:pt x="367" y="4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ṩlíḋé"/>
            <p:cNvSpPr/>
            <p:nvPr/>
          </p:nvSpPr>
          <p:spPr bwMode="auto">
            <a:xfrm>
              <a:off x="6677026" y="4960938"/>
              <a:ext cx="582613" cy="1006475"/>
            </a:xfrm>
            <a:custGeom>
              <a:avLst/>
              <a:gdLst>
                <a:gd name="T0" fmla="*/ 367 w 367"/>
                <a:gd name="T1" fmla="*/ 634 h 634"/>
                <a:gd name="T2" fmla="*/ 367 w 367"/>
                <a:gd name="T3" fmla="*/ 211 h 634"/>
                <a:gd name="T4" fmla="*/ 0 w 367"/>
                <a:gd name="T5" fmla="*/ 0 h 634"/>
                <a:gd name="T6" fmla="*/ 0 w 367"/>
                <a:gd name="T7" fmla="*/ 422 h 634"/>
                <a:gd name="T8" fmla="*/ 367 w 367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634">
                  <a:moveTo>
                    <a:pt x="367" y="634"/>
                  </a:moveTo>
                  <a:lnTo>
                    <a:pt x="367" y="211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367" y="6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š1îḍe"/>
            <p:cNvSpPr/>
            <p:nvPr/>
          </p:nvSpPr>
          <p:spPr bwMode="auto">
            <a:xfrm>
              <a:off x="7259638" y="4960938"/>
              <a:ext cx="581025" cy="1006475"/>
            </a:xfrm>
            <a:custGeom>
              <a:avLst/>
              <a:gdLst>
                <a:gd name="T0" fmla="*/ 0 w 366"/>
                <a:gd name="T1" fmla="*/ 634 h 634"/>
                <a:gd name="T2" fmla="*/ 0 w 366"/>
                <a:gd name="T3" fmla="*/ 211 h 634"/>
                <a:gd name="T4" fmla="*/ 366 w 366"/>
                <a:gd name="T5" fmla="*/ 0 h 634"/>
                <a:gd name="T6" fmla="*/ 366 w 366"/>
                <a:gd name="T7" fmla="*/ 422 h 634"/>
                <a:gd name="T8" fmla="*/ 0 w 366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4">
                  <a:moveTo>
                    <a:pt x="0" y="634"/>
                  </a:moveTo>
                  <a:lnTo>
                    <a:pt x="0" y="211"/>
                  </a:lnTo>
                  <a:lnTo>
                    <a:pt x="366" y="0"/>
                  </a:lnTo>
                  <a:lnTo>
                    <a:pt x="366" y="422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ŝlîḑe"/>
            <p:cNvSpPr/>
            <p:nvPr/>
          </p:nvSpPr>
          <p:spPr bwMode="auto">
            <a:xfrm>
              <a:off x="4348163" y="4625976"/>
              <a:ext cx="1163638" cy="669925"/>
            </a:xfrm>
            <a:custGeom>
              <a:avLst/>
              <a:gdLst>
                <a:gd name="T0" fmla="*/ 366 w 733"/>
                <a:gd name="T1" fmla="*/ 422 h 422"/>
                <a:gd name="T2" fmla="*/ 0 w 733"/>
                <a:gd name="T3" fmla="*/ 211 h 422"/>
                <a:gd name="T4" fmla="*/ 366 w 733"/>
                <a:gd name="T5" fmla="*/ 0 h 422"/>
                <a:gd name="T6" fmla="*/ 733 w 733"/>
                <a:gd name="T7" fmla="*/ 211 h 422"/>
                <a:gd name="T8" fmla="*/ 366 w 733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22">
                  <a:moveTo>
                    <a:pt x="366" y="422"/>
                  </a:moveTo>
                  <a:lnTo>
                    <a:pt x="0" y="211"/>
                  </a:lnTo>
                  <a:lnTo>
                    <a:pt x="366" y="0"/>
                  </a:lnTo>
                  <a:lnTo>
                    <a:pt x="733" y="211"/>
                  </a:lnTo>
                  <a:lnTo>
                    <a:pt x="366" y="4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$ḷïḑê"/>
            <p:cNvSpPr/>
            <p:nvPr/>
          </p:nvSpPr>
          <p:spPr bwMode="auto">
            <a:xfrm>
              <a:off x="4348163" y="4960938"/>
              <a:ext cx="581025" cy="1006475"/>
            </a:xfrm>
            <a:custGeom>
              <a:avLst/>
              <a:gdLst>
                <a:gd name="T0" fmla="*/ 366 w 366"/>
                <a:gd name="T1" fmla="*/ 634 h 634"/>
                <a:gd name="T2" fmla="*/ 366 w 366"/>
                <a:gd name="T3" fmla="*/ 211 h 634"/>
                <a:gd name="T4" fmla="*/ 0 w 366"/>
                <a:gd name="T5" fmla="*/ 0 h 634"/>
                <a:gd name="T6" fmla="*/ 0 w 366"/>
                <a:gd name="T7" fmla="*/ 422 h 634"/>
                <a:gd name="T8" fmla="*/ 366 w 366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634">
                  <a:moveTo>
                    <a:pt x="366" y="634"/>
                  </a:moveTo>
                  <a:lnTo>
                    <a:pt x="366" y="211"/>
                  </a:lnTo>
                  <a:lnTo>
                    <a:pt x="0" y="0"/>
                  </a:lnTo>
                  <a:lnTo>
                    <a:pt x="0" y="422"/>
                  </a:lnTo>
                  <a:lnTo>
                    <a:pt x="366" y="6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íṧľîḋe"/>
            <p:cNvSpPr/>
            <p:nvPr/>
          </p:nvSpPr>
          <p:spPr bwMode="auto">
            <a:xfrm>
              <a:off x="4929188" y="4960938"/>
              <a:ext cx="582613" cy="1006475"/>
            </a:xfrm>
            <a:custGeom>
              <a:avLst/>
              <a:gdLst>
                <a:gd name="T0" fmla="*/ 0 w 367"/>
                <a:gd name="T1" fmla="*/ 634 h 634"/>
                <a:gd name="T2" fmla="*/ 0 w 367"/>
                <a:gd name="T3" fmla="*/ 211 h 634"/>
                <a:gd name="T4" fmla="*/ 367 w 367"/>
                <a:gd name="T5" fmla="*/ 0 h 634"/>
                <a:gd name="T6" fmla="*/ 367 w 367"/>
                <a:gd name="T7" fmla="*/ 422 h 634"/>
                <a:gd name="T8" fmla="*/ 0 w 367"/>
                <a:gd name="T9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634">
                  <a:moveTo>
                    <a:pt x="0" y="634"/>
                  </a:moveTo>
                  <a:lnTo>
                    <a:pt x="0" y="211"/>
                  </a:lnTo>
                  <a:lnTo>
                    <a:pt x="367" y="0"/>
                  </a:lnTo>
                  <a:lnTo>
                    <a:pt x="367" y="422"/>
                  </a:lnTo>
                  <a:lnTo>
                    <a:pt x="0" y="6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$líḓé"/>
            <p:cNvSpPr/>
            <p:nvPr/>
          </p:nvSpPr>
          <p:spPr bwMode="auto">
            <a:xfrm>
              <a:off x="5743576" y="2554288"/>
              <a:ext cx="93663" cy="134938"/>
            </a:xfrm>
            <a:custGeom>
              <a:avLst/>
              <a:gdLst>
                <a:gd name="T0" fmla="*/ 23 w 64"/>
                <a:gd name="T1" fmla="*/ 25 h 92"/>
                <a:gd name="T2" fmla="*/ 5 w 64"/>
                <a:gd name="T3" fmla="*/ 50 h 92"/>
                <a:gd name="T4" fmla="*/ 0 w 64"/>
                <a:gd name="T5" fmla="*/ 59 h 92"/>
                <a:gd name="T6" fmla="*/ 9 w 64"/>
                <a:gd name="T7" fmla="*/ 59 h 92"/>
                <a:gd name="T8" fmla="*/ 22 w 64"/>
                <a:gd name="T9" fmla="*/ 44 h 92"/>
                <a:gd name="T10" fmla="*/ 17 w 64"/>
                <a:gd name="T11" fmla="*/ 82 h 92"/>
                <a:gd name="T12" fmla="*/ 20 w 64"/>
                <a:gd name="T13" fmla="*/ 87 h 92"/>
                <a:gd name="T14" fmla="*/ 25 w 64"/>
                <a:gd name="T15" fmla="*/ 84 h 92"/>
                <a:gd name="T16" fmla="*/ 29 w 64"/>
                <a:gd name="T17" fmla="*/ 60 h 92"/>
                <a:gd name="T18" fmla="*/ 31 w 64"/>
                <a:gd name="T19" fmla="*/ 60 h 92"/>
                <a:gd name="T20" fmla="*/ 28 w 64"/>
                <a:gd name="T21" fmla="*/ 87 h 92"/>
                <a:gd name="T22" fmla="*/ 32 w 64"/>
                <a:gd name="T23" fmla="*/ 92 h 92"/>
                <a:gd name="T24" fmla="*/ 37 w 64"/>
                <a:gd name="T25" fmla="*/ 88 h 92"/>
                <a:gd name="T26" fmla="*/ 39 w 64"/>
                <a:gd name="T27" fmla="*/ 61 h 92"/>
                <a:gd name="T28" fmla="*/ 41 w 64"/>
                <a:gd name="T29" fmla="*/ 61 h 92"/>
                <a:gd name="T30" fmla="*/ 41 w 64"/>
                <a:gd name="T31" fmla="*/ 84 h 92"/>
                <a:gd name="T32" fmla="*/ 45 w 64"/>
                <a:gd name="T33" fmla="*/ 88 h 92"/>
                <a:gd name="T34" fmla="*/ 49 w 64"/>
                <a:gd name="T35" fmla="*/ 84 h 92"/>
                <a:gd name="T36" fmla="*/ 49 w 64"/>
                <a:gd name="T37" fmla="*/ 60 h 92"/>
                <a:gd name="T38" fmla="*/ 50 w 64"/>
                <a:gd name="T39" fmla="*/ 60 h 92"/>
                <a:gd name="T40" fmla="*/ 53 w 64"/>
                <a:gd name="T41" fmla="*/ 79 h 92"/>
                <a:gd name="T42" fmla="*/ 60 w 64"/>
                <a:gd name="T43" fmla="*/ 78 h 92"/>
                <a:gd name="T44" fmla="*/ 57 w 64"/>
                <a:gd name="T45" fmla="*/ 53 h 92"/>
                <a:gd name="T46" fmla="*/ 57 w 64"/>
                <a:gd name="T47" fmla="*/ 53 h 92"/>
                <a:gd name="T48" fmla="*/ 52 w 64"/>
                <a:gd name="T49" fmla="*/ 22 h 92"/>
                <a:gd name="T50" fmla="*/ 23 w 64"/>
                <a:gd name="T51" fmla="*/ 2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92">
                  <a:moveTo>
                    <a:pt x="23" y="25"/>
                  </a:moveTo>
                  <a:cubicBezTo>
                    <a:pt x="10" y="28"/>
                    <a:pt x="8" y="45"/>
                    <a:pt x="5" y="50"/>
                  </a:cubicBezTo>
                  <a:cubicBezTo>
                    <a:pt x="4" y="52"/>
                    <a:pt x="1" y="57"/>
                    <a:pt x="0" y="59"/>
                  </a:cubicBezTo>
                  <a:cubicBezTo>
                    <a:pt x="0" y="59"/>
                    <a:pt x="3" y="65"/>
                    <a:pt x="9" y="59"/>
                  </a:cubicBezTo>
                  <a:cubicBezTo>
                    <a:pt x="14" y="53"/>
                    <a:pt x="19" y="40"/>
                    <a:pt x="22" y="44"/>
                  </a:cubicBezTo>
                  <a:cubicBezTo>
                    <a:pt x="24" y="47"/>
                    <a:pt x="19" y="70"/>
                    <a:pt x="17" y="82"/>
                  </a:cubicBezTo>
                  <a:cubicBezTo>
                    <a:pt x="16" y="85"/>
                    <a:pt x="18" y="87"/>
                    <a:pt x="20" y="87"/>
                  </a:cubicBezTo>
                  <a:cubicBezTo>
                    <a:pt x="22" y="88"/>
                    <a:pt x="25" y="86"/>
                    <a:pt x="25" y="84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0" y="60"/>
                    <a:pt x="30" y="60"/>
                    <a:pt x="31" y="60"/>
                  </a:cubicBezTo>
                  <a:cubicBezTo>
                    <a:pt x="30" y="72"/>
                    <a:pt x="29" y="79"/>
                    <a:pt x="28" y="87"/>
                  </a:cubicBezTo>
                  <a:cubicBezTo>
                    <a:pt x="28" y="90"/>
                    <a:pt x="30" y="92"/>
                    <a:pt x="32" y="92"/>
                  </a:cubicBezTo>
                  <a:cubicBezTo>
                    <a:pt x="35" y="92"/>
                    <a:pt x="37" y="90"/>
                    <a:pt x="37" y="88"/>
                  </a:cubicBezTo>
                  <a:cubicBezTo>
                    <a:pt x="38" y="77"/>
                    <a:pt x="39" y="62"/>
                    <a:pt x="39" y="61"/>
                  </a:cubicBezTo>
                  <a:cubicBezTo>
                    <a:pt x="40" y="61"/>
                    <a:pt x="40" y="61"/>
                    <a:pt x="41" y="61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7"/>
                    <a:pt x="43" y="88"/>
                    <a:pt x="45" y="88"/>
                  </a:cubicBezTo>
                  <a:cubicBezTo>
                    <a:pt x="47" y="88"/>
                    <a:pt x="49" y="87"/>
                    <a:pt x="49" y="84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83"/>
                    <a:pt x="60" y="83"/>
                    <a:pt x="60" y="78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60" y="49"/>
                    <a:pt x="64" y="28"/>
                    <a:pt x="52" y="22"/>
                  </a:cubicBezTo>
                  <a:cubicBezTo>
                    <a:pt x="56" y="0"/>
                    <a:pt x="23" y="25"/>
                    <a:pt x="23" y="25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ïṣļïḍê"/>
            <p:cNvSpPr/>
            <p:nvPr/>
          </p:nvSpPr>
          <p:spPr bwMode="auto">
            <a:xfrm>
              <a:off x="6207126" y="2881313"/>
              <a:ext cx="165100" cy="60325"/>
            </a:xfrm>
            <a:custGeom>
              <a:avLst/>
              <a:gdLst>
                <a:gd name="T0" fmla="*/ 0 w 104"/>
                <a:gd name="T1" fmla="*/ 0 h 38"/>
                <a:gd name="T2" fmla="*/ 0 w 104"/>
                <a:gd name="T3" fmla="*/ 38 h 38"/>
                <a:gd name="T4" fmla="*/ 30 w 104"/>
                <a:gd name="T5" fmla="*/ 38 h 38"/>
                <a:gd name="T6" fmla="*/ 30 w 104"/>
                <a:gd name="T7" fmla="*/ 31 h 38"/>
                <a:gd name="T8" fmla="*/ 52 w 104"/>
                <a:gd name="T9" fmla="*/ 38 h 38"/>
                <a:gd name="T10" fmla="*/ 104 w 104"/>
                <a:gd name="T11" fmla="*/ 38 h 38"/>
                <a:gd name="T12" fmla="*/ 104 w 104"/>
                <a:gd name="T13" fmla="*/ 27 h 38"/>
                <a:gd name="T14" fmla="*/ 71 w 104"/>
                <a:gd name="T15" fmla="*/ 19 h 38"/>
                <a:gd name="T16" fmla="*/ 56 w 104"/>
                <a:gd name="T17" fmla="*/ 5 h 38"/>
                <a:gd name="T18" fmla="*/ 0 w 104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38">
                  <a:moveTo>
                    <a:pt x="0" y="0"/>
                  </a:moveTo>
                  <a:lnTo>
                    <a:pt x="0" y="38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52" y="38"/>
                  </a:lnTo>
                  <a:lnTo>
                    <a:pt x="104" y="38"/>
                  </a:lnTo>
                  <a:lnTo>
                    <a:pt x="104" y="27"/>
                  </a:lnTo>
                  <a:lnTo>
                    <a:pt x="71" y="19"/>
                  </a:lnTo>
                  <a:lnTo>
                    <a:pt x="5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ïśḻïḋé"/>
            <p:cNvSpPr/>
            <p:nvPr/>
          </p:nvSpPr>
          <p:spPr bwMode="auto">
            <a:xfrm>
              <a:off x="6362701" y="1795463"/>
              <a:ext cx="87313" cy="85725"/>
            </a:xfrm>
            <a:custGeom>
              <a:avLst/>
              <a:gdLst>
                <a:gd name="T0" fmla="*/ 55 w 55"/>
                <a:gd name="T1" fmla="*/ 17 h 54"/>
                <a:gd name="T2" fmla="*/ 37 w 55"/>
                <a:gd name="T3" fmla="*/ 54 h 54"/>
                <a:gd name="T4" fmla="*/ 0 w 55"/>
                <a:gd name="T5" fmla="*/ 43 h 54"/>
                <a:gd name="T6" fmla="*/ 21 w 55"/>
                <a:gd name="T7" fmla="*/ 0 h 54"/>
                <a:gd name="T8" fmla="*/ 55 w 55"/>
                <a:gd name="T9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55" y="17"/>
                  </a:moveTo>
                  <a:lnTo>
                    <a:pt x="37" y="54"/>
                  </a:lnTo>
                  <a:lnTo>
                    <a:pt x="0" y="43"/>
                  </a:lnTo>
                  <a:lnTo>
                    <a:pt x="21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ṣ1ïde"/>
            <p:cNvSpPr/>
            <p:nvPr/>
          </p:nvSpPr>
          <p:spPr bwMode="auto">
            <a:xfrm>
              <a:off x="6003926" y="2141538"/>
              <a:ext cx="144463" cy="309563"/>
            </a:xfrm>
            <a:custGeom>
              <a:avLst/>
              <a:gdLst>
                <a:gd name="T0" fmla="*/ 0 w 91"/>
                <a:gd name="T1" fmla="*/ 0 h 195"/>
                <a:gd name="T2" fmla="*/ 46 w 91"/>
                <a:gd name="T3" fmla="*/ 195 h 195"/>
                <a:gd name="T4" fmla="*/ 91 w 91"/>
                <a:gd name="T5" fmla="*/ 0 h 195"/>
                <a:gd name="T6" fmla="*/ 0 w 91"/>
                <a:gd name="T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95">
                  <a:moveTo>
                    <a:pt x="0" y="0"/>
                  </a:moveTo>
                  <a:lnTo>
                    <a:pt x="46" y="195"/>
                  </a:lnTo>
                  <a:lnTo>
                    <a:pt x="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E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ṧḻíďè"/>
            <p:cNvSpPr/>
            <p:nvPr/>
          </p:nvSpPr>
          <p:spPr bwMode="auto">
            <a:xfrm>
              <a:off x="6013451" y="2114551"/>
              <a:ext cx="123825" cy="55563"/>
            </a:xfrm>
            <a:custGeom>
              <a:avLst/>
              <a:gdLst>
                <a:gd name="T0" fmla="*/ 0 w 78"/>
                <a:gd name="T1" fmla="*/ 0 h 35"/>
                <a:gd name="T2" fmla="*/ 78 w 78"/>
                <a:gd name="T3" fmla="*/ 0 h 35"/>
                <a:gd name="T4" fmla="*/ 39 w 78"/>
                <a:gd name="T5" fmla="*/ 35 h 35"/>
                <a:gd name="T6" fmla="*/ 0 w 78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35">
                  <a:moveTo>
                    <a:pt x="0" y="0"/>
                  </a:moveTo>
                  <a:lnTo>
                    <a:pt x="78" y="0"/>
                  </a:lnTo>
                  <a:lnTo>
                    <a:pt x="3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DC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işļidè"/>
            <p:cNvSpPr/>
            <p:nvPr/>
          </p:nvSpPr>
          <p:spPr bwMode="auto">
            <a:xfrm>
              <a:off x="6016626" y="2065338"/>
              <a:ext cx="117475" cy="130175"/>
            </a:xfrm>
            <a:custGeom>
              <a:avLst/>
              <a:gdLst>
                <a:gd name="T0" fmla="*/ 68 w 81"/>
                <a:gd name="T1" fmla="*/ 55 h 90"/>
                <a:gd name="T2" fmla="*/ 68 w 81"/>
                <a:gd name="T3" fmla="*/ 0 h 90"/>
                <a:gd name="T4" fmla="*/ 13 w 81"/>
                <a:gd name="T5" fmla="*/ 0 h 90"/>
                <a:gd name="T6" fmla="*/ 13 w 81"/>
                <a:gd name="T7" fmla="*/ 55 h 90"/>
                <a:gd name="T8" fmla="*/ 0 w 81"/>
                <a:gd name="T9" fmla="*/ 56 h 90"/>
                <a:gd name="T10" fmla="*/ 41 w 81"/>
                <a:gd name="T11" fmla="*/ 90 h 90"/>
                <a:gd name="T12" fmla="*/ 81 w 81"/>
                <a:gd name="T13" fmla="*/ 56 h 90"/>
                <a:gd name="T14" fmla="*/ 68 w 81"/>
                <a:gd name="T15" fmla="*/ 5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90">
                  <a:moveTo>
                    <a:pt x="68" y="55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8" y="56"/>
                    <a:pt x="4" y="56"/>
                    <a:pt x="0" y="56"/>
                  </a:cubicBezTo>
                  <a:cubicBezTo>
                    <a:pt x="3" y="76"/>
                    <a:pt x="20" y="90"/>
                    <a:pt x="41" y="90"/>
                  </a:cubicBezTo>
                  <a:cubicBezTo>
                    <a:pt x="61" y="90"/>
                    <a:pt x="78" y="76"/>
                    <a:pt x="81" y="56"/>
                  </a:cubicBezTo>
                  <a:cubicBezTo>
                    <a:pt x="77" y="56"/>
                    <a:pt x="73" y="56"/>
                    <a:pt x="68" y="55"/>
                  </a:cubicBezTo>
                  <a:close/>
                </a:path>
              </a:pathLst>
            </a:custGeom>
            <a:solidFill>
              <a:srgbClr val="FCB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ïśḻîḓe"/>
            <p:cNvSpPr/>
            <p:nvPr/>
          </p:nvSpPr>
          <p:spPr bwMode="auto">
            <a:xfrm>
              <a:off x="6092826" y="2595563"/>
              <a:ext cx="161925" cy="293688"/>
            </a:xfrm>
            <a:custGeom>
              <a:avLst/>
              <a:gdLst>
                <a:gd name="T0" fmla="*/ 0 w 112"/>
                <a:gd name="T1" fmla="*/ 0 h 202"/>
                <a:gd name="T2" fmla="*/ 67 w 112"/>
                <a:gd name="T3" fmla="*/ 202 h 202"/>
                <a:gd name="T4" fmla="*/ 112 w 112"/>
                <a:gd name="T5" fmla="*/ 202 h 202"/>
                <a:gd name="T6" fmla="*/ 89 w 112"/>
                <a:gd name="T7" fmla="*/ 0 h 202"/>
                <a:gd name="T8" fmla="*/ 0 w 112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02">
                  <a:moveTo>
                    <a:pt x="0" y="0"/>
                  </a:moveTo>
                  <a:cubicBezTo>
                    <a:pt x="0" y="0"/>
                    <a:pt x="32" y="106"/>
                    <a:pt x="67" y="202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2" y="202"/>
                    <a:pt x="111" y="60"/>
                    <a:pt x="8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šḷïḓè"/>
            <p:cNvSpPr/>
            <p:nvPr/>
          </p:nvSpPr>
          <p:spPr bwMode="auto">
            <a:xfrm>
              <a:off x="5824538" y="1608138"/>
              <a:ext cx="495300" cy="484188"/>
            </a:xfrm>
            <a:custGeom>
              <a:avLst/>
              <a:gdLst>
                <a:gd name="T0" fmla="*/ 313 w 340"/>
                <a:gd name="T1" fmla="*/ 130 h 333"/>
                <a:gd name="T2" fmla="*/ 170 w 340"/>
                <a:gd name="T3" fmla="*/ 0 h 333"/>
                <a:gd name="T4" fmla="*/ 28 w 340"/>
                <a:gd name="T5" fmla="*/ 130 h 333"/>
                <a:gd name="T6" fmla="*/ 0 w 340"/>
                <a:gd name="T7" fmla="*/ 156 h 333"/>
                <a:gd name="T8" fmla="*/ 0 w 340"/>
                <a:gd name="T9" fmla="*/ 183 h 333"/>
                <a:gd name="T10" fmla="*/ 29 w 340"/>
                <a:gd name="T11" fmla="*/ 209 h 333"/>
                <a:gd name="T12" fmla="*/ 170 w 340"/>
                <a:gd name="T13" fmla="*/ 333 h 333"/>
                <a:gd name="T14" fmla="*/ 312 w 340"/>
                <a:gd name="T15" fmla="*/ 209 h 333"/>
                <a:gd name="T16" fmla="*/ 340 w 340"/>
                <a:gd name="T17" fmla="*/ 183 h 333"/>
                <a:gd name="T18" fmla="*/ 340 w 340"/>
                <a:gd name="T19" fmla="*/ 156 h 333"/>
                <a:gd name="T20" fmla="*/ 313 w 340"/>
                <a:gd name="T21" fmla="*/ 13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333">
                  <a:moveTo>
                    <a:pt x="313" y="130"/>
                  </a:moveTo>
                  <a:cubicBezTo>
                    <a:pt x="297" y="59"/>
                    <a:pt x="240" y="0"/>
                    <a:pt x="170" y="0"/>
                  </a:cubicBezTo>
                  <a:cubicBezTo>
                    <a:pt x="101" y="0"/>
                    <a:pt x="43" y="59"/>
                    <a:pt x="28" y="130"/>
                  </a:cubicBezTo>
                  <a:cubicBezTo>
                    <a:pt x="11" y="130"/>
                    <a:pt x="0" y="142"/>
                    <a:pt x="0" y="156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6"/>
                    <a:pt x="10" y="209"/>
                    <a:pt x="29" y="209"/>
                  </a:cubicBezTo>
                  <a:cubicBezTo>
                    <a:pt x="46" y="277"/>
                    <a:pt x="103" y="333"/>
                    <a:pt x="170" y="333"/>
                  </a:cubicBezTo>
                  <a:cubicBezTo>
                    <a:pt x="238" y="333"/>
                    <a:pt x="294" y="277"/>
                    <a:pt x="312" y="209"/>
                  </a:cubicBezTo>
                  <a:cubicBezTo>
                    <a:pt x="330" y="209"/>
                    <a:pt x="340" y="196"/>
                    <a:pt x="340" y="183"/>
                  </a:cubicBezTo>
                  <a:cubicBezTo>
                    <a:pt x="340" y="156"/>
                    <a:pt x="340" y="156"/>
                    <a:pt x="340" y="156"/>
                  </a:cubicBezTo>
                  <a:cubicBezTo>
                    <a:pt x="340" y="142"/>
                    <a:pt x="330" y="130"/>
                    <a:pt x="313" y="130"/>
                  </a:cubicBezTo>
                  <a:close/>
                </a:path>
              </a:pathLst>
            </a:custGeom>
            <a:solidFill>
              <a:srgbClr val="FFC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iṣļïḍé"/>
            <p:cNvSpPr/>
            <p:nvPr/>
          </p:nvSpPr>
          <p:spPr bwMode="auto">
            <a:xfrm>
              <a:off x="6013451" y="1989138"/>
              <a:ext cx="117475" cy="19050"/>
            </a:xfrm>
            <a:custGeom>
              <a:avLst/>
              <a:gdLst>
                <a:gd name="T0" fmla="*/ 80 w 80"/>
                <a:gd name="T1" fmla="*/ 0 h 13"/>
                <a:gd name="T2" fmla="*/ 74 w 80"/>
                <a:gd name="T3" fmla="*/ 13 h 13"/>
                <a:gd name="T4" fmla="*/ 6 w 80"/>
                <a:gd name="T5" fmla="*/ 13 h 13"/>
                <a:gd name="T6" fmla="*/ 0 w 80"/>
                <a:gd name="T7" fmla="*/ 0 h 13"/>
                <a:gd name="T8" fmla="*/ 40 w 80"/>
                <a:gd name="T9" fmla="*/ 1 h 13"/>
                <a:gd name="T10" fmla="*/ 80 w 8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3">
                  <a:moveTo>
                    <a:pt x="80" y="0"/>
                  </a:moveTo>
                  <a:cubicBezTo>
                    <a:pt x="79" y="4"/>
                    <a:pt x="77" y="9"/>
                    <a:pt x="7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9"/>
                    <a:pt x="2" y="4"/>
                    <a:pt x="0" y="0"/>
                  </a:cubicBezTo>
                  <a:cubicBezTo>
                    <a:pt x="11" y="0"/>
                    <a:pt x="26" y="1"/>
                    <a:pt x="40" y="1"/>
                  </a:cubicBezTo>
                  <a:cubicBezTo>
                    <a:pt x="55" y="1"/>
                    <a:pt x="69" y="0"/>
                    <a:pt x="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iṡ1iḍê"/>
            <p:cNvSpPr/>
            <p:nvPr/>
          </p:nvSpPr>
          <p:spPr bwMode="auto">
            <a:xfrm>
              <a:off x="6022976" y="2008188"/>
              <a:ext cx="98425" cy="26988"/>
            </a:xfrm>
            <a:custGeom>
              <a:avLst/>
              <a:gdLst>
                <a:gd name="T0" fmla="*/ 68 w 68"/>
                <a:gd name="T1" fmla="*/ 0 h 19"/>
                <a:gd name="T2" fmla="*/ 34 w 68"/>
                <a:gd name="T3" fmla="*/ 19 h 19"/>
                <a:gd name="T4" fmla="*/ 0 w 68"/>
                <a:gd name="T5" fmla="*/ 0 h 19"/>
                <a:gd name="T6" fmla="*/ 68 w 6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9">
                  <a:moveTo>
                    <a:pt x="68" y="0"/>
                  </a:moveTo>
                  <a:cubicBezTo>
                    <a:pt x="62" y="10"/>
                    <a:pt x="50" y="19"/>
                    <a:pt x="34" y="19"/>
                  </a:cubicBezTo>
                  <a:cubicBezTo>
                    <a:pt x="18" y="19"/>
                    <a:pt x="7" y="10"/>
                    <a:pt x="0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D32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ṣḷiḓè"/>
            <p:cNvSpPr/>
            <p:nvPr/>
          </p:nvSpPr>
          <p:spPr bwMode="auto">
            <a:xfrm>
              <a:off x="6046788" y="1944688"/>
              <a:ext cx="50800" cy="17463"/>
            </a:xfrm>
            <a:custGeom>
              <a:avLst/>
              <a:gdLst>
                <a:gd name="T0" fmla="*/ 17 w 35"/>
                <a:gd name="T1" fmla="*/ 3 h 12"/>
                <a:gd name="T2" fmla="*/ 0 w 35"/>
                <a:gd name="T3" fmla="*/ 0 h 12"/>
                <a:gd name="T4" fmla="*/ 17 w 35"/>
                <a:gd name="T5" fmla="*/ 12 h 12"/>
                <a:gd name="T6" fmla="*/ 35 w 35"/>
                <a:gd name="T7" fmla="*/ 0 h 12"/>
                <a:gd name="T8" fmla="*/ 17 w 35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17" y="3"/>
                  </a:moveTo>
                  <a:cubicBezTo>
                    <a:pt x="11" y="3"/>
                    <a:pt x="4" y="2"/>
                    <a:pt x="0" y="0"/>
                  </a:cubicBezTo>
                  <a:cubicBezTo>
                    <a:pt x="2" y="7"/>
                    <a:pt x="9" y="12"/>
                    <a:pt x="17" y="12"/>
                  </a:cubicBezTo>
                  <a:cubicBezTo>
                    <a:pt x="26" y="12"/>
                    <a:pt x="33" y="7"/>
                    <a:pt x="35" y="0"/>
                  </a:cubicBezTo>
                  <a:cubicBezTo>
                    <a:pt x="30" y="2"/>
                    <a:pt x="24" y="3"/>
                    <a:pt x="17" y="3"/>
                  </a:cubicBezTo>
                  <a:close/>
                </a:path>
              </a:pathLst>
            </a:custGeom>
            <a:solidFill>
              <a:srgbClr val="FF9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íş1îďê"/>
            <p:cNvSpPr/>
            <p:nvPr/>
          </p:nvSpPr>
          <p:spPr bwMode="auto">
            <a:xfrm>
              <a:off x="5919788" y="1835151"/>
              <a:ext cx="104775" cy="33338"/>
            </a:xfrm>
            <a:custGeom>
              <a:avLst/>
              <a:gdLst>
                <a:gd name="T0" fmla="*/ 35 w 71"/>
                <a:gd name="T1" fmla="*/ 13 h 23"/>
                <a:gd name="T2" fmla="*/ 71 w 71"/>
                <a:gd name="T3" fmla="*/ 23 h 23"/>
                <a:gd name="T4" fmla="*/ 35 w 71"/>
                <a:gd name="T5" fmla="*/ 0 h 23"/>
                <a:gd name="T6" fmla="*/ 0 w 71"/>
                <a:gd name="T7" fmla="*/ 23 h 23"/>
                <a:gd name="T8" fmla="*/ 35 w 71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3">
                  <a:moveTo>
                    <a:pt x="35" y="13"/>
                  </a:moveTo>
                  <a:cubicBezTo>
                    <a:pt x="49" y="13"/>
                    <a:pt x="62" y="17"/>
                    <a:pt x="71" y="23"/>
                  </a:cubicBezTo>
                  <a:cubicBezTo>
                    <a:pt x="65" y="9"/>
                    <a:pt x="51" y="0"/>
                    <a:pt x="35" y="0"/>
                  </a:cubicBezTo>
                  <a:cubicBezTo>
                    <a:pt x="20" y="0"/>
                    <a:pt x="6" y="9"/>
                    <a:pt x="0" y="23"/>
                  </a:cubicBezTo>
                  <a:cubicBezTo>
                    <a:pt x="9" y="17"/>
                    <a:pt x="22" y="13"/>
                    <a:pt x="35" y="13"/>
                  </a:cubicBezTo>
                  <a:close/>
                </a:path>
              </a:pathLst>
            </a:custGeom>
            <a:solidFill>
              <a:srgbClr val="442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îṥḷiḍe"/>
            <p:cNvSpPr/>
            <p:nvPr/>
          </p:nvSpPr>
          <p:spPr bwMode="auto">
            <a:xfrm>
              <a:off x="6121401" y="1835151"/>
              <a:ext cx="103188" cy="33338"/>
            </a:xfrm>
            <a:custGeom>
              <a:avLst/>
              <a:gdLst>
                <a:gd name="T0" fmla="*/ 35 w 71"/>
                <a:gd name="T1" fmla="*/ 13 h 23"/>
                <a:gd name="T2" fmla="*/ 71 w 71"/>
                <a:gd name="T3" fmla="*/ 23 h 23"/>
                <a:gd name="T4" fmla="*/ 35 w 71"/>
                <a:gd name="T5" fmla="*/ 0 h 23"/>
                <a:gd name="T6" fmla="*/ 0 w 71"/>
                <a:gd name="T7" fmla="*/ 23 h 23"/>
                <a:gd name="T8" fmla="*/ 35 w 71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3">
                  <a:moveTo>
                    <a:pt x="35" y="13"/>
                  </a:moveTo>
                  <a:cubicBezTo>
                    <a:pt x="49" y="13"/>
                    <a:pt x="61" y="17"/>
                    <a:pt x="71" y="23"/>
                  </a:cubicBezTo>
                  <a:cubicBezTo>
                    <a:pt x="65" y="9"/>
                    <a:pt x="51" y="0"/>
                    <a:pt x="35" y="0"/>
                  </a:cubicBezTo>
                  <a:cubicBezTo>
                    <a:pt x="19" y="0"/>
                    <a:pt x="6" y="9"/>
                    <a:pt x="0" y="23"/>
                  </a:cubicBezTo>
                  <a:cubicBezTo>
                    <a:pt x="9" y="17"/>
                    <a:pt x="22" y="13"/>
                    <a:pt x="35" y="13"/>
                  </a:cubicBezTo>
                  <a:close/>
                </a:path>
              </a:pathLst>
            </a:custGeom>
            <a:solidFill>
              <a:srgbClr val="442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íşḻîḋè"/>
            <p:cNvSpPr/>
            <p:nvPr/>
          </p:nvSpPr>
          <p:spPr bwMode="auto">
            <a:xfrm>
              <a:off x="5937251" y="1868488"/>
              <a:ext cx="79375" cy="39688"/>
            </a:xfrm>
            <a:custGeom>
              <a:avLst/>
              <a:gdLst>
                <a:gd name="T0" fmla="*/ 27 w 54"/>
                <a:gd name="T1" fmla="*/ 0 h 27"/>
                <a:gd name="T2" fmla="*/ 0 w 54"/>
                <a:gd name="T3" fmla="*/ 27 h 27"/>
                <a:gd name="T4" fmla="*/ 54 w 54"/>
                <a:gd name="T5" fmla="*/ 27 h 27"/>
                <a:gd name="T6" fmla="*/ 27 w 5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ṡļïďé"/>
            <p:cNvSpPr/>
            <p:nvPr/>
          </p:nvSpPr>
          <p:spPr bwMode="auto">
            <a:xfrm>
              <a:off x="5948363" y="1874838"/>
              <a:ext cx="68263" cy="33338"/>
            </a:xfrm>
            <a:custGeom>
              <a:avLst/>
              <a:gdLst>
                <a:gd name="T0" fmla="*/ 47 w 47"/>
                <a:gd name="T1" fmla="*/ 23 h 23"/>
                <a:gd name="T2" fmla="*/ 0 w 47"/>
                <a:gd name="T3" fmla="*/ 23 h 23"/>
                <a:gd name="T4" fmla="*/ 9 w 47"/>
                <a:gd name="T5" fmla="*/ 7 h 23"/>
                <a:gd name="T6" fmla="*/ 33 w 47"/>
                <a:gd name="T7" fmla="*/ 4 h 23"/>
                <a:gd name="T8" fmla="*/ 47 w 4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3">
                  <a:moveTo>
                    <a:pt x="47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3" y="11"/>
                    <a:pt x="9" y="7"/>
                  </a:cubicBezTo>
                  <a:cubicBezTo>
                    <a:pt x="11" y="5"/>
                    <a:pt x="21" y="0"/>
                    <a:pt x="33" y="4"/>
                  </a:cubicBezTo>
                  <a:cubicBezTo>
                    <a:pt x="41" y="7"/>
                    <a:pt x="47" y="15"/>
                    <a:pt x="4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iṧḷiďe"/>
            <p:cNvSpPr/>
            <p:nvPr/>
          </p:nvSpPr>
          <p:spPr bwMode="auto">
            <a:xfrm>
              <a:off x="5956301" y="1874838"/>
              <a:ext cx="47625" cy="33338"/>
            </a:xfrm>
            <a:custGeom>
              <a:avLst/>
              <a:gdLst>
                <a:gd name="T0" fmla="*/ 28 w 32"/>
                <a:gd name="T1" fmla="*/ 23 h 23"/>
                <a:gd name="T2" fmla="*/ 4 w 32"/>
                <a:gd name="T3" fmla="*/ 23 h 23"/>
                <a:gd name="T4" fmla="*/ 3 w 32"/>
                <a:gd name="T5" fmla="*/ 7 h 23"/>
                <a:gd name="T6" fmla="*/ 27 w 32"/>
                <a:gd name="T7" fmla="*/ 4 h 23"/>
                <a:gd name="T8" fmla="*/ 28 w 3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3">
                  <a:moveTo>
                    <a:pt x="28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0" y="18"/>
                    <a:pt x="0" y="12"/>
                    <a:pt x="3" y="7"/>
                  </a:cubicBezTo>
                  <a:cubicBezTo>
                    <a:pt x="5" y="5"/>
                    <a:pt x="15" y="0"/>
                    <a:pt x="27" y="4"/>
                  </a:cubicBezTo>
                  <a:cubicBezTo>
                    <a:pt x="32" y="10"/>
                    <a:pt x="32" y="18"/>
                    <a:pt x="28" y="23"/>
                  </a:cubicBezTo>
                  <a:close/>
                </a:path>
              </a:pathLst>
            </a:custGeom>
            <a:solidFill>
              <a:srgbClr val="142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íṥliḓê"/>
            <p:cNvSpPr/>
            <p:nvPr/>
          </p:nvSpPr>
          <p:spPr bwMode="auto">
            <a:xfrm>
              <a:off x="5983288" y="1884363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iṡḷîḋê"/>
            <p:cNvSpPr/>
            <p:nvPr/>
          </p:nvSpPr>
          <p:spPr bwMode="auto">
            <a:xfrm>
              <a:off x="6127751" y="1868488"/>
              <a:ext cx="79375" cy="39688"/>
            </a:xfrm>
            <a:custGeom>
              <a:avLst/>
              <a:gdLst>
                <a:gd name="T0" fmla="*/ 27 w 55"/>
                <a:gd name="T1" fmla="*/ 0 h 27"/>
                <a:gd name="T2" fmla="*/ 55 w 55"/>
                <a:gd name="T3" fmla="*/ 27 h 27"/>
                <a:gd name="T4" fmla="*/ 0 w 55"/>
                <a:gd name="T5" fmla="*/ 27 h 27"/>
                <a:gd name="T6" fmla="*/ 27 w 55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27">
                  <a:moveTo>
                    <a:pt x="27" y="0"/>
                  </a:moveTo>
                  <a:cubicBezTo>
                    <a:pt x="42" y="0"/>
                    <a:pt x="55" y="12"/>
                    <a:pt x="55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lose/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S1ïďé"/>
            <p:cNvSpPr/>
            <p:nvPr/>
          </p:nvSpPr>
          <p:spPr bwMode="auto">
            <a:xfrm>
              <a:off x="6127751" y="1874838"/>
              <a:ext cx="69850" cy="33338"/>
            </a:xfrm>
            <a:custGeom>
              <a:avLst/>
              <a:gdLst>
                <a:gd name="T0" fmla="*/ 0 w 48"/>
                <a:gd name="T1" fmla="*/ 23 h 23"/>
                <a:gd name="T2" fmla="*/ 48 w 48"/>
                <a:gd name="T3" fmla="*/ 23 h 23"/>
                <a:gd name="T4" fmla="*/ 39 w 48"/>
                <a:gd name="T5" fmla="*/ 7 h 23"/>
                <a:gd name="T6" fmla="*/ 15 w 48"/>
                <a:gd name="T7" fmla="*/ 4 h 23"/>
                <a:gd name="T8" fmla="*/ 0 w 48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3">
                  <a:moveTo>
                    <a:pt x="0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17"/>
                    <a:pt x="44" y="11"/>
                    <a:pt x="39" y="7"/>
                  </a:cubicBezTo>
                  <a:cubicBezTo>
                    <a:pt x="37" y="5"/>
                    <a:pt x="27" y="0"/>
                    <a:pt x="15" y="4"/>
                  </a:cubicBezTo>
                  <a:cubicBezTo>
                    <a:pt x="6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ïsľídè"/>
            <p:cNvSpPr/>
            <p:nvPr/>
          </p:nvSpPr>
          <p:spPr bwMode="auto">
            <a:xfrm>
              <a:off x="6140451" y="1874838"/>
              <a:ext cx="47625" cy="33338"/>
            </a:xfrm>
            <a:custGeom>
              <a:avLst/>
              <a:gdLst>
                <a:gd name="T0" fmla="*/ 5 w 33"/>
                <a:gd name="T1" fmla="*/ 23 h 23"/>
                <a:gd name="T2" fmla="*/ 29 w 33"/>
                <a:gd name="T3" fmla="*/ 23 h 23"/>
                <a:gd name="T4" fmla="*/ 30 w 33"/>
                <a:gd name="T5" fmla="*/ 7 h 23"/>
                <a:gd name="T6" fmla="*/ 6 w 33"/>
                <a:gd name="T7" fmla="*/ 4 h 23"/>
                <a:gd name="T8" fmla="*/ 5 w 3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5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32" y="18"/>
                    <a:pt x="33" y="12"/>
                    <a:pt x="30" y="7"/>
                  </a:cubicBezTo>
                  <a:cubicBezTo>
                    <a:pt x="28" y="5"/>
                    <a:pt x="17" y="0"/>
                    <a:pt x="6" y="4"/>
                  </a:cubicBezTo>
                  <a:cubicBezTo>
                    <a:pt x="1" y="10"/>
                    <a:pt x="0" y="18"/>
                    <a:pt x="5" y="23"/>
                  </a:cubicBezTo>
                  <a:close/>
                </a:path>
              </a:pathLst>
            </a:custGeom>
            <a:solidFill>
              <a:srgbClr val="142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ïśḻíḍe"/>
            <p:cNvSpPr/>
            <p:nvPr/>
          </p:nvSpPr>
          <p:spPr bwMode="auto">
            <a:xfrm>
              <a:off x="6149976" y="1884363"/>
              <a:ext cx="12700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iṥļîḓê"/>
            <p:cNvSpPr/>
            <p:nvPr/>
          </p:nvSpPr>
          <p:spPr bwMode="auto">
            <a:xfrm>
              <a:off x="5792788" y="2881313"/>
              <a:ext cx="161925" cy="60325"/>
            </a:xfrm>
            <a:custGeom>
              <a:avLst/>
              <a:gdLst>
                <a:gd name="T0" fmla="*/ 102 w 102"/>
                <a:gd name="T1" fmla="*/ 0 h 38"/>
                <a:gd name="T2" fmla="*/ 102 w 102"/>
                <a:gd name="T3" fmla="*/ 38 h 38"/>
                <a:gd name="T4" fmla="*/ 72 w 102"/>
                <a:gd name="T5" fmla="*/ 38 h 38"/>
                <a:gd name="T6" fmla="*/ 72 w 102"/>
                <a:gd name="T7" fmla="*/ 31 h 38"/>
                <a:gd name="T8" fmla="*/ 52 w 102"/>
                <a:gd name="T9" fmla="*/ 38 h 38"/>
                <a:gd name="T10" fmla="*/ 0 w 102"/>
                <a:gd name="T11" fmla="*/ 38 h 38"/>
                <a:gd name="T12" fmla="*/ 0 w 102"/>
                <a:gd name="T13" fmla="*/ 27 h 38"/>
                <a:gd name="T14" fmla="*/ 32 w 102"/>
                <a:gd name="T15" fmla="*/ 19 h 38"/>
                <a:gd name="T16" fmla="*/ 46 w 102"/>
                <a:gd name="T17" fmla="*/ 5 h 38"/>
                <a:gd name="T18" fmla="*/ 102 w 102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38">
                  <a:moveTo>
                    <a:pt x="102" y="0"/>
                  </a:moveTo>
                  <a:lnTo>
                    <a:pt x="102" y="38"/>
                  </a:lnTo>
                  <a:lnTo>
                    <a:pt x="72" y="38"/>
                  </a:lnTo>
                  <a:lnTo>
                    <a:pt x="72" y="31"/>
                  </a:lnTo>
                  <a:lnTo>
                    <a:pt x="52" y="38"/>
                  </a:lnTo>
                  <a:lnTo>
                    <a:pt x="0" y="38"/>
                  </a:lnTo>
                  <a:lnTo>
                    <a:pt x="0" y="27"/>
                  </a:lnTo>
                  <a:lnTo>
                    <a:pt x="32" y="19"/>
                  </a:lnTo>
                  <a:lnTo>
                    <a:pt x="46" y="5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47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iSliḋê"/>
            <p:cNvSpPr/>
            <p:nvPr/>
          </p:nvSpPr>
          <p:spPr bwMode="auto">
            <a:xfrm>
              <a:off x="5865813" y="2528888"/>
              <a:ext cx="430213" cy="360363"/>
            </a:xfrm>
            <a:custGeom>
              <a:avLst/>
              <a:gdLst>
                <a:gd name="T0" fmla="*/ 271 w 271"/>
                <a:gd name="T1" fmla="*/ 227 h 227"/>
                <a:gd name="T2" fmla="*/ 252 w 271"/>
                <a:gd name="T3" fmla="*/ 0 h 227"/>
                <a:gd name="T4" fmla="*/ 20 w 271"/>
                <a:gd name="T5" fmla="*/ 0 h 227"/>
                <a:gd name="T6" fmla="*/ 0 w 271"/>
                <a:gd name="T7" fmla="*/ 227 h 227"/>
                <a:gd name="T8" fmla="*/ 67 w 271"/>
                <a:gd name="T9" fmla="*/ 227 h 227"/>
                <a:gd name="T10" fmla="*/ 136 w 271"/>
                <a:gd name="T11" fmla="*/ 53 h 227"/>
                <a:gd name="T12" fmla="*/ 204 w 271"/>
                <a:gd name="T13" fmla="*/ 227 h 227"/>
                <a:gd name="T14" fmla="*/ 271 w 271"/>
                <a:gd name="T1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227">
                  <a:moveTo>
                    <a:pt x="271" y="227"/>
                  </a:moveTo>
                  <a:lnTo>
                    <a:pt x="252" y="0"/>
                  </a:lnTo>
                  <a:lnTo>
                    <a:pt x="20" y="0"/>
                  </a:lnTo>
                  <a:lnTo>
                    <a:pt x="0" y="227"/>
                  </a:lnTo>
                  <a:lnTo>
                    <a:pt x="67" y="227"/>
                  </a:lnTo>
                  <a:lnTo>
                    <a:pt x="136" y="53"/>
                  </a:lnTo>
                  <a:lnTo>
                    <a:pt x="204" y="227"/>
                  </a:lnTo>
                  <a:lnTo>
                    <a:pt x="271" y="227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îṡ1îdê"/>
            <p:cNvSpPr/>
            <p:nvPr/>
          </p:nvSpPr>
          <p:spPr bwMode="auto">
            <a:xfrm>
              <a:off x="6029326" y="2224088"/>
              <a:ext cx="92075" cy="231775"/>
            </a:xfrm>
            <a:custGeom>
              <a:avLst/>
              <a:gdLst>
                <a:gd name="T0" fmla="*/ 58 w 58"/>
                <a:gd name="T1" fmla="*/ 48 h 146"/>
                <a:gd name="T2" fmla="*/ 43 w 58"/>
                <a:gd name="T3" fmla="*/ 146 h 146"/>
                <a:gd name="T4" fmla="*/ 15 w 58"/>
                <a:gd name="T5" fmla="*/ 146 h 146"/>
                <a:gd name="T6" fmla="*/ 0 w 58"/>
                <a:gd name="T7" fmla="*/ 48 h 146"/>
                <a:gd name="T8" fmla="*/ 13 w 58"/>
                <a:gd name="T9" fmla="*/ 0 h 146"/>
                <a:gd name="T10" fmla="*/ 45 w 58"/>
                <a:gd name="T11" fmla="*/ 0 h 146"/>
                <a:gd name="T12" fmla="*/ 58 w 58"/>
                <a:gd name="T13" fmla="*/ 4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46">
                  <a:moveTo>
                    <a:pt x="58" y="48"/>
                  </a:moveTo>
                  <a:lnTo>
                    <a:pt x="43" y="146"/>
                  </a:lnTo>
                  <a:lnTo>
                    <a:pt x="15" y="146"/>
                  </a:lnTo>
                  <a:lnTo>
                    <a:pt x="0" y="48"/>
                  </a:lnTo>
                  <a:lnTo>
                    <a:pt x="13" y="0"/>
                  </a:lnTo>
                  <a:lnTo>
                    <a:pt x="45" y="0"/>
                  </a:lnTo>
                  <a:lnTo>
                    <a:pt x="58" y="48"/>
                  </a:lnTo>
                  <a:close/>
                </a:path>
              </a:pathLst>
            </a:custGeom>
            <a:solidFill>
              <a:srgbClr val="025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ṡḻídê"/>
            <p:cNvSpPr/>
            <p:nvPr/>
          </p:nvSpPr>
          <p:spPr bwMode="auto">
            <a:xfrm>
              <a:off x="5822951" y="2141538"/>
              <a:ext cx="254000" cy="387350"/>
            </a:xfrm>
            <a:custGeom>
              <a:avLst/>
              <a:gdLst>
                <a:gd name="T0" fmla="*/ 174 w 174"/>
                <a:gd name="T1" fmla="*/ 213 h 266"/>
                <a:gd name="T2" fmla="*/ 174 w 174"/>
                <a:gd name="T3" fmla="*/ 266 h 266"/>
                <a:gd name="T4" fmla="*/ 51 w 174"/>
                <a:gd name="T5" fmla="*/ 266 h 266"/>
                <a:gd name="T6" fmla="*/ 51 w 174"/>
                <a:gd name="T7" fmla="*/ 100 h 266"/>
                <a:gd name="T8" fmla="*/ 0 w 174"/>
                <a:gd name="T9" fmla="*/ 32 h 266"/>
                <a:gd name="T10" fmla="*/ 48 w 174"/>
                <a:gd name="T11" fmla="*/ 0 h 266"/>
                <a:gd name="T12" fmla="*/ 124 w 174"/>
                <a:gd name="T13" fmla="*/ 0 h 266"/>
                <a:gd name="T14" fmla="*/ 174 w 174"/>
                <a:gd name="T15" fmla="*/ 21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266">
                  <a:moveTo>
                    <a:pt x="174" y="213"/>
                  </a:moveTo>
                  <a:cubicBezTo>
                    <a:pt x="174" y="266"/>
                    <a:pt x="174" y="266"/>
                    <a:pt x="174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14"/>
                    <a:pt x="29" y="0"/>
                    <a:pt x="48" y="0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74" y="213"/>
                  </a:lnTo>
                  <a:close/>
                </a:path>
              </a:pathLst>
            </a:custGeom>
            <a:solidFill>
              <a:srgbClr val="47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ïṧľïḋè"/>
            <p:cNvSpPr/>
            <p:nvPr/>
          </p:nvSpPr>
          <p:spPr bwMode="auto">
            <a:xfrm>
              <a:off x="6076951" y="2141538"/>
              <a:ext cx="188913" cy="387350"/>
            </a:xfrm>
            <a:custGeom>
              <a:avLst/>
              <a:gdLst>
                <a:gd name="T0" fmla="*/ 112 w 119"/>
                <a:gd name="T1" fmla="*/ 52 h 244"/>
                <a:gd name="T2" fmla="*/ 119 w 119"/>
                <a:gd name="T3" fmla="*/ 244 h 244"/>
                <a:gd name="T4" fmla="*/ 0 w 119"/>
                <a:gd name="T5" fmla="*/ 244 h 244"/>
                <a:gd name="T6" fmla="*/ 0 w 119"/>
                <a:gd name="T7" fmla="*/ 195 h 244"/>
                <a:gd name="T8" fmla="*/ 45 w 119"/>
                <a:gd name="T9" fmla="*/ 0 h 244"/>
                <a:gd name="T10" fmla="*/ 112 w 119"/>
                <a:gd name="T11" fmla="*/ 5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44">
                  <a:moveTo>
                    <a:pt x="112" y="52"/>
                  </a:moveTo>
                  <a:lnTo>
                    <a:pt x="119" y="244"/>
                  </a:lnTo>
                  <a:lnTo>
                    <a:pt x="0" y="244"/>
                  </a:lnTo>
                  <a:lnTo>
                    <a:pt x="0" y="195"/>
                  </a:lnTo>
                  <a:lnTo>
                    <a:pt x="45" y="0"/>
                  </a:lnTo>
                  <a:lnTo>
                    <a:pt x="112" y="52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ïšḻîḍé"/>
            <p:cNvSpPr/>
            <p:nvPr/>
          </p:nvSpPr>
          <p:spPr bwMode="auto">
            <a:xfrm>
              <a:off x="6024563" y="2170113"/>
              <a:ext cx="103188" cy="53975"/>
            </a:xfrm>
            <a:custGeom>
              <a:avLst/>
              <a:gdLst>
                <a:gd name="T0" fmla="*/ 53 w 65"/>
                <a:gd name="T1" fmla="*/ 0 h 34"/>
                <a:gd name="T2" fmla="*/ 11 w 65"/>
                <a:gd name="T3" fmla="*/ 0 h 34"/>
                <a:gd name="T4" fmla="*/ 0 w 65"/>
                <a:gd name="T5" fmla="*/ 7 h 34"/>
                <a:gd name="T6" fmla="*/ 16 w 65"/>
                <a:gd name="T7" fmla="*/ 34 h 34"/>
                <a:gd name="T8" fmla="*/ 48 w 65"/>
                <a:gd name="T9" fmla="*/ 34 h 34"/>
                <a:gd name="T10" fmla="*/ 65 w 65"/>
                <a:gd name="T11" fmla="*/ 7 h 34"/>
                <a:gd name="T12" fmla="*/ 53 w 65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4">
                  <a:moveTo>
                    <a:pt x="53" y="0"/>
                  </a:moveTo>
                  <a:lnTo>
                    <a:pt x="11" y="0"/>
                  </a:lnTo>
                  <a:lnTo>
                    <a:pt x="0" y="7"/>
                  </a:lnTo>
                  <a:lnTo>
                    <a:pt x="16" y="34"/>
                  </a:lnTo>
                  <a:lnTo>
                    <a:pt x="48" y="34"/>
                  </a:lnTo>
                  <a:lnTo>
                    <a:pt x="65" y="7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33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í$liḓê"/>
            <p:cNvSpPr/>
            <p:nvPr/>
          </p:nvSpPr>
          <p:spPr bwMode="auto">
            <a:xfrm>
              <a:off x="6142038" y="2297113"/>
              <a:ext cx="6508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šḷîďé"/>
            <p:cNvSpPr/>
            <p:nvPr/>
          </p:nvSpPr>
          <p:spPr bwMode="auto">
            <a:xfrm>
              <a:off x="6142038" y="2319338"/>
              <a:ext cx="65088" cy="69850"/>
            </a:xfrm>
            <a:prstGeom prst="rect">
              <a:avLst/>
            </a:prstGeom>
            <a:solidFill>
              <a:srgbClr val="68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i$1ïḑe"/>
            <p:cNvSpPr/>
            <p:nvPr/>
          </p:nvSpPr>
          <p:spPr bwMode="auto">
            <a:xfrm>
              <a:off x="5929313" y="2141538"/>
              <a:ext cx="147638" cy="309563"/>
            </a:xfrm>
            <a:custGeom>
              <a:avLst/>
              <a:gdLst>
                <a:gd name="T0" fmla="*/ 47 w 93"/>
                <a:gd name="T1" fmla="*/ 0 h 195"/>
                <a:gd name="T2" fmla="*/ 0 w 93"/>
                <a:gd name="T3" fmla="*/ 46 h 195"/>
                <a:gd name="T4" fmla="*/ 93 w 93"/>
                <a:gd name="T5" fmla="*/ 195 h 195"/>
                <a:gd name="T6" fmla="*/ 47 w 93"/>
                <a:gd name="T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95">
                  <a:moveTo>
                    <a:pt x="47" y="0"/>
                  </a:moveTo>
                  <a:lnTo>
                    <a:pt x="0" y="46"/>
                  </a:lnTo>
                  <a:lnTo>
                    <a:pt x="93" y="19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išľîďê"/>
            <p:cNvSpPr/>
            <p:nvPr/>
          </p:nvSpPr>
          <p:spPr bwMode="auto">
            <a:xfrm>
              <a:off x="6076951" y="2141538"/>
              <a:ext cx="144463" cy="309563"/>
            </a:xfrm>
            <a:custGeom>
              <a:avLst/>
              <a:gdLst>
                <a:gd name="T0" fmla="*/ 45 w 91"/>
                <a:gd name="T1" fmla="*/ 0 h 195"/>
                <a:gd name="T2" fmla="*/ 91 w 91"/>
                <a:gd name="T3" fmla="*/ 46 h 195"/>
                <a:gd name="T4" fmla="*/ 0 w 91"/>
                <a:gd name="T5" fmla="*/ 195 h 195"/>
                <a:gd name="T6" fmla="*/ 45 w 91"/>
                <a:gd name="T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95">
                  <a:moveTo>
                    <a:pt x="45" y="0"/>
                  </a:moveTo>
                  <a:lnTo>
                    <a:pt x="91" y="46"/>
                  </a:lnTo>
                  <a:lnTo>
                    <a:pt x="0" y="195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sḷïdè"/>
            <p:cNvSpPr/>
            <p:nvPr/>
          </p:nvSpPr>
          <p:spPr bwMode="auto">
            <a:xfrm>
              <a:off x="5986463" y="2114551"/>
              <a:ext cx="90488" cy="103188"/>
            </a:xfrm>
            <a:custGeom>
              <a:avLst/>
              <a:gdLst>
                <a:gd name="T0" fmla="*/ 0 w 57"/>
                <a:gd name="T1" fmla="*/ 17 h 65"/>
                <a:gd name="T2" fmla="*/ 17 w 57"/>
                <a:gd name="T3" fmla="*/ 0 h 65"/>
                <a:gd name="T4" fmla="*/ 57 w 57"/>
                <a:gd name="T5" fmla="*/ 35 h 65"/>
                <a:gd name="T6" fmla="*/ 28 w 57"/>
                <a:gd name="T7" fmla="*/ 65 h 65"/>
                <a:gd name="T8" fmla="*/ 0 w 57"/>
                <a:gd name="T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5">
                  <a:moveTo>
                    <a:pt x="0" y="17"/>
                  </a:moveTo>
                  <a:lnTo>
                    <a:pt x="17" y="0"/>
                  </a:lnTo>
                  <a:lnTo>
                    <a:pt x="57" y="35"/>
                  </a:lnTo>
                  <a:lnTo>
                    <a:pt x="28" y="6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2F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ïš1íḍê"/>
            <p:cNvSpPr/>
            <p:nvPr/>
          </p:nvSpPr>
          <p:spPr bwMode="auto">
            <a:xfrm>
              <a:off x="5765801" y="2189163"/>
              <a:ext cx="131763" cy="406400"/>
            </a:xfrm>
            <a:custGeom>
              <a:avLst/>
              <a:gdLst>
                <a:gd name="T0" fmla="*/ 0 w 83"/>
                <a:gd name="T1" fmla="*/ 256 h 256"/>
                <a:gd name="T2" fmla="*/ 36 w 83"/>
                <a:gd name="T3" fmla="*/ 0 h 256"/>
                <a:gd name="T4" fmla="*/ 83 w 83"/>
                <a:gd name="T5" fmla="*/ 62 h 256"/>
                <a:gd name="T6" fmla="*/ 41 w 83"/>
                <a:gd name="T7" fmla="*/ 256 h 256"/>
                <a:gd name="T8" fmla="*/ 0 w 83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56">
                  <a:moveTo>
                    <a:pt x="0" y="256"/>
                  </a:moveTo>
                  <a:lnTo>
                    <a:pt x="36" y="0"/>
                  </a:lnTo>
                  <a:lnTo>
                    <a:pt x="83" y="62"/>
                  </a:lnTo>
                  <a:lnTo>
                    <a:pt x="41" y="256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îṣļiďe"/>
            <p:cNvSpPr/>
            <p:nvPr/>
          </p:nvSpPr>
          <p:spPr bwMode="auto">
            <a:xfrm>
              <a:off x="5770563" y="1509713"/>
              <a:ext cx="552450" cy="317500"/>
            </a:xfrm>
            <a:custGeom>
              <a:avLst/>
              <a:gdLst>
                <a:gd name="T0" fmla="*/ 334 w 379"/>
                <a:gd name="T1" fmla="*/ 93 h 219"/>
                <a:gd name="T2" fmla="*/ 348 w 379"/>
                <a:gd name="T3" fmla="*/ 91 h 219"/>
                <a:gd name="T4" fmla="*/ 296 w 379"/>
                <a:gd name="T5" fmla="*/ 55 h 219"/>
                <a:gd name="T6" fmla="*/ 309 w 379"/>
                <a:gd name="T7" fmla="*/ 44 h 219"/>
                <a:gd name="T8" fmla="*/ 230 w 379"/>
                <a:gd name="T9" fmla="*/ 39 h 219"/>
                <a:gd name="T10" fmla="*/ 272 w 379"/>
                <a:gd name="T11" fmla="*/ 17 h 219"/>
                <a:gd name="T12" fmla="*/ 59 w 379"/>
                <a:gd name="T13" fmla="*/ 219 h 219"/>
                <a:gd name="T14" fmla="*/ 89 w 379"/>
                <a:gd name="T15" fmla="*/ 195 h 219"/>
                <a:gd name="T16" fmla="*/ 141 w 379"/>
                <a:gd name="T17" fmla="*/ 185 h 219"/>
                <a:gd name="T18" fmla="*/ 200 w 379"/>
                <a:gd name="T19" fmla="*/ 201 h 219"/>
                <a:gd name="T20" fmla="*/ 221 w 379"/>
                <a:gd name="T21" fmla="*/ 201 h 219"/>
                <a:gd name="T22" fmla="*/ 280 w 379"/>
                <a:gd name="T23" fmla="*/ 185 h 219"/>
                <a:gd name="T24" fmla="*/ 332 w 379"/>
                <a:gd name="T25" fmla="*/ 195 h 219"/>
                <a:gd name="T26" fmla="*/ 362 w 379"/>
                <a:gd name="T27" fmla="*/ 219 h 219"/>
                <a:gd name="T28" fmla="*/ 334 w 379"/>
                <a:gd name="T29" fmla="*/ 9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9" h="219">
                  <a:moveTo>
                    <a:pt x="334" y="93"/>
                  </a:moveTo>
                  <a:cubicBezTo>
                    <a:pt x="348" y="91"/>
                    <a:pt x="348" y="91"/>
                    <a:pt x="348" y="91"/>
                  </a:cubicBezTo>
                  <a:cubicBezTo>
                    <a:pt x="330" y="63"/>
                    <a:pt x="296" y="55"/>
                    <a:pt x="296" y="55"/>
                  </a:cubicBezTo>
                  <a:cubicBezTo>
                    <a:pt x="309" y="44"/>
                    <a:pt x="309" y="44"/>
                    <a:pt x="309" y="44"/>
                  </a:cubicBezTo>
                  <a:cubicBezTo>
                    <a:pt x="259" y="25"/>
                    <a:pt x="230" y="39"/>
                    <a:pt x="230" y="39"/>
                  </a:cubicBezTo>
                  <a:cubicBezTo>
                    <a:pt x="234" y="33"/>
                    <a:pt x="272" y="17"/>
                    <a:pt x="272" y="17"/>
                  </a:cubicBezTo>
                  <a:cubicBezTo>
                    <a:pt x="141" y="0"/>
                    <a:pt x="0" y="91"/>
                    <a:pt x="59" y="219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104" y="184"/>
                    <a:pt x="123" y="180"/>
                    <a:pt x="141" y="185"/>
                  </a:cubicBezTo>
                  <a:cubicBezTo>
                    <a:pt x="200" y="201"/>
                    <a:pt x="200" y="201"/>
                    <a:pt x="200" y="201"/>
                  </a:cubicBezTo>
                  <a:cubicBezTo>
                    <a:pt x="207" y="203"/>
                    <a:pt x="214" y="203"/>
                    <a:pt x="221" y="201"/>
                  </a:cubicBezTo>
                  <a:cubicBezTo>
                    <a:pt x="280" y="185"/>
                    <a:pt x="280" y="185"/>
                    <a:pt x="280" y="185"/>
                  </a:cubicBezTo>
                  <a:cubicBezTo>
                    <a:pt x="298" y="180"/>
                    <a:pt x="317" y="184"/>
                    <a:pt x="332" y="195"/>
                  </a:cubicBezTo>
                  <a:cubicBezTo>
                    <a:pt x="362" y="219"/>
                    <a:pt x="362" y="219"/>
                    <a:pt x="362" y="219"/>
                  </a:cubicBezTo>
                  <a:cubicBezTo>
                    <a:pt x="379" y="163"/>
                    <a:pt x="364" y="121"/>
                    <a:pt x="334" y="93"/>
                  </a:cubicBezTo>
                  <a:close/>
                </a:path>
              </a:pathLst>
            </a:custGeom>
            <a:solidFill>
              <a:srgbClr val="47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iśḻîḑe"/>
            <p:cNvSpPr/>
            <p:nvPr/>
          </p:nvSpPr>
          <p:spPr bwMode="auto">
            <a:xfrm>
              <a:off x="6148388" y="1825626"/>
              <a:ext cx="290513" cy="398463"/>
            </a:xfrm>
            <a:custGeom>
              <a:avLst/>
              <a:gdLst>
                <a:gd name="T0" fmla="*/ 0 w 183"/>
                <a:gd name="T1" fmla="*/ 199 h 251"/>
                <a:gd name="T2" fmla="*/ 93 w 183"/>
                <a:gd name="T3" fmla="*/ 124 h 251"/>
                <a:gd name="T4" fmla="*/ 142 w 183"/>
                <a:gd name="T5" fmla="*/ 0 h 251"/>
                <a:gd name="T6" fmla="*/ 183 w 183"/>
                <a:gd name="T7" fmla="*/ 19 h 251"/>
                <a:gd name="T8" fmla="*/ 156 w 183"/>
                <a:gd name="T9" fmla="*/ 151 h 251"/>
                <a:gd name="T10" fmla="*/ 67 w 183"/>
                <a:gd name="T11" fmla="*/ 251 h 251"/>
                <a:gd name="T12" fmla="*/ 0 w 183"/>
                <a:gd name="T13" fmla="*/ 19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251">
                  <a:moveTo>
                    <a:pt x="0" y="199"/>
                  </a:moveTo>
                  <a:lnTo>
                    <a:pt x="93" y="124"/>
                  </a:lnTo>
                  <a:lnTo>
                    <a:pt x="142" y="0"/>
                  </a:lnTo>
                  <a:lnTo>
                    <a:pt x="183" y="19"/>
                  </a:lnTo>
                  <a:lnTo>
                    <a:pt x="156" y="151"/>
                  </a:lnTo>
                  <a:lnTo>
                    <a:pt x="67" y="251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işlïḍè"/>
            <p:cNvSpPr/>
            <p:nvPr/>
          </p:nvSpPr>
          <p:spPr bwMode="auto">
            <a:xfrm>
              <a:off x="6492876" y="1458913"/>
              <a:ext cx="184150" cy="209550"/>
            </a:xfrm>
            <a:custGeom>
              <a:avLst/>
              <a:gdLst>
                <a:gd name="T0" fmla="*/ 0 w 126"/>
                <a:gd name="T1" fmla="*/ 144 h 144"/>
                <a:gd name="T2" fmla="*/ 65 w 126"/>
                <a:gd name="T3" fmla="*/ 120 h 144"/>
                <a:gd name="T4" fmla="*/ 126 w 126"/>
                <a:gd name="T5" fmla="*/ 0 h 144"/>
                <a:gd name="T6" fmla="*/ 43 w 126"/>
                <a:gd name="T7" fmla="*/ 8 h 144"/>
                <a:gd name="T8" fmla="*/ 51 w 126"/>
                <a:gd name="T9" fmla="*/ 33 h 144"/>
                <a:gd name="T10" fmla="*/ 60 w 126"/>
                <a:gd name="T11" fmla="*/ 29 h 144"/>
                <a:gd name="T12" fmla="*/ 57 w 126"/>
                <a:gd name="T13" fmla="*/ 22 h 144"/>
                <a:gd name="T14" fmla="*/ 54 w 126"/>
                <a:gd name="T15" fmla="*/ 20 h 144"/>
                <a:gd name="T16" fmla="*/ 111 w 126"/>
                <a:gd name="T17" fmla="*/ 14 h 144"/>
                <a:gd name="T18" fmla="*/ 92 w 126"/>
                <a:gd name="T19" fmla="*/ 68 h 144"/>
                <a:gd name="T20" fmla="*/ 0 w 126"/>
                <a:gd name="T21" fmla="*/ 132 h 144"/>
                <a:gd name="T22" fmla="*/ 0 w 126"/>
                <a:gd name="T2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144">
                  <a:moveTo>
                    <a:pt x="0" y="144"/>
                  </a:moveTo>
                  <a:cubicBezTo>
                    <a:pt x="25" y="143"/>
                    <a:pt x="47" y="135"/>
                    <a:pt x="65" y="120"/>
                  </a:cubicBezTo>
                  <a:cubicBezTo>
                    <a:pt x="100" y="93"/>
                    <a:pt x="120" y="45"/>
                    <a:pt x="126" y="0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39" y="20"/>
                    <a:pt x="43" y="28"/>
                    <a:pt x="51" y="33"/>
                  </a:cubicBezTo>
                  <a:cubicBezTo>
                    <a:pt x="54" y="35"/>
                    <a:pt x="59" y="33"/>
                    <a:pt x="60" y="29"/>
                  </a:cubicBezTo>
                  <a:cubicBezTo>
                    <a:pt x="61" y="27"/>
                    <a:pt x="60" y="23"/>
                    <a:pt x="57" y="22"/>
                  </a:cubicBezTo>
                  <a:cubicBezTo>
                    <a:pt x="56" y="21"/>
                    <a:pt x="55" y="20"/>
                    <a:pt x="54" y="20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09" y="25"/>
                    <a:pt x="103" y="46"/>
                    <a:pt x="92" y="68"/>
                  </a:cubicBezTo>
                  <a:cubicBezTo>
                    <a:pt x="70" y="108"/>
                    <a:pt x="39" y="130"/>
                    <a:pt x="0" y="132"/>
                  </a:cubicBezTo>
                  <a:lnTo>
                    <a:pt x="0" y="144"/>
                  </a:lnTo>
                  <a:close/>
                </a:path>
              </a:pathLst>
            </a:cu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íṥlíḑé"/>
            <p:cNvSpPr/>
            <p:nvPr/>
          </p:nvSpPr>
          <p:spPr bwMode="auto">
            <a:xfrm>
              <a:off x="6202363" y="1452563"/>
              <a:ext cx="176213" cy="214313"/>
            </a:xfrm>
            <a:custGeom>
              <a:avLst/>
              <a:gdLst>
                <a:gd name="T0" fmla="*/ 121 w 122"/>
                <a:gd name="T1" fmla="*/ 147 h 147"/>
                <a:gd name="T2" fmla="*/ 57 w 122"/>
                <a:gd name="T3" fmla="*/ 121 h 147"/>
                <a:gd name="T4" fmla="*/ 0 w 122"/>
                <a:gd name="T5" fmla="*/ 0 h 147"/>
                <a:gd name="T6" fmla="*/ 83 w 122"/>
                <a:gd name="T7" fmla="*/ 10 h 147"/>
                <a:gd name="T8" fmla="*/ 74 w 122"/>
                <a:gd name="T9" fmla="*/ 34 h 147"/>
                <a:gd name="T10" fmla="*/ 65 w 122"/>
                <a:gd name="T11" fmla="*/ 31 h 147"/>
                <a:gd name="T12" fmla="*/ 68 w 122"/>
                <a:gd name="T13" fmla="*/ 23 h 147"/>
                <a:gd name="T14" fmla="*/ 71 w 122"/>
                <a:gd name="T15" fmla="*/ 21 h 147"/>
                <a:gd name="T16" fmla="*/ 14 w 122"/>
                <a:gd name="T17" fmla="*/ 14 h 147"/>
                <a:gd name="T18" fmla="*/ 32 w 122"/>
                <a:gd name="T19" fmla="*/ 68 h 147"/>
                <a:gd name="T20" fmla="*/ 122 w 122"/>
                <a:gd name="T21" fmla="*/ 135 h 147"/>
                <a:gd name="T22" fmla="*/ 121 w 122"/>
                <a:gd name="T2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47">
                  <a:moveTo>
                    <a:pt x="121" y="147"/>
                  </a:moveTo>
                  <a:cubicBezTo>
                    <a:pt x="97" y="145"/>
                    <a:pt x="75" y="136"/>
                    <a:pt x="57" y="121"/>
                  </a:cubicBezTo>
                  <a:cubicBezTo>
                    <a:pt x="23" y="93"/>
                    <a:pt x="5" y="44"/>
                    <a:pt x="0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6" y="22"/>
                    <a:pt x="82" y="29"/>
                    <a:pt x="74" y="34"/>
                  </a:cubicBezTo>
                  <a:cubicBezTo>
                    <a:pt x="70" y="36"/>
                    <a:pt x="66" y="34"/>
                    <a:pt x="65" y="31"/>
                  </a:cubicBezTo>
                  <a:cubicBezTo>
                    <a:pt x="64" y="28"/>
                    <a:pt x="65" y="25"/>
                    <a:pt x="68" y="23"/>
                  </a:cubicBezTo>
                  <a:cubicBezTo>
                    <a:pt x="69" y="23"/>
                    <a:pt x="70" y="22"/>
                    <a:pt x="71" y="2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25"/>
                    <a:pt x="21" y="47"/>
                    <a:pt x="32" y="68"/>
                  </a:cubicBezTo>
                  <a:cubicBezTo>
                    <a:pt x="52" y="109"/>
                    <a:pt x="83" y="132"/>
                    <a:pt x="122" y="135"/>
                  </a:cubicBezTo>
                  <a:lnTo>
                    <a:pt x="121" y="147"/>
                  </a:lnTo>
                  <a:close/>
                </a:path>
              </a:pathLst>
            </a:cu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iṩḷíḑe"/>
            <p:cNvSpPr/>
            <p:nvPr/>
          </p:nvSpPr>
          <p:spPr bwMode="auto">
            <a:xfrm>
              <a:off x="6396038" y="1685926"/>
              <a:ext cx="73025" cy="174625"/>
            </a:xfrm>
            <a:custGeom>
              <a:avLst/>
              <a:gdLst>
                <a:gd name="T0" fmla="*/ 0 w 46"/>
                <a:gd name="T1" fmla="*/ 110 h 110"/>
                <a:gd name="T2" fmla="*/ 46 w 46"/>
                <a:gd name="T3" fmla="*/ 110 h 110"/>
                <a:gd name="T4" fmla="*/ 38 w 46"/>
                <a:gd name="T5" fmla="*/ 1 h 110"/>
                <a:gd name="T6" fmla="*/ 12 w 46"/>
                <a:gd name="T7" fmla="*/ 0 h 110"/>
                <a:gd name="T8" fmla="*/ 0 w 46"/>
                <a:gd name="T9" fmla="*/ 110 h 110"/>
                <a:gd name="T10" fmla="*/ 0 w 46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10">
                  <a:moveTo>
                    <a:pt x="0" y="110"/>
                  </a:moveTo>
                  <a:lnTo>
                    <a:pt x="46" y="110"/>
                  </a:lnTo>
                  <a:lnTo>
                    <a:pt x="38" y="1"/>
                  </a:lnTo>
                  <a:lnTo>
                    <a:pt x="12" y="0"/>
                  </a:lnTo>
                  <a:lnTo>
                    <a:pt x="0" y="11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CC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îšḷiḋê"/>
            <p:cNvSpPr/>
            <p:nvPr/>
          </p:nvSpPr>
          <p:spPr bwMode="auto">
            <a:xfrm>
              <a:off x="6396038" y="1685926"/>
              <a:ext cx="39688" cy="174625"/>
            </a:xfrm>
            <a:custGeom>
              <a:avLst/>
              <a:gdLst>
                <a:gd name="T0" fmla="*/ 0 w 25"/>
                <a:gd name="T1" fmla="*/ 110 h 110"/>
                <a:gd name="T2" fmla="*/ 23 w 25"/>
                <a:gd name="T3" fmla="*/ 110 h 110"/>
                <a:gd name="T4" fmla="*/ 25 w 25"/>
                <a:gd name="T5" fmla="*/ 1 h 110"/>
                <a:gd name="T6" fmla="*/ 12 w 25"/>
                <a:gd name="T7" fmla="*/ 0 h 110"/>
                <a:gd name="T8" fmla="*/ 0 w 25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0">
                  <a:moveTo>
                    <a:pt x="0" y="110"/>
                  </a:moveTo>
                  <a:lnTo>
                    <a:pt x="23" y="110"/>
                  </a:lnTo>
                  <a:lnTo>
                    <a:pt x="25" y="1"/>
                  </a:lnTo>
                  <a:lnTo>
                    <a:pt x="12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í$ḻíḓé"/>
            <p:cNvSpPr/>
            <p:nvPr/>
          </p:nvSpPr>
          <p:spPr bwMode="auto">
            <a:xfrm>
              <a:off x="6373813" y="1838326"/>
              <a:ext cx="119063" cy="22225"/>
            </a:xfrm>
            <a:custGeom>
              <a:avLst/>
              <a:gdLst>
                <a:gd name="T0" fmla="*/ 7 w 82"/>
                <a:gd name="T1" fmla="*/ 15 h 16"/>
                <a:gd name="T2" fmla="*/ 75 w 82"/>
                <a:gd name="T3" fmla="*/ 16 h 16"/>
                <a:gd name="T4" fmla="*/ 82 w 82"/>
                <a:gd name="T5" fmla="*/ 8 h 16"/>
                <a:gd name="T6" fmla="*/ 82 w 82"/>
                <a:gd name="T7" fmla="*/ 1 h 16"/>
                <a:gd name="T8" fmla="*/ 0 w 82"/>
                <a:gd name="T9" fmla="*/ 0 h 16"/>
                <a:gd name="T10" fmla="*/ 0 w 82"/>
                <a:gd name="T11" fmla="*/ 7 h 16"/>
                <a:gd name="T12" fmla="*/ 7 w 82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6">
                  <a:moveTo>
                    <a:pt x="7" y="15"/>
                  </a:moveTo>
                  <a:cubicBezTo>
                    <a:pt x="75" y="16"/>
                    <a:pt x="75" y="16"/>
                    <a:pt x="75" y="16"/>
                  </a:cubicBezTo>
                  <a:cubicBezTo>
                    <a:pt x="79" y="16"/>
                    <a:pt x="82" y="12"/>
                    <a:pt x="82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lose/>
                </a:path>
              </a:pathLst>
            </a:custGeom>
            <a:solidFill>
              <a:srgbClr val="F9A3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iṧļîḑe"/>
            <p:cNvSpPr/>
            <p:nvPr/>
          </p:nvSpPr>
          <p:spPr bwMode="auto">
            <a:xfrm>
              <a:off x="6373813" y="1816101"/>
              <a:ext cx="119063" cy="23813"/>
            </a:xfrm>
            <a:custGeom>
              <a:avLst/>
              <a:gdLst>
                <a:gd name="T0" fmla="*/ 0 w 75"/>
                <a:gd name="T1" fmla="*/ 14 h 15"/>
                <a:gd name="T2" fmla="*/ 75 w 75"/>
                <a:gd name="T3" fmla="*/ 15 h 15"/>
                <a:gd name="T4" fmla="*/ 58 w 75"/>
                <a:gd name="T5" fmla="*/ 1 h 15"/>
                <a:gd name="T6" fmla="*/ 16 w 75"/>
                <a:gd name="T7" fmla="*/ 0 h 15"/>
                <a:gd name="T8" fmla="*/ 0 w 75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5">
                  <a:moveTo>
                    <a:pt x="0" y="14"/>
                  </a:moveTo>
                  <a:lnTo>
                    <a:pt x="75" y="15"/>
                  </a:lnTo>
                  <a:lnTo>
                    <a:pt x="58" y="1"/>
                  </a:lnTo>
                  <a:lnTo>
                    <a:pt x="16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5E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işľîdê"/>
            <p:cNvSpPr/>
            <p:nvPr/>
          </p:nvSpPr>
          <p:spPr bwMode="auto">
            <a:xfrm>
              <a:off x="6310313" y="1452563"/>
              <a:ext cx="257175" cy="49213"/>
            </a:xfrm>
            <a:custGeom>
              <a:avLst/>
              <a:gdLst>
                <a:gd name="T0" fmla="*/ 0 w 162"/>
                <a:gd name="T1" fmla="*/ 0 h 31"/>
                <a:gd name="T2" fmla="*/ 162 w 162"/>
                <a:gd name="T3" fmla="*/ 3 h 31"/>
                <a:gd name="T4" fmla="*/ 161 w 162"/>
                <a:gd name="T5" fmla="*/ 31 h 31"/>
                <a:gd name="T6" fmla="*/ 0 w 162"/>
                <a:gd name="T7" fmla="*/ 28 h 31"/>
                <a:gd name="T8" fmla="*/ 0 w 1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1">
                  <a:moveTo>
                    <a:pt x="0" y="0"/>
                  </a:moveTo>
                  <a:lnTo>
                    <a:pt x="162" y="3"/>
                  </a:lnTo>
                  <a:lnTo>
                    <a:pt x="161" y="31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îś1ïďé"/>
            <p:cNvSpPr/>
            <p:nvPr/>
          </p:nvSpPr>
          <p:spPr bwMode="auto">
            <a:xfrm>
              <a:off x="6440488" y="1498601"/>
              <a:ext cx="125413" cy="184150"/>
            </a:xfrm>
            <a:custGeom>
              <a:avLst/>
              <a:gdLst>
                <a:gd name="T0" fmla="*/ 2 w 86"/>
                <a:gd name="T1" fmla="*/ 0 h 126"/>
                <a:gd name="T2" fmla="*/ 0 w 86"/>
                <a:gd name="T3" fmla="*/ 125 h 126"/>
                <a:gd name="T4" fmla="*/ 27 w 86"/>
                <a:gd name="T5" fmla="*/ 126 h 126"/>
                <a:gd name="T6" fmla="*/ 86 w 86"/>
                <a:gd name="T7" fmla="*/ 2 h 126"/>
                <a:gd name="T8" fmla="*/ 2 w 86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26">
                  <a:moveTo>
                    <a:pt x="2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27" y="126"/>
                    <a:pt x="27" y="126"/>
                    <a:pt x="27" y="126"/>
                  </a:cubicBezTo>
                  <a:cubicBezTo>
                    <a:pt x="59" y="107"/>
                    <a:pt x="83" y="59"/>
                    <a:pt x="86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íṣḷïdé"/>
            <p:cNvSpPr/>
            <p:nvPr/>
          </p:nvSpPr>
          <p:spPr bwMode="auto">
            <a:xfrm>
              <a:off x="6310313" y="1497013"/>
              <a:ext cx="133350" cy="184150"/>
            </a:xfrm>
            <a:custGeom>
              <a:avLst/>
              <a:gdLst>
                <a:gd name="T0" fmla="*/ 0 w 91"/>
                <a:gd name="T1" fmla="*/ 0 h 126"/>
                <a:gd name="T2" fmla="*/ 55 w 91"/>
                <a:gd name="T3" fmla="*/ 126 h 126"/>
                <a:gd name="T4" fmla="*/ 89 w 91"/>
                <a:gd name="T5" fmla="*/ 126 h 126"/>
                <a:gd name="T6" fmla="*/ 91 w 91"/>
                <a:gd name="T7" fmla="*/ 1 h 126"/>
                <a:gd name="T8" fmla="*/ 0 w 91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26">
                  <a:moveTo>
                    <a:pt x="0" y="0"/>
                  </a:moveTo>
                  <a:cubicBezTo>
                    <a:pt x="1" y="58"/>
                    <a:pt x="24" y="106"/>
                    <a:pt x="55" y="126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91" y="1"/>
                    <a:pt x="91" y="1"/>
                    <a:pt x="9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iSḷíḍè"/>
            <p:cNvSpPr/>
            <p:nvPr/>
          </p:nvSpPr>
          <p:spPr bwMode="auto">
            <a:xfrm>
              <a:off x="6508751" y="1525588"/>
              <a:ext cx="23813" cy="22225"/>
            </a:xfrm>
            <a:custGeom>
              <a:avLst/>
              <a:gdLst>
                <a:gd name="T0" fmla="*/ 1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1 h 16"/>
                <a:gd name="T8" fmla="*/ 1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" y="8"/>
                  </a:moveTo>
                  <a:cubicBezTo>
                    <a:pt x="0" y="12"/>
                    <a:pt x="4" y="15"/>
                    <a:pt x="8" y="16"/>
                  </a:cubicBezTo>
                  <a:cubicBezTo>
                    <a:pt x="12" y="16"/>
                    <a:pt x="15" y="12"/>
                    <a:pt x="16" y="8"/>
                  </a:cubicBezTo>
                  <a:cubicBezTo>
                    <a:pt x="16" y="4"/>
                    <a:pt x="12" y="1"/>
                    <a:pt x="8" y="1"/>
                  </a:cubicBezTo>
                  <a:cubicBezTo>
                    <a:pt x="4" y="0"/>
                    <a:pt x="1" y="4"/>
                    <a:pt x="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şḻîḍê"/>
            <p:cNvSpPr/>
            <p:nvPr/>
          </p:nvSpPr>
          <p:spPr bwMode="auto">
            <a:xfrm>
              <a:off x="6372226" y="1681163"/>
              <a:ext cx="127000" cy="33338"/>
            </a:xfrm>
            <a:custGeom>
              <a:avLst/>
              <a:gdLst>
                <a:gd name="T0" fmla="*/ 0 w 87"/>
                <a:gd name="T1" fmla="*/ 14 h 23"/>
                <a:gd name="T2" fmla="*/ 7 w 87"/>
                <a:gd name="T3" fmla="*/ 22 h 23"/>
                <a:gd name="T4" fmla="*/ 79 w 87"/>
                <a:gd name="T5" fmla="*/ 23 h 23"/>
                <a:gd name="T6" fmla="*/ 87 w 87"/>
                <a:gd name="T7" fmla="*/ 15 h 23"/>
                <a:gd name="T8" fmla="*/ 87 w 87"/>
                <a:gd name="T9" fmla="*/ 9 h 23"/>
                <a:gd name="T10" fmla="*/ 80 w 87"/>
                <a:gd name="T11" fmla="*/ 1 h 23"/>
                <a:gd name="T12" fmla="*/ 8 w 87"/>
                <a:gd name="T13" fmla="*/ 0 h 23"/>
                <a:gd name="T14" fmla="*/ 0 w 87"/>
                <a:gd name="T15" fmla="*/ 7 h 23"/>
                <a:gd name="T16" fmla="*/ 0 w 87"/>
                <a:gd name="T17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3">
                  <a:moveTo>
                    <a:pt x="0" y="14"/>
                  </a:moveTo>
                  <a:cubicBezTo>
                    <a:pt x="0" y="18"/>
                    <a:pt x="3" y="22"/>
                    <a:pt x="7" y="22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4" y="23"/>
                    <a:pt x="87" y="19"/>
                    <a:pt x="87" y="1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4" y="1"/>
                    <a:pt x="8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iṡḻîḋé"/>
            <p:cNvSpPr/>
            <p:nvPr/>
          </p:nvSpPr>
          <p:spPr bwMode="auto">
            <a:xfrm>
              <a:off x="6416676" y="1738313"/>
              <a:ext cx="52388" cy="19050"/>
            </a:xfrm>
            <a:custGeom>
              <a:avLst/>
              <a:gdLst>
                <a:gd name="T0" fmla="*/ 0 w 36"/>
                <a:gd name="T1" fmla="*/ 7 h 13"/>
                <a:gd name="T2" fmla="*/ 6 w 36"/>
                <a:gd name="T3" fmla="*/ 13 h 13"/>
                <a:gd name="T4" fmla="*/ 29 w 36"/>
                <a:gd name="T5" fmla="*/ 13 h 13"/>
                <a:gd name="T6" fmla="*/ 36 w 36"/>
                <a:gd name="T7" fmla="*/ 7 h 13"/>
                <a:gd name="T8" fmla="*/ 30 w 36"/>
                <a:gd name="T9" fmla="*/ 1 h 13"/>
                <a:gd name="T10" fmla="*/ 6 w 36"/>
                <a:gd name="T11" fmla="*/ 1 h 13"/>
                <a:gd name="T12" fmla="*/ 0 w 36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3">
                  <a:moveTo>
                    <a:pt x="0" y="7"/>
                  </a:moveTo>
                  <a:cubicBezTo>
                    <a:pt x="0" y="10"/>
                    <a:pt x="2" y="13"/>
                    <a:pt x="6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3" y="13"/>
                    <a:pt x="36" y="11"/>
                    <a:pt x="36" y="7"/>
                  </a:cubicBezTo>
                  <a:cubicBezTo>
                    <a:pt x="36" y="4"/>
                    <a:pt x="33" y="1"/>
                    <a:pt x="3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ïsḷïḑê"/>
            <p:cNvSpPr/>
            <p:nvPr/>
          </p:nvSpPr>
          <p:spPr bwMode="auto">
            <a:xfrm>
              <a:off x="6415088" y="1774826"/>
              <a:ext cx="63500" cy="19050"/>
            </a:xfrm>
            <a:custGeom>
              <a:avLst/>
              <a:gdLst>
                <a:gd name="T0" fmla="*/ 0 w 44"/>
                <a:gd name="T1" fmla="*/ 6 h 13"/>
                <a:gd name="T2" fmla="*/ 6 w 44"/>
                <a:gd name="T3" fmla="*/ 12 h 13"/>
                <a:gd name="T4" fmla="*/ 35 w 44"/>
                <a:gd name="T5" fmla="*/ 13 h 13"/>
                <a:gd name="T6" fmla="*/ 35 w 44"/>
                <a:gd name="T7" fmla="*/ 0 h 13"/>
                <a:gd name="T8" fmla="*/ 6 w 44"/>
                <a:gd name="T9" fmla="*/ 0 h 13"/>
                <a:gd name="T10" fmla="*/ 0 w 44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3">
                  <a:moveTo>
                    <a:pt x="0" y="6"/>
                  </a:moveTo>
                  <a:cubicBezTo>
                    <a:pt x="0" y="10"/>
                    <a:pt x="3" y="12"/>
                    <a:pt x="6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44" y="13"/>
                    <a:pt x="43" y="1"/>
                    <a:pt x="3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ïṥlíďe"/>
            <p:cNvSpPr/>
            <p:nvPr/>
          </p:nvSpPr>
          <p:spPr bwMode="auto">
            <a:xfrm>
              <a:off x="6416676" y="1792288"/>
              <a:ext cx="52388" cy="19050"/>
            </a:xfrm>
            <a:custGeom>
              <a:avLst/>
              <a:gdLst>
                <a:gd name="T0" fmla="*/ 0 w 36"/>
                <a:gd name="T1" fmla="*/ 7 h 13"/>
                <a:gd name="T2" fmla="*/ 6 w 36"/>
                <a:gd name="T3" fmla="*/ 13 h 13"/>
                <a:gd name="T4" fmla="*/ 30 w 36"/>
                <a:gd name="T5" fmla="*/ 13 h 13"/>
                <a:gd name="T6" fmla="*/ 36 w 36"/>
                <a:gd name="T7" fmla="*/ 7 h 13"/>
                <a:gd name="T8" fmla="*/ 30 w 36"/>
                <a:gd name="T9" fmla="*/ 1 h 13"/>
                <a:gd name="T10" fmla="*/ 6 w 36"/>
                <a:gd name="T11" fmla="*/ 0 h 13"/>
                <a:gd name="T12" fmla="*/ 0 w 36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3">
                  <a:moveTo>
                    <a:pt x="0" y="7"/>
                  </a:moveTo>
                  <a:cubicBezTo>
                    <a:pt x="0" y="10"/>
                    <a:pt x="3" y="13"/>
                    <a:pt x="6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4" y="13"/>
                    <a:pt x="36" y="10"/>
                    <a:pt x="36" y="7"/>
                  </a:cubicBezTo>
                  <a:cubicBezTo>
                    <a:pt x="36" y="4"/>
                    <a:pt x="34" y="1"/>
                    <a:pt x="3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ï$ḷïḍé"/>
            <p:cNvSpPr/>
            <p:nvPr/>
          </p:nvSpPr>
          <p:spPr bwMode="auto">
            <a:xfrm>
              <a:off x="6413501" y="1757363"/>
              <a:ext cx="63500" cy="19050"/>
            </a:xfrm>
            <a:custGeom>
              <a:avLst/>
              <a:gdLst>
                <a:gd name="T0" fmla="*/ 0 w 44"/>
                <a:gd name="T1" fmla="*/ 6 h 13"/>
                <a:gd name="T2" fmla="*/ 6 w 44"/>
                <a:gd name="T3" fmla="*/ 12 h 13"/>
                <a:gd name="T4" fmla="*/ 35 w 44"/>
                <a:gd name="T5" fmla="*/ 13 h 13"/>
                <a:gd name="T6" fmla="*/ 35 w 44"/>
                <a:gd name="T7" fmla="*/ 0 h 13"/>
                <a:gd name="T8" fmla="*/ 6 w 44"/>
                <a:gd name="T9" fmla="*/ 0 h 13"/>
                <a:gd name="T10" fmla="*/ 0 w 44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3">
                  <a:moveTo>
                    <a:pt x="0" y="6"/>
                  </a:moveTo>
                  <a:cubicBezTo>
                    <a:pt x="0" y="9"/>
                    <a:pt x="3" y="12"/>
                    <a:pt x="6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44" y="13"/>
                    <a:pt x="43" y="0"/>
                    <a:pt x="3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íšļiďe"/>
            <p:cNvSpPr/>
            <p:nvPr/>
          </p:nvSpPr>
          <p:spPr bwMode="auto">
            <a:xfrm>
              <a:off x="6370638" y="1724026"/>
              <a:ext cx="49213" cy="87313"/>
            </a:xfrm>
            <a:custGeom>
              <a:avLst/>
              <a:gdLst>
                <a:gd name="T0" fmla="*/ 17 w 34"/>
                <a:gd name="T1" fmla="*/ 59 h 60"/>
                <a:gd name="T2" fmla="*/ 27 w 34"/>
                <a:gd name="T3" fmla="*/ 29 h 60"/>
                <a:gd name="T4" fmla="*/ 27 w 34"/>
                <a:gd name="T5" fmla="*/ 8 h 60"/>
                <a:gd name="T6" fmla="*/ 22 w 34"/>
                <a:gd name="T7" fmla="*/ 0 h 60"/>
                <a:gd name="T8" fmla="*/ 19 w 34"/>
                <a:gd name="T9" fmla="*/ 1 h 60"/>
                <a:gd name="T10" fmla="*/ 19 w 34"/>
                <a:gd name="T11" fmla="*/ 9 h 60"/>
                <a:gd name="T12" fmla="*/ 13 w 34"/>
                <a:gd name="T13" fmla="*/ 30 h 60"/>
                <a:gd name="T14" fmla="*/ 17 w 34"/>
                <a:gd name="T15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60">
                  <a:moveTo>
                    <a:pt x="17" y="59"/>
                  </a:moveTo>
                  <a:cubicBezTo>
                    <a:pt x="34" y="60"/>
                    <a:pt x="32" y="39"/>
                    <a:pt x="27" y="29"/>
                  </a:cubicBezTo>
                  <a:cubicBezTo>
                    <a:pt x="25" y="23"/>
                    <a:pt x="28" y="15"/>
                    <a:pt x="27" y="8"/>
                  </a:cubicBezTo>
                  <a:cubicBezTo>
                    <a:pt x="27" y="1"/>
                    <a:pt x="24" y="0"/>
                    <a:pt x="22" y="0"/>
                  </a:cubicBezTo>
                  <a:cubicBezTo>
                    <a:pt x="20" y="0"/>
                    <a:pt x="19" y="1"/>
                    <a:pt x="19" y="1"/>
                  </a:cubicBezTo>
                  <a:cubicBezTo>
                    <a:pt x="19" y="1"/>
                    <a:pt x="19" y="8"/>
                    <a:pt x="19" y="9"/>
                  </a:cubicBezTo>
                  <a:cubicBezTo>
                    <a:pt x="18" y="12"/>
                    <a:pt x="14" y="27"/>
                    <a:pt x="13" y="30"/>
                  </a:cubicBezTo>
                  <a:cubicBezTo>
                    <a:pt x="0" y="47"/>
                    <a:pt x="7" y="59"/>
                    <a:pt x="17" y="59"/>
                  </a:cubicBezTo>
                  <a:close/>
                </a:path>
              </a:pathLst>
            </a:custGeom>
            <a:solidFill>
              <a:srgbClr val="FF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iSḻíḓé"/>
            <p:cNvSpPr/>
            <p:nvPr/>
          </p:nvSpPr>
          <p:spPr bwMode="auto">
            <a:xfrm>
              <a:off x="6076951" y="2114551"/>
              <a:ext cx="88900" cy="103188"/>
            </a:xfrm>
            <a:custGeom>
              <a:avLst/>
              <a:gdLst>
                <a:gd name="T0" fmla="*/ 56 w 56"/>
                <a:gd name="T1" fmla="*/ 17 h 65"/>
                <a:gd name="T2" fmla="*/ 38 w 56"/>
                <a:gd name="T3" fmla="*/ 0 h 65"/>
                <a:gd name="T4" fmla="*/ 0 w 56"/>
                <a:gd name="T5" fmla="*/ 35 h 65"/>
                <a:gd name="T6" fmla="*/ 27 w 56"/>
                <a:gd name="T7" fmla="*/ 65 h 65"/>
                <a:gd name="T8" fmla="*/ 56 w 56"/>
                <a:gd name="T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5">
                  <a:moveTo>
                    <a:pt x="56" y="17"/>
                  </a:moveTo>
                  <a:lnTo>
                    <a:pt x="38" y="0"/>
                  </a:lnTo>
                  <a:lnTo>
                    <a:pt x="0" y="35"/>
                  </a:lnTo>
                  <a:lnTo>
                    <a:pt x="27" y="65"/>
                  </a:lnTo>
                  <a:lnTo>
                    <a:pt x="56" y="17"/>
                  </a:lnTo>
                  <a:close/>
                </a:path>
              </a:pathLst>
            </a:custGeom>
            <a:solidFill>
              <a:srgbClr val="D2F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592344" y="1708754"/>
            <a:ext cx="5006960" cy="1072939"/>
            <a:chOff x="3389687" y="2306809"/>
            <a:chExt cx="6333596" cy="1072939"/>
          </a:xfrm>
        </p:grpSpPr>
        <p:sp>
          <p:nvSpPr>
            <p:cNvPr id="76" name="文本框 75"/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592344" y="3212362"/>
            <a:ext cx="5006960" cy="1072939"/>
            <a:chOff x="3389687" y="2306809"/>
            <a:chExt cx="6333596" cy="1072939"/>
          </a:xfrm>
        </p:grpSpPr>
        <p:sp>
          <p:nvSpPr>
            <p:cNvPr id="81" name="文本框 80"/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592344" y="4717437"/>
            <a:ext cx="5006960" cy="1072939"/>
            <a:chOff x="3389687" y="2306809"/>
            <a:chExt cx="6333596" cy="1072939"/>
          </a:xfrm>
        </p:grpSpPr>
        <p:sp>
          <p:nvSpPr>
            <p:cNvPr id="86" name="文本框 85"/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89" name="文本框 88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9b06868-e0c4-4cca-bc4f-1d8ed4941c4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6006" y="1732384"/>
            <a:ext cx="10439989" cy="4411241"/>
            <a:chOff x="876006" y="1732384"/>
            <a:chExt cx="10439989" cy="441124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096000" y="1732384"/>
              <a:ext cx="0" cy="44112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ŝļiḓe"/>
            <p:cNvSpPr/>
            <p:nvPr/>
          </p:nvSpPr>
          <p:spPr bwMode="auto">
            <a:xfrm>
              <a:off x="5714990" y="3192879"/>
              <a:ext cx="762010" cy="762010"/>
            </a:xfrm>
            <a:prstGeom prst="ellipse">
              <a:avLst/>
            </a:prstGeom>
            <a:solidFill>
              <a:schemeClr val="accent6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VS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iŝļïḓé"/>
            <p:cNvSpPr/>
            <p:nvPr/>
          </p:nvSpPr>
          <p:spPr bwMode="auto">
            <a:xfrm>
              <a:off x="2316000" y="3756393"/>
              <a:ext cx="3329987" cy="315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ïşļïďe"/>
            <p:cNvSpPr/>
            <p:nvPr/>
          </p:nvSpPr>
          <p:spPr bwMode="auto">
            <a:xfrm>
              <a:off x="876006" y="4228893"/>
              <a:ext cx="4769982" cy="315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ïSḻîḋê"/>
            <p:cNvSpPr/>
            <p:nvPr/>
          </p:nvSpPr>
          <p:spPr bwMode="auto">
            <a:xfrm>
              <a:off x="3711000" y="4786045"/>
              <a:ext cx="1934988" cy="315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ís1îḓe"/>
            <p:cNvSpPr/>
            <p:nvPr/>
          </p:nvSpPr>
          <p:spPr bwMode="auto">
            <a:xfrm>
              <a:off x="1866001" y="5324550"/>
              <a:ext cx="3779987" cy="315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îṩlïďé"/>
            <p:cNvSpPr/>
            <p:nvPr/>
          </p:nvSpPr>
          <p:spPr bwMode="auto">
            <a:xfrm>
              <a:off x="6546013" y="3756393"/>
              <a:ext cx="2699987" cy="315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iŝ1îḋe"/>
            <p:cNvSpPr/>
            <p:nvPr/>
          </p:nvSpPr>
          <p:spPr bwMode="auto">
            <a:xfrm>
              <a:off x="6546013" y="4228893"/>
              <a:ext cx="4769982" cy="315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ïSḻïḓe"/>
            <p:cNvSpPr/>
            <p:nvPr/>
          </p:nvSpPr>
          <p:spPr bwMode="auto">
            <a:xfrm>
              <a:off x="6546012" y="4786045"/>
              <a:ext cx="2294981" cy="315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ïsḷíḓè"/>
            <p:cNvSpPr/>
            <p:nvPr/>
          </p:nvSpPr>
          <p:spPr bwMode="auto">
            <a:xfrm>
              <a:off x="6546013" y="5324550"/>
              <a:ext cx="4229984" cy="315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 here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46012" y="1878204"/>
            <a:ext cx="4617282" cy="1223403"/>
            <a:chOff x="1198440" y="2019413"/>
            <a:chExt cx="4617282" cy="1223403"/>
          </a:xfrm>
        </p:grpSpPr>
        <p:sp>
          <p:nvSpPr>
            <p:cNvPr id="19" name="文本框 18"/>
            <p:cNvSpPr txBox="1"/>
            <p:nvPr/>
          </p:nvSpPr>
          <p:spPr>
            <a:xfrm>
              <a:off x="1198440" y="2388736"/>
              <a:ext cx="461728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98440" y="201941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28705" y="1878204"/>
            <a:ext cx="4617282" cy="1223403"/>
            <a:chOff x="1198440" y="2019413"/>
            <a:chExt cx="4617282" cy="1223403"/>
          </a:xfrm>
        </p:grpSpPr>
        <p:sp>
          <p:nvSpPr>
            <p:cNvPr id="22" name="文本框 21"/>
            <p:cNvSpPr txBox="1"/>
            <p:nvPr/>
          </p:nvSpPr>
          <p:spPr>
            <a:xfrm>
              <a:off x="1198440" y="2388736"/>
              <a:ext cx="461728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53378" y="201941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5" name="文本框 24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计划执行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3374"/>
          <p:cNvSpPr>
            <a:spLocks noChangeArrowheads="1"/>
          </p:cNvSpPr>
          <p:nvPr/>
        </p:nvSpPr>
        <p:spPr bwMode="auto">
          <a:xfrm>
            <a:off x="-17462" y="0"/>
            <a:ext cx="12209462" cy="68611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Rectangle 1516"/>
          <p:cNvSpPr>
            <a:spLocks noChangeArrowheads="1"/>
          </p:cNvSpPr>
          <p:nvPr/>
        </p:nvSpPr>
        <p:spPr bwMode="auto">
          <a:xfrm>
            <a:off x="3175" y="3176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Rectangle 3375"/>
          <p:cNvSpPr>
            <a:spLocks noChangeArrowheads="1"/>
          </p:cNvSpPr>
          <p:nvPr/>
        </p:nvSpPr>
        <p:spPr bwMode="auto">
          <a:xfrm>
            <a:off x="17463" y="0"/>
            <a:ext cx="12222163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3376"/>
          <p:cNvSpPr/>
          <p:nvPr/>
        </p:nvSpPr>
        <p:spPr bwMode="auto">
          <a:xfrm>
            <a:off x="561975" y="403225"/>
            <a:ext cx="11133138" cy="6027738"/>
          </a:xfrm>
          <a:custGeom>
            <a:avLst/>
            <a:gdLst>
              <a:gd name="T0" fmla="*/ 13 w 7013"/>
              <a:gd name="T1" fmla="*/ 3784 h 3797"/>
              <a:gd name="T2" fmla="*/ 26 w 7013"/>
              <a:gd name="T3" fmla="*/ 3784 h 3797"/>
              <a:gd name="T4" fmla="*/ 26 w 7013"/>
              <a:gd name="T5" fmla="*/ 26 h 3797"/>
              <a:gd name="T6" fmla="*/ 6987 w 7013"/>
              <a:gd name="T7" fmla="*/ 26 h 3797"/>
              <a:gd name="T8" fmla="*/ 6987 w 7013"/>
              <a:gd name="T9" fmla="*/ 3771 h 3797"/>
              <a:gd name="T10" fmla="*/ 13 w 7013"/>
              <a:gd name="T11" fmla="*/ 3771 h 3797"/>
              <a:gd name="T12" fmla="*/ 13 w 7013"/>
              <a:gd name="T13" fmla="*/ 3784 h 3797"/>
              <a:gd name="T14" fmla="*/ 26 w 7013"/>
              <a:gd name="T15" fmla="*/ 3784 h 3797"/>
              <a:gd name="T16" fmla="*/ 13 w 7013"/>
              <a:gd name="T17" fmla="*/ 3784 h 3797"/>
              <a:gd name="T18" fmla="*/ 13 w 7013"/>
              <a:gd name="T19" fmla="*/ 3797 h 3797"/>
              <a:gd name="T20" fmla="*/ 7013 w 7013"/>
              <a:gd name="T21" fmla="*/ 3797 h 3797"/>
              <a:gd name="T22" fmla="*/ 7013 w 7013"/>
              <a:gd name="T23" fmla="*/ 0 h 3797"/>
              <a:gd name="T24" fmla="*/ 0 w 7013"/>
              <a:gd name="T25" fmla="*/ 0 h 3797"/>
              <a:gd name="T26" fmla="*/ 0 w 7013"/>
              <a:gd name="T27" fmla="*/ 3797 h 3797"/>
              <a:gd name="T28" fmla="*/ 13 w 7013"/>
              <a:gd name="T29" fmla="*/ 3797 h 3797"/>
              <a:gd name="T30" fmla="*/ 13 w 7013"/>
              <a:gd name="T31" fmla="*/ 3784 h 3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13" h="3797">
                <a:moveTo>
                  <a:pt x="13" y="3784"/>
                </a:moveTo>
                <a:lnTo>
                  <a:pt x="26" y="3784"/>
                </a:lnTo>
                <a:lnTo>
                  <a:pt x="26" y="26"/>
                </a:lnTo>
                <a:lnTo>
                  <a:pt x="6987" y="26"/>
                </a:lnTo>
                <a:lnTo>
                  <a:pt x="6987" y="3771"/>
                </a:lnTo>
                <a:lnTo>
                  <a:pt x="13" y="3771"/>
                </a:lnTo>
                <a:lnTo>
                  <a:pt x="13" y="3784"/>
                </a:lnTo>
                <a:lnTo>
                  <a:pt x="26" y="3784"/>
                </a:lnTo>
                <a:lnTo>
                  <a:pt x="13" y="3784"/>
                </a:lnTo>
                <a:lnTo>
                  <a:pt x="13" y="3797"/>
                </a:lnTo>
                <a:lnTo>
                  <a:pt x="7013" y="3797"/>
                </a:lnTo>
                <a:lnTo>
                  <a:pt x="7013" y="0"/>
                </a:lnTo>
                <a:lnTo>
                  <a:pt x="0" y="0"/>
                </a:lnTo>
                <a:lnTo>
                  <a:pt x="0" y="3797"/>
                </a:lnTo>
                <a:lnTo>
                  <a:pt x="13" y="3797"/>
                </a:lnTo>
                <a:lnTo>
                  <a:pt x="13" y="37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3380"/>
          <p:cNvSpPr/>
          <p:nvPr/>
        </p:nvSpPr>
        <p:spPr bwMode="auto">
          <a:xfrm>
            <a:off x="6278563" y="6665913"/>
            <a:ext cx="685800" cy="195263"/>
          </a:xfrm>
          <a:custGeom>
            <a:avLst/>
            <a:gdLst>
              <a:gd name="T0" fmla="*/ 431 w 431"/>
              <a:gd name="T1" fmla="*/ 123 h 123"/>
              <a:gd name="T2" fmla="*/ 371 w 431"/>
              <a:gd name="T3" fmla="*/ 0 h 123"/>
              <a:gd name="T4" fmla="*/ 0 w 431"/>
              <a:gd name="T5" fmla="*/ 123 h 123"/>
              <a:gd name="T6" fmla="*/ 431 w 431"/>
              <a:gd name="T7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1" h="123">
                <a:moveTo>
                  <a:pt x="431" y="123"/>
                </a:moveTo>
                <a:cubicBezTo>
                  <a:pt x="371" y="0"/>
                  <a:pt x="371" y="0"/>
                  <a:pt x="371" y="0"/>
                </a:cubicBezTo>
                <a:cubicBezTo>
                  <a:pt x="371" y="0"/>
                  <a:pt x="188" y="82"/>
                  <a:pt x="0" y="123"/>
                </a:cubicBezTo>
                <a:lnTo>
                  <a:pt x="431" y="123"/>
                </a:lnTo>
                <a:close/>
              </a:path>
            </a:pathLst>
          </a:custGeom>
          <a:solidFill>
            <a:srgbClr val="006F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382"/>
          <p:cNvSpPr/>
          <p:nvPr/>
        </p:nvSpPr>
        <p:spPr bwMode="auto">
          <a:xfrm>
            <a:off x="6278563" y="6861176"/>
            <a:ext cx="685800" cy="0"/>
          </a:xfrm>
          <a:custGeom>
            <a:avLst/>
            <a:gdLst>
              <a:gd name="T0" fmla="*/ 0 w 432"/>
              <a:gd name="T1" fmla="*/ 432 w 432"/>
              <a:gd name="T2" fmla="*/ 0 w 43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32">
                <a:moveTo>
                  <a:pt x="0" y="0"/>
                </a:moveTo>
                <a:lnTo>
                  <a:pt x="432" y="0"/>
                </a:lnTo>
                <a:lnTo>
                  <a:pt x="0" y="0"/>
                </a:lnTo>
                <a:close/>
              </a:path>
            </a:pathLst>
          </a:custGeom>
          <a:solidFill>
            <a:srgbClr val="0284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Line 3383"/>
          <p:cNvSpPr>
            <a:spLocks noChangeShapeType="1"/>
          </p:cNvSpPr>
          <p:nvPr/>
        </p:nvSpPr>
        <p:spPr bwMode="auto">
          <a:xfrm>
            <a:off x="6278563" y="6861176"/>
            <a:ext cx="6858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3377"/>
          <p:cNvSpPr>
            <a:spLocks noEditPoints="1"/>
          </p:cNvSpPr>
          <p:nvPr userDrawn="1"/>
        </p:nvSpPr>
        <p:spPr bwMode="auto">
          <a:xfrm>
            <a:off x="-6350" y="1155701"/>
            <a:ext cx="6970713" cy="5705475"/>
          </a:xfrm>
          <a:custGeom>
            <a:avLst/>
            <a:gdLst>
              <a:gd name="T0" fmla="*/ 4320 w 4380"/>
              <a:gd name="T1" fmla="*/ 3461 h 3584"/>
              <a:gd name="T2" fmla="*/ 3766 w 4380"/>
              <a:gd name="T3" fmla="*/ 3160 h 3584"/>
              <a:gd name="T4" fmla="*/ 3316 w 4380"/>
              <a:gd name="T5" fmla="*/ 2480 h 3584"/>
              <a:gd name="T6" fmla="*/ 3271 w 4380"/>
              <a:gd name="T7" fmla="*/ 2402 h 3584"/>
              <a:gd name="T8" fmla="*/ 3225 w 4380"/>
              <a:gd name="T9" fmla="*/ 2335 h 3584"/>
              <a:gd name="T10" fmla="*/ 3133 w 4380"/>
              <a:gd name="T11" fmla="*/ 2217 h 3584"/>
              <a:gd name="T12" fmla="*/ 3065 w 4380"/>
              <a:gd name="T13" fmla="*/ 2143 h 3584"/>
              <a:gd name="T14" fmla="*/ 2864 w 4380"/>
              <a:gd name="T15" fmla="*/ 1682 h 3584"/>
              <a:gd name="T16" fmla="*/ 1958 w 4380"/>
              <a:gd name="T17" fmla="*/ 1085 h 3584"/>
              <a:gd name="T18" fmla="*/ 1870 w 4380"/>
              <a:gd name="T19" fmla="*/ 907 h 3584"/>
              <a:gd name="T20" fmla="*/ 1859 w 4380"/>
              <a:gd name="T21" fmla="*/ 768 h 3584"/>
              <a:gd name="T22" fmla="*/ 1850 w 4380"/>
              <a:gd name="T23" fmla="*/ 661 h 3584"/>
              <a:gd name="T24" fmla="*/ 1826 w 4380"/>
              <a:gd name="T25" fmla="*/ 411 h 3584"/>
              <a:gd name="T26" fmla="*/ 1997 w 4380"/>
              <a:gd name="T27" fmla="*/ 484 h 3584"/>
              <a:gd name="T28" fmla="*/ 2063 w 4380"/>
              <a:gd name="T29" fmla="*/ 510 h 3584"/>
              <a:gd name="T30" fmla="*/ 2074 w 4380"/>
              <a:gd name="T31" fmla="*/ 493 h 3584"/>
              <a:gd name="T32" fmla="*/ 2061 w 4380"/>
              <a:gd name="T33" fmla="*/ 473 h 3584"/>
              <a:gd name="T34" fmla="*/ 2080 w 4380"/>
              <a:gd name="T35" fmla="*/ 463 h 3584"/>
              <a:gd name="T36" fmla="*/ 2066 w 4380"/>
              <a:gd name="T37" fmla="*/ 450 h 3584"/>
              <a:gd name="T38" fmla="*/ 2044 w 4380"/>
              <a:gd name="T39" fmla="*/ 433 h 3584"/>
              <a:gd name="T40" fmla="*/ 2054 w 4380"/>
              <a:gd name="T41" fmla="*/ 400 h 3584"/>
              <a:gd name="T42" fmla="*/ 1994 w 4380"/>
              <a:gd name="T43" fmla="*/ 421 h 3584"/>
              <a:gd name="T44" fmla="*/ 1856 w 4380"/>
              <a:gd name="T45" fmla="*/ 329 h 3584"/>
              <a:gd name="T46" fmla="*/ 1806 w 4380"/>
              <a:gd name="T47" fmla="*/ 251 h 3584"/>
              <a:gd name="T48" fmla="*/ 1750 w 4380"/>
              <a:gd name="T49" fmla="*/ 190 h 3584"/>
              <a:gd name="T50" fmla="*/ 1740 w 4380"/>
              <a:gd name="T51" fmla="*/ 183 h 3584"/>
              <a:gd name="T52" fmla="*/ 1763 w 4380"/>
              <a:gd name="T53" fmla="*/ 128 h 3584"/>
              <a:gd name="T54" fmla="*/ 1777 w 4380"/>
              <a:gd name="T55" fmla="*/ 41 h 3584"/>
              <a:gd name="T56" fmla="*/ 1694 w 4380"/>
              <a:gd name="T57" fmla="*/ 8 h 3584"/>
              <a:gd name="T58" fmla="*/ 1647 w 4380"/>
              <a:gd name="T59" fmla="*/ 34 h 3584"/>
              <a:gd name="T60" fmla="*/ 1629 w 4380"/>
              <a:gd name="T61" fmla="*/ 86 h 3584"/>
              <a:gd name="T62" fmla="*/ 1569 w 4380"/>
              <a:gd name="T63" fmla="*/ 191 h 3584"/>
              <a:gd name="T64" fmla="*/ 1350 w 4380"/>
              <a:gd name="T65" fmla="*/ 277 h 3584"/>
              <a:gd name="T66" fmla="*/ 1235 w 4380"/>
              <a:gd name="T67" fmla="*/ 225 h 3584"/>
              <a:gd name="T68" fmla="*/ 1258 w 4380"/>
              <a:gd name="T69" fmla="*/ 258 h 3584"/>
              <a:gd name="T70" fmla="*/ 1193 w 4380"/>
              <a:gd name="T71" fmla="*/ 273 h 3584"/>
              <a:gd name="T72" fmla="*/ 1213 w 4380"/>
              <a:gd name="T73" fmla="*/ 282 h 3584"/>
              <a:gd name="T74" fmla="*/ 1259 w 4380"/>
              <a:gd name="T75" fmla="*/ 310 h 3584"/>
              <a:gd name="T76" fmla="*/ 1284 w 4380"/>
              <a:gd name="T77" fmla="*/ 335 h 3584"/>
              <a:gd name="T78" fmla="*/ 1427 w 4380"/>
              <a:gd name="T79" fmla="*/ 343 h 3584"/>
              <a:gd name="T80" fmla="*/ 1515 w 4380"/>
              <a:gd name="T81" fmla="*/ 327 h 3584"/>
              <a:gd name="T82" fmla="*/ 1586 w 4380"/>
              <a:gd name="T83" fmla="*/ 404 h 3584"/>
              <a:gd name="T84" fmla="*/ 1547 w 4380"/>
              <a:gd name="T85" fmla="*/ 636 h 3584"/>
              <a:gd name="T86" fmla="*/ 1568 w 4380"/>
              <a:gd name="T87" fmla="*/ 683 h 3584"/>
              <a:gd name="T88" fmla="*/ 1553 w 4380"/>
              <a:gd name="T89" fmla="*/ 835 h 3584"/>
              <a:gd name="T90" fmla="*/ 1294 w 4380"/>
              <a:gd name="T91" fmla="*/ 1238 h 3584"/>
              <a:gd name="T92" fmla="*/ 671 w 4380"/>
              <a:gd name="T93" fmla="*/ 1675 h 3584"/>
              <a:gd name="T94" fmla="*/ 0 w 4380"/>
              <a:gd name="T95" fmla="*/ 2800 h 3584"/>
              <a:gd name="T96" fmla="*/ 1721 w 4380"/>
              <a:gd name="T97" fmla="*/ 723 h 3584"/>
              <a:gd name="T98" fmla="*/ 1748 w 4380"/>
              <a:gd name="T99" fmla="*/ 950 h 3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80" h="3584">
                <a:moveTo>
                  <a:pt x="0" y="3584"/>
                </a:moveTo>
                <a:cubicBezTo>
                  <a:pt x="4380" y="3584"/>
                  <a:pt x="4380" y="3584"/>
                  <a:pt x="4380" y="3584"/>
                </a:cubicBezTo>
                <a:cubicBezTo>
                  <a:pt x="4320" y="3461"/>
                  <a:pt x="4320" y="3461"/>
                  <a:pt x="4320" y="3461"/>
                </a:cubicBezTo>
                <a:cubicBezTo>
                  <a:pt x="4320" y="3461"/>
                  <a:pt x="3920" y="3345"/>
                  <a:pt x="3899" y="3298"/>
                </a:cubicBezTo>
                <a:cubicBezTo>
                  <a:pt x="3877" y="3251"/>
                  <a:pt x="3766" y="3229"/>
                  <a:pt x="3766" y="3229"/>
                </a:cubicBezTo>
                <a:cubicBezTo>
                  <a:pt x="3766" y="3229"/>
                  <a:pt x="3766" y="3193"/>
                  <a:pt x="3766" y="3160"/>
                </a:cubicBezTo>
                <a:cubicBezTo>
                  <a:pt x="3766" y="3128"/>
                  <a:pt x="3563" y="2659"/>
                  <a:pt x="3538" y="2627"/>
                </a:cubicBezTo>
                <a:cubicBezTo>
                  <a:pt x="3512" y="2596"/>
                  <a:pt x="3344" y="2540"/>
                  <a:pt x="3330" y="2507"/>
                </a:cubicBezTo>
                <a:cubicBezTo>
                  <a:pt x="3325" y="2497"/>
                  <a:pt x="3321" y="2489"/>
                  <a:pt x="3316" y="2480"/>
                </a:cubicBezTo>
                <a:cubicBezTo>
                  <a:pt x="3313" y="2475"/>
                  <a:pt x="3311" y="2470"/>
                  <a:pt x="3308" y="2466"/>
                </a:cubicBezTo>
                <a:cubicBezTo>
                  <a:pt x="3305" y="2460"/>
                  <a:pt x="3301" y="2454"/>
                  <a:pt x="3298" y="2448"/>
                </a:cubicBezTo>
                <a:cubicBezTo>
                  <a:pt x="3289" y="2432"/>
                  <a:pt x="3280" y="2417"/>
                  <a:pt x="3271" y="2402"/>
                </a:cubicBezTo>
                <a:cubicBezTo>
                  <a:pt x="3266" y="2395"/>
                  <a:pt x="3261" y="2387"/>
                  <a:pt x="3256" y="2380"/>
                </a:cubicBezTo>
                <a:cubicBezTo>
                  <a:pt x="3251" y="2372"/>
                  <a:pt x="3246" y="2364"/>
                  <a:pt x="3241" y="2357"/>
                </a:cubicBezTo>
                <a:cubicBezTo>
                  <a:pt x="3236" y="2349"/>
                  <a:pt x="3231" y="2342"/>
                  <a:pt x="3225" y="2335"/>
                </a:cubicBezTo>
                <a:cubicBezTo>
                  <a:pt x="3220" y="2327"/>
                  <a:pt x="3215" y="2320"/>
                  <a:pt x="3210" y="2313"/>
                </a:cubicBezTo>
                <a:cubicBezTo>
                  <a:pt x="3189" y="2285"/>
                  <a:pt x="3168" y="2259"/>
                  <a:pt x="3148" y="2235"/>
                </a:cubicBezTo>
                <a:cubicBezTo>
                  <a:pt x="3143" y="2229"/>
                  <a:pt x="3138" y="2223"/>
                  <a:pt x="3133" y="2217"/>
                </a:cubicBezTo>
                <a:cubicBezTo>
                  <a:pt x="3128" y="2211"/>
                  <a:pt x="3123" y="2206"/>
                  <a:pt x="3118" y="2200"/>
                </a:cubicBezTo>
                <a:cubicBezTo>
                  <a:pt x="3113" y="2195"/>
                  <a:pt x="3109" y="2189"/>
                  <a:pt x="3104" y="2184"/>
                </a:cubicBezTo>
                <a:cubicBezTo>
                  <a:pt x="3090" y="2169"/>
                  <a:pt x="3077" y="2156"/>
                  <a:pt x="3065" y="2143"/>
                </a:cubicBezTo>
                <a:cubicBezTo>
                  <a:pt x="3002" y="2080"/>
                  <a:pt x="2957" y="2044"/>
                  <a:pt x="2952" y="2038"/>
                </a:cubicBezTo>
                <a:cubicBezTo>
                  <a:pt x="2940" y="2023"/>
                  <a:pt x="2917" y="1803"/>
                  <a:pt x="2909" y="1784"/>
                </a:cubicBezTo>
                <a:cubicBezTo>
                  <a:pt x="2900" y="1764"/>
                  <a:pt x="2875" y="1738"/>
                  <a:pt x="2864" y="1682"/>
                </a:cubicBezTo>
                <a:cubicBezTo>
                  <a:pt x="2852" y="1627"/>
                  <a:pt x="2664" y="1457"/>
                  <a:pt x="2599" y="1448"/>
                </a:cubicBezTo>
                <a:cubicBezTo>
                  <a:pt x="2533" y="1438"/>
                  <a:pt x="2258" y="1648"/>
                  <a:pt x="2258" y="1648"/>
                </a:cubicBezTo>
                <a:cubicBezTo>
                  <a:pt x="2155" y="1578"/>
                  <a:pt x="1962" y="1122"/>
                  <a:pt x="1958" y="1085"/>
                </a:cubicBezTo>
                <a:cubicBezTo>
                  <a:pt x="1955" y="1065"/>
                  <a:pt x="1915" y="1036"/>
                  <a:pt x="1880" y="1013"/>
                </a:cubicBezTo>
                <a:cubicBezTo>
                  <a:pt x="1879" y="1010"/>
                  <a:pt x="1879" y="1006"/>
                  <a:pt x="1879" y="1002"/>
                </a:cubicBezTo>
                <a:cubicBezTo>
                  <a:pt x="1876" y="971"/>
                  <a:pt x="1872" y="939"/>
                  <a:pt x="1870" y="907"/>
                </a:cubicBezTo>
                <a:cubicBezTo>
                  <a:pt x="1866" y="861"/>
                  <a:pt x="1862" y="815"/>
                  <a:pt x="1859" y="768"/>
                </a:cubicBezTo>
                <a:cubicBezTo>
                  <a:pt x="1859" y="768"/>
                  <a:pt x="1859" y="768"/>
                  <a:pt x="1859" y="768"/>
                </a:cubicBezTo>
                <a:cubicBezTo>
                  <a:pt x="1859" y="768"/>
                  <a:pt x="1859" y="768"/>
                  <a:pt x="1859" y="768"/>
                </a:cubicBezTo>
                <a:cubicBezTo>
                  <a:pt x="1857" y="748"/>
                  <a:pt x="1855" y="728"/>
                  <a:pt x="1853" y="707"/>
                </a:cubicBezTo>
                <a:cubicBezTo>
                  <a:pt x="1850" y="698"/>
                  <a:pt x="1851" y="689"/>
                  <a:pt x="1851" y="679"/>
                </a:cubicBezTo>
                <a:cubicBezTo>
                  <a:pt x="1856" y="673"/>
                  <a:pt x="1850" y="667"/>
                  <a:pt x="1850" y="661"/>
                </a:cubicBezTo>
                <a:cubicBezTo>
                  <a:pt x="1851" y="640"/>
                  <a:pt x="1849" y="619"/>
                  <a:pt x="1846" y="598"/>
                </a:cubicBezTo>
                <a:cubicBezTo>
                  <a:pt x="1843" y="576"/>
                  <a:pt x="1841" y="554"/>
                  <a:pt x="1838" y="532"/>
                </a:cubicBezTo>
                <a:cubicBezTo>
                  <a:pt x="1834" y="492"/>
                  <a:pt x="1830" y="453"/>
                  <a:pt x="1826" y="411"/>
                </a:cubicBezTo>
                <a:cubicBezTo>
                  <a:pt x="1831" y="414"/>
                  <a:pt x="1835" y="415"/>
                  <a:pt x="1838" y="417"/>
                </a:cubicBezTo>
                <a:cubicBezTo>
                  <a:pt x="1882" y="441"/>
                  <a:pt x="1926" y="464"/>
                  <a:pt x="1969" y="487"/>
                </a:cubicBezTo>
                <a:cubicBezTo>
                  <a:pt x="1985" y="496"/>
                  <a:pt x="1986" y="496"/>
                  <a:pt x="1997" y="484"/>
                </a:cubicBezTo>
                <a:cubicBezTo>
                  <a:pt x="2001" y="480"/>
                  <a:pt x="2003" y="479"/>
                  <a:pt x="2009" y="481"/>
                </a:cubicBezTo>
                <a:cubicBezTo>
                  <a:pt x="2027" y="486"/>
                  <a:pt x="2042" y="493"/>
                  <a:pt x="2053" y="506"/>
                </a:cubicBezTo>
                <a:cubicBezTo>
                  <a:pt x="2055" y="509"/>
                  <a:pt x="2059" y="513"/>
                  <a:pt x="2063" y="510"/>
                </a:cubicBezTo>
                <a:cubicBezTo>
                  <a:pt x="2067" y="507"/>
                  <a:pt x="2063" y="503"/>
                  <a:pt x="2061" y="500"/>
                </a:cubicBezTo>
                <a:cubicBezTo>
                  <a:pt x="2057" y="495"/>
                  <a:pt x="2053" y="490"/>
                  <a:pt x="2049" y="484"/>
                </a:cubicBezTo>
                <a:cubicBezTo>
                  <a:pt x="2060" y="484"/>
                  <a:pt x="2066" y="490"/>
                  <a:pt x="2074" y="493"/>
                </a:cubicBezTo>
                <a:cubicBezTo>
                  <a:pt x="2076" y="494"/>
                  <a:pt x="2079" y="496"/>
                  <a:pt x="2082" y="494"/>
                </a:cubicBezTo>
                <a:cubicBezTo>
                  <a:pt x="2084" y="491"/>
                  <a:pt x="2081" y="489"/>
                  <a:pt x="2079" y="487"/>
                </a:cubicBezTo>
                <a:cubicBezTo>
                  <a:pt x="2074" y="482"/>
                  <a:pt x="2068" y="478"/>
                  <a:pt x="2061" y="473"/>
                </a:cubicBezTo>
                <a:cubicBezTo>
                  <a:pt x="2067" y="473"/>
                  <a:pt x="2073" y="473"/>
                  <a:pt x="2078" y="473"/>
                </a:cubicBezTo>
                <a:cubicBezTo>
                  <a:pt x="2081" y="472"/>
                  <a:pt x="2085" y="473"/>
                  <a:pt x="2086" y="469"/>
                </a:cubicBezTo>
                <a:cubicBezTo>
                  <a:pt x="2087" y="466"/>
                  <a:pt x="2083" y="464"/>
                  <a:pt x="2080" y="463"/>
                </a:cubicBezTo>
                <a:cubicBezTo>
                  <a:pt x="2075" y="461"/>
                  <a:pt x="2070" y="460"/>
                  <a:pt x="2065" y="458"/>
                </a:cubicBezTo>
                <a:cubicBezTo>
                  <a:pt x="2062" y="456"/>
                  <a:pt x="2055" y="458"/>
                  <a:pt x="2056" y="453"/>
                </a:cubicBezTo>
                <a:cubicBezTo>
                  <a:pt x="2056" y="448"/>
                  <a:pt x="2062" y="450"/>
                  <a:pt x="2066" y="450"/>
                </a:cubicBezTo>
                <a:cubicBezTo>
                  <a:pt x="2072" y="449"/>
                  <a:pt x="2081" y="451"/>
                  <a:pt x="2081" y="445"/>
                </a:cubicBezTo>
                <a:cubicBezTo>
                  <a:pt x="2081" y="440"/>
                  <a:pt x="2073" y="442"/>
                  <a:pt x="2068" y="441"/>
                </a:cubicBezTo>
                <a:cubicBezTo>
                  <a:pt x="2059" y="440"/>
                  <a:pt x="2048" y="441"/>
                  <a:pt x="2044" y="433"/>
                </a:cubicBezTo>
                <a:cubicBezTo>
                  <a:pt x="2039" y="423"/>
                  <a:pt x="2049" y="418"/>
                  <a:pt x="2055" y="412"/>
                </a:cubicBezTo>
                <a:cubicBezTo>
                  <a:pt x="2055" y="412"/>
                  <a:pt x="2056" y="412"/>
                  <a:pt x="2056" y="412"/>
                </a:cubicBezTo>
                <a:cubicBezTo>
                  <a:pt x="2059" y="407"/>
                  <a:pt x="2061" y="403"/>
                  <a:pt x="2054" y="400"/>
                </a:cubicBezTo>
                <a:cubicBezTo>
                  <a:pt x="2048" y="397"/>
                  <a:pt x="2045" y="402"/>
                  <a:pt x="2043" y="405"/>
                </a:cubicBezTo>
                <a:cubicBezTo>
                  <a:pt x="2039" y="410"/>
                  <a:pt x="2034" y="414"/>
                  <a:pt x="2029" y="418"/>
                </a:cubicBezTo>
                <a:cubicBezTo>
                  <a:pt x="2014" y="429"/>
                  <a:pt x="2012" y="429"/>
                  <a:pt x="1994" y="421"/>
                </a:cubicBezTo>
                <a:cubicBezTo>
                  <a:pt x="1968" y="409"/>
                  <a:pt x="1943" y="396"/>
                  <a:pt x="1917" y="384"/>
                </a:cubicBezTo>
                <a:cubicBezTo>
                  <a:pt x="1907" y="380"/>
                  <a:pt x="1900" y="374"/>
                  <a:pt x="1896" y="365"/>
                </a:cubicBezTo>
                <a:cubicBezTo>
                  <a:pt x="1887" y="350"/>
                  <a:pt x="1871" y="340"/>
                  <a:pt x="1856" y="329"/>
                </a:cubicBezTo>
                <a:cubicBezTo>
                  <a:pt x="1849" y="324"/>
                  <a:pt x="1840" y="322"/>
                  <a:pt x="1838" y="314"/>
                </a:cubicBezTo>
                <a:cubicBezTo>
                  <a:pt x="1823" y="303"/>
                  <a:pt x="1824" y="287"/>
                  <a:pt x="1819" y="273"/>
                </a:cubicBezTo>
                <a:cubicBezTo>
                  <a:pt x="1816" y="265"/>
                  <a:pt x="1815" y="255"/>
                  <a:pt x="1806" y="251"/>
                </a:cubicBezTo>
                <a:cubicBezTo>
                  <a:pt x="1792" y="244"/>
                  <a:pt x="1784" y="234"/>
                  <a:pt x="1773" y="225"/>
                </a:cubicBezTo>
                <a:cubicBezTo>
                  <a:pt x="1763" y="217"/>
                  <a:pt x="1757" y="209"/>
                  <a:pt x="1760" y="197"/>
                </a:cubicBezTo>
                <a:cubicBezTo>
                  <a:pt x="1762" y="189"/>
                  <a:pt x="1758" y="187"/>
                  <a:pt x="1750" y="190"/>
                </a:cubicBezTo>
                <a:cubicBezTo>
                  <a:pt x="1748" y="191"/>
                  <a:pt x="1745" y="192"/>
                  <a:pt x="1743" y="192"/>
                </a:cubicBezTo>
                <a:cubicBezTo>
                  <a:pt x="1738" y="193"/>
                  <a:pt x="1734" y="201"/>
                  <a:pt x="1730" y="195"/>
                </a:cubicBezTo>
                <a:cubicBezTo>
                  <a:pt x="1728" y="191"/>
                  <a:pt x="1735" y="186"/>
                  <a:pt x="1740" y="183"/>
                </a:cubicBezTo>
                <a:cubicBezTo>
                  <a:pt x="1741" y="182"/>
                  <a:pt x="1743" y="182"/>
                  <a:pt x="1744" y="181"/>
                </a:cubicBezTo>
                <a:cubicBezTo>
                  <a:pt x="1749" y="179"/>
                  <a:pt x="1752" y="176"/>
                  <a:pt x="1753" y="171"/>
                </a:cubicBezTo>
                <a:cubicBezTo>
                  <a:pt x="1757" y="157"/>
                  <a:pt x="1762" y="142"/>
                  <a:pt x="1763" y="128"/>
                </a:cubicBezTo>
                <a:cubicBezTo>
                  <a:pt x="1765" y="103"/>
                  <a:pt x="1777" y="79"/>
                  <a:pt x="1774" y="53"/>
                </a:cubicBezTo>
                <a:cubicBezTo>
                  <a:pt x="1773" y="52"/>
                  <a:pt x="1774" y="51"/>
                  <a:pt x="1776" y="50"/>
                </a:cubicBezTo>
                <a:cubicBezTo>
                  <a:pt x="1779" y="47"/>
                  <a:pt x="1778" y="44"/>
                  <a:pt x="1777" y="41"/>
                </a:cubicBezTo>
                <a:cubicBezTo>
                  <a:pt x="1773" y="32"/>
                  <a:pt x="1765" y="25"/>
                  <a:pt x="1762" y="16"/>
                </a:cubicBezTo>
                <a:cubicBezTo>
                  <a:pt x="1761" y="13"/>
                  <a:pt x="1758" y="13"/>
                  <a:pt x="1756" y="11"/>
                </a:cubicBezTo>
                <a:cubicBezTo>
                  <a:pt x="1736" y="0"/>
                  <a:pt x="1715" y="6"/>
                  <a:pt x="1694" y="8"/>
                </a:cubicBezTo>
                <a:cubicBezTo>
                  <a:pt x="1679" y="9"/>
                  <a:pt x="1666" y="19"/>
                  <a:pt x="1651" y="22"/>
                </a:cubicBezTo>
                <a:cubicBezTo>
                  <a:pt x="1650" y="30"/>
                  <a:pt x="1661" y="25"/>
                  <a:pt x="1663" y="32"/>
                </a:cubicBezTo>
                <a:cubicBezTo>
                  <a:pt x="1658" y="33"/>
                  <a:pt x="1652" y="34"/>
                  <a:pt x="1647" y="34"/>
                </a:cubicBezTo>
                <a:cubicBezTo>
                  <a:pt x="1643" y="35"/>
                  <a:pt x="1637" y="35"/>
                  <a:pt x="1636" y="39"/>
                </a:cubicBezTo>
                <a:cubicBezTo>
                  <a:pt x="1630" y="50"/>
                  <a:pt x="1620" y="60"/>
                  <a:pt x="1627" y="74"/>
                </a:cubicBezTo>
                <a:cubicBezTo>
                  <a:pt x="1628" y="78"/>
                  <a:pt x="1628" y="82"/>
                  <a:pt x="1629" y="86"/>
                </a:cubicBezTo>
                <a:cubicBezTo>
                  <a:pt x="1630" y="102"/>
                  <a:pt x="1631" y="118"/>
                  <a:pt x="1639" y="134"/>
                </a:cubicBezTo>
                <a:cubicBezTo>
                  <a:pt x="1650" y="155"/>
                  <a:pt x="1642" y="172"/>
                  <a:pt x="1618" y="182"/>
                </a:cubicBezTo>
                <a:cubicBezTo>
                  <a:pt x="1602" y="188"/>
                  <a:pt x="1586" y="191"/>
                  <a:pt x="1569" y="191"/>
                </a:cubicBezTo>
                <a:cubicBezTo>
                  <a:pt x="1536" y="189"/>
                  <a:pt x="1523" y="198"/>
                  <a:pt x="1515" y="225"/>
                </a:cubicBezTo>
                <a:cubicBezTo>
                  <a:pt x="1511" y="237"/>
                  <a:pt x="1506" y="250"/>
                  <a:pt x="1489" y="254"/>
                </a:cubicBezTo>
                <a:cubicBezTo>
                  <a:pt x="1444" y="266"/>
                  <a:pt x="1397" y="274"/>
                  <a:pt x="1350" y="277"/>
                </a:cubicBezTo>
                <a:cubicBezTo>
                  <a:pt x="1330" y="278"/>
                  <a:pt x="1312" y="277"/>
                  <a:pt x="1300" y="260"/>
                </a:cubicBezTo>
                <a:cubicBezTo>
                  <a:pt x="1289" y="244"/>
                  <a:pt x="1265" y="241"/>
                  <a:pt x="1250" y="229"/>
                </a:cubicBezTo>
                <a:cubicBezTo>
                  <a:pt x="1246" y="226"/>
                  <a:pt x="1240" y="221"/>
                  <a:pt x="1235" y="225"/>
                </a:cubicBezTo>
                <a:cubicBezTo>
                  <a:pt x="1231" y="230"/>
                  <a:pt x="1235" y="236"/>
                  <a:pt x="1241" y="240"/>
                </a:cubicBezTo>
                <a:cubicBezTo>
                  <a:pt x="1242" y="241"/>
                  <a:pt x="1244" y="242"/>
                  <a:pt x="1245" y="243"/>
                </a:cubicBezTo>
                <a:cubicBezTo>
                  <a:pt x="1250" y="248"/>
                  <a:pt x="1261" y="251"/>
                  <a:pt x="1258" y="258"/>
                </a:cubicBezTo>
                <a:cubicBezTo>
                  <a:pt x="1255" y="265"/>
                  <a:pt x="1244" y="263"/>
                  <a:pt x="1236" y="264"/>
                </a:cubicBezTo>
                <a:cubicBezTo>
                  <a:pt x="1233" y="265"/>
                  <a:pt x="1231" y="265"/>
                  <a:pt x="1228" y="265"/>
                </a:cubicBezTo>
                <a:cubicBezTo>
                  <a:pt x="1216" y="265"/>
                  <a:pt x="1205" y="268"/>
                  <a:pt x="1193" y="273"/>
                </a:cubicBezTo>
                <a:cubicBezTo>
                  <a:pt x="1190" y="274"/>
                  <a:pt x="1185" y="275"/>
                  <a:pt x="1185" y="280"/>
                </a:cubicBezTo>
                <a:cubicBezTo>
                  <a:pt x="1186" y="285"/>
                  <a:pt x="1192" y="282"/>
                  <a:pt x="1195" y="284"/>
                </a:cubicBezTo>
                <a:cubicBezTo>
                  <a:pt x="1200" y="283"/>
                  <a:pt x="1205" y="283"/>
                  <a:pt x="1213" y="282"/>
                </a:cubicBezTo>
                <a:cubicBezTo>
                  <a:pt x="1207" y="286"/>
                  <a:pt x="1204" y="288"/>
                  <a:pt x="1201" y="290"/>
                </a:cubicBezTo>
                <a:cubicBezTo>
                  <a:pt x="1201" y="295"/>
                  <a:pt x="1204" y="296"/>
                  <a:pt x="1209" y="296"/>
                </a:cubicBezTo>
                <a:cubicBezTo>
                  <a:pt x="1227" y="297"/>
                  <a:pt x="1243" y="303"/>
                  <a:pt x="1259" y="310"/>
                </a:cubicBezTo>
                <a:cubicBezTo>
                  <a:pt x="1261" y="311"/>
                  <a:pt x="1262" y="311"/>
                  <a:pt x="1265" y="311"/>
                </a:cubicBezTo>
                <a:cubicBezTo>
                  <a:pt x="1278" y="311"/>
                  <a:pt x="1282" y="316"/>
                  <a:pt x="1278" y="326"/>
                </a:cubicBezTo>
                <a:cubicBezTo>
                  <a:pt x="1276" y="331"/>
                  <a:pt x="1275" y="335"/>
                  <a:pt x="1284" y="335"/>
                </a:cubicBezTo>
                <a:cubicBezTo>
                  <a:pt x="1289" y="335"/>
                  <a:pt x="1291" y="340"/>
                  <a:pt x="1292" y="344"/>
                </a:cubicBezTo>
                <a:cubicBezTo>
                  <a:pt x="1297" y="358"/>
                  <a:pt x="1305" y="362"/>
                  <a:pt x="1324" y="359"/>
                </a:cubicBezTo>
                <a:cubicBezTo>
                  <a:pt x="1358" y="354"/>
                  <a:pt x="1393" y="349"/>
                  <a:pt x="1427" y="343"/>
                </a:cubicBezTo>
                <a:cubicBezTo>
                  <a:pt x="1435" y="342"/>
                  <a:pt x="1442" y="342"/>
                  <a:pt x="1449" y="346"/>
                </a:cubicBezTo>
                <a:cubicBezTo>
                  <a:pt x="1461" y="352"/>
                  <a:pt x="1472" y="352"/>
                  <a:pt x="1484" y="345"/>
                </a:cubicBezTo>
                <a:cubicBezTo>
                  <a:pt x="1494" y="338"/>
                  <a:pt x="1505" y="333"/>
                  <a:pt x="1515" y="327"/>
                </a:cubicBezTo>
                <a:cubicBezTo>
                  <a:pt x="1535" y="317"/>
                  <a:pt x="1543" y="318"/>
                  <a:pt x="1556" y="334"/>
                </a:cubicBezTo>
                <a:cubicBezTo>
                  <a:pt x="1558" y="336"/>
                  <a:pt x="1559" y="337"/>
                  <a:pt x="1561" y="339"/>
                </a:cubicBezTo>
                <a:cubicBezTo>
                  <a:pt x="1576" y="359"/>
                  <a:pt x="1585" y="381"/>
                  <a:pt x="1586" y="404"/>
                </a:cubicBezTo>
                <a:cubicBezTo>
                  <a:pt x="1589" y="424"/>
                  <a:pt x="1590" y="445"/>
                  <a:pt x="1584" y="465"/>
                </a:cubicBezTo>
                <a:cubicBezTo>
                  <a:pt x="1569" y="516"/>
                  <a:pt x="1551" y="567"/>
                  <a:pt x="1534" y="618"/>
                </a:cubicBezTo>
                <a:cubicBezTo>
                  <a:pt x="1529" y="629"/>
                  <a:pt x="1536" y="634"/>
                  <a:pt x="1547" y="636"/>
                </a:cubicBezTo>
                <a:cubicBezTo>
                  <a:pt x="1554" y="637"/>
                  <a:pt x="1560" y="639"/>
                  <a:pt x="1566" y="639"/>
                </a:cubicBezTo>
                <a:cubicBezTo>
                  <a:pt x="1571" y="640"/>
                  <a:pt x="1574" y="642"/>
                  <a:pt x="1573" y="647"/>
                </a:cubicBezTo>
                <a:cubicBezTo>
                  <a:pt x="1571" y="659"/>
                  <a:pt x="1570" y="671"/>
                  <a:pt x="1568" y="683"/>
                </a:cubicBezTo>
                <a:cubicBezTo>
                  <a:pt x="1568" y="692"/>
                  <a:pt x="1569" y="701"/>
                  <a:pt x="1567" y="709"/>
                </a:cubicBezTo>
                <a:cubicBezTo>
                  <a:pt x="1567" y="709"/>
                  <a:pt x="1567" y="709"/>
                  <a:pt x="1567" y="709"/>
                </a:cubicBezTo>
                <a:cubicBezTo>
                  <a:pt x="1563" y="751"/>
                  <a:pt x="1560" y="793"/>
                  <a:pt x="1553" y="835"/>
                </a:cubicBezTo>
                <a:cubicBezTo>
                  <a:pt x="1551" y="846"/>
                  <a:pt x="1549" y="858"/>
                  <a:pt x="1547" y="870"/>
                </a:cubicBezTo>
                <a:cubicBezTo>
                  <a:pt x="1541" y="867"/>
                  <a:pt x="1535" y="865"/>
                  <a:pt x="1530" y="863"/>
                </a:cubicBezTo>
                <a:cubicBezTo>
                  <a:pt x="1507" y="926"/>
                  <a:pt x="1370" y="1155"/>
                  <a:pt x="1294" y="1238"/>
                </a:cubicBezTo>
                <a:cubicBezTo>
                  <a:pt x="1217" y="1320"/>
                  <a:pt x="1083" y="1706"/>
                  <a:pt x="1063" y="1755"/>
                </a:cubicBezTo>
                <a:cubicBezTo>
                  <a:pt x="1055" y="1733"/>
                  <a:pt x="938" y="1535"/>
                  <a:pt x="915" y="1525"/>
                </a:cubicBezTo>
                <a:cubicBezTo>
                  <a:pt x="893" y="1515"/>
                  <a:pt x="673" y="1646"/>
                  <a:pt x="671" y="1675"/>
                </a:cubicBezTo>
                <a:cubicBezTo>
                  <a:pt x="668" y="1704"/>
                  <a:pt x="639" y="1975"/>
                  <a:pt x="602" y="1987"/>
                </a:cubicBezTo>
                <a:cubicBezTo>
                  <a:pt x="386" y="2093"/>
                  <a:pt x="361" y="2364"/>
                  <a:pt x="341" y="2395"/>
                </a:cubicBezTo>
                <a:cubicBezTo>
                  <a:pt x="266" y="2500"/>
                  <a:pt x="138" y="2648"/>
                  <a:pt x="0" y="2800"/>
                </a:cubicBezTo>
                <a:lnTo>
                  <a:pt x="0" y="3584"/>
                </a:lnTo>
                <a:close/>
                <a:moveTo>
                  <a:pt x="1685" y="908"/>
                </a:moveTo>
                <a:cubicBezTo>
                  <a:pt x="1696" y="847"/>
                  <a:pt x="1706" y="785"/>
                  <a:pt x="1721" y="723"/>
                </a:cubicBezTo>
                <a:cubicBezTo>
                  <a:pt x="1728" y="783"/>
                  <a:pt x="1734" y="842"/>
                  <a:pt x="1741" y="902"/>
                </a:cubicBezTo>
                <a:cubicBezTo>
                  <a:pt x="1742" y="903"/>
                  <a:pt x="1742" y="904"/>
                  <a:pt x="1742" y="905"/>
                </a:cubicBezTo>
                <a:cubicBezTo>
                  <a:pt x="1744" y="920"/>
                  <a:pt x="1746" y="935"/>
                  <a:pt x="1748" y="950"/>
                </a:cubicBezTo>
                <a:cubicBezTo>
                  <a:pt x="1728" y="942"/>
                  <a:pt x="1705" y="933"/>
                  <a:pt x="1682" y="924"/>
                </a:cubicBezTo>
                <a:cubicBezTo>
                  <a:pt x="1683" y="919"/>
                  <a:pt x="1684" y="914"/>
                  <a:pt x="1685" y="90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379"/>
          <p:cNvSpPr>
            <a:spLocks noEditPoints="1"/>
          </p:cNvSpPr>
          <p:nvPr userDrawn="1"/>
        </p:nvSpPr>
        <p:spPr bwMode="auto">
          <a:xfrm>
            <a:off x="-6350" y="3832226"/>
            <a:ext cx="5780088" cy="3028950"/>
          </a:xfrm>
          <a:custGeom>
            <a:avLst/>
            <a:gdLst>
              <a:gd name="T0" fmla="*/ 3632 w 3632"/>
              <a:gd name="T1" fmla="*/ 1903 h 1903"/>
              <a:gd name="T2" fmla="*/ 3607 w 3632"/>
              <a:gd name="T3" fmla="*/ 1571 h 1903"/>
              <a:gd name="T4" fmla="*/ 3421 w 3632"/>
              <a:gd name="T5" fmla="*/ 1481 h 1903"/>
              <a:gd name="T6" fmla="*/ 3379 w 3632"/>
              <a:gd name="T7" fmla="*/ 1250 h 1903"/>
              <a:gd name="T8" fmla="*/ 3318 w 3632"/>
              <a:gd name="T9" fmla="*/ 1359 h 1903"/>
              <a:gd name="T10" fmla="*/ 3087 w 3632"/>
              <a:gd name="T11" fmla="*/ 1147 h 1903"/>
              <a:gd name="T12" fmla="*/ 2954 w 3632"/>
              <a:gd name="T13" fmla="*/ 848 h 1903"/>
              <a:gd name="T14" fmla="*/ 2822 w 3632"/>
              <a:gd name="T15" fmla="*/ 782 h 1903"/>
              <a:gd name="T16" fmla="*/ 2801 w 3632"/>
              <a:gd name="T17" fmla="*/ 886 h 1903"/>
              <a:gd name="T18" fmla="*/ 2859 w 3632"/>
              <a:gd name="T19" fmla="*/ 1053 h 1903"/>
              <a:gd name="T20" fmla="*/ 3134 w 3632"/>
              <a:gd name="T21" fmla="*/ 1563 h 1903"/>
              <a:gd name="T22" fmla="*/ 3100 w 3632"/>
              <a:gd name="T23" fmla="*/ 1549 h 1903"/>
              <a:gd name="T24" fmla="*/ 3071 w 3632"/>
              <a:gd name="T25" fmla="*/ 1532 h 1903"/>
              <a:gd name="T26" fmla="*/ 2418 w 3632"/>
              <a:gd name="T27" fmla="*/ 769 h 1903"/>
              <a:gd name="T28" fmla="*/ 1992 w 3632"/>
              <a:gd name="T29" fmla="*/ 242 h 1903"/>
              <a:gd name="T30" fmla="*/ 2023 w 3632"/>
              <a:gd name="T31" fmla="*/ 0 h 1903"/>
              <a:gd name="T32" fmla="*/ 1908 w 3632"/>
              <a:gd name="T33" fmla="*/ 91 h 1903"/>
              <a:gd name="T34" fmla="*/ 1719 w 3632"/>
              <a:gd name="T35" fmla="*/ 584 h 1903"/>
              <a:gd name="T36" fmla="*/ 1576 w 3632"/>
              <a:gd name="T37" fmla="*/ 823 h 1903"/>
              <a:gd name="T38" fmla="*/ 1667 w 3632"/>
              <a:gd name="T39" fmla="*/ 509 h 1903"/>
              <a:gd name="T40" fmla="*/ 1618 w 3632"/>
              <a:gd name="T41" fmla="*/ 196 h 1903"/>
              <a:gd name="T42" fmla="*/ 1454 w 3632"/>
              <a:gd name="T43" fmla="*/ 631 h 1903"/>
              <a:gd name="T44" fmla="*/ 1301 w 3632"/>
              <a:gd name="T45" fmla="*/ 512 h 1903"/>
              <a:gd name="T46" fmla="*/ 1102 w 3632"/>
              <a:gd name="T47" fmla="*/ 359 h 1903"/>
              <a:gd name="T48" fmla="*/ 842 w 3632"/>
              <a:gd name="T49" fmla="*/ 568 h 1903"/>
              <a:gd name="T50" fmla="*/ 560 w 3632"/>
              <a:gd name="T51" fmla="*/ 753 h 1903"/>
              <a:gd name="T52" fmla="*/ 349 w 3632"/>
              <a:gd name="T53" fmla="*/ 1101 h 1903"/>
              <a:gd name="T54" fmla="*/ 400 w 3632"/>
              <a:gd name="T55" fmla="*/ 1339 h 1903"/>
              <a:gd name="T56" fmla="*/ 51 w 3632"/>
              <a:gd name="T57" fmla="*/ 1608 h 1903"/>
              <a:gd name="T58" fmla="*/ 0 w 3632"/>
              <a:gd name="T59" fmla="*/ 1903 h 1903"/>
              <a:gd name="T60" fmla="*/ 2377 w 3632"/>
              <a:gd name="T61" fmla="*/ 863 h 1903"/>
              <a:gd name="T62" fmla="*/ 2258 w 3632"/>
              <a:gd name="T63" fmla="*/ 863 h 1903"/>
              <a:gd name="T64" fmla="*/ 1979 w 3632"/>
              <a:gd name="T65" fmla="*/ 397 h 1903"/>
              <a:gd name="T66" fmla="*/ 2009 w 3632"/>
              <a:gd name="T67" fmla="*/ 786 h 1903"/>
              <a:gd name="T68" fmla="*/ 1979 w 3632"/>
              <a:gd name="T69" fmla="*/ 397 h 1903"/>
              <a:gd name="T70" fmla="*/ 1386 w 3632"/>
              <a:gd name="T71" fmla="*/ 866 h 1903"/>
              <a:gd name="T72" fmla="*/ 1301 w 3632"/>
              <a:gd name="T73" fmla="*/ 825 h 1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32" h="1903">
                <a:moveTo>
                  <a:pt x="0" y="1903"/>
                </a:moveTo>
                <a:cubicBezTo>
                  <a:pt x="3632" y="1903"/>
                  <a:pt x="3632" y="1903"/>
                  <a:pt x="3632" y="1903"/>
                </a:cubicBezTo>
                <a:cubicBezTo>
                  <a:pt x="3616" y="1896"/>
                  <a:pt x="3601" y="1886"/>
                  <a:pt x="3589" y="1875"/>
                </a:cubicBezTo>
                <a:cubicBezTo>
                  <a:pt x="3557" y="1842"/>
                  <a:pt x="3610" y="1590"/>
                  <a:pt x="3607" y="1571"/>
                </a:cubicBezTo>
                <a:cubicBezTo>
                  <a:pt x="3604" y="1553"/>
                  <a:pt x="3560" y="1638"/>
                  <a:pt x="3541" y="1628"/>
                </a:cubicBezTo>
                <a:cubicBezTo>
                  <a:pt x="3522" y="1619"/>
                  <a:pt x="3425" y="1492"/>
                  <a:pt x="3421" y="1481"/>
                </a:cubicBezTo>
                <a:cubicBezTo>
                  <a:pt x="3417" y="1470"/>
                  <a:pt x="3395" y="1278"/>
                  <a:pt x="3381" y="1252"/>
                </a:cubicBezTo>
                <a:cubicBezTo>
                  <a:pt x="3381" y="1252"/>
                  <a:pt x="3380" y="1251"/>
                  <a:pt x="3379" y="1250"/>
                </a:cubicBezTo>
                <a:cubicBezTo>
                  <a:pt x="3358" y="1222"/>
                  <a:pt x="3228" y="1149"/>
                  <a:pt x="3198" y="1066"/>
                </a:cubicBezTo>
                <a:cubicBezTo>
                  <a:pt x="3203" y="1175"/>
                  <a:pt x="3294" y="1325"/>
                  <a:pt x="3318" y="1359"/>
                </a:cubicBezTo>
                <a:cubicBezTo>
                  <a:pt x="3293" y="1350"/>
                  <a:pt x="3237" y="1364"/>
                  <a:pt x="3188" y="1271"/>
                </a:cubicBezTo>
                <a:cubicBezTo>
                  <a:pt x="3138" y="1178"/>
                  <a:pt x="3104" y="1169"/>
                  <a:pt x="3087" y="1147"/>
                </a:cubicBezTo>
                <a:cubicBezTo>
                  <a:pt x="3070" y="1126"/>
                  <a:pt x="3075" y="1004"/>
                  <a:pt x="3051" y="973"/>
                </a:cubicBezTo>
                <a:cubicBezTo>
                  <a:pt x="3027" y="943"/>
                  <a:pt x="2954" y="848"/>
                  <a:pt x="2954" y="848"/>
                </a:cubicBezTo>
                <a:cubicBezTo>
                  <a:pt x="2954" y="848"/>
                  <a:pt x="2912" y="908"/>
                  <a:pt x="2914" y="929"/>
                </a:cubicBezTo>
                <a:cubicBezTo>
                  <a:pt x="2871" y="887"/>
                  <a:pt x="2825" y="800"/>
                  <a:pt x="2822" y="782"/>
                </a:cubicBezTo>
                <a:cubicBezTo>
                  <a:pt x="2817" y="801"/>
                  <a:pt x="2812" y="822"/>
                  <a:pt x="2808" y="843"/>
                </a:cubicBezTo>
                <a:cubicBezTo>
                  <a:pt x="2805" y="857"/>
                  <a:pt x="2802" y="871"/>
                  <a:pt x="2801" y="886"/>
                </a:cubicBezTo>
                <a:cubicBezTo>
                  <a:pt x="2800" y="914"/>
                  <a:pt x="2802" y="943"/>
                  <a:pt x="2813" y="973"/>
                </a:cubicBezTo>
                <a:cubicBezTo>
                  <a:pt x="2822" y="999"/>
                  <a:pt x="2837" y="1025"/>
                  <a:pt x="2859" y="1053"/>
                </a:cubicBezTo>
                <a:cubicBezTo>
                  <a:pt x="2881" y="1074"/>
                  <a:pt x="2888" y="1062"/>
                  <a:pt x="2905" y="1159"/>
                </a:cubicBezTo>
                <a:cubicBezTo>
                  <a:pt x="2922" y="1257"/>
                  <a:pt x="3001" y="1391"/>
                  <a:pt x="3134" y="1563"/>
                </a:cubicBezTo>
                <a:cubicBezTo>
                  <a:pt x="3125" y="1561"/>
                  <a:pt x="3113" y="1556"/>
                  <a:pt x="3100" y="1549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093" y="1545"/>
                  <a:pt x="3086" y="1541"/>
                  <a:pt x="3078" y="1536"/>
                </a:cubicBezTo>
                <a:cubicBezTo>
                  <a:pt x="3076" y="1534"/>
                  <a:pt x="3074" y="1533"/>
                  <a:pt x="3071" y="1532"/>
                </a:cubicBezTo>
                <a:cubicBezTo>
                  <a:pt x="2951" y="1454"/>
                  <a:pt x="2737" y="1255"/>
                  <a:pt x="2681" y="1128"/>
                </a:cubicBezTo>
                <a:cubicBezTo>
                  <a:pt x="2612" y="974"/>
                  <a:pt x="2630" y="929"/>
                  <a:pt x="2418" y="769"/>
                </a:cubicBezTo>
                <a:cubicBezTo>
                  <a:pt x="2425" y="657"/>
                  <a:pt x="2395" y="593"/>
                  <a:pt x="2395" y="593"/>
                </a:cubicBezTo>
                <a:cubicBezTo>
                  <a:pt x="2395" y="593"/>
                  <a:pt x="2222" y="612"/>
                  <a:pt x="1992" y="242"/>
                </a:cubicBezTo>
                <a:cubicBezTo>
                  <a:pt x="1973" y="217"/>
                  <a:pt x="1969" y="183"/>
                  <a:pt x="2013" y="150"/>
                </a:cubicBezTo>
                <a:cubicBezTo>
                  <a:pt x="2057" y="118"/>
                  <a:pt x="2034" y="11"/>
                  <a:pt x="2023" y="0"/>
                </a:cubicBezTo>
                <a:cubicBezTo>
                  <a:pt x="2012" y="51"/>
                  <a:pt x="1975" y="110"/>
                  <a:pt x="1958" y="114"/>
                </a:cubicBezTo>
                <a:cubicBezTo>
                  <a:pt x="1972" y="84"/>
                  <a:pt x="1933" y="69"/>
                  <a:pt x="1908" y="91"/>
                </a:cubicBezTo>
                <a:cubicBezTo>
                  <a:pt x="1882" y="113"/>
                  <a:pt x="1872" y="491"/>
                  <a:pt x="1872" y="491"/>
                </a:cubicBezTo>
                <a:cubicBezTo>
                  <a:pt x="1872" y="487"/>
                  <a:pt x="1717" y="484"/>
                  <a:pt x="1719" y="584"/>
                </a:cubicBezTo>
                <a:cubicBezTo>
                  <a:pt x="1721" y="684"/>
                  <a:pt x="1719" y="834"/>
                  <a:pt x="1719" y="834"/>
                </a:cubicBezTo>
                <a:cubicBezTo>
                  <a:pt x="1719" y="834"/>
                  <a:pt x="1576" y="829"/>
                  <a:pt x="1576" y="823"/>
                </a:cubicBezTo>
                <a:cubicBezTo>
                  <a:pt x="1576" y="821"/>
                  <a:pt x="1607" y="715"/>
                  <a:pt x="1639" y="605"/>
                </a:cubicBezTo>
                <a:cubicBezTo>
                  <a:pt x="1648" y="572"/>
                  <a:pt x="1658" y="540"/>
                  <a:pt x="1667" y="509"/>
                </a:cubicBezTo>
                <a:cubicBezTo>
                  <a:pt x="1692" y="423"/>
                  <a:pt x="1712" y="354"/>
                  <a:pt x="1712" y="354"/>
                </a:cubicBezTo>
                <a:cubicBezTo>
                  <a:pt x="1618" y="196"/>
                  <a:pt x="1618" y="196"/>
                  <a:pt x="1618" y="196"/>
                </a:cubicBezTo>
                <a:cubicBezTo>
                  <a:pt x="1499" y="307"/>
                  <a:pt x="1499" y="307"/>
                  <a:pt x="1499" y="307"/>
                </a:cubicBezTo>
                <a:cubicBezTo>
                  <a:pt x="1499" y="307"/>
                  <a:pt x="1461" y="629"/>
                  <a:pt x="1454" y="631"/>
                </a:cubicBezTo>
                <a:cubicBezTo>
                  <a:pt x="1448" y="633"/>
                  <a:pt x="1226" y="735"/>
                  <a:pt x="1226" y="727"/>
                </a:cubicBezTo>
                <a:cubicBezTo>
                  <a:pt x="1226" y="720"/>
                  <a:pt x="1301" y="512"/>
                  <a:pt x="1301" y="512"/>
                </a:cubicBezTo>
                <a:cubicBezTo>
                  <a:pt x="1149" y="501"/>
                  <a:pt x="1149" y="501"/>
                  <a:pt x="1149" y="501"/>
                </a:cubicBezTo>
                <a:cubicBezTo>
                  <a:pt x="1102" y="359"/>
                  <a:pt x="1102" y="359"/>
                  <a:pt x="1102" y="359"/>
                </a:cubicBezTo>
                <a:cubicBezTo>
                  <a:pt x="976" y="628"/>
                  <a:pt x="976" y="628"/>
                  <a:pt x="976" y="628"/>
                </a:cubicBezTo>
                <a:cubicBezTo>
                  <a:pt x="842" y="568"/>
                  <a:pt x="842" y="568"/>
                  <a:pt x="842" y="568"/>
                </a:cubicBezTo>
                <a:cubicBezTo>
                  <a:pt x="720" y="568"/>
                  <a:pt x="720" y="568"/>
                  <a:pt x="720" y="568"/>
                </a:cubicBezTo>
                <a:cubicBezTo>
                  <a:pt x="560" y="753"/>
                  <a:pt x="560" y="753"/>
                  <a:pt x="560" y="753"/>
                </a:cubicBezTo>
                <a:cubicBezTo>
                  <a:pt x="560" y="1035"/>
                  <a:pt x="560" y="1035"/>
                  <a:pt x="560" y="1035"/>
                </a:cubicBezTo>
                <a:cubicBezTo>
                  <a:pt x="349" y="1101"/>
                  <a:pt x="349" y="1101"/>
                  <a:pt x="349" y="1101"/>
                </a:cubicBezTo>
                <a:cubicBezTo>
                  <a:pt x="431" y="1334"/>
                  <a:pt x="431" y="1334"/>
                  <a:pt x="431" y="1334"/>
                </a:cubicBezTo>
                <a:cubicBezTo>
                  <a:pt x="400" y="1339"/>
                  <a:pt x="400" y="1339"/>
                  <a:pt x="400" y="1339"/>
                </a:cubicBezTo>
                <a:cubicBezTo>
                  <a:pt x="299" y="1318"/>
                  <a:pt x="299" y="1318"/>
                  <a:pt x="299" y="1318"/>
                </a:cubicBezTo>
                <a:cubicBezTo>
                  <a:pt x="51" y="1608"/>
                  <a:pt x="51" y="1608"/>
                  <a:pt x="51" y="1608"/>
                </a:cubicBezTo>
                <a:cubicBezTo>
                  <a:pt x="0" y="1621"/>
                  <a:pt x="0" y="1621"/>
                  <a:pt x="0" y="1621"/>
                </a:cubicBezTo>
                <a:lnTo>
                  <a:pt x="0" y="1903"/>
                </a:lnTo>
                <a:close/>
                <a:moveTo>
                  <a:pt x="2330" y="719"/>
                </a:moveTo>
                <a:cubicBezTo>
                  <a:pt x="2330" y="719"/>
                  <a:pt x="2373" y="787"/>
                  <a:pt x="2377" y="863"/>
                </a:cubicBezTo>
                <a:cubicBezTo>
                  <a:pt x="2482" y="960"/>
                  <a:pt x="2504" y="1034"/>
                  <a:pt x="2484" y="1101"/>
                </a:cubicBezTo>
                <a:cubicBezTo>
                  <a:pt x="2370" y="935"/>
                  <a:pt x="2290" y="867"/>
                  <a:pt x="2258" y="863"/>
                </a:cubicBezTo>
                <a:cubicBezTo>
                  <a:pt x="2300" y="786"/>
                  <a:pt x="2342" y="782"/>
                  <a:pt x="2330" y="719"/>
                </a:cubicBezTo>
                <a:close/>
                <a:moveTo>
                  <a:pt x="1979" y="397"/>
                </a:moveTo>
                <a:cubicBezTo>
                  <a:pt x="1979" y="397"/>
                  <a:pt x="2024" y="590"/>
                  <a:pt x="2026" y="598"/>
                </a:cubicBezTo>
                <a:cubicBezTo>
                  <a:pt x="2027" y="605"/>
                  <a:pt x="2009" y="786"/>
                  <a:pt x="2009" y="786"/>
                </a:cubicBezTo>
                <a:cubicBezTo>
                  <a:pt x="1958" y="584"/>
                  <a:pt x="1958" y="584"/>
                  <a:pt x="1958" y="584"/>
                </a:cubicBezTo>
                <a:lnTo>
                  <a:pt x="1979" y="397"/>
                </a:lnTo>
                <a:close/>
                <a:moveTo>
                  <a:pt x="1386" y="730"/>
                </a:moveTo>
                <a:cubicBezTo>
                  <a:pt x="1386" y="866"/>
                  <a:pt x="1386" y="866"/>
                  <a:pt x="1386" y="866"/>
                </a:cubicBezTo>
                <a:cubicBezTo>
                  <a:pt x="1301" y="945"/>
                  <a:pt x="1301" y="945"/>
                  <a:pt x="1301" y="945"/>
                </a:cubicBezTo>
                <a:cubicBezTo>
                  <a:pt x="1301" y="945"/>
                  <a:pt x="1303" y="831"/>
                  <a:pt x="1301" y="825"/>
                </a:cubicBezTo>
                <a:cubicBezTo>
                  <a:pt x="1299" y="820"/>
                  <a:pt x="1386" y="730"/>
                  <a:pt x="1386" y="73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381"/>
          <p:cNvSpPr>
            <a:spLocks noEditPoints="1"/>
          </p:cNvSpPr>
          <p:nvPr userDrawn="1"/>
        </p:nvSpPr>
        <p:spPr bwMode="auto">
          <a:xfrm>
            <a:off x="-6350" y="3832226"/>
            <a:ext cx="5130800" cy="3028950"/>
          </a:xfrm>
          <a:custGeom>
            <a:avLst/>
            <a:gdLst>
              <a:gd name="T0" fmla="*/ 0 w 3224"/>
              <a:gd name="T1" fmla="*/ 1903 h 1903"/>
              <a:gd name="T2" fmla="*/ 3224 w 3224"/>
              <a:gd name="T3" fmla="*/ 1903 h 1903"/>
              <a:gd name="T4" fmla="*/ 3097 w 3224"/>
              <a:gd name="T5" fmla="*/ 1756 h 1903"/>
              <a:gd name="T6" fmla="*/ 3100 w 3224"/>
              <a:gd name="T7" fmla="*/ 1549 h 1903"/>
              <a:gd name="T8" fmla="*/ 3100 w 3224"/>
              <a:gd name="T9" fmla="*/ 1549 h 1903"/>
              <a:gd name="T10" fmla="*/ 3078 w 3224"/>
              <a:gd name="T11" fmla="*/ 1536 h 1903"/>
              <a:gd name="T12" fmla="*/ 3071 w 3224"/>
              <a:gd name="T13" fmla="*/ 1532 h 1903"/>
              <a:gd name="T14" fmla="*/ 2681 w 3224"/>
              <a:gd name="T15" fmla="*/ 1128 h 1903"/>
              <a:gd name="T16" fmla="*/ 2418 w 3224"/>
              <a:gd name="T17" fmla="*/ 769 h 1903"/>
              <a:gd name="T18" fmla="*/ 2395 w 3224"/>
              <a:gd name="T19" fmla="*/ 593 h 1903"/>
              <a:gd name="T20" fmla="*/ 1992 w 3224"/>
              <a:gd name="T21" fmla="*/ 242 h 1903"/>
              <a:gd name="T22" fmla="*/ 2013 w 3224"/>
              <a:gd name="T23" fmla="*/ 150 h 1903"/>
              <a:gd name="T24" fmla="*/ 2023 w 3224"/>
              <a:gd name="T25" fmla="*/ 0 h 1903"/>
              <a:gd name="T26" fmla="*/ 1958 w 3224"/>
              <a:gd name="T27" fmla="*/ 114 h 1903"/>
              <a:gd name="T28" fmla="*/ 1908 w 3224"/>
              <a:gd name="T29" fmla="*/ 91 h 1903"/>
              <a:gd name="T30" fmla="*/ 1872 w 3224"/>
              <a:gd name="T31" fmla="*/ 491 h 1903"/>
              <a:gd name="T32" fmla="*/ 1719 w 3224"/>
              <a:gd name="T33" fmla="*/ 584 h 1903"/>
              <a:gd name="T34" fmla="*/ 1719 w 3224"/>
              <a:gd name="T35" fmla="*/ 834 h 1903"/>
              <a:gd name="T36" fmla="*/ 1576 w 3224"/>
              <a:gd name="T37" fmla="*/ 823 h 1903"/>
              <a:gd name="T38" fmla="*/ 1639 w 3224"/>
              <a:gd name="T39" fmla="*/ 605 h 1903"/>
              <a:gd name="T40" fmla="*/ 1486 w 3224"/>
              <a:gd name="T41" fmla="*/ 745 h 1903"/>
              <a:gd name="T42" fmla="*/ 1486 w 3224"/>
              <a:gd name="T43" fmla="*/ 1008 h 1903"/>
              <a:gd name="T44" fmla="*/ 1450 w 3224"/>
              <a:gd name="T45" fmla="*/ 1034 h 1903"/>
              <a:gd name="T46" fmla="*/ 1109 w 3224"/>
              <a:gd name="T47" fmla="*/ 1021 h 1903"/>
              <a:gd name="T48" fmla="*/ 1028 w 3224"/>
              <a:gd name="T49" fmla="*/ 1073 h 1903"/>
              <a:gd name="T50" fmla="*/ 1028 w 3224"/>
              <a:gd name="T51" fmla="*/ 1195 h 1903"/>
              <a:gd name="T52" fmla="*/ 910 w 3224"/>
              <a:gd name="T53" fmla="*/ 1250 h 1903"/>
              <a:gd name="T54" fmla="*/ 400 w 3224"/>
              <a:gd name="T55" fmla="*/ 1339 h 1903"/>
              <a:gd name="T56" fmla="*/ 299 w 3224"/>
              <a:gd name="T57" fmla="*/ 1318 h 1903"/>
              <a:gd name="T58" fmla="*/ 51 w 3224"/>
              <a:gd name="T59" fmla="*/ 1608 h 1903"/>
              <a:gd name="T60" fmla="*/ 0 w 3224"/>
              <a:gd name="T61" fmla="*/ 1621 h 1903"/>
              <a:gd name="T62" fmla="*/ 0 w 3224"/>
              <a:gd name="T63" fmla="*/ 1903 h 1903"/>
              <a:gd name="T64" fmla="*/ 2330 w 3224"/>
              <a:gd name="T65" fmla="*/ 719 h 1903"/>
              <a:gd name="T66" fmla="*/ 2377 w 3224"/>
              <a:gd name="T67" fmla="*/ 863 h 1903"/>
              <a:gd name="T68" fmla="*/ 2484 w 3224"/>
              <a:gd name="T69" fmla="*/ 1101 h 1903"/>
              <a:gd name="T70" fmla="*/ 2258 w 3224"/>
              <a:gd name="T71" fmla="*/ 863 h 1903"/>
              <a:gd name="T72" fmla="*/ 2330 w 3224"/>
              <a:gd name="T73" fmla="*/ 719 h 1903"/>
              <a:gd name="T74" fmla="*/ 1979 w 3224"/>
              <a:gd name="T75" fmla="*/ 397 h 1903"/>
              <a:gd name="T76" fmla="*/ 2026 w 3224"/>
              <a:gd name="T77" fmla="*/ 598 h 1903"/>
              <a:gd name="T78" fmla="*/ 2009 w 3224"/>
              <a:gd name="T79" fmla="*/ 786 h 1903"/>
              <a:gd name="T80" fmla="*/ 1958 w 3224"/>
              <a:gd name="T81" fmla="*/ 584 h 1903"/>
              <a:gd name="T82" fmla="*/ 1979 w 3224"/>
              <a:gd name="T83" fmla="*/ 397 h 1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24" h="1903">
                <a:moveTo>
                  <a:pt x="0" y="1903"/>
                </a:moveTo>
                <a:cubicBezTo>
                  <a:pt x="3224" y="1903"/>
                  <a:pt x="3224" y="1903"/>
                  <a:pt x="3224" y="1903"/>
                </a:cubicBezTo>
                <a:cubicBezTo>
                  <a:pt x="3140" y="1820"/>
                  <a:pt x="3097" y="1756"/>
                  <a:pt x="3097" y="1756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100" y="1549"/>
                  <a:pt x="3100" y="1549"/>
                  <a:pt x="3100" y="1549"/>
                </a:cubicBezTo>
                <a:cubicBezTo>
                  <a:pt x="3093" y="1545"/>
                  <a:pt x="3086" y="1541"/>
                  <a:pt x="3078" y="1536"/>
                </a:cubicBezTo>
                <a:cubicBezTo>
                  <a:pt x="3076" y="1534"/>
                  <a:pt x="3074" y="1533"/>
                  <a:pt x="3071" y="1532"/>
                </a:cubicBezTo>
                <a:cubicBezTo>
                  <a:pt x="2951" y="1454"/>
                  <a:pt x="2737" y="1255"/>
                  <a:pt x="2681" y="1128"/>
                </a:cubicBezTo>
                <a:cubicBezTo>
                  <a:pt x="2612" y="974"/>
                  <a:pt x="2630" y="929"/>
                  <a:pt x="2418" y="769"/>
                </a:cubicBezTo>
                <a:cubicBezTo>
                  <a:pt x="2425" y="657"/>
                  <a:pt x="2395" y="593"/>
                  <a:pt x="2395" y="593"/>
                </a:cubicBezTo>
                <a:cubicBezTo>
                  <a:pt x="2395" y="593"/>
                  <a:pt x="2222" y="612"/>
                  <a:pt x="1992" y="242"/>
                </a:cubicBezTo>
                <a:cubicBezTo>
                  <a:pt x="1973" y="217"/>
                  <a:pt x="1969" y="183"/>
                  <a:pt x="2013" y="150"/>
                </a:cubicBezTo>
                <a:cubicBezTo>
                  <a:pt x="2057" y="118"/>
                  <a:pt x="2034" y="11"/>
                  <a:pt x="2023" y="0"/>
                </a:cubicBezTo>
                <a:cubicBezTo>
                  <a:pt x="2012" y="51"/>
                  <a:pt x="1975" y="110"/>
                  <a:pt x="1958" y="114"/>
                </a:cubicBezTo>
                <a:cubicBezTo>
                  <a:pt x="1972" y="84"/>
                  <a:pt x="1934" y="69"/>
                  <a:pt x="1908" y="91"/>
                </a:cubicBezTo>
                <a:cubicBezTo>
                  <a:pt x="1882" y="113"/>
                  <a:pt x="1872" y="491"/>
                  <a:pt x="1872" y="491"/>
                </a:cubicBezTo>
                <a:cubicBezTo>
                  <a:pt x="1872" y="487"/>
                  <a:pt x="1717" y="484"/>
                  <a:pt x="1719" y="584"/>
                </a:cubicBezTo>
                <a:cubicBezTo>
                  <a:pt x="1721" y="684"/>
                  <a:pt x="1719" y="834"/>
                  <a:pt x="1719" y="834"/>
                </a:cubicBezTo>
                <a:cubicBezTo>
                  <a:pt x="1719" y="834"/>
                  <a:pt x="1576" y="829"/>
                  <a:pt x="1576" y="823"/>
                </a:cubicBezTo>
                <a:cubicBezTo>
                  <a:pt x="1576" y="821"/>
                  <a:pt x="1607" y="715"/>
                  <a:pt x="1639" y="605"/>
                </a:cubicBezTo>
                <a:cubicBezTo>
                  <a:pt x="1486" y="745"/>
                  <a:pt x="1486" y="745"/>
                  <a:pt x="1486" y="745"/>
                </a:cubicBezTo>
                <a:cubicBezTo>
                  <a:pt x="1486" y="1008"/>
                  <a:pt x="1486" y="1008"/>
                  <a:pt x="1486" y="1008"/>
                </a:cubicBezTo>
                <a:cubicBezTo>
                  <a:pt x="1450" y="1034"/>
                  <a:pt x="1450" y="1034"/>
                  <a:pt x="1450" y="1034"/>
                </a:cubicBezTo>
                <a:cubicBezTo>
                  <a:pt x="1109" y="1021"/>
                  <a:pt x="1109" y="1021"/>
                  <a:pt x="1109" y="1021"/>
                </a:cubicBezTo>
                <a:cubicBezTo>
                  <a:pt x="1028" y="1073"/>
                  <a:pt x="1028" y="1073"/>
                  <a:pt x="1028" y="1073"/>
                </a:cubicBezTo>
                <a:cubicBezTo>
                  <a:pt x="1028" y="1195"/>
                  <a:pt x="1028" y="1195"/>
                  <a:pt x="1028" y="1195"/>
                </a:cubicBezTo>
                <a:cubicBezTo>
                  <a:pt x="910" y="1250"/>
                  <a:pt x="910" y="1250"/>
                  <a:pt x="910" y="1250"/>
                </a:cubicBezTo>
                <a:cubicBezTo>
                  <a:pt x="400" y="1339"/>
                  <a:pt x="400" y="1339"/>
                  <a:pt x="400" y="1339"/>
                </a:cubicBezTo>
                <a:cubicBezTo>
                  <a:pt x="299" y="1318"/>
                  <a:pt x="299" y="1318"/>
                  <a:pt x="299" y="1318"/>
                </a:cubicBezTo>
                <a:cubicBezTo>
                  <a:pt x="51" y="1608"/>
                  <a:pt x="51" y="1608"/>
                  <a:pt x="51" y="1608"/>
                </a:cubicBezTo>
                <a:cubicBezTo>
                  <a:pt x="0" y="1621"/>
                  <a:pt x="0" y="1621"/>
                  <a:pt x="0" y="1621"/>
                </a:cubicBezTo>
                <a:lnTo>
                  <a:pt x="0" y="1903"/>
                </a:lnTo>
                <a:close/>
                <a:moveTo>
                  <a:pt x="2330" y="719"/>
                </a:moveTo>
                <a:cubicBezTo>
                  <a:pt x="2330" y="719"/>
                  <a:pt x="2373" y="787"/>
                  <a:pt x="2377" y="863"/>
                </a:cubicBezTo>
                <a:cubicBezTo>
                  <a:pt x="2482" y="960"/>
                  <a:pt x="2504" y="1034"/>
                  <a:pt x="2484" y="1101"/>
                </a:cubicBezTo>
                <a:cubicBezTo>
                  <a:pt x="2370" y="935"/>
                  <a:pt x="2290" y="867"/>
                  <a:pt x="2258" y="863"/>
                </a:cubicBezTo>
                <a:cubicBezTo>
                  <a:pt x="2300" y="786"/>
                  <a:pt x="2342" y="782"/>
                  <a:pt x="2330" y="719"/>
                </a:cubicBezTo>
                <a:close/>
                <a:moveTo>
                  <a:pt x="1979" y="397"/>
                </a:moveTo>
                <a:cubicBezTo>
                  <a:pt x="1979" y="397"/>
                  <a:pt x="2024" y="590"/>
                  <a:pt x="2026" y="598"/>
                </a:cubicBezTo>
                <a:cubicBezTo>
                  <a:pt x="2027" y="605"/>
                  <a:pt x="2009" y="786"/>
                  <a:pt x="2009" y="786"/>
                </a:cubicBezTo>
                <a:cubicBezTo>
                  <a:pt x="1958" y="584"/>
                  <a:pt x="1958" y="584"/>
                  <a:pt x="1958" y="584"/>
                </a:cubicBezTo>
                <a:lnTo>
                  <a:pt x="1979" y="3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384"/>
          <p:cNvSpPr/>
          <p:nvPr userDrawn="1"/>
        </p:nvSpPr>
        <p:spPr bwMode="auto">
          <a:xfrm>
            <a:off x="4462463" y="5076826"/>
            <a:ext cx="1311275" cy="1784350"/>
          </a:xfrm>
          <a:custGeom>
            <a:avLst/>
            <a:gdLst>
              <a:gd name="T0" fmla="*/ 209 w 824"/>
              <a:gd name="T1" fmla="*/ 462 h 1121"/>
              <a:gd name="T2" fmla="*/ 374 w 824"/>
              <a:gd name="T3" fmla="*/ 713 h 1121"/>
              <a:gd name="T4" fmla="*/ 476 w 824"/>
              <a:gd name="T5" fmla="*/ 948 h 1121"/>
              <a:gd name="T6" fmla="*/ 476 w 824"/>
              <a:gd name="T7" fmla="*/ 1121 h 1121"/>
              <a:gd name="T8" fmla="*/ 824 w 824"/>
              <a:gd name="T9" fmla="*/ 1121 h 1121"/>
              <a:gd name="T10" fmla="*/ 781 w 824"/>
              <a:gd name="T11" fmla="*/ 1093 h 1121"/>
              <a:gd name="T12" fmla="*/ 799 w 824"/>
              <a:gd name="T13" fmla="*/ 789 h 1121"/>
              <a:gd name="T14" fmla="*/ 733 w 824"/>
              <a:gd name="T15" fmla="*/ 846 h 1121"/>
              <a:gd name="T16" fmla="*/ 613 w 824"/>
              <a:gd name="T17" fmla="*/ 699 h 1121"/>
              <a:gd name="T18" fmla="*/ 573 w 824"/>
              <a:gd name="T19" fmla="*/ 470 h 1121"/>
              <a:gd name="T20" fmla="*/ 571 w 824"/>
              <a:gd name="T21" fmla="*/ 468 h 1121"/>
              <a:gd name="T22" fmla="*/ 390 w 824"/>
              <a:gd name="T23" fmla="*/ 284 h 1121"/>
              <a:gd name="T24" fmla="*/ 510 w 824"/>
              <a:gd name="T25" fmla="*/ 577 h 1121"/>
              <a:gd name="T26" fmla="*/ 380 w 824"/>
              <a:gd name="T27" fmla="*/ 489 h 1121"/>
              <a:gd name="T28" fmla="*/ 279 w 824"/>
              <a:gd name="T29" fmla="*/ 365 h 1121"/>
              <a:gd name="T30" fmla="*/ 243 w 824"/>
              <a:gd name="T31" fmla="*/ 191 h 1121"/>
              <a:gd name="T32" fmla="*/ 146 w 824"/>
              <a:gd name="T33" fmla="*/ 66 h 1121"/>
              <a:gd name="T34" fmla="*/ 106 w 824"/>
              <a:gd name="T35" fmla="*/ 147 h 1121"/>
              <a:gd name="T36" fmla="*/ 14 w 824"/>
              <a:gd name="T37" fmla="*/ 0 h 1121"/>
              <a:gd name="T38" fmla="*/ 0 w 824"/>
              <a:gd name="T39" fmla="*/ 61 h 1121"/>
              <a:gd name="T40" fmla="*/ 118 w 824"/>
              <a:gd name="T41" fmla="*/ 237 h 1121"/>
              <a:gd name="T42" fmla="*/ 209 w 824"/>
              <a:gd name="T43" fmla="*/ 462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4" h="1121">
                <a:moveTo>
                  <a:pt x="209" y="462"/>
                </a:moveTo>
                <a:cubicBezTo>
                  <a:pt x="226" y="537"/>
                  <a:pt x="254" y="634"/>
                  <a:pt x="374" y="713"/>
                </a:cubicBezTo>
                <a:cubicBezTo>
                  <a:pt x="493" y="793"/>
                  <a:pt x="476" y="948"/>
                  <a:pt x="476" y="948"/>
                </a:cubicBezTo>
                <a:cubicBezTo>
                  <a:pt x="476" y="948"/>
                  <a:pt x="425" y="1003"/>
                  <a:pt x="476" y="1121"/>
                </a:cubicBezTo>
                <a:cubicBezTo>
                  <a:pt x="824" y="1121"/>
                  <a:pt x="824" y="1121"/>
                  <a:pt x="824" y="1121"/>
                </a:cubicBezTo>
                <a:cubicBezTo>
                  <a:pt x="808" y="1114"/>
                  <a:pt x="793" y="1104"/>
                  <a:pt x="781" y="1093"/>
                </a:cubicBezTo>
                <a:cubicBezTo>
                  <a:pt x="749" y="1060"/>
                  <a:pt x="802" y="808"/>
                  <a:pt x="799" y="789"/>
                </a:cubicBezTo>
                <a:cubicBezTo>
                  <a:pt x="796" y="771"/>
                  <a:pt x="752" y="856"/>
                  <a:pt x="733" y="846"/>
                </a:cubicBezTo>
                <a:cubicBezTo>
                  <a:pt x="714" y="837"/>
                  <a:pt x="617" y="710"/>
                  <a:pt x="613" y="699"/>
                </a:cubicBezTo>
                <a:cubicBezTo>
                  <a:pt x="609" y="688"/>
                  <a:pt x="587" y="496"/>
                  <a:pt x="573" y="470"/>
                </a:cubicBezTo>
                <a:cubicBezTo>
                  <a:pt x="573" y="470"/>
                  <a:pt x="572" y="469"/>
                  <a:pt x="571" y="468"/>
                </a:cubicBezTo>
                <a:cubicBezTo>
                  <a:pt x="550" y="440"/>
                  <a:pt x="420" y="367"/>
                  <a:pt x="390" y="284"/>
                </a:cubicBezTo>
                <a:cubicBezTo>
                  <a:pt x="395" y="393"/>
                  <a:pt x="486" y="543"/>
                  <a:pt x="510" y="577"/>
                </a:cubicBezTo>
                <a:cubicBezTo>
                  <a:pt x="485" y="568"/>
                  <a:pt x="429" y="582"/>
                  <a:pt x="380" y="489"/>
                </a:cubicBezTo>
                <a:cubicBezTo>
                  <a:pt x="330" y="396"/>
                  <a:pt x="296" y="387"/>
                  <a:pt x="279" y="365"/>
                </a:cubicBezTo>
                <a:cubicBezTo>
                  <a:pt x="262" y="344"/>
                  <a:pt x="267" y="222"/>
                  <a:pt x="243" y="191"/>
                </a:cubicBezTo>
                <a:cubicBezTo>
                  <a:pt x="219" y="161"/>
                  <a:pt x="146" y="66"/>
                  <a:pt x="146" y="66"/>
                </a:cubicBezTo>
                <a:cubicBezTo>
                  <a:pt x="146" y="66"/>
                  <a:pt x="104" y="126"/>
                  <a:pt x="106" y="147"/>
                </a:cubicBezTo>
                <a:cubicBezTo>
                  <a:pt x="63" y="105"/>
                  <a:pt x="17" y="18"/>
                  <a:pt x="14" y="0"/>
                </a:cubicBezTo>
                <a:cubicBezTo>
                  <a:pt x="9" y="19"/>
                  <a:pt x="4" y="40"/>
                  <a:pt x="0" y="61"/>
                </a:cubicBezTo>
                <a:cubicBezTo>
                  <a:pt x="0" y="61"/>
                  <a:pt x="36" y="160"/>
                  <a:pt x="118" y="237"/>
                </a:cubicBezTo>
                <a:cubicBezTo>
                  <a:pt x="201" y="315"/>
                  <a:pt x="192" y="387"/>
                  <a:pt x="209" y="462"/>
                </a:cubicBezTo>
                <a:close/>
              </a:path>
            </a:pathLst>
          </a:custGeom>
          <a:solidFill>
            <a:srgbClr val="0284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3" name="组合 52"/>
          <p:cNvGrpSpPr/>
          <p:nvPr userDrawn="1"/>
        </p:nvGrpSpPr>
        <p:grpSpPr>
          <a:xfrm>
            <a:off x="1663477" y="5864225"/>
            <a:ext cx="9096375" cy="206375"/>
            <a:chOff x="2084388" y="5864225"/>
            <a:chExt cx="9096375" cy="206375"/>
          </a:xfrm>
        </p:grpSpPr>
        <p:sp>
          <p:nvSpPr>
            <p:cNvPr id="56" name="Freeform 3385"/>
            <p:cNvSpPr>
              <a:spLocks noEditPoints="1"/>
            </p:cNvSpPr>
            <p:nvPr userDrawn="1"/>
          </p:nvSpPr>
          <p:spPr bwMode="auto">
            <a:xfrm>
              <a:off x="2084388" y="5867400"/>
              <a:ext cx="160338" cy="200025"/>
            </a:xfrm>
            <a:custGeom>
              <a:avLst/>
              <a:gdLst>
                <a:gd name="T0" fmla="*/ 34 w 101"/>
                <a:gd name="T1" fmla="*/ 125 h 125"/>
                <a:gd name="T2" fmla="*/ 82 w 101"/>
                <a:gd name="T3" fmla="*/ 107 h 125"/>
                <a:gd name="T4" fmla="*/ 101 w 101"/>
                <a:gd name="T5" fmla="*/ 61 h 125"/>
                <a:gd name="T6" fmla="*/ 82 w 101"/>
                <a:gd name="T7" fmla="*/ 17 h 125"/>
                <a:gd name="T8" fmla="*/ 35 w 101"/>
                <a:gd name="T9" fmla="*/ 0 h 125"/>
                <a:gd name="T10" fmla="*/ 0 w 101"/>
                <a:gd name="T11" fmla="*/ 0 h 125"/>
                <a:gd name="T12" fmla="*/ 0 w 101"/>
                <a:gd name="T13" fmla="*/ 125 h 125"/>
                <a:gd name="T14" fmla="*/ 34 w 101"/>
                <a:gd name="T15" fmla="*/ 125 h 125"/>
                <a:gd name="T16" fmla="*/ 35 w 101"/>
                <a:gd name="T17" fmla="*/ 15 h 125"/>
                <a:gd name="T18" fmla="*/ 70 w 101"/>
                <a:gd name="T19" fmla="*/ 26 h 125"/>
                <a:gd name="T20" fmla="*/ 84 w 101"/>
                <a:gd name="T21" fmla="*/ 61 h 125"/>
                <a:gd name="T22" fmla="*/ 71 w 101"/>
                <a:gd name="T23" fmla="*/ 97 h 125"/>
                <a:gd name="T24" fmla="*/ 34 w 101"/>
                <a:gd name="T25" fmla="*/ 110 h 125"/>
                <a:gd name="T26" fmla="*/ 16 w 101"/>
                <a:gd name="T27" fmla="*/ 110 h 125"/>
                <a:gd name="T28" fmla="*/ 16 w 101"/>
                <a:gd name="T29" fmla="*/ 15 h 125"/>
                <a:gd name="T30" fmla="*/ 35 w 101"/>
                <a:gd name="T31" fmla="*/ 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125">
                  <a:moveTo>
                    <a:pt x="34" y="125"/>
                  </a:moveTo>
                  <a:cubicBezTo>
                    <a:pt x="54" y="125"/>
                    <a:pt x="70" y="119"/>
                    <a:pt x="82" y="107"/>
                  </a:cubicBezTo>
                  <a:cubicBezTo>
                    <a:pt x="95" y="96"/>
                    <a:pt x="101" y="80"/>
                    <a:pt x="101" y="61"/>
                  </a:cubicBezTo>
                  <a:cubicBezTo>
                    <a:pt x="101" y="42"/>
                    <a:pt x="95" y="28"/>
                    <a:pt x="82" y="17"/>
                  </a:cubicBezTo>
                  <a:cubicBezTo>
                    <a:pt x="70" y="6"/>
                    <a:pt x="54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34" y="125"/>
                    <a:pt x="34" y="125"/>
                    <a:pt x="34" y="125"/>
                  </a:cubicBezTo>
                  <a:close/>
                  <a:moveTo>
                    <a:pt x="35" y="15"/>
                  </a:moveTo>
                  <a:cubicBezTo>
                    <a:pt x="49" y="15"/>
                    <a:pt x="61" y="19"/>
                    <a:pt x="70" y="26"/>
                  </a:cubicBezTo>
                  <a:cubicBezTo>
                    <a:pt x="80" y="34"/>
                    <a:pt x="84" y="46"/>
                    <a:pt x="84" y="61"/>
                  </a:cubicBezTo>
                  <a:cubicBezTo>
                    <a:pt x="84" y="77"/>
                    <a:pt x="80" y="89"/>
                    <a:pt x="71" y="97"/>
                  </a:cubicBezTo>
                  <a:cubicBezTo>
                    <a:pt x="62" y="106"/>
                    <a:pt x="50" y="110"/>
                    <a:pt x="34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35" y="15"/>
                    <a:pt x="35" y="15"/>
                    <a:pt x="3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386"/>
            <p:cNvSpPr>
              <a:spLocks noEditPoints="1"/>
            </p:cNvSpPr>
            <p:nvPr userDrawn="1"/>
          </p:nvSpPr>
          <p:spPr bwMode="auto">
            <a:xfrm>
              <a:off x="2622550" y="5867400"/>
              <a:ext cx="144463" cy="200025"/>
            </a:xfrm>
            <a:custGeom>
              <a:avLst/>
              <a:gdLst>
                <a:gd name="T0" fmla="*/ 68 w 91"/>
                <a:gd name="T1" fmla="*/ 87 h 125"/>
                <a:gd name="T2" fmla="*/ 58 w 91"/>
                <a:gd name="T3" fmla="*/ 74 h 125"/>
                <a:gd name="T4" fmla="*/ 49 w 91"/>
                <a:gd name="T5" fmla="*/ 67 h 125"/>
                <a:gd name="T6" fmla="*/ 49 w 91"/>
                <a:gd name="T7" fmla="*/ 67 h 125"/>
                <a:gd name="T8" fmla="*/ 77 w 91"/>
                <a:gd name="T9" fmla="*/ 34 h 125"/>
                <a:gd name="T10" fmla="*/ 66 w 91"/>
                <a:gd name="T11" fmla="*/ 9 h 125"/>
                <a:gd name="T12" fmla="*/ 38 w 91"/>
                <a:gd name="T13" fmla="*/ 0 h 125"/>
                <a:gd name="T14" fmla="*/ 0 w 91"/>
                <a:gd name="T15" fmla="*/ 0 h 125"/>
                <a:gd name="T16" fmla="*/ 0 w 91"/>
                <a:gd name="T17" fmla="*/ 125 h 125"/>
                <a:gd name="T18" fmla="*/ 16 w 91"/>
                <a:gd name="T19" fmla="*/ 125 h 125"/>
                <a:gd name="T20" fmla="*/ 16 w 91"/>
                <a:gd name="T21" fmla="*/ 72 h 125"/>
                <a:gd name="T22" fmla="*/ 28 w 91"/>
                <a:gd name="T23" fmla="*/ 72 h 125"/>
                <a:gd name="T24" fmla="*/ 40 w 91"/>
                <a:gd name="T25" fmla="*/ 76 h 125"/>
                <a:gd name="T26" fmla="*/ 51 w 91"/>
                <a:gd name="T27" fmla="*/ 90 h 125"/>
                <a:gd name="T28" fmla="*/ 72 w 91"/>
                <a:gd name="T29" fmla="*/ 125 h 125"/>
                <a:gd name="T30" fmla="*/ 91 w 91"/>
                <a:gd name="T31" fmla="*/ 125 h 125"/>
                <a:gd name="T32" fmla="*/ 68 w 91"/>
                <a:gd name="T33" fmla="*/ 87 h 125"/>
                <a:gd name="T34" fmla="*/ 35 w 91"/>
                <a:gd name="T35" fmla="*/ 14 h 125"/>
                <a:gd name="T36" fmla="*/ 54 w 91"/>
                <a:gd name="T37" fmla="*/ 20 h 125"/>
                <a:gd name="T38" fmla="*/ 60 w 91"/>
                <a:gd name="T39" fmla="*/ 35 h 125"/>
                <a:gd name="T40" fmla="*/ 53 w 91"/>
                <a:gd name="T41" fmla="*/ 52 h 125"/>
                <a:gd name="T42" fmla="*/ 35 w 91"/>
                <a:gd name="T43" fmla="*/ 58 h 125"/>
                <a:gd name="T44" fmla="*/ 16 w 91"/>
                <a:gd name="T45" fmla="*/ 58 h 125"/>
                <a:gd name="T46" fmla="*/ 16 w 91"/>
                <a:gd name="T47" fmla="*/ 14 h 125"/>
                <a:gd name="T48" fmla="*/ 35 w 91"/>
                <a:gd name="T49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125">
                  <a:moveTo>
                    <a:pt x="68" y="87"/>
                  </a:moveTo>
                  <a:cubicBezTo>
                    <a:pt x="64" y="81"/>
                    <a:pt x="60" y="76"/>
                    <a:pt x="58" y="74"/>
                  </a:cubicBezTo>
                  <a:cubicBezTo>
                    <a:pt x="56" y="71"/>
                    <a:pt x="53" y="69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8" y="62"/>
                    <a:pt x="77" y="51"/>
                    <a:pt x="77" y="34"/>
                  </a:cubicBezTo>
                  <a:cubicBezTo>
                    <a:pt x="77" y="23"/>
                    <a:pt x="73" y="15"/>
                    <a:pt x="66" y="9"/>
                  </a:cubicBezTo>
                  <a:cubicBezTo>
                    <a:pt x="60" y="3"/>
                    <a:pt x="50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3" y="72"/>
                    <a:pt x="37" y="74"/>
                    <a:pt x="40" y="76"/>
                  </a:cubicBezTo>
                  <a:cubicBezTo>
                    <a:pt x="44" y="78"/>
                    <a:pt x="47" y="83"/>
                    <a:pt x="51" y="90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8" y="87"/>
                    <a:pt x="68" y="87"/>
                    <a:pt x="68" y="87"/>
                  </a:cubicBezTo>
                  <a:close/>
                  <a:moveTo>
                    <a:pt x="35" y="14"/>
                  </a:moveTo>
                  <a:cubicBezTo>
                    <a:pt x="43" y="14"/>
                    <a:pt x="49" y="16"/>
                    <a:pt x="54" y="20"/>
                  </a:cubicBezTo>
                  <a:cubicBezTo>
                    <a:pt x="58" y="24"/>
                    <a:pt x="60" y="29"/>
                    <a:pt x="60" y="35"/>
                  </a:cubicBezTo>
                  <a:cubicBezTo>
                    <a:pt x="60" y="42"/>
                    <a:pt x="58" y="48"/>
                    <a:pt x="53" y="52"/>
                  </a:cubicBezTo>
                  <a:cubicBezTo>
                    <a:pt x="48" y="56"/>
                    <a:pt x="43" y="58"/>
                    <a:pt x="3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387"/>
            <p:cNvSpPr/>
            <p:nvPr userDrawn="1"/>
          </p:nvSpPr>
          <p:spPr bwMode="auto">
            <a:xfrm>
              <a:off x="3133725" y="5867400"/>
              <a:ext cx="104775" cy="200025"/>
            </a:xfrm>
            <a:custGeom>
              <a:avLst/>
              <a:gdLst>
                <a:gd name="T0" fmla="*/ 66 w 66"/>
                <a:gd name="T1" fmla="*/ 111 h 126"/>
                <a:gd name="T2" fmla="*/ 16 w 66"/>
                <a:gd name="T3" fmla="*/ 111 h 126"/>
                <a:gd name="T4" fmla="*/ 16 w 66"/>
                <a:gd name="T5" fmla="*/ 69 h 126"/>
                <a:gd name="T6" fmla="*/ 60 w 66"/>
                <a:gd name="T7" fmla="*/ 69 h 126"/>
                <a:gd name="T8" fmla="*/ 60 w 66"/>
                <a:gd name="T9" fmla="*/ 54 h 126"/>
                <a:gd name="T10" fmla="*/ 16 w 66"/>
                <a:gd name="T11" fmla="*/ 54 h 126"/>
                <a:gd name="T12" fmla="*/ 16 w 66"/>
                <a:gd name="T13" fmla="*/ 15 h 126"/>
                <a:gd name="T14" fmla="*/ 64 w 66"/>
                <a:gd name="T15" fmla="*/ 15 h 126"/>
                <a:gd name="T16" fmla="*/ 64 w 66"/>
                <a:gd name="T17" fmla="*/ 0 h 126"/>
                <a:gd name="T18" fmla="*/ 0 w 66"/>
                <a:gd name="T19" fmla="*/ 0 h 126"/>
                <a:gd name="T20" fmla="*/ 0 w 66"/>
                <a:gd name="T21" fmla="*/ 126 h 126"/>
                <a:gd name="T22" fmla="*/ 66 w 66"/>
                <a:gd name="T23" fmla="*/ 126 h 126"/>
                <a:gd name="T24" fmla="*/ 66 w 66"/>
                <a:gd name="T25" fmla="*/ 111 h 126"/>
                <a:gd name="T26" fmla="*/ 66 w 66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6">
                  <a:moveTo>
                    <a:pt x="66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6" y="126"/>
                  </a:lnTo>
                  <a:lnTo>
                    <a:pt x="66" y="111"/>
                  </a:lnTo>
                  <a:lnTo>
                    <a:pt x="66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388"/>
            <p:cNvSpPr>
              <a:spLocks noEditPoints="1"/>
            </p:cNvSpPr>
            <p:nvPr userDrawn="1"/>
          </p:nvSpPr>
          <p:spPr bwMode="auto">
            <a:xfrm>
              <a:off x="3594100" y="5867400"/>
              <a:ext cx="177800" cy="200025"/>
            </a:xfrm>
            <a:custGeom>
              <a:avLst/>
              <a:gdLst>
                <a:gd name="T0" fmla="*/ 64 w 112"/>
                <a:gd name="T1" fmla="*/ 0 h 125"/>
                <a:gd name="T2" fmla="*/ 47 w 112"/>
                <a:gd name="T3" fmla="*/ 0 h 125"/>
                <a:gd name="T4" fmla="*/ 0 w 112"/>
                <a:gd name="T5" fmla="*/ 125 h 125"/>
                <a:gd name="T6" fmla="*/ 18 w 112"/>
                <a:gd name="T7" fmla="*/ 125 h 125"/>
                <a:gd name="T8" fmla="*/ 30 w 112"/>
                <a:gd name="T9" fmla="*/ 91 h 125"/>
                <a:gd name="T10" fmla="*/ 81 w 112"/>
                <a:gd name="T11" fmla="*/ 91 h 125"/>
                <a:gd name="T12" fmla="*/ 94 w 112"/>
                <a:gd name="T13" fmla="*/ 125 h 125"/>
                <a:gd name="T14" fmla="*/ 112 w 112"/>
                <a:gd name="T15" fmla="*/ 125 h 125"/>
                <a:gd name="T16" fmla="*/ 64 w 112"/>
                <a:gd name="T17" fmla="*/ 0 h 125"/>
                <a:gd name="T18" fmla="*/ 35 w 112"/>
                <a:gd name="T19" fmla="*/ 77 h 125"/>
                <a:gd name="T20" fmla="*/ 53 w 112"/>
                <a:gd name="T21" fmla="*/ 25 h 125"/>
                <a:gd name="T22" fmla="*/ 55 w 112"/>
                <a:gd name="T23" fmla="*/ 16 h 125"/>
                <a:gd name="T24" fmla="*/ 56 w 112"/>
                <a:gd name="T25" fmla="*/ 16 h 125"/>
                <a:gd name="T26" fmla="*/ 58 w 112"/>
                <a:gd name="T27" fmla="*/ 25 h 125"/>
                <a:gd name="T28" fmla="*/ 76 w 112"/>
                <a:gd name="T29" fmla="*/ 77 h 125"/>
                <a:gd name="T30" fmla="*/ 35 w 112"/>
                <a:gd name="T31" fmla="*/ 7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125">
                  <a:moveTo>
                    <a:pt x="64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64" y="0"/>
                    <a:pt x="64" y="0"/>
                    <a:pt x="64" y="0"/>
                  </a:cubicBezTo>
                  <a:close/>
                  <a:moveTo>
                    <a:pt x="35" y="77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4" y="23"/>
                    <a:pt x="55" y="20"/>
                    <a:pt x="55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20"/>
                    <a:pt x="57" y="23"/>
                    <a:pt x="58" y="25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35" y="77"/>
                    <a:pt x="35" y="77"/>
                    <a:pt x="35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389"/>
            <p:cNvSpPr/>
            <p:nvPr userDrawn="1"/>
          </p:nvSpPr>
          <p:spPr bwMode="auto">
            <a:xfrm>
              <a:off x="4138613" y="5867400"/>
              <a:ext cx="204788" cy="200025"/>
            </a:xfrm>
            <a:custGeom>
              <a:avLst/>
              <a:gdLst>
                <a:gd name="T0" fmla="*/ 128 w 128"/>
                <a:gd name="T1" fmla="*/ 125 h 125"/>
                <a:gd name="T2" fmla="*/ 128 w 128"/>
                <a:gd name="T3" fmla="*/ 0 h 125"/>
                <a:gd name="T4" fmla="*/ 107 w 128"/>
                <a:gd name="T5" fmla="*/ 0 h 125"/>
                <a:gd name="T6" fmla="*/ 70 w 128"/>
                <a:gd name="T7" fmla="*/ 85 h 125"/>
                <a:gd name="T8" fmla="*/ 64 w 128"/>
                <a:gd name="T9" fmla="*/ 101 h 125"/>
                <a:gd name="T10" fmla="*/ 64 w 128"/>
                <a:gd name="T11" fmla="*/ 101 h 125"/>
                <a:gd name="T12" fmla="*/ 58 w 128"/>
                <a:gd name="T13" fmla="*/ 85 h 125"/>
                <a:gd name="T14" fmla="*/ 22 w 128"/>
                <a:gd name="T15" fmla="*/ 0 h 125"/>
                <a:gd name="T16" fmla="*/ 0 w 128"/>
                <a:gd name="T17" fmla="*/ 0 h 125"/>
                <a:gd name="T18" fmla="*/ 0 w 128"/>
                <a:gd name="T19" fmla="*/ 125 h 125"/>
                <a:gd name="T20" fmla="*/ 15 w 128"/>
                <a:gd name="T21" fmla="*/ 125 h 125"/>
                <a:gd name="T22" fmla="*/ 15 w 128"/>
                <a:gd name="T23" fmla="*/ 43 h 125"/>
                <a:gd name="T24" fmla="*/ 14 w 128"/>
                <a:gd name="T25" fmla="*/ 18 h 125"/>
                <a:gd name="T26" fmla="*/ 15 w 128"/>
                <a:gd name="T27" fmla="*/ 18 h 125"/>
                <a:gd name="T28" fmla="*/ 19 w 128"/>
                <a:gd name="T29" fmla="*/ 31 h 125"/>
                <a:gd name="T30" fmla="*/ 59 w 128"/>
                <a:gd name="T31" fmla="*/ 125 h 125"/>
                <a:gd name="T32" fmla="*/ 68 w 128"/>
                <a:gd name="T33" fmla="*/ 125 h 125"/>
                <a:gd name="T34" fmla="*/ 109 w 128"/>
                <a:gd name="T35" fmla="*/ 30 h 125"/>
                <a:gd name="T36" fmla="*/ 113 w 128"/>
                <a:gd name="T37" fmla="*/ 18 h 125"/>
                <a:gd name="T38" fmla="*/ 113 w 128"/>
                <a:gd name="T39" fmla="*/ 18 h 125"/>
                <a:gd name="T40" fmla="*/ 112 w 128"/>
                <a:gd name="T41" fmla="*/ 42 h 125"/>
                <a:gd name="T42" fmla="*/ 112 w 128"/>
                <a:gd name="T43" fmla="*/ 125 h 125"/>
                <a:gd name="T44" fmla="*/ 128 w 128"/>
                <a:gd name="T4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25">
                  <a:moveTo>
                    <a:pt x="128" y="125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69" y="88"/>
                    <a:pt x="67" y="93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97"/>
                    <a:pt x="61" y="92"/>
                    <a:pt x="58" y="8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32"/>
                    <a:pt x="15" y="24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25"/>
                    <a:pt x="18" y="29"/>
                    <a:pt x="19" y="31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28"/>
                    <a:pt x="111" y="24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27"/>
                    <a:pt x="112" y="36"/>
                    <a:pt x="112" y="42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28" y="125"/>
                    <a:pt x="128" y="125"/>
                    <a:pt x="12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390"/>
            <p:cNvSpPr>
              <a:spLocks noEditPoints="1"/>
            </p:cNvSpPr>
            <p:nvPr userDrawn="1"/>
          </p:nvSpPr>
          <p:spPr bwMode="auto">
            <a:xfrm>
              <a:off x="5137150" y="5864225"/>
              <a:ext cx="187325" cy="206375"/>
            </a:xfrm>
            <a:custGeom>
              <a:avLst/>
              <a:gdLst>
                <a:gd name="T0" fmla="*/ 16 w 118"/>
                <a:gd name="T1" fmla="*/ 111 h 129"/>
                <a:gd name="T2" fmla="*/ 58 w 118"/>
                <a:gd name="T3" fmla="*/ 129 h 129"/>
                <a:gd name="T4" fmla="*/ 102 w 118"/>
                <a:gd name="T5" fmla="*/ 111 h 129"/>
                <a:gd name="T6" fmla="*/ 118 w 118"/>
                <a:gd name="T7" fmla="*/ 63 h 129"/>
                <a:gd name="T8" fmla="*/ 102 w 118"/>
                <a:gd name="T9" fmla="*/ 18 h 129"/>
                <a:gd name="T10" fmla="*/ 60 w 118"/>
                <a:gd name="T11" fmla="*/ 0 h 129"/>
                <a:gd name="T12" fmla="*/ 16 w 118"/>
                <a:gd name="T13" fmla="*/ 18 h 129"/>
                <a:gd name="T14" fmla="*/ 0 w 118"/>
                <a:gd name="T15" fmla="*/ 66 h 129"/>
                <a:gd name="T16" fmla="*/ 16 w 118"/>
                <a:gd name="T17" fmla="*/ 111 h 129"/>
                <a:gd name="T18" fmla="*/ 29 w 118"/>
                <a:gd name="T19" fmla="*/ 29 h 129"/>
                <a:gd name="T20" fmla="*/ 59 w 118"/>
                <a:gd name="T21" fmla="*/ 15 h 129"/>
                <a:gd name="T22" fmla="*/ 90 w 118"/>
                <a:gd name="T23" fmla="*/ 28 h 129"/>
                <a:gd name="T24" fmla="*/ 101 w 118"/>
                <a:gd name="T25" fmla="*/ 65 h 129"/>
                <a:gd name="T26" fmla="*/ 90 w 118"/>
                <a:gd name="T27" fmla="*/ 101 h 129"/>
                <a:gd name="T28" fmla="*/ 58 w 118"/>
                <a:gd name="T29" fmla="*/ 114 h 129"/>
                <a:gd name="T30" fmla="*/ 28 w 118"/>
                <a:gd name="T31" fmla="*/ 101 h 129"/>
                <a:gd name="T32" fmla="*/ 17 w 118"/>
                <a:gd name="T33" fmla="*/ 65 h 129"/>
                <a:gd name="T34" fmla="*/ 29 w 118"/>
                <a:gd name="T35" fmla="*/ 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129">
                  <a:moveTo>
                    <a:pt x="16" y="111"/>
                  </a:moveTo>
                  <a:cubicBezTo>
                    <a:pt x="27" y="123"/>
                    <a:pt x="41" y="129"/>
                    <a:pt x="58" y="129"/>
                  </a:cubicBezTo>
                  <a:cubicBezTo>
                    <a:pt x="76" y="129"/>
                    <a:pt x="91" y="123"/>
                    <a:pt x="102" y="111"/>
                  </a:cubicBezTo>
                  <a:cubicBezTo>
                    <a:pt x="112" y="99"/>
                    <a:pt x="118" y="83"/>
                    <a:pt x="118" y="63"/>
                  </a:cubicBezTo>
                  <a:cubicBezTo>
                    <a:pt x="118" y="44"/>
                    <a:pt x="113" y="29"/>
                    <a:pt x="102" y="18"/>
                  </a:cubicBezTo>
                  <a:cubicBezTo>
                    <a:pt x="92" y="6"/>
                    <a:pt x="78" y="0"/>
                    <a:pt x="60" y="0"/>
                  </a:cubicBezTo>
                  <a:cubicBezTo>
                    <a:pt x="42" y="0"/>
                    <a:pt x="27" y="6"/>
                    <a:pt x="16" y="18"/>
                  </a:cubicBezTo>
                  <a:cubicBezTo>
                    <a:pt x="6" y="30"/>
                    <a:pt x="0" y="46"/>
                    <a:pt x="0" y="66"/>
                  </a:cubicBezTo>
                  <a:cubicBezTo>
                    <a:pt x="0" y="85"/>
                    <a:pt x="5" y="100"/>
                    <a:pt x="16" y="111"/>
                  </a:cubicBezTo>
                  <a:close/>
                  <a:moveTo>
                    <a:pt x="29" y="29"/>
                  </a:moveTo>
                  <a:cubicBezTo>
                    <a:pt x="37" y="19"/>
                    <a:pt x="47" y="15"/>
                    <a:pt x="59" y="15"/>
                  </a:cubicBezTo>
                  <a:cubicBezTo>
                    <a:pt x="72" y="15"/>
                    <a:pt x="82" y="19"/>
                    <a:pt x="90" y="28"/>
                  </a:cubicBezTo>
                  <a:cubicBezTo>
                    <a:pt x="97" y="37"/>
                    <a:pt x="101" y="49"/>
                    <a:pt x="101" y="65"/>
                  </a:cubicBezTo>
                  <a:cubicBezTo>
                    <a:pt x="101" y="81"/>
                    <a:pt x="97" y="93"/>
                    <a:pt x="90" y="101"/>
                  </a:cubicBezTo>
                  <a:cubicBezTo>
                    <a:pt x="82" y="110"/>
                    <a:pt x="72" y="114"/>
                    <a:pt x="58" y="114"/>
                  </a:cubicBezTo>
                  <a:cubicBezTo>
                    <a:pt x="46" y="114"/>
                    <a:pt x="36" y="110"/>
                    <a:pt x="28" y="101"/>
                  </a:cubicBezTo>
                  <a:cubicBezTo>
                    <a:pt x="21" y="92"/>
                    <a:pt x="17" y="80"/>
                    <a:pt x="17" y="65"/>
                  </a:cubicBezTo>
                  <a:cubicBezTo>
                    <a:pt x="17" y="50"/>
                    <a:pt x="21" y="38"/>
                    <a:pt x="29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391"/>
            <p:cNvSpPr/>
            <p:nvPr userDrawn="1"/>
          </p:nvSpPr>
          <p:spPr bwMode="auto">
            <a:xfrm>
              <a:off x="5702300" y="5867400"/>
              <a:ext cx="101600" cy="200025"/>
            </a:xfrm>
            <a:custGeom>
              <a:avLst/>
              <a:gdLst>
                <a:gd name="T0" fmla="*/ 64 w 64"/>
                <a:gd name="T1" fmla="*/ 0 h 126"/>
                <a:gd name="T2" fmla="*/ 0 w 64"/>
                <a:gd name="T3" fmla="*/ 0 h 126"/>
                <a:gd name="T4" fmla="*/ 0 w 64"/>
                <a:gd name="T5" fmla="*/ 126 h 126"/>
                <a:gd name="T6" fmla="*/ 16 w 64"/>
                <a:gd name="T7" fmla="*/ 126 h 126"/>
                <a:gd name="T8" fmla="*/ 16 w 64"/>
                <a:gd name="T9" fmla="*/ 70 h 126"/>
                <a:gd name="T10" fmla="*/ 60 w 64"/>
                <a:gd name="T11" fmla="*/ 70 h 126"/>
                <a:gd name="T12" fmla="*/ 60 w 64"/>
                <a:gd name="T13" fmla="*/ 56 h 126"/>
                <a:gd name="T14" fmla="*/ 16 w 64"/>
                <a:gd name="T15" fmla="*/ 56 h 126"/>
                <a:gd name="T16" fmla="*/ 16 w 64"/>
                <a:gd name="T17" fmla="*/ 15 h 126"/>
                <a:gd name="T18" fmla="*/ 64 w 64"/>
                <a:gd name="T19" fmla="*/ 15 h 126"/>
                <a:gd name="T20" fmla="*/ 64 w 64"/>
                <a:gd name="T21" fmla="*/ 0 h 126"/>
                <a:gd name="T22" fmla="*/ 64 w 64"/>
                <a:gd name="T2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26">
                  <a:moveTo>
                    <a:pt x="64" y="0"/>
                  </a:move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70"/>
                  </a:lnTo>
                  <a:lnTo>
                    <a:pt x="60" y="70"/>
                  </a:lnTo>
                  <a:lnTo>
                    <a:pt x="60" y="56"/>
                  </a:lnTo>
                  <a:lnTo>
                    <a:pt x="16" y="56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392"/>
            <p:cNvSpPr/>
            <p:nvPr userDrawn="1"/>
          </p:nvSpPr>
          <p:spPr bwMode="auto">
            <a:xfrm>
              <a:off x="6577013" y="5867400"/>
              <a:ext cx="138113" cy="200025"/>
            </a:xfrm>
            <a:custGeom>
              <a:avLst/>
              <a:gdLst>
                <a:gd name="T0" fmla="*/ 87 w 87"/>
                <a:gd name="T1" fmla="*/ 0 h 126"/>
                <a:gd name="T2" fmla="*/ 0 w 87"/>
                <a:gd name="T3" fmla="*/ 0 h 126"/>
                <a:gd name="T4" fmla="*/ 0 w 87"/>
                <a:gd name="T5" fmla="*/ 15 h 126"/>
                <a:gd name="T6" fmla="*/ 35 w 87"/>
                <a:gd name="T7" fmla="*/ 15 h 126"/>
                <a:gd name="T8" fmla="*/ 35 w 87"/>
                <a:gd name="T9" fmla="*/ 126 h 126"/>
                <a:gd name="T10" fmla="*/ 52 w 87"/>
                <a:gd name="T11" fmla="*/ 126 h 126"/>
                <a:gd name="T12" fmla="*/ 52 w 87"/>
                <a:gd name="T13" fmla="*/ 15 h 126"/>
                <a:gd name="T14" fmla="*/ 87 w 87"/>
                <a:gd name="T15" fmla="*/ 15 h 126"/>
                <a:gd name="T16" fmla="*/ 87 w 87"/>
                <a:gd name="T17" fmla="*/ 0 h 126"/>
                <a:gd name="T18" fmla="*/ 87 w 87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26">
                  <a:moveTo>
                    <a:pt x="8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5" y="15"/>
                  </a:lnTo>
                  <a:lnTo>
                    <a:pt x="35" y="126"/>
                  </a:lnTo>
                  <a:lnTo>
                    <a:pt x="52" y="126"/>
                  </a:lnTo>
                  <a:lnTo>
                    <a:pt x="52" y="15"/>
                  </a:lnTo>
                  <a:lnTo>
                    <a:pt x="87" y="15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393"/>
            <p:cNvSpPr/>
            <p:nvPr userDrawn="1"/>
          </p:nvSpPr>
          <p:spPr bwMode="auto">
            <a:xfrm>
              <a:off x="7086600" y="5867400"/>
              <a:ext cx="149225" cy="200025"/>
            </a:xfrm>
            <a:custGeom>
              <a:avLst/>
              <a:gdLst>
                <a:gd name="T0" fmla="*/ 94 w 94"/>
                <a:gd name="T1" fmla="*/ 0 h 126"/>
                <a:gd name="T2" fmla="*/ 78 w 94"/>
                <a:gd name="T3" fmla="*/ 0 h 126"/>
                <a:gd name="T4" fmla="*/ 78 w 94"/>
                <a:gd name="T5" fmla="*/ 54 h 126"/>
                <a:gd name="T6" fmla="*/ 16 w 94"/>
                <a:gd name="T7" fmla="*/ 54 h 126"/>
                <a:gd name="T8" fmla="*/ 16 w 94"/>
                <a:gd name="T9" fmla="*/ 0 h 126"/>
                <a:gd name="T10" fmla="*/ 0 w 94"/>
                <a:gd name="T11" fmla="*/ 0 h 126"/>
                <a:gd name="T12" fmla="*/ 0 w 94"/>
                <a:gd name="T13" fmla="*/ 126 h 126"/>
                <a:gd name="T14" fmla="*/ 16 w 94"/>
                <a:gd name="T15" fmla="*/ 126 h 126"/>
                <a:gd name="T16" fmla="*/ 16 w 94"/>
                <a:gd name="T17" fmla="*/ 69 h 126"/>
                <a:gd name="T18" fmla="*/ 78 w 94"/>
                <a:gd name="T19" fmla="*/ 69 h 126"/>
                <a:gd name="T20" fmla="*/ 78 w 94"/>
                <a:gd name="T21" fmla="*/ 126 h 126"/>
                <a:gd name="T22" fmla="*/ 94 w 94"/>
                <a:gd name="T23" fmla="*/ 126 h 126"/>
                <a:gd name="T24" fmla="*/ 94 w 94"/>
                <a:gd name="T25" fmla="*/ 0 h 126"/>
                <a:gd name="T26" fmla="*/ 94 w 94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126">
                  <a:moveTo>
                    <a:pt x="94" y="0"/>
                  </a:moveTo>
                  <a:lnTo>
                    <a:pt x="78" y="0"/>
                  </a:lnTo>
                  <a:lnTo>
                    <a:pt x="78" y="54"/>
                  </a:lnTo>
                  <a:lnTo>
                    <a:pt x="16" y="54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69"/>
                  </a:lnTo>
                  <a:lnTo>
                    <a:pt x="78" y="69"/>
                  </a:lnTo>
                  <a:lnTo>
                    <a:pt x="78" y="126"/>
                  </a:lnTo>
                  <a:lnTo>
                    <a:pt x="94" y="126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394"/>
            <p:cNvSpPr/>
            <p:nvPr userDrawn="1"/>
          </p:nvSpPr>
          <p:spPr bwMode="auto">
            <a:xfrm>
              <a:off x="7627938" y="5867400"/>
              <a:ext cx="106363" cy="200025"/>
            </a:xfrm>
            <a:custGeom>
              <a:avLst/>
              <a:gdLst>
                <a:gd name="T0" fmla="*/ 67 w 67"/>
                <a:gd name="T1" fmla="*/ 111 h 126"/>
                <a:gd name="T2" fmla="*/ 16 w 67"/>
                <a:gd name="T3" fmla="*/ 111 h 126"/>
                <a:gd name="T4" fmla="*/ 16 w 67"/>
                <a:gd name="T5" fmla="*/ 69 h 126"/>
                <a:gd name="T6" fmla="*/ 60 w 67"/>
                <a:gd name="T7" fmla="*/ 69 h 126"/>
                <a:gd name="T8" fmla="*/ 60 w 67"/>
                <a:gd name="T9" fmla="*/ 54 h 126"/>
                <a:gd name="T10" fmla="*/ 16 w 67"/>
                <a:gd name="T11" fmla="*/ 54 h 126"/>
                <a:gd name="T12" fmla="*/ 16 w 67"/>
                <a:gd name="T13" fmla="*/ 15 h 126"/>
                <a:gd name="T14" fmla="*/ 64 w 67"/>
                <a:gd name="T15" fmla="*/ 15 h 126"/>
                <a:gd name="T16" fmla="*/ 64 w 67"/>
                <a:gd name="T17" fmla="*/ 0 h 126"/>
                <a:gd name="T18" fmla="*/ 0 w 67"/>
                <a:gd name="T19" fmla="*/ 0 h 126"/>
                <a:gd name="T20" fmla="*/ 0 w 67"/>
                <a:gd name="T21" fmla="*/ 126 h 126"/>
                <a:gd name="T22" fmla="*/ 67 w 67"/>
                <a:gd name="T23" fmla="*/ 126 h 126"/>
                <a:gd name="T24" fmla="*/ 67 w 67"/>
                <a:gd name="T25" fmla="*/ 111 h 126"/>
                <a:gd name="T26" fmla="*/ 67 w 67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126">
                  <a:moveTo>
                    <a:pt x="67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7" y="126"/>
                  </a:lnTo>
                  <a:lnTo>
                    <a:pt x="67" y="111"/>
                  </a:lnTo>
                  <a:lnTo>
                    <a:pt x="67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395"/>
            <p:cNvSpPr/>
            <p:nvPr userDrawn="1"/>
          </p:nvSpPr>
          <p:spPr bwMode="auto">
            <a:xfrm>
              <a:off x="8526463" y="5867400"/>
              <a:ext cx="101600" cy="200025"/>
            </a:xfrm>
            <a:custGeom>
              <a:avLst/>
              <a:gdLst>
                <a:gd name="T0" fmla="*/ 64 w 64"/>
                <a:gd name="T1" fmla="*/ 0 h 126"/>
                <a:gd name="T2" fmla="*/ 0 w 64"/>
                <a:gd name="T3" fmla="*/ 0 h 126"/>
                <a:gd name="T4" fmla="*/ 0 w 64"/>
                <a:gd name="T5" fmla="*/ 126 h 126"/>
                <a:gd name="T6" fmla="*/ 16 w 64"/>
                <a:gd name="T7" fmla="*/ 126 h 126"/>
                <a:gd name="T8" fmla="*/ 16 w 64"/>
                <a:gd name="T9" fmla="*/ 70 h 126"/>
                <a:gd name="T10" fmla="*/ 61 w 64"/>
                <a:gd name="T11" fmla="*/ 70 h 126"/>
                <a:gd name="T12" fmla="*/ 61 w 64"/>
                <a:gd name="T13" fmla="*/ 56 h 126"/>
                <a:gd name="T14" fmla="*/ 16 w 64"/>
                <a:gd name="T15" fmla="*/ 56 h 126"/>
                <a:gd name="T16" fmla="*/ 16 w 64"/>
                <a:gd name="T17" fmla="*/ 15 h 126"/>
                <a:gd name="T18" fmla="*/ 64 w 64"/>
                <a:gd name="T19" fmla="*/ 15 h 126"/>
                <a:gd name="T20" fmla="*/ 64 w 64"/>
                <a:gd name="T21" fmla="*/ 0 h 126"/>
                <a:gd name="T22" fmla="*/ 64 w 64"/>
                <a:gd name="T2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26">
                  <a:moveTo>
                    <a:pt x="64" y="0"/>
                  </a:moveTo>
                  <a:lnTo>
                    <a:pt x="0" y="0"/>
                  </a:lnTo>
                  <a:lnTo>
                    <a:pt x="0" y="126"/>
                  </a:lnTo>
                  <a:lnTo>
                    <a:pt x="16" y="126"/>
                  </a:lnTo>
                  <a:lnTo>
                    <a:pt x="16" y="70"/>
                  </a:lnTo>
                  <a:lnTo>
                    <a:pt x="61" y="70"/>
                  </a:lnTo>
                  <a:lnTo>
                    <a:pt x="61" y="56"/>
                  </a:lnTo>
                  <a:lnTo>
                    <a:pt x="16" y="56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396"/>
            <p:cNvSpPr/>
            <p:nvPr userDrawn="1"/>
          </p:nvSpPr>
          <p:spPr bwMode="auto">
            <a:xfrm>
              <a:off x="9002713" y="5867400"/>
              <a:ext cx="149225" cy="203200"/>
            </a:xfrm>
            <a:custGeom>
              <a:avLst/>
              <a:gdLst>
                <a:gd name="T0" fmla="*/ 94 w 94"/>
                <a:gd name="T1" fmla="*/ 0 h 127"/>
                <a:gd name="T2" fmla="*/ 78 w 94"/>
                <a:gd name="T3" fmla="*/ 0 h 127"/>
                <a:gd name="T4" fmla="*/ 78 w 94"/>
                <a:gd name="T5" fmla="*/ 76 h 127"/>
                <a:gd name="T6" fmla="*/ 48 w 94"/>
                <a:gd name="T7" fmla="*/ 112 h 127"/>
                <a:gd name="T8" fmla="*/ 16 w 94"/>
                <a:gd name="T9" fmla="*/ 75 h 127"/>
                <a:gd name="T10" fmla="*/ 16 w 94"/>
                <a:gd name="T11" fmla="*/ 0 h 127"/>
                <a:gd name="T12" fmla="*/ 0 w 94"/>
                <a:gd name="T13" fmla="*/ 0 h 127"/>
                <a:gd name="T14" fmla="*/ 0 w 94"/>
                <a:gd name="T15" fmla="*/ 76 h 127"/>
                <a:gd name="T16" fmla="*/ 46 w 94"/>
                <a:gd name="T17" fmla="*/ 127 h 127"/>
                <a:gd name="T18" fmla="*/ 94 w 94"/>
                <a:gd name="T19" fmla="*/ 74 h 127"/>
                <a:gd name="T20" fmla="*/ 94 w 94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27">
                  <a:moveTo>
                    <a:pt x="94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100"/>
                    <a:pt x="68" y="112"/>
                    <a:pt x="48" y="112"/>
                  </a:cubicBezTo>
                  <a:cubicBezTo>
                    <a:pt x="27" y="112"/>
                    <a:pt x="16" y="100"/>
                    <a:pt x="16" y="7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10"/>
                    <a:pt x="16" y="127"/>
                    <a:pt x="46" y="127"/>
                  </a:cubicBezTo>
                  <a:cubicBezTo>
                    <a:pt x="78" y="127"/>
                    <a:pt x="94" y="109"/>
                    <a:pt x="94" y="74"/>
                  </a:cubicBezTo>
                  <a:cubicBezTo>
                    <a:pt x="94" y="0"/>
                    <a:pt x="94" y="0"/>
                    <a:pt x="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397"/>
            <p:cNvSpPr/>
            <p:nvPr userDrawn="1"/>
          </p:nvSpPr>
          <p:spPr bwMode="auto">
            <a:xfrm>
              <a:off x="9520238" y="5867400"/>
              <a:ext cx="138113" cy="200025"/>
            </a:xfrm>
            <a:custGeom>
              <a:avLst/>
              <a:gdLst>
                <a:gd name="T0" fmla="*/ 87 w 87"/>
                <a:gd name="T1" fmla="*/ 0 h 126"/>
                <a:gd name="T2" fmla="*/ 0 w 87"/>
                <a:gd name="T3" fmla="*/ 0 h 126"/>
                <a:gd name="T4" fmla="*/ 0 w 87"/>
                <a:gd name="T5" fmla="*/ 15 h 126"/>
                <a:gd name="T6" fmla="*/ 36 w 87"/>
                <a:gd name="T7" fmla="*/ 15 h 126"/>
                <a:gd name="T8" fmla="*/ 36 w 87"/>
                <a:gd name="T9" fmla="*/ 126 h 126"/>
                <a:gd name="T10" fmla="*/ 52 w 87"/>
                <a:gd name="T11" fmla="*/ 126 h 126"/>
                <a:gd name="T12" fmla="*/ 52 w 87"/>
                <a:gd name="T13" fmla="*/ 15 h 126"/>
                <a:gd name="T14" fmla="*/ 87 w 87"/>
                <a:gd name="T15" fmla="*/ 15 h 126"/>
                <a:gd name="T16" fmla="*/ 87 w 87"/>
                <a:gd name="T17" fmla="*/ 0 h 126"/>
                <a:gd name="T18" fmla="*/ 87 w 87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26">
                  <a:moveTo>
                    <a:pt x="8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36" y="15"/>
                  </a:lnTo>
                  <a:lnTo>
                    <a:pt x="36" y="126"/>
                  </a:lnTo>
                  <a:lnTo>
                    <a:pt x="52" y="126"/>
                  </a:lnTo>
                  <a:lnTo>
                    <a:pt x="52" y="15"/>
                  </a:lnTo>
                  <a:lnTo>
                    <a:pt x="87" y="15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398"/>
            <p:cNvSpPr/>
            <p:nvPr userDrawn="1"/>
          </p:nvSpPr>
          <p:spPr bwMode="auto">
            <a:xfrm>
              <a:off x="10029825" y="5867400"/>
              <a:ext cx="147638" cy="203200"/>
            </a:xfrm>
            <a:custGeom>
              <a:avLst/>
              <a:gdLst>
                <a:gd name="T0" fmla="*/ 93 w 93"/>
                <a:gd name="T1" fmla="*/ 0 h 127"/>
                <a:gd name="T2" fmla="*/ 77 w 93"/>
                <a:gd name="T3" fmla="*/ 0 h 127"/>
                <a:gd name="T4" fmla="*/ 77 w 93"/>
                <a:gd name="T5" fmla="*/ 76 h 127"/>
                <a:gd name="T6" fmla="*/ 47 w 93"/>
                <a:gd name="T7" fmla="*/ 112 h 127"/>
                <a:gd name="T8" fmla="*/ 16 w 93"/>
                <a:gd name="T9" fmla="*/ 75 h 127"/>
                <a:gd name="T10" fmla="*/ 16 w 93"/>
                <a:gd name="T11" fmla="*/ 0 h 127"/>
                <a:gd name="T12" fmla="*/ 0 w 93"/>
                <a:gd name="T13" fmla="*/ 0 h 127"/>
                <a:gd name="T14" fmla="*/ 0 w 93"/>
                <a:gd name="T15" fmla="*/ 76 h 127"/>
                <a:gd name="T16" fmla="*/ 46 w 93"/>
                <a:gd name="T17" fmla="*/ 127 h 127"/>
                <a:gd name="T18" fmla="*/ 93 w 93"/>
                <a:gd name="T19" fmla="*/ 74 h 127"/>
                <a:gd name="T20" fmla="*/ 93 w 93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27">
                  <a:moveTo>
                    <a:pt x="93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7" y="100"/>
                    <a:pt x="67" y="112"/>
                    <a:pt x="47" y="112"/>
                  </a:cubicBezTo>
                  <a:cubicBezTo>
                    <a:pt x="26" y="112"/>
                    <a:pt x="16" y="100"/>
                    <a:pt x="16" y="7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10"/>
                    <a:pt x="15" y="127"/>
                    <a:pt x="46" y="127"/>
                  </a:cubicBezTo>
                  <a:cubicBezTo>
                    <a:pt x="77" y="127"/>
                    <a:pt x="93" y="109"/>
                    <a:pt x="93" y="74"/>
                  </a:cubicBezTo>
                  <a:cubicBezTo>
                    <a:pt x="93" y="0"/>
                    <a:pt x="93" y="0"/>
                    <a:pt x="93" y="0"/>
                  </a:cubicBezTo>
                  <a:close/>
                </a:path>
              </a:pathLst>
            </a:custGeom>
            <a:solidFill>
              <a:srgbClr val="028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399"/>
            <p:cNvSpPr>
              <a:spLocks noEditPoints="1"/>
            </p:cNvSpPr>
            <p:nvPr userDrawn="1"/>
          </p:nvSpPr>
          <p:spPr bwMode="auto">
            <a:xfrm>
              <a:off x="10564813" y="5867400"/>
              <a:ext cx="146050" cy="200025"/>
            </a:xfrm>
            <a:custGeom>
              <a:avLst/>
              <a:gdLst>
                <a:gd name="T0" fmla="*/ 68 w 91"/>
                <a:gd name="T1" fmla="*/ 87 h 125"/>
                <a:gd name="T2" fmla="*/ 58 w 91"/>
                <a:gd name="T3" fmla="*/ 74 h 125"/>
                <a:gd name="T4" fmla="*/ 49 w 91"/>
                <a:gd name="T5" fmla="*/ 67 h 125"/>
                <a:gd name="T6" fmla="*/ 49 w 91"/>
                <a:gd name="T7" fmla="*/ 67 h 125"/>
                <a:gd name="T8" fmla="*/ 77 w 91"/>
                <a:gd name="T9" fmla="*/ 34 h 125"/>
                <a:gd name="T10" fmla="*/ 66 w 91"/>
                <a:gd name="T11" fmla="*/ 9 h 125"/>
                <a:gd name="T12" fmla="*/ 38 w 91"/>
                <a:gd name="T13" fmla="*/ 0 h 125"/>
                <a:gd name="T14" fmla="*/ 0 w 91"/>
                <a:gd name="T15" fmla="*/ 0 h 125"/>
                <a:gd name="T16" fmla="*/ 0 w 91"/>
                <a:gd name="T17" fmla="*/ 125 h 125"/>
                <a:gd name="T18" fmla="*/ 16 w 91"/>
                <a:gd name="T19" fmla="*/ 125 h 125"/>
                <a:gd name="T20" fmla="*/ 16 w 91"/>
                <a:gd name="T21" fmla="*/ 72 h 125"/>
                <a:gd name="T22" fmla="*/ 28 w 91"/>
                <a:gd name="T23" fmla="*/ 72 h 125"/>
                <a:gd name="T24" fmla="*/ 40 w 91"/>
                <a:gd name="T25" fmla="*/ 76 h 125"/>
                <a:gd name="T26" fmla="*/ 51 w 91"/>
                <a:gd name="T27" fmla="*/ 90 h 125"/>
                <a:gd name="T28" fmla="*/ 72 w 91"/>
                <a:gd name="T29" fmla="*/ 125 h 125"/>
                <a:gd name="T30" fmla="*/ 91 w 91"/>
                <a:gd name="T31" fmla="*/ 125 h 125"/>
                <a:gd name="T32" fmla="*/ 68 w 91"/>
                <a:gd name="T33" fmla="*/ 87 h 125"/>
                <a:gd name="T34" fmla="*/ 35 w 91"/>
                <a:gd name="T35" fmla="*/ 14 h 125"/>
                <a:gd name="T36" fmla="*/ 54 w 91"/>
                <a:gd name="T37" fmla="*/ 20 h 125"/>
                <a:gd name="T38" fmla="*/ 60 w 91"/>
                <a:gd name="T39" fmla="*/ 35 h 125"/>
                <a:gd name="T40" fmla="*/ 53 w 91"/>
                <a:gd name="T41" fmla="*/ 52 h 125"/>
                <a:gd name="T42" fmla="*/ 35 w 91"/>
                <a:gd name="T43" fmla="*/ 58 h 125"/>
                <a:gd name="T44" fmla="*/ 16 w 91"/>
                <a:gd name="T45" fmla="*/ 58 h 125"/>
                <a:gd name="T46" fmla="*/ 16 w 91"/>
                <a:gd name="T47" fmla="*/ 14 h 125"/>
                <a:gd name="T48" fmla="*/ 35 w 91"/>
                <a:gd name="T49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125">
                  <a:moveTo>
                    <a:pt x="68" y="87"/>
                  </a:moveTo>
                  <a:cubicBezTo>
                    <a:pt x="64" y="81"/>
                    <a:pt x="60" y="76"/>
                    <a:pt x="58" y="74"/>
                  </a:cubicBezTo>
                  <a:cubicBezTo>
                    <a:pt x="55" y="71"/>
                    <a:pt x="53" y="69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7" y="62"/>
                    <a:pt x="77" y="51"/>
                    <a:pt x="77" y="34"/>
                  </a:cubicBezTo>
                  <a:cubicBezTo>
                    <a:pt x="77" y="23"/>
                    <a:pt x="73" y="15"/>
                    <a:pt x="66" y="9"/>
                  </a:cubicBezTo>
                  <a:cubicBezTo>
                    <a:pt x="60" y="3"/>
                    <a:pt x="50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33" y="72"/>
                    <a:pt x="37" y="74"/>
                    <a:pt x="40" y="76"/>
                  </a:cubicBezTo>
                  <a:cubicBezTo>
                    <a:pt x="43" y="78"/>
                    <a:pt x="47" y="83"/>
                    <a:pt x="51" y="90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8" y="87"/>
                    <a:pt x="68" y="87"/>
                    <a:pt x="68" y="87"/>
                  </a:cubicBezTo>
                  <a:close/>
                  <a:moveTo>
                    <a:pt x="35" y="14"/>
                  </a:moveTo>
                  <a:cubicBezTo>
                    <a:pt x="43" y="14"/>
                    <a:pt x="49" y="16"/>
                    <a:pt x="54" y="20"/>
                  </a:cubicBezTo>
                  <a:cubicBezTo>
                    <a:pt x="58" y="24"/>
                    <a:pt x="60" y="29"/>
                    <a:pt x="60" y="35"/>
                  </a:cubicBezTo>
                  <a:cubicBezTo>
                    <a:pt x="60" y="42"/>
                    <a:pt x="58" y="48"/>
                    <a:pt x="53" y="52"/>
                  </a:cubicBezTo>
                  <a:cubicBezTo>
                    <a:pt x="48" y="56"/>
                    <a:pt x="43" y="58"/>
                    <a:pt x="3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</a:path>
              </a:pathLst>
            </a:custGeom>
            <a:solidFill>
              <a:srgbClr val="028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400"/>
            <p:cNvSpPr/>
            <p:nvPr userDrawn="1"/>
          </p:nvSpPr>
          <p:spPr bwMode="auto">
            <a:xfrm>
              <a:off x="11075988" y="5867400"/>
              <a:ext cx="104775" cy="200025"/>
            </a:xfrm>
            <a:custGeom>
              <a:avLst/>
              <a:gdLst>
                <a:gd name="T0" fmla="*/ 66 w 66"/>
                <a:gd name="T1" fmla="*/ 111 h 126"/>
                <a:gd name="T2" fmla="*/ 16 w 66"/>
                <a:gd name="T3" fmla="*/ 111 h 126"/>
                <a:gd name="T4" fmla="*/ 16 w 66"/>
                <a:gd name="T5" fmla="*/ 69 h 126"/>
                <a:gd name="T6" fmla="*/ 60 w 66"/>
                <a:gd name="T7" fmla="*/ 69 h 126"/>
                <a:gd name="T8" fmla="*/ 60 w 66"/>
                <a:gd name="T9" fmla="*/ 54 h 126"/>
                <a:gd name="T10" fmla="*/ 16 w 66"/>
                <a:gd name="T11" fmla="*/ 54 h 126"/>
                <a:gd name="T12" fmla="*/ 16 w 66"/>
                <a:gd name="T13" fmla="*/ 15 h 126"/>
                <a:gd name="T14" fmla="*/ 64 w 66"/>
                <a:gd name="T15" fmla="*/ 15 h 126"/>
                <a:gd name="T16" fmla="*/ 64 w 66"/>
                <a:gd name="T17" fmla="*/ 0 h 126"/>
                <a:gd name="T18" fmla="*/ 0 w 66"/>
                <a:gd name="T19" fmla="*/ 0 h 126"/>
                <a:gd name="T20" fmla="*/ 0 w 66"/>
                <a:gd name="T21" fmla="*/ 126 h 126"/>
                <a:gd name="T22" fmla="*/ 66 w 66"/>
                <a:gd name="T23" fmla="*/ 126 h 126"/>
                <a:gd name="T24" fmla="*/ 66 w 66"/>
                <a:gd name="T25" fmla="*/ 111 h 126"/>
                <a:gd name="T26" fmla="*/ 66 w 66"/>
                <a:gd name="T2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6">
                  <a:moveTo>
                    <a:pt x="66" y="111"/>
                  </a:moveTo>
                  <a:lnTo>
                    <a:pt x="16" y="111"/>
                  </a:lnTo>
                  <a:lnTo>
                    <a:pt x="16" y="69"/>
                  </a:lnTo>
                  <a:lnTo>
                    <a:pt x="60" y="69"/>
                  </a:lnTo>
                  <a:lnTo>
                    <a:pt x="60" y="54"/>
                  </a:lnTo>
                  <a:lnTo>
                    <a:pt x="16" y="54"/>
                  </a:lnTo>
                  <a:lnTo>
                    <a:pt x="16" y="15"/>
                  </a:lnTo>
                  <a:lnTo>
                    <a:pt x="64" y="15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66" y="126"/>
                  </a:lnTo>
                  <a:lnTo>
                    <a:pt x="66" y="111"/>
                  </a:lnTo>
                  <a:lnTo>
                    <a:pt x="66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任意多边形: 形状 71"/>
          <p:cNvSpPr/>
          <p:nvPr userDrawn="1"/>
        </p:nvSpPr>
        <p:spPr bwMode="auto">
          <a:xfrm>
            <a:off x="-20638" y="2913063"/>
            <a:ext cx="1163638" cy="735013"/>
          </a:xfrm>
          <a:custGeom>
            <a:avLst/>
            <a:gdLst>
              <a:gd name="connsiteX0" fmla="*/ 0 w 1163638"/>
              <a:gd name="connsiteY0" fmla="*/ 0 h 735013"/>
              <a:gd name="connsiteX1" fmla="*/ 36491 w 1163638"/>
              <a:gd name="connsiteY1" fmla="*/ 0 h 735013"/>
              <a:gd name="connsiteX2" fmla="*/ 92215 w 1163638"/>
              <a:gd name="connsiteY2" fmla="*/ 0 h 735013"/>
              <a:gd name="connsiteX3" fmla="*/ 354897 w 1163638"/>
              <a:gd name="connsiteY3" fmla="*/ 217959 h 735013"/>
              <a:gd name="connsiteX4" fmla="*/ 455193 w 1163638"/>
              <a:gd name="connsiteY4" fmla="*/ 144775 h 735013"/>
              <a:gd name="connsiteX5" fmla="*/ 593698 w 1163638"/>
              <a:gd name="connsiteY5" fmla="*/ 147957 h 735013"/>
              <a:gd name="connsiteX6" fmla="*/ 504546 w 1163638"/>
              <a:gd name="connsiteY6" fmla="*/ 224322 h 735013"/>
              <a:gd name="connsiteX7" fmla="*/ 490218 w 1163638"/>
              <a:gd name="connsiteY7" fmla="*/ 310233 h 735013"/>
              <a:gd name="connsiteX8" fmla="*/ 776780 w 1163638"/>
              <a:gd name="connsiteY8" fmla="*/ 302278 h 735013"/>
              <a:gd name="connsiteX9" fmla="*/ 1163638 w 1163638"/>
              <a:gd name="connsiteY9" fmla="*/ 735013 h 735013"/>
              <a:gd name="connsiteX10" fmla="*/ 905732 w 1163638"/>
              <a:gd name="connsiteY10" fmla="*/ 653875 h 735013"/>
              <a:gd name="connsiteX11" fmla="*/ 647827 w 1163638"/>
              <a:gd name="connsiteY11" fmla="*/ 469327 h 735013"/>
              <a:gd name="connsiteX12" fmla="*/ 323057 w 1163638"/>
              <a:gd name="connsiteY12" fmla="*/ 482054 h 735013"/>
              <a:gd name="connsiteX13" fmla="*/ 211616 w 1163638"/>
              <a:gd name="connsiteY13" fmla="*/ 645921 h 735013"/>
              <a:gd name="connsiteX14" fmla="*/ 63559 w 1163638"/>
              <a:gd name="connsiteY14" fmla="*/ 558419 h 735013"/>
              <a:gd name="connsiteX15" fmla="*/ 237088 w 1163638"/>
              <a:gd name="connsiteY15" fmla="*/ 426371 h 735013"/>
              <a:gd name="connsiteX16" fmla="*/ 16877 w 1163638"/>
              <a:gd name="connsiteY16" fmla="*/ 243588 h 735013"/>
              <a:gd name="connsiteX17" fmla="*/ 0 w 1163638"/>
              <a:gd name="connsiteY17" fmla="*/ 229579 h 73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63638" h="735013">
                <a:moveTo>
                  <a:pt x="0" y="0"/>
                </a:moveTo>
                <a:lnTo>
                  <a:pt x="36491" y="0"/>
                </a:lnTo>
                <a:cubicBezTo>
                  <a:pt x="71003" y="0"/>
                  <a:pt x="92215" y="0"/>
                  <a:pt x="92215" y="0"/>
                </a:cubicBezTo>
                <a:cubicBezTo>
                  <a:pt x="354897" y="217959"/>
                  <a:pt x="354897" y="217959"/>
                  <a:pt x="354897" y="217959"/>
                </a:cubicBezTo>
                <a:cubicBezTo>
                  <a:pt x="455193" y="144775"/>
                  <a:pt x="455193" y="144775"/>
                  <a:pt x="455193" y="144775"/>
                </a:cubicBezTo>
                <a:cubicBezTo>
                  <a:pt x="593698" y="147957"/>
                  <a:pt x="593698" y="147957"/>
                  <a:pt x="593698" y="147957"/>
                </a:cubicBezTo>
                <a:cubicBezTo>
                  <a:pt x="504546" y="224322"/>
                  <a:pt x="504546" y="224322"/>
                  <a:pt x="504546" y="224322"/>
                </a:cubicBezTo>
                <a:cubicBezTo>
                  <a:pt x="490218" y="310233"/>
                  <a:pt x="490218" y="310233"/>
                  <a:pt x="490218" y="310233"/>
                </a:cubicBezTo>
                <a:cubicBezTo>
                  <a:pt x="776780" y="302278"/>
                  <a:pt x="776780" y="302278"/>
                  <a:pt x="776780" y="302278"/>
                </a:cubicBezTo>
                <a:cubicBezTo>
                  <a:pt x="1163638" y="735013"/>
                  <a:pt x="1163638" y="735013"/>
                  <a:pt x="1163638" y="735013"/>
                </a:cubicBezTo>
                <a:cubicBezTo>
                  <a:pt x="905732" y="653875"/>
                  <a:pt x="905732" y="653875"/>
                  <a:pt x="905732" y="653875"/>
                </a:cubicBezTo>
                <a:cubicBezTo>
                  <a:pt x="647827" y="469327"/>
                  <a:pt x="647827" y="469327"/>
                  <a:pt x="647827" y="469327"/>
                </a:cubicBezTo>
                <a:cubicBezTo>
                  <a:pt x="323057" y="482054"/>
                  <a:pt x="323057" y="482054"/>
                  <a:pt x="323057" y="482054"/>
                </a:cubicBezTo>
                <a:cubicBezTo>
                  <a:pt x="211616" y="645921"/>
                  <a:pt x="211616" y="645921"/>
                  <a:pt x="211616" y="645921"/>
                </a:cubicBezTo>
                <a:cubicBezTo>
                  <a:pt x="63559" y="558419"/>
                  <a:pt x="63559" y="558419"/>
                  <a:pt x="63559" y="558419"/>
                </a:cubicBezTo>
                <a:cubicBezTo>
                  <a:pt x="237088" y="426371"/>
                  <a:pt x="237088" y="426371"/>
                  <a:pt x="237088" y="426371"/>
                </a:cubicBezTo>
                <a:cubicBezTo>
                  <a:pt x="127836" y="335688"/>
                  <a:pt x="59554" y="279011"/>
                  <a:pt x="16877" y="243588"/>
                </a:cubicBezTo>
                <a:lnTo>
                  <a:pt x="0" y="22957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5" name="Freeform 3427"/>
          <p:cNvSpPr/>
          <p:nvPr userDrawn="1"/>
        </p:nvSpPr>
        <p:spPr bwMode="auto">
          <a:xfrm>
            <a:off x="1143000" y="1962151"/>
            <a:ext cx="560388" cy="531813"/>
          </a:xfrm>
          <a:custGeom>
            <a:avLst/>
            <a:gdLst>
              <a:gd name="T0" fmla="*/ 0 w 352"/>
              <a:gd name="T1" fmla="*/ 0 h 334"/>
              <a:gd name="T2" fmla="*/ 152 w 352"/>
              <a:gd name="T3" fmla="*/ 55 h 334"/>
              <a:gd name="T4" fmla="*/ 197 w 352"/>
              <a:gd name="T5" fmla="*/ 133 h 334"/>
              <a:gd name="T6" fmla="*/ 229 w 352"/>
              <a:gd name="T7" fmla="*/ 123 h 334"/>
              <a:gd name="T8" fmla="*/ 263 w 352"/>
              <a:gd name="T9" fmla="*/ 137 h 334"/>
              <a:gd name="T10" fmla="*/ 234 w 352"/>
              <a:gd name="T11" fmla="*/ 147 h 334"/>
              <a:gd name="T12" fmla="*/ 223 w 352"/>
              <a:gd name="T13" fmla="*/ 167 h 334"/>
              <a:gd name="T14" fmla="*/ 294 w 352"/>
              <a:gd name="T15" fmla="*/ 191 h 334"/>
              <a:gd name="T16" fmla="*/ 352 w 352"/>
              <a:gd name="T17" fmla="*/ 334 h 334"/>
              <a:gd name="T18" fmla="*/ 295 w 352"/>
              <a:gd name="T19" fmla="*/ 290 h 334"/>
              <a:gd name="T20" fmla="*/ 248 w 352"/>
              <a:gd name="T21" fmla="*/ 221 h 334"/>
              <a:gd name="T22" fmla="*/ 166 w 352"/>
              <a:gd name="T23" fmla="*/ 195 h 334"/>
              <a:gd name="T24" fmla="*/ 123 w 352"/>
              <a:gd name="T25" fmla="*/ 226 h 334"/>
              <a:gd name="T26" fmla="*/ 94 w 352"/>
              <a:gd name="T27" fmla="*/ 191 h 334"/>
              <a:gd name="T28" fmla="*/ 149 w 352"/>
              <a:gd name="T29" fmla="*/ 174 h 334"/>
              <a:gd name="T30" fmla="*/ 99 w 352"/>
              <a:gd name="T31" fmla="*/ 88 h 334"/>
              <a:gd name="T32" fmla="*/ 0 w 352"/>
              <a:gd name="T33" fmla="*/ 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2" h="334">
                <a:moveTo>
                  <a:pt x="0" y="0"/>
                </a:moveTo>
                <a:cubicBezTo>
                  <a:pt x="2" y="1"/>
                  <a:pt x="152" y="55"/>
                  <a:pt x="152" y="55"/>
                </a:cubicBezTo>
                <a:cubicBezTo>
                  <a:pt x="197" y="133"/>
                  <a:pt x="197" y="133"/>
                  <a:pt x="197" y="133"/>
                </a:cubicBezTo>
                <a:cubicBezTo>
                  <a:pt x="229" y="123"/>
                  <a:pt x="229" y="123"/>
                  <a:pt x="229" y="123"/>
                </a:cubicBezTo>
                <a:cubicBezTo>
                  <a:pt x="263" y="137"/>
                  <a:pt x="263" y="137"/>
                  <a:pt x="263" y="137"/>
                </a:cubicBezTo>
                <a:cubicBezTo>
                  <a:pt x="234" y="147"/>
                  <a:pt x="234" y="147"/>
                  <a:pt x="234" y="147"/>
                </a:cubicBezTo>
                <a:cubicBezTo>
                  <a:pt x="223" y="167"/>
                  <a:pt x="223" y="167"/>
                  <a:pt x="223" y="167"/>
                </a:cubicBezTo>
                <a:cubicBezTo>
                  <a:pt x="294" y="191"/>
                  <a:pt x="294" y="191"/>
                  <a:pt x="294" y="191"/>
                </a:cubicBezTo>
                <a:cubicBezTo>
                  <a:pt x="352" y="334"/>
                  <a:pt x="352" y="334"/>
                  <a:pt x="352" y="334"/>
                </a:cubicBezTo>
                <a:cubicBezTo>
                  <a:pt x="295" y="290"/>
                  <a:pt x="295" y="290"/>
                  <a:pt x="295" y="290"/>
                </a:cubicBezTo>
                <a:cubicBezTo>
                  <a:pt x="248" y="221"/>
                  <a:pt x="248" y="221"/>
                  <a:pt x="248" y="221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23" y="226"/>
                  <a:pt x="123" y="226"/>
                  <a:pt x="123" y="226"/>
                </a:cubicBezTo>
                <a:cubicBezTo>
                  <a:pt x="94" y="191"/>
                  <a:pt x="94" y="191"/>
                  <a:pt x="94" y="191"/>
                </a:cubicBezTo>
                <a:cubicBezTo>
                  <a:pt x="149" y="174"/>
                  <a:pt x="149" y="174"/>
                  <a:pt x="149" y="174"/>
                </a:cubicBezTo>
                <a:cubicBezTo>
                  <a:pt x="99" y="88"/>
                  <a:pt x="99" y="88"/>
                  <a:pt x="99" y="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4716239" y="1652358"/>
            <a:ext cx="632896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latin typeface="+mn-ea"/>
              </a:rPr>
              <a:t>感谢您的观看</a:t>
            </a:r>
            <a:endParaRPr lang="zh-CN" altLang="en-US" sz="7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716239" y="2942199"/>
            <a:ext cx="6328967" cy="5355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</a:t>
            </a:r>
            <a:r>
              <a:rPr lang="en-US" altLang="zh-CN" sz="1200" dirty="0" err="1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andThe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ea typeface="+mj-ea"/>
              </a:rPr>
              <a:t> user print 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7811145" y="3793219"/>
            <a:ext cx="1426295" cy="3119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: 圆角 80"/>
          <p:cNvSpPr/>
          <p:nvPr/>
        </p:nvSpPr>
        <p:spPr>
          <a:xfrm>
            <a:off x="9503779" y="3793219"/>
            <a:ext cx="1426295" cy="3119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7811145" y="3824238"/>
            <a:ext cx="1426295" cy="2755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汇报人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：</a:t>
            </a:r>
            <a:r>
              <a:rPr lang="en-US" sz="1200" dirty="0">
                <a:solidFill>
                  <a:schemeClr val="bg1"/>
                </a:solidFill>
                <a:latin typeface="+mn-ea"/>
              </a:rPr>
              <a:t>XXX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503778" y="3824238"/>
            <a:ext cx="1426295" cy="2755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200" smtClean="0">
                <a:solidFill>
                  <a:schemeClr val="bg1"/>
                </a:solidFill>
                <a:latin typeface="+mn-ea"/>
              </a:rPr>
              <a:t>20XX.X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/>
      <p:bldP spid="48" grpId="0" animBg="1"/>
      <p:bldP spid="50" grpId="0" animBg="1"/>
      <p:bldP spid="51" grpId="0" animBg="1"/>
      <p:bldP spid="52" grpId="0" animBg="1"/>
      <p:bldP spid="72" grpId="0" animBg="1"/>
      <p:bldP spid="55" grpId="0" animBg="1"/>
      <p:bldP spid="79" grpId="0"/>
      <p:bldP spid="80" grpId="0"/>
      <p:bldP spid="2" grpId="0" animBg="1"/>
      <p:bldP spid="81" grpId="0" animBg="1"/>
      <p:bldP spid="82" grpId="0"/>
      <p:bldP spid="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ade77c-d2b5-4cda-8fc3-4b9bc398e8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89007" y="960758"/>
            <a:ext cx="6213987" cy="4936483"/>
            <a:chOff x="2989007" y="1195085"/>
            <a:chExt cx="6213987" cy="4936483"/>
          </a:xfrm>
        </p:grpSpPr>
        <p:sp>
          <p:nvSpPr>
            <p:cNvPr id="3" name="ïṩ1îḋè"/>
            <p:cNvSpPr/>
            <p:nvPr/>
          </p:nvSpPr>
          <p:spPr bwMode="auto">
            <a:xfrm>
              <a:off x="5782822" y="3370806"/>
              <a:ext cx="996552" cy="766832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ï$ļïḓè"/>
            <p:cNvSpPr/>
            <p:nvPr/>
          </p:nvSpPr>
          <p:spPr bwMode="auto">
            <a:xfrm>
              <a:off x="6177807" y="3461702"/>
              <a:ext cx="206582" cy="684200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19"/>
                </a:cxn>
                <a:cxn ang="0">
                  <a:pos x="70" y="269"/>
                </a:cxn>
                <a:cxn ang="0">
                  <a:pos x="0" y="828"/>
                </a:cxn>
                <a:cxn ang="0">
                  <a:pos x="250" y="828"/>
                </a:cxn>
                <a:cxn ang="0">
                  <a:pos x="170" y="269"/>
                </a:cxn>
                <a:cxn ang="0">
                  <a:pos x="220" y="99"/>
                </a:cxn>
                <a:cxn ang="0">
                  <a:pos x="120" y="0"/>
                </a:cxn>
              </a:cxnLst>
              <a:rect l="0" t="0" r="r" b="b"/>
              <a:pathLst>
                <a:path w="250" h="828">
                  <a:moveTo>
                    <a:pt x="120" y="0"/>
                  </a:moveTo>
                  <a:lnTo>
                    <a:pt x="0" y="119"/>
                  </a:lnTo>
                  <a:lnTo>
                    <a:pt x="70" y="269"/>
                  </a:lnTo>
                  <a:lnTo>
                    <a:pt x="0" y="828"/>
                  </a:lnTo>
                  <a:lnTo>
                    <a:pt x="250" y="828"/>
                  </a:lnTo>
                  <a:lnTo>
                    <a:pt x="170" y="269"/>
                  </a:lnTo>
                  <a:lnTo>
                    <a:pt x="220" y="9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ṣ1ïḍe"/>
            <p:cNvSpPr/>
            <p:nvPr/>
          </p:nvSpPr>
          <p:spPr bwMode="auto">
            <a:xfrm>
              <a:off x="6161281" y="3238594"/>
              <a:ext cx="231372" cy="7437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8" y="7"/>
                </a:cxn>
              </a:cxnLst>
              <a:rect l="0" t="0" r="r" b="b"/>
              <a:pathLst>
                <a:path w="28" h="9">
                  <a:moveTo>
                    <a:pt x="28" y="7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6"/>
                    <a:pt x="13" y="9"/>
                    <a:pt x="28" y="7"/>
                  </a:cubicBez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ṧľiḓé"/>
            <p:cNvSpPr/>
            <p:nvPr/>
          </p:nvSpPr>
          <p:spPr bwMode="auto">
            <a:xfrm>
              <a:off x="6161281" y="3271647"/>
              <a:ext cx="231372" cy="1570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4" y="19"/>
                </a:cxn>
                <a:cxn ang="0">
                  <a:pos x="28" y="12"/>
                </a:cxn>
                <a:cxn ang="0">
                  <a:pos x="28" y="3"/>
                </a:cxn>
                <a:cxn ang="0">
                  <a:pos x="0" y="0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3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şḻíďè"/>
            <p:cNvSpPr/>
            <p:nvPr/>
          </p:nvSpPr>
          <p:spPr bwMode="auto">
            <a:xfrm>
              <a:off x="7299134" y="3551772"/>
              <a:ext cx="1161817" cy="53628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0" y="53"/>
                </a:cxn>
                <a:cxn ang="0">
                  <a:pos x="140" y="23"/>
                </a:cxn>
                <a:cxn ang="0">
                  <a:pos x="141" y="0"/>
                </a:cxn>
                <a:cxn ang="0">
                  <a:pos x="70" y="33"/>
                </a:cxn>
                <a:cxn ang="0">
                  <a:pos x="0" y="1"/>
                </a:cxn>
                <a:cxn ang="0">
                  <a:pos x="0" y="30"/>
                </a:cxn>
              </a:cxnLst>
              <a:rect l="0" t="0" r="r" b="b"/>
              <a:pathLst>
                <a:path w="141" h="65">
                  <a:moveTo>
                    <a:pt x="0" y="30"/>
                  </a:moveTo>
                  <a:cubicBezTo>
                    <a:pt x="0" y="30"/>
                    <a:pt x="44" y="65"/>
                    <a:pt x="80" y="53"/>
                  </a:cubicBezTo>
                  <a:cubicBezTo>
                    <a:pt x="117" y="41"/>
                    <a:pt x="126" y="33"/>
                    <a:pt x="140" y="23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95" y="32"/>
                    <a:pt x="70" y="33"/>
                  </a:cubicBezTo>
                  <a:cubicBezTo>
                    <a:pt x="39" y="33"/>
                    <a:pt x="30" y="23"/>
                    <a:pt x="0" y="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śḷíḑè"/>
            <p:cNvSpPr/>
            <p:nvPr/>
          </p:nvSpPr>
          <p:spPr bwMode="auto">
            <a:xfrm>
              <a:off x="8361792" y="3659195"/>
              <a:ext cx="82633" cy="11568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7"/>
                </a:cxn>
                <a:cxn ang="0">
                  <a:pos x="7" y="14"/>
                </a:cxn>
                <a:cxn ang="0">
                  <a:pos x="10" y="12"/>
                </a:cxn>
                <a:cxn ang="0">
                  <a:pos x="10" y="0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0"/>
                    <a:pt x="0" y="2"/>
                    <a:pt x="8" y="7"/>
                  </a:cubicBezTo>
                  <a:cubicBezTo>
                    <a:pt x="8" y="7"/>
                    <a:pt x="0" y="11"/>
                    <a:pt x="7" y="14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ṡļîḍè"/>
            <p:cNvSpPr/>
            <p:nvPr/>
          </p:nvSpPr>
          <p:spPr bwMode="auto">
            <a:xfrm>
              <a:off x="8353529" y="3659195"/>
              <a:ext cx="181792" cy="18179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6" y="0"/>
                </a:cxn>
                <a:cxn ang="0">
                  <a:pos x="11" y="20"/>
                </a:cxn>
                <a:cxn ang="0">
                  <a:pos x="11" y="14"/>
                </a:cxn>
                <a:cxn ang="0">
                  <a:pos x="12" y="6"/>
                </a:cxn>
                <a:cxn ang="0">
                  <a:pos x="11" y="0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2" y="15"/>
                    <a:pt x="11" y="20"/>
                  </a:cubicBezTo>
                  <a:cubicBezTo>
                    <a:pt x="8" y="22"/>
                    <a:pt x="7" y="16"/>
                    <a:pt x="11" y="14"/>
                  </a:cubicBezTo>
                  <a:cubicBezTo>
                    <a:pt x="11" y="14"/>
                    <a:pt x="0" y="13"/>
                    <a:pt x="12" y="6"/>
                  </a:cubicBezTo>
                  <a:cubicBezTo>
                    <a:pt x="12" y="6"/>
                    <a:pt x="1" y="4"/>
                    <a:pt x="11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S1iḑe"/>
            <p:cNvSpPr/>
            <p:nvPr/>
          </p:nvSpPr>
          <p:spPr bwMode="auto">
            <a:xfrm>
              <a:off x="8419635" y="3469966"/>
              <a:ext cx="387548" cy="32970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12" y="26"/>
                </a:cxn>
                <a:cxn ang="0">
                  <a:pos x="28" y="40"/>
                </a:cxn>
                <a:cxn ang="0">
                  <a:pos x="47" y="13"/>
                </a:cxn>
                <a:cxn ang="0">
                  <a:pos x="47" y="0"/>
                </a:cxn>
                <a:cxn ang="0">
                  <a:pos x="9" y="0"/>
                </a:cxn>
                <a:cxn ang="0">
                  <a:pos x="9" y="20"/>
                </a:cxn>
                <a:cxn ang="0">
                  <a:pos x="4" y="13"/>
                </a:cxn>
                <a:cxn ang="0">
                  <a:pos x="9" y="6"/>
                </a:cxn>
                <a:cxn ang="0">
                  <a:pos x="9" y="13"/>
                </a:cxn>
                <a:cxn ang="0">
                  <a:pos x="10" y="20"/>
                </a:cxn>
                <a:cxn ang="0">
                  <a:pos x="9" y="20"/>
                </a:cxn>
              </a:cxnLst>
              <a:rect l="0" t="0" r="r" b="b"/>
              <a:pathLst>
                <a:path w="47" h="40">
                  <a:moveTo>
                    <a:pt x="9" y="0"/>
                  </a:moveTo>
                  <a:cubicBezTo>
                    <a:pt x="4" y="0"/>
                    <a:pt x="0" y="6"/>
                    <a:pt x="0" y="13"/>
                  </a:cubicBezTo>
                  <a:cubicBezTo>
                    <a:pt x="0" y="20"/>
                    <a:pt x="4" y="26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15" y="34"/>
                    <a:pt x="21" y="40"/>
                    <a:pt x="28" y="40"/>
                  </a:cubicBezTo>
                  <a:cubicBezTo>
                    <a:pt x="39" y="40"/>
                    <a:pt x="47" y="28"/>
                    <a:pt x="47" y="13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9" y="0"/>
                  </a:lnTo>
                  <a:close/>
                  <a:moveTo>
                    <a:pt x="9" y="20"/>
                  </a:moveTo>
                  <a:cubicBezTo>
                    <a:pt x="6" y="20"/>
                    <a:pt x="4" y="17"/>
                    <a:pt x="4" y="13"/>
                  </a:cubicBezTo>
                  <a:cubicBezTo>
                    <a:pt x="4" y="9"/>
                    <a:pt x="7" y="6"/>
                    <a:pt x="9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9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ṡḻïḍé"/>
            <p:cNvSpPr/>
            <p:nvPr/>
          </p:nvSpPr>
          <p:spPr bwMode="auto">
            <a:xfrm>
              <a:off x="8386582" y="3560036"/>
              <a:ext cx="132212" cy="7437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7"/>
                </a:cxn>
                <a:cxn ang="0">
                  <a:pos x="9" y="0"/>
                </a:cxn>
              </a:cxnLst>
              <a:rect l="0" t="0" r="r" b="b"/>
              <a:pathLst>
                <a:path w="16" h="9">
                  <a:moveTo>
                    <a:pt x="9" y="0"/>
                  </a:moveTo>
                  <a:cubicBezTo>
                    <a:pt x="8" y="0"/>
                    <a:pt x="0" y="9"/>
                    <a:pt x="8" y="7"/>
                  </a:cubicBezTo>
                  <a:cubicBezTo>
                    <a:pt x="16" y="4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ïŝļîḓè"/>
            <p:cNvSpPr/>
            <p:nvPr/>
          </p:nvSpPr>
          <p:spPr bwMode="auto">
            <a:xfrm>
              <a:off x="7299134" y="2628764"/>
              <a:ext cx="1128764" cy="775096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0" y="94"/>
                </a:cxn>
                <a:cxn ang="0">
                  <a:pos x="137" y="12"/>
                </a:cxn>
                <a:cxn ang="0">
                  <a:pos x="117" y="0"/>
                </a:cxn>
                <a:cxn ang="0">
                  <a:pos x="0" y="71"/>
                </a:cxn>
              </a:cxnLst>
              <a:rect l="0" t="0" r="r" b="b"/>
              <a:pathLst>
                <a:path w="137" h="94">
                  <a:moveTo>
                    <a:pt x="0" y="71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98" y="73"/>
                    <a:pt x="137" y="1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69" y="61"/>
                    <a:pt x="0" y="71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ṩliḑé"/>
            <p:cNvSpPr/>
            <p:nvPr/>
          </p:nvSpPr>
          <p:spPr bwMode="auto">
            <a:xfrm>
              <a:off x="8023824" y="2389955"/>
              <a:ext cx="602393" cy="758569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9"/>
                </a:cxn>
                <a:cxn ang="0">
                  <a:pos x="0" y="12"/>
                </a:cxn>
                <a:cxn ang="0">
                  <a:pos x="20" y="5"/>
                </a:cxn>
                <a:cxn ang="0">
                  <a:pos x="52" y="36"/>
                </a:cxn>
                <a:cxn ang="0">
                  <a:pos x="67" y="83"/>
                </a:cxn>
                <a:cxn ang="0">
                  <a:pos x="57" y="92"/>
                </a:cxn>
                <a:cxn ang="0">
                  <a:pos x="43" y="76"/>
                </a:cxn>
                <a:cxn ang="0">
                  <a:pos x="52" y="67"/>
                </a:cxn>
                <a:cxn ang="0">
                  <a:pos x="24" y="24"/>
                </a:cxn>
              </a:cxnLst>
              <a:rect l="0" t="0" r="r" b="b"/>
              <a:pathLst>
                <a:path w="73" h="92">
                  <a:moveTo>
                    <a:pt x="24" y="24"/>
                  </a:moveTo>
                  <a:cubicBezTo>
                    <a:pt x="24" y="24"/>
                    <a:pt x="16" y="29"/>
                    <a:pt x="14" y="29"/>
                  </a:cubicBezTo>
                  <a:cubicBezTo>
                    <a:pt x="11" y="30"/>
                    <a:pt x="0" y="12"/>
                    <a:pt x="0" y="12"/>
                  </a:cubicBezTo>
                  <a:cubicBezTo>
                    <a:pt x="0" y="12"/>
                    <a:pt x="11" y="0"/>
                    <a:pt x="20" y="5"/>
                  </a:cubicBezTo>
                  <a:cubicBezTo>
                    <a:pt x="28" y="9"/>
                    <a:pt x="43" y="23"/>
                    <a:pt x="52" y="36"/>
                  </a:cubicBezTo>
                  <a:cubicBezTo>
                    <a:pt x="60" y="49"/>
                    <a:pt x="73" y="75"/>
                    <a:pt x="67" y="83"/>
                  </a:cubicBezTo>
                  <a:cubicBezTo>
                    <a:pt x="61" y="91"/>
                    <a:pt x="57" y="92"/>
                    <a:pt x="57" y="92"/>
                  </a:cubicBezTo>
                  <a:cubicBezTo>
                    <a:pt x="57" y="92"/>
                    <a:pt x="43" y="77"/>
                    <a:pt x="43" y="76"/>
                  </a:cubicBezTo>
                  <a:cubicBezTo>
                    <a:pt x="42" y="73"/>
                    <a:pt x="52" y="67"/>
                    <a:pt x="52" y="67"/>
                  </a:cubicBezTo>
                  <a:cubicBezTo>
                    <a:pt x="52" y="67"/>
                    <a:pt x="53" y="49"/>
                    <a:pt x="24" y="24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ṧ1îďê"/>
            <p:cNvSpPr/>
            <p:nvPr/>
          </p:nvSpPr>
          <p:spPr bwMode="auto">
            <a:xfrm>
              <a:off x="8527058" y="3082418"/>
              <a:ext cx="675936" cy="659410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6" y="80"/>
                </a:cxn>
                <a:cxn ang="0">
                  <a:pos x="33" y="3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4" y="31"/>
                </a:cxn>
                <a:cxn ang="0">
                  <a:pos x="78" y="80"/>
                </a:cxn>
              </a:cxnLst>
              <a:rect l="0" t="0" r="r" b="b"/>
              <a:pathLst>
                <a:path w="82" h="80">
                  <a:moveTo>
                    <a:pt x="78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80" y="63"/>
                    <a:pt x="63" y="40"/>
                    <a:pt x="33" y="33"/>
                  </a:cubicBezTo>
                  <a:cubicBezTo>
                    <a:pt x="7" y="27"/>
                    <a:pt x="0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26"/>
                    <a:pt x="34" y="31"/>
                  </a:cubicBezTo>
                  <a:cubicBezTo>
                    <a:pt x="65" y="39"/>
                    <a:pt x="82" y="62"/>
                    <a:pt x="78" y="8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ṧľiďé"/>
            <p:cNvSpPr/>
            <p:nvPr/>
          </p:nvSpPr>
          <p:spPr bwMode="auto">
            <a:xfrm>
              <a:off x="8255196" y="2513904"/>
              <a:ext cx="313179" cy="2801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14" y="9"/>
                </a:cxn>
                <a:cxn ang="0">
                  <a:pos x="19" y="15"/>
                </a:cxn>
                <a:cxn ang="0">
                  <a:pos x="24" y="21"/>
                </a:cxn>
                <a:cxn ang="0">
                  <a:pos x="26" y="25"/>
                </a:cxn>
                <a:cxn ang="0">
                  <a:pos x="28" y="8"/>
                </a:cxn>
                <a:cxn ang="0">
                  <a:pos x="9" y="4"/>
                </a:cxn>
              </a:cxnLst>
              <a:rect l="0" t="0" r="r" b="b"/>
              <a:pathLst>
                <a:path w="38" h="34">
                  <a:moveTo>
                    <a:pt x="9" y="4"/>
                  </a:moveTo>
                  <a:cubicBezTo>
                    <a:pt x="9" y="4"/>
                    <a:pt x="0" y="20"/>
                    <a:pt x="14" y="9"/>
                  </a:cubicBezTo>
                  <a:cubicBezTo>
                    <a:pt x="14" y="9"/>
                    <a:pt x="5" y="26"/>
                    <a:pt x="19" y="15"/>
                  </a:cubicBezTo>
                  <a:cubicBezTo>
                    <a:pt x="19" y="15"/>
                    <a:pt x="11" y="29"/>
                    <a:pt x="24" y="21"/>
                  </a:cubicBezTo>
                  <a:cubicBezTo>
                    <a:pt x="24" y="21"/>
                    <a:pt x="15" y="34"/>
                    <a:pt x="26" y="25"/>
                  </a:cubicBezTo>
                  <a:cubicBezTo>
                    <a:pt x="38" y="17"/>
                    <a:pt x="31" y="11"/>
                    <a:pt x="28" y="8"/>
                  </a:cubicBezTo>
                  <a:cubicBezTo>
                    <a:pt x="23" y="2"/>
                    <a:pt x="12" y="0"/>
                    <a:pt x="9" y="4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ṧlïdé"/>
            <p:cNvSpPr/>
            <p:nvPr/>
          </p:nvSpPr>
          <p:spPr bwMode="auto">
            <a:xfrm>
              <a:off x="7867648" y="1252928"/>
              <a:ext cx="626357" cy="371021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ṩḻiḍê"/>
            <p:cNvSpPr/>
            <p:nvPr/>
          </p:nvSpPr>
          <p:spPr bwMode="auto">
            <a:xfrm>
              <a:off x="8172563" y="1252928"/>
              <a:ext cx="321442" cy="238809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0" y="27"/>
                </a:cxn>
                <a:cxn ang="0">
                  <a:pos x="38" y="0"/>
                </a:cxn>
                <a:cxn ang="0">
                  <a:pos x="39" y="0"/>
                </a:cxn>
                <a:cxn ang="0">
                  <a:pos x="39" y="1"/>
                </a:cxn>
              </a:cxnLst>
              <a:rect l="0" t="0" r="r" b="b"/>
              <a:pathLst>
                <a:path w="39" h="29">
                  <a:moveTo>
                    <a:pt x="39" y="1"/>
                  </a:moveTo>
                  <a:cubicBezTo>
                    <a:pt x="39" y="1"/>
                    <a:pt x="12" y="29"/>
                    <a:pt x="0" y="2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ṡḷíḋê"/>
            <p:cNvSpPr/>
            <p:nvPr/>
          </p:nvSpPr>
          <p:spPr bwMode="auto">
            <a:xfrm>
              <a:off x="7867648" y="1252928"/>
              <a:ext cx="321442" cy="23880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9" y="2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9" h="29">
                  <a:moveTo>
                    <a:pt x="0" y="1"/>
                  </a:moveTo>
                  <a:cubicBezTo>
                    <a:pt x="0" y="1"/>
                    <a:pt x="27" y="29"/>
                    <a:pt x="39" y="2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iSľíḑê"/>
            <p:cNvSpPr/>
            <p:nvPr/>
          </p:nvSpPr>
          <p:spPr bwMode="auto">
            <a:xfrm>
              <a:off x="7867648" y="1252928"/>
              <a:ext cx="626357" cy="222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27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27">
                  <a:moveTo>
                    <a:pt x="0" y="0"/>
                  </a:moveTo>
                  <a:cubicBezTo>
                    <a:pt x="0" y="0"/>
                    <a:pt x="31" y="27"/>
                    <a:pt x="38" y="27"/>
                  </a:cubicBezTo>
                  <a:cubicBezTo>
                    <a:pt x="48" y="27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ṥľïḋé"/>
            <p:cNvSpPr/>
            <p:nvPr/>
          </p:nvSpPr>
          <p:spPr bwMode="auto">
            <a:xfrm>
              <a:off x="7299134" y="1327297"/>
              <a:ext cx="766006" cy="1755121"/>
            </a:xfrm>
            <a:custGeom>
              <a:avLst/>
              <a:gdLst/>
              <a:ahLst/>
              <a:cxnLst>
                <a:cxn ang="0">
                  <a:pos x="69" y="7"/>
                </a:cxn>
                <a:cxn ang="0">
                  <a:pos x="18" y="104"/>
                </a:cxn>
                <a:cxn ang="0">
                  <a:pos x="0" y="178"/>
                </a:cxn>
                <a:cxn ang="0">
                  <a:pos x="0" y="213"/>
                </a:cxn>
                <a:cxn ang="0">
                  <a:pos x="39" y="106"/>
                </a:cxn>
                <a:cxn ang="0">
                  <a:pos x="75" y="24"/>
                </a:cxn>
                <a:cxn ang="0">
                  <a:pos x="80" y="16"/>
                </a:cxn>
                <a:cxn ang="0">
                  <a:pos x="78" y="12"/>
                </a:cxn>
                <a:cxn ang="0">
                  <a:pos x="76" y="8"/>
                </a:cxn>
                <a:cxn ang="0">
                  <a:pos x="69" y="7"/>
                </a:cxn>
              </a:cxnLst>
              <a:rect l="0" t="0" r="r" b="b"/>
              <a:pathLst>
                <a:path w="93" h="213">
                  <a:moveTo>
                    <a:pt x="69" y="7"/>
                  </a:moveTo>
                  <a:cubicBezTo>
                    <a:pt x="69" y="7"/>
                    <a:pt x="15" y="28"/>
                    <a:pt x="18" y="104"/>
                  </a:cubicBezTo>
                  <a:cubicBezTo>
                    <a:pt x="18" y="134"/>
                    <a:pt x="17" y="154"/>
                    <a:pt x="0" y="17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43" y="171"/>
                    <a:pt x="39" y="106"/>
                  </a:cubicBezTo>
                  <a:cubicBezTo>
                    <a:pt x="36" y="52"/>
                    <a:pt x="49" y="39"/>
                    <a:pt x="75" y="24"/>
                  </a:cubicBezTo>
                  <a:cubicBezTo>
                    <a:pt x="75" y="24"/>
                    <a:pt x="93" y="13"/>
                    <a:pt x="80" y="16"/>
                  </a:cubicBezTo>
                  <a:cubicBezTo>
                    <a:pt x="80" y="16"/>
                    <a:pt x="88" y="9"/>
                    <a:pt x="78" y="12"/>
                  </a:cubicBezTo>
                  <a:cubicBezTo>
                    <a:pt x="78" y="12"/>
                    <a:pt x="85" y="4"/>
                    <a:pt x="76" y="8"/>
                  </a:cubicBezTo>
                  <a:cubicBezTo>
                    <a:pt x="76" y="8"/>
                    <a:pt x="84" y="0"/>
                    <a:pt x="69" y="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išḷïdê"/>
            <p:cNvSpPr/>
            <p:nvPr/>
          </p:nvSpPr>
          <p:spPr bwMode="auto">
            <a:xfrm>
              <a:off x="4727601" y="3288173"/>
              <a:ext cx="527197" cy="337968"/>
            </a:xfrm>
            <a:custGeom>
              <a:avLst/>
              <a:gdLst/>
              <a:ahLst/>
              <a:cxnLst>
                <a:cxn ang="0">
                  <a:pos x="64" y="21"/>
                </a:cxn>
                <a:cxn ang="0">
                  <a:pos x="27" y="41"/>
                </a:cxn>
                <a:cxn ang="0">
                  <a:pos x="0" y="41"/>
                </a:cxn>
                <a:cxn ang="0">
                  <a:pos x="64" y="0"/>
                </a:cxn>
                <a:cxn ang="0">
                  <a:pos x="64" y="21"/>
                </a:cxn>
              </a:cxnLst>
              <a:rect l="0" t="0" r="r" b="b"/>
              <a:pathLst>
                <a:path w="64" h="41">
                  <a:moveTo>
                    <a:pt x="64" y="21"/>
                  </a:moveTo>
                  <a:cubicBezTo>
                    <a:pt x="64" y="21"/>
                    <a:pt x="37" y="20"/>
                    <a:pt x="2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1" y="2"/>
                    <a:pt x="64" y="0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ṣlîḑe"/>
            <p:cNvSpPr/>
            <p:nvPr/>
          </p:nvSpPr>
          <p:spPr bwMode="auto">
            <a:xfrm>
              <a:off x="2989007" y="2851872"/>
              <a:ext cx="988288" cy="134278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ṡliďé"/>
            <p:cNvSpPr/>
            <p:nvPr/>
          </p:nvSpPr>
          <p:spPr bwMode="auto">
            <a:xfrm>
              <a:off x="3095604" y="2991522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śļîďê"/>
            <p:cNvSpPr/>
            <p:nvPr/>
          </p:nvSpPr>
          <p:spPr bwMode="auto">
            <a:xfrm>
              <a:off x="3095604" y="30658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Slíḓé"/>
            <p:cNvSpPr/>
            <p:nvPr/>
          </p:nvSpPr>
          <p:spPr bwMode="auto">
            <a:xfrm>
              <a:off x="3095604" y="314026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ŝlidé"/>
            <p:cNvSpPr/>
            <p:nvPr/>
          </p:nvSpPr>
          <p:spPr bwMode="auto">
            <a:xfrm>
              <a:off x="3095604" y="3206367"/>
              <a:ext cx="329705" cy="321441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šlïḋé"/>
            <p:cNvSpPr/>
            <p:nvPr/>
          </p:nvSpPr>
          <p:spPr bwMode="auto">
            <a:xfrm>
              <a:off x="3458361" y="320636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ṩļíḓe"/>
            <p:cNvSpPr/>
            <p:nvPr/>
          </p:nvSpPr>
          <p:spPr bwMode="auto">
            <a:xfrm>
              <a:off x="3458361" y="327164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îšḷîḑê"/>
            <p:cNvSpPr/>
            <p:nvPr/>
          </p:nvSpPr>
          <p:spPr bwMode="auto">
            <a:xfrm>
              <a:off x="3458361" y="333775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iṥ1ïḑe"/>
            <p:cNvSpPr/>
            <p:nvPr/>
          </p:nvSpPr>
          <p:spPr bwMode="auto">
            <a:xfrm>
              <a:off x="3458361" y="341212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ṥḷîḍê"/>
            <p:cNvSpPr/>
            <p:nvPr/>
          </p:nvSpPr>
          <p:spPr bwMode="auto">
            <a:xfrm>
              <a:off x="3458361" y="3486492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ïṩľïde"/>
            <p:cNvSpPr/>
            <p:nvPr/>
          </p:nvSpPr>
          <p:spPr bwMode="auto">
            <a:xfrm>
              <a:off x="3095604" y="3593089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ṩ1iďè"/>
            <p:cNvSpPr/>
            <p:nvPr/>
          </p:nvSpPr>
          <p:spPr bwMode="auto">
            <a:xfrm>
              <a:off x="3095604" y="367572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íšliďê"/>
            <p:cNvSpPr/>
            <p:nvPr/>
          </p:nvSpPr>
          <p:spPr bwMode="auto">
            <a:xfrm>
              <a:off x="3095604" y="37500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ṥ1idé"/>
            <p:cNvSpPr/>
            <p:nvPr/>
          </p:nvSpPr>
          <p:spPr bwMode="auto">
            <a:xfrm>
              <a:off x="3095604" y="3824460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î$liḋé"/>
            <p:cNvSpPr/>
            <p:nvPr/>
          </p:nvSpPr>
          <p:spPr bwMode="auto">
            <a:xfrm>
              <a:off x="3095604" y="3898003"/>
              <a:ext cx="783359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ïş1îḍè"/>
            <p:cNvSpPr/>
            <p:nvPr/>
          </p:nvSpPr>
          <p:spPr bwMode="auto">
            <a:xfrm>
              <a:off x="3095604" y="3972373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ŝḻîḋe"/>
            <p:cNvSpPr/>
            <p:nvPr/>
          </p:nvSpPr>
          <p:spPr bwMode="auto">
            <a:xfrm>
              <a:off x="3532731" y="2439535"/>
              <a:ext cx="1722068" cy="766832"/>
            </a:xfrm>
            <a:custGeom>
              <a:avLst/>
              <a:gdLst/>
              <a:ahLst/>
              <a:cxnLst>
                <a:cxn ang="0">
                  <a:pos x="209" y="72"/>
                </a:cxn>
                <a:cxn ang="0">
                  <a:pos x="12" y="44"/>
                </a:cxn>
                <a:cxn ang="0">
                  <a:pos x="16" y="49"/>
                </a:cxn>
                <a:cxn ang="0">
                  <a:pos x="25" y="53"/>
                </a:cxn>
                <a:cxn ang="0">
                  <a:pos x="32" y="56"/>
                </a:cxn>
                <a:cxn ang="0">
                  <a:pos x="41" y="57"/>
                </a:cxn>
                <a:cxn ang="0">
                  <a:pos x="106" y="59"/>
                </a:cxn>
                <a:cxn ang="0">
                  <a:pos x="209" y="93"/>
                </a:cxn>
                <a:cxn ang="0">
                  <a:pos x="209" y="72"/>
                </a:cxn>
              </a:cxnLst>
              <a:rect l="0" t="0" r="r" b="b"/>
              <a:pathLst>
                <a:path w="209" h="93">
                  <a:moveTo>
                    <a:pt x="209" y="72"/>
                  </a:moveTo>
                  <a:cubicBezTo>
                    <a:pt x="209" y="72"/>
                    <a:pt x="51" y="0"/>
                    <a:pt x="12" y="44"/>
                  </a:cubicBezTo>
                  <a:cubicBezTo>
                    <a:pt x="0" y="57"/>
                    <a:pt x="10" y="58"/>
                    <a:pt x="16" y="49"/>
                  </a:cubicBezTo>
                  <a:cubicBezTo>
                    <a:pt x="16" y="49"/>
                    <a:pt x="11" y="68"/>
                    <a:pt x="25" y="53"/>
                  </a:cubicBezTo>
                  <a:cubicBezTo>
                    <a:pt x="25" y="53"/>
                    <a:pt x="21" y="70"/>
                    <a:pt x="32" y="56"/>
                  </a:cubicBezTo>
                  <a:cubicBezTo>
                    <a:pt x="32" y="56"/>
                    <a:pt x="32" y="69"/>
                    <a:pt x="41" y="57"/>
                  </a:cubicBezTo>
                  <a:cubicBezTo>
                    <a:pt x="50" y="46"/>
                    <a:pt x="97" y="56"/>
                    <a:pt x="106" y="59"/>
                  </a:cubicBezTo>
                  <a:cubicBezTo>
                    <a:pt x="118" y="64"/>
                    <a:pt x="209" y="93"/>
                    <a:pt x="209" y="93"/>
                  </a:cubicBezTo>
                  <a:lnTo>
                    <a:pt x="209" y="72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Sļîḑê"/>
            <p:cNvSpPr/>
            <p:nvPr/>
          </p:nvSpPr>
          <p:spPr bwMode="auto">
            <a:xfrm>
              <a:off x="4258247" y="1211612"/>
              <a:ext cx="81807" cy="7437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9" y="70"/>
                </a:cxn>
                <a:cxn ang="0">
                  <a:pos x="79" y="90"/>
                </a:cxn>
                <a:cxn ang="0">
                  <a:pos x="0" y="20"/>
                </a:cxn>
                <a:cxn ang="0">
                  <a:pos x="19" y="0"/>
                </a:cxn>
              </a:cxnLst>
              <a:rect l="0" t="0" r="r" b="b"/>
              <a:pathLst>
                <a:path w="99" h="90">
                  <a:moveTo>
                    <a:pt x="19" y="0"/>
                  </a:moveTo>
                  <a:lnTo>
                    <a:pt x="99" y="70"/>
                  </a:lnTo>
                  <a:lnTo>
                    <a:pt x="79" y="90"/>
                  </a:lnTo>
                  <a:lnTo>
                    <a:pt x="0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8F6E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ïṡļïḓê"/>
            <p:cNvSpPr/>
            <p:nvPr/>
          </p:nvSpPr>
          <p:spPr bwMode="auto">
            <a:xfrm>
              <a:off x="4273947" y="1195085"/>
              <a:ext cx="82633" cy="74370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8" y="9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5" y="7"/>
                </a:cxn>
              </a:cxnLst>
              <a:rect l="0" t="0" r="r" b="b"/>
              <a:pathLst>
                <a:path w="10" h="9">
                  <a:moveTo>
                    <a:pt x="5" y="7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0" y="7"/>
                    <a:pt x="10" y="3"/>
                    <a:pt x="8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ïṣlïḋê"/>
            <p:cNvSpPr/>
            <p:nvPr/>
          </p:nvSpPr>
          <p:spPr bwMode="auto">
            <a:xfrm>
              <a:off x="3845909" y="1228138"/>
              <a:ext cx="477618" cy="494144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578" y="70"/>
                </a:cxn>
                <a:cxn ang="0">
                  <a:pos x="70" y="598"/>
                </a:cxn>
                <a:cxn ang="0">
                  <a:pos x="0" y="529"/>
                </a:cxn>
                <a:cxn ang="0">
                  <a:pos x="499" y="0"/>
                </a:cxn>
              </a:cxnLst>
              <a:rect l="0" t="0" r="r" b="b"/>
              <a:pathLst>
                <a:path w="578" h="598">
                  <a:moveTo>
                    <a:pt x="499" y="0"/>
                  </a:moveTo>
                  <a:lnTo>
                    <a:pt x="578" y="70"/>
                  </a:lnTo>
                  <a:lnTo>
                    <a:pt x="70" y="598"/>
                  </a:lnTo>
                  <a:lnTo>
                    <a:pt x="0" y="52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E89D8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ïślíḋê"/>
            <p:cNvSpPr/>
            <p:nvPr/>
          </p:nvSpPr>
          <p:spPr bwMode="auto">
            <a:xfrm>
              <a:off x="3887226" y="1269455"/>
              <a:ext cx="436301" cy="452828"/>
            </a:xfrm>
            <a:custGeom>
              <a:avLst/>
              <a:gdLst/>
              <a:ahLst/>
              <a:cxnLst>
                <a:cxn ang="0">
                  <a:pos x="20" y="548"/>
                </a:cxn>
                <a:cxn ang="0">
                  <a:pos x="0" y="528"/>
                </a:cxn>
                <a:cxn ang="0">
                  <a:pos x="508" y="0"/>
                </a:cxn>
                <a:cxn ang="0">
                  <a:pos x="528" y="20"/>
                </a:cxn>
                <a:cxn ang="0">
                  <a:pos x="20" y="548"/>
                </a:cxn>
              </a:cxnLst>
              <a:rect l="0" t="0" r="r" b="b"/>
              <a:pathLst>
                <a:path w="528" h="548">
                  <a:moveTo>
                    <a:pt x="20" y="548"/>
                  </a:moveTo>
                  <a:lnTo>
                    <a:pt x="0" y="528"/>
                  </a:lnTo>
                  <a:lnTo>
                    <a:pt x="508" y="0"/>
                  </a:lnTo>
                  <a:lnTo>
                    <a:pt x="528" y="20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CC6A4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ṣľiḍe"/>
            <p:cNvSpPr/>
            <p:nvPr/>
          </p:nvSpPr>
          <p:spPr bwMode="auto">
            <a:xfrm>
              <a:off x="3862436" y="1244665"/>
              <a:ext cx="444564" cy="461091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538" y="30"/>
                </a:cxn>
                <a:cxn ang="0">
                  <a:pos x="30" y="558"/>
                </a:cxn>
                <a:cxn ang="0">
                  <a:pos x="0" y="528"/>
                </a:cxn>
                <a:cxn ang="0">
                  <a:pos x="498" y="0"/>
                </a:cxn>
              </a:cxnLst>
              <a:rect l="0" t="0" r="r" b="b"/>
              <a:pathLst>
                <a:path w="538" h="558">
                  <a:moveTo>
                    <a:pt x="498" y="0"/>
                  </a:moveTo>
                  <a:lnTo>
                    <a:pt x="538" y="30"/>
                  </a:lnTo>
                  <a:lnTo>
                    <a:pt x="30" y="558"/>
                  </a:lnTo>
                  <a:lnTo>
                    <a:pt x="0" y="528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$lïḋe"/>
            <p:cNvSpPr/>
            <p:nvPr/>
          </p:nvSpPr>
          <p:spPr bwMode="auto">
            <a:xfrm>
              <a:off x="3796330" y="1665265"/>
              <a:ext cx="107423" cy="106596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0" y="109"/>
                </a:cxn>
                <a:cxn ang="0">
                  <a:pos x="20" y="129"/>
                </a:cxn>
                <a:cxn ang="0">
                  <a:pos x="130" y="69"/>
                </a:cxn>
                <a:cxn ang="0">
                  <a:pos x="60" y="0"/>
                </a:cxn>
              </a:cxnLst>
              <a:rect l="0" t="0" r="r" b="b"/>
              <a:pathLst>
                <a:path w="130" h="129">
                  <a:moveTo>
                    <a:pt x="60" y="0"/>
                  </a:moveTo>
                  <a:lnTo>
                    <a:pt x="0" y="109"/>
                  </a:lnTo>
                  <a:lnTo>
                    <a:pt x="20" y="129"/>
                  </a:lnTo>
                  <a:lnTo>
                    <a:pt x="130" y="6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ïşļíḍê"/>
            <p:cNvSpPr/>
            <p:nvPr/>
          </p:nvSpPr>
          <p:spPr bwMode="auto">
            <a:xfrm>
              <a:off x="3804593" y="1680966"/>
              <a:ext cx="82633" cy="9089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100"/>
                </a:cxn>
                <a:cxn ang="0">
                  <a:pos x="0" y="110"/>
                </a:cxn>
                <a:cxn ang="0">
                  <a:pos x="100" y="30"/>
                </a:cxn>
                <a:cxn ang="0">
                  <a:pos x="70" y="0"/>
                </a:cxn>
              </a:cxnLst>
              <a:rect l="0" t="0" r="r" b="b"/>
              <a:pathLst>
                <a:path w="100" h="110">
                  <a:moveTo>
                    <a:pt x="70" y="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100" y="3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š1íďê"/>
            <p:cNvSpPr/>
            <p:nvPr/>
          </p:nvSpPr>
          <p:spPr bwMode="auto">
            <a:xfrm>
              <a:off x="3796330" y="1665265"/>
              <a:ext cx="66106" cy="98333"/>
            </a:xfrm>
            <a:custGeom>
              <a:avLst/>
              <a:gdLst/>
              <a:ahLst/>
              <a:cxnLst>
                <a:cxn ang="0">
                  <a:pos x="10" y="119"/>
                </a:cxn>
                <a:cxn ang="0">
                  <a:pos x="0" y="109"/>
                </a:cxn>
                <a:cxn ang="0">
                  <a:pos x="60" y="0"/>
                </a:cxn>
                <a:cxn ang="0">
                  <a:pos x="80" y="19"/>
                </a:cxn>
                <a:cxn ang="0">
                  <a:pos x="10" y="119"/>
                </a:cxn>
              </a:cxnLst>
              <a:rect l="0" t="0" r="r" b="b"/>
              <a:pathLst>
                <a:path w="80" h="119">
                  <a:moveTo>
                    <a:pt x="10" y="119"/>
                  </a:moveTo>
                  <a:lnTo>
                    <a:pt x="0" y="109"/>
                  </a:lnTo>
                  <a:lnTo>
                    <a:pt x="60" y="0"/>
                  </a:lnTo>
                  <a:lnTo>
                    <a:pt x="80" y="19"/>
                  </a:lnTo>
                  <a:lnTo>
                    <a:pt x="10" y="119"/>
                  </a:lnTo>
                  <a:close/>
                </a:path>
              </a:pathLst>
            </a:custGeom>
            <a:solidFill>
              <a:srgbClr val="FFE8C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ïşļiďê"/>
            <p:cNvSpPr/>
            <p:nvPr/>
          </p:nvSpPr>
          <p:spPr bwMode="auto">
            <a:xfrm>
              <a:off x="3779803" y="1755335"/>
              <a:ext cx="33053" cy="3305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40" y="20"/>
                </a:cxn>
                <a:cxn ang="0">
                  <a:pos x="30" y="20"/>
                </a:cxn>
                <a:cxn ang="0">
                  <a:pos x="30" y="10"/>
                </a:cxn>
                <a:cxn ang="0">
                  <a:pos x="20" y="0"/>
                </a:cxn>
                <a:cxn ang="0">
                  <a:pos x="0" y="40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40" y="20"/>
                  </a:lnTo>
                  <a:lnTo>
                    <a:pt x="30" y="20"/>
                  </a:lnTo>
                  <a:lnTo>
                    <a:pt x="30" y="10"/>
                  </a:lnTo>
                  <a:lnTo>
                    <a:pt x="2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ṣḷîḋê"/>
            <p:cNvSpPr/>
            <p:nvPr/>
          </p:nvSpPr>
          <p:spPr bwMode="auto">
            <a:xfrm>
              <a:off x="3878963" y="1458683"/>
              <a:ext cx="139650" cy="74370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0" y="6"/>
                </a:cxn>
                <a:cxn ang="0">
                  <a:pos x="14" y="6"/>
                </a:cxn>
                <a:cxn ang="0">
                  <a:pos x="17" y="2"/>
                </a:cxn>
              </a:cxnLst>
              <a:rect l="0" t="0" r="r" b="b"/>
              <a:pathLst>
                <a:path w="17" h="9">
                  <a:moveTo>
                    <a:pt x="17" y="2"/>
                  </a:moveTo>
                  <a:cubicBezTo>
                    <a:pt x="17" y="2"/>
                    <a:pt x="0" y="0"/>
                    <a:pt x="0" y="6"/>
                  </a:cubicBezTo>
                  <a:cubicBezTo>
                    <a:pt x="1" y="9"/>
                    <a:pt x="10" y="4"/>
                    <a:pt x="14" y="6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ṧḻíďé"/>
            <p:cNvSpPr/>
            <p:nvPr/>
          </p:nvSpPr>
          <p:spPr bwMode="auto">
            <a:xfrm>
              <a:off x="3870699" y="1433894"/>
              <a:ext cx="1384100" cy="1516311"/>
            </a:xfrm>
            <a:custGeom>
              <a:avLst/>
              <a:gdLst/>
              <a:ahLst/>
              <a:cxnLst>
                <a:cxn ang="0">
                  <a:pos x="100" y="90"/>
                </a:cxn>
                <a:cxn ang="0">
                  <a:pos x="38" y="10"/>
                </a:cxn>
                <a:cxn ang="0">
                  <a:pos x="5" y="13"/>
                </a:cxn>
                <a:cxn ang="0">
                  <a:pos x="9" y="15"/>
                </a:cxn>
                <a:cxn ang="0">
                  <a:pos x="21" y="15"/>
                </a:cxn>
                <a:cxn ang="0">
                  <a:pos x="8" y="23"/>
                </a:cxn>
                <a:cxn ang="0">
                  <a:pos x="29" y="25"/>
                </a:cxn>
                <a:cxn ang="0">
                  <a:pos x="78" y="90"/>
                </a:cxn>
                <a:cxn ang="0">
                  <a:pos x="168" y="184"/>
                </a:cxn>
                <a:cxn ang="0">
                  <a:pos x="168" y="161"/>
                </a:cxn>
                <a:cxn ang="0">
                  <a:pos x="100" y="90"/>
                </a:cxn>
              </a:cxnLst>
              <a:rect l="0" t="0" r="r" b="b"/>
              <a:pathLst>
                <a:path w="168" h="184">
                  <a:moveTo>
                    <a:pt x="100" y="90"/>
                  </a:moveTo>
                  <a:cubicBezTo>
                    <a:pt x="83" y="47"/>
                    <a:pt x="56" y="16"/>
                    <a:pt x="38" y="10"/>
                  </a:cubicBezTo>
                  <a:cubicBezTo>
                    <a:pt x="38" y="10"/>
                    <a:pt x="14" y="0"/>
                    <a:pt x="5" y="13"/>
                  </a:cubicBezTo>
                  <a:cubicBezTo>
                    <a:pt x="0" y="20"/>
                    <a:pt x="4" y="19"/>
                    <a:pt x="9" y="15"/>
                  </a:cubicBezTo>
                  <a:cubicBezTo>
                    <a:pt x="11" y="13"/>
                    <a:pt x="20" y="12"/>
                    <a:pt x="21" y="15"/>
                  </a:cubicBezTo>
                  <a:cubicBezTo>
                    <a:pt x="23" y="20"/>
                    <a:pt x="9" y="20"/>
                    <a:pt x="8" y="23"/>
                  </a:cubicBezTo>
                  <a:cubicBezTo>
                    <a:pt x="8" y="26"/>
                    <a:pt x="22" y="24"/>
                    <a:pt x="29" y="25"/>
                  </a:cubicBezTo>
                  <a:cubicBezTo>
                    <a:pt x="29" y="25"/>
                    <a:pt x="60" y="41"/>
                    <a:pt x="78" y="90"/>
                  </a:cubicBezTo>
                  <a:cubicBezTo>
                    <a:pt x="88" y="116"/>
                    <a:pt x="124" y="166"/>
                    <a:pt x="168" y="184"/>
                  </a:cubicBezTo>
                  <a:cubicBezTo>
                    <a:pt x="168" y="161"/>
                    <a:pt x="168" y="161"/>
                    <a:pt x="168" y="161"/>
                  </a:cubicBezTo>
                  <a:cubicBezTo>
                    <a:pt x="168" y="161"/>
                    <a:pt x="116" y="129"/>
                    <a:pt x="100" y="9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šľiďè"/>
            <p:cNvSpPr/>
            <p:nvPr/>
          </p:nvSpPr>
          <p:spPr bwMode="auto">
            <a:xfrm>
              <a:off x="5815876" y="1920601"/>
              <a:ext cx="947799" cy="1351046"/>
            </a:xfrm>
            <a:prstGeom prst="ellipse">
              <a:avLst/>
            </a:pr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iśḻídè"/>
            <p:cNvSpPr/>
            <p:nvPr/>
          </p:nvSpPr>
          <p:spPr bwMode="auto">
            <a:xfrm>
              <a:off x="5592767" y="1680966"/>
              <a:ext cx="1442769" cy="1228749"/>
            </a:xfrm>
            <a:custGeom>
              <a:avLst/>
              <a:gdLst/>
              <a:ahLst/>
              <a:cxnLst>
                <a:cxn ang="0">
                  <a:pos x="140" y="47"/>
                </a:cxn>
                <a:cxn ang="0">
                  <a:pos x="123" y="22"/>
                </a:cxn>
                <a:cxn ang="0">
                  <a:pos x="57" y="18"/>
                </a:cxn>
                <a:cxn ang="0">
                  <a:pos x="29" y="0"/>
                </a:cxn>
                <a:cxn ang="0">
                  <a:pos x="25" y="46"/>
                </a:cxn>
                <a:cxn ang="0">
                  <a:pos x="33" y="149"/>
                </a:cxn>
                <a:cxn ang="0">
                  <a:pos x="45" y="62"/>
                </a:cxn>
                <a:cxn ang="0">
                  <a:pos x="62" y="65"/>
                </a:cxn>
                <a:cxn ang="0">
                  <a:pos x="71" y="83"/>
                </a:cxn>
                <a:cxn ang="0">
                  <a:pos x="70" y="66"/>
                </a:cxn>
                <a:cxn ang="0">
                  <a:pos x="126" y="65"/>
                </a:cxn>
                <a:cxn ang="0">
                  <a:pos x="136" y="149"/>
                </a:cxn>
                <a:cxn ang="0">
                  <a:pos x="140" y="47"/>
                </a:cxn>
              </a:cxnLst>
              <a:rect l="0" t="0" r="r" b="b"/>
              <a:pathLst>
                <a:path w="175" h="149">
                  <a:moveTo>
                    <a:pt x="140" y="47"/>
                  </a:moveTo>
                  <a:cubicBezTo>
                    <a:pt x="140" y="47"/>
                    <a:pt x="140" y="31"/>
                    <a:pt x="123" y="22"/>
                  </a:cubicBezTo>
                  <a:cubicBezTo>
                    <a:pt x="97" y="8"/>
                    <a:pt x="85" y="25"/>
                    <a:pt x="57" y="18"/>
                  </a:cubicBezTo>
                  <a:cubicBezTo>
                    <a:pt x="38" y="13"/>
                    <a:pt x="29" y="0"/>
                    <a:pt x="29" y="0"/>
                  </a:cubicBezTo>
                  <a:cubicBezTo>
                    <a:pt x="29" y="0"/>
                    <a:pt x="7" y="29"/>
                    <a:pt x="25" y="46"/>
                  </a:cubicBezTo>
                  <a:cubicBezTo>
                    <a:pt x="0" y="89"/>
                    <a:pt x="33" y="149"/>
                    <a:pt x="33" y="149"/>
                  </a:cubicBezTo>
                  <a:cubicBezTo>
                    <a:pt x="21" y="106"/>
                    <a:pt x="45" y="62"/>
                    <a:pt x="45" y="62"/>
                  </a:cubicBezTo>
                  <a:cubicBezTo>
                    <a:pt x="45" y="62"/>
                    <a:pt x="60" y="65"/>
                    <a:pt x="62" y="65"/>
                  </a:cubicBezTo>
                  <a:cubicBezTo>
                    <a:pt x="57" y="76"/>
                    <a:pt x="71" y="83"/>
                    <a:pt x="71" y="83"/>
                  </a:cubicBezTo>
                  <a:cubicBezTo>
                    <a:pt x="67" y="74"/>
                    <a:pt x="68" y="69"/>
                    <a:pt x="70" y="66"/>
                  </a:cubicBezTo>
                  <a:cubicBezTo>
                    <a:pt x="106" y="68"/>
                    <a:pt x="126" y="65"/>
                    <a:pt x="126" y="65"/>
                  </a:cubicBezTo>
                  <a:cubicBezTo>
                    <a:pt x="126" y="65"/>
                    <a:pt x="146" y="103"/>
                    <a:pt x="136" y="149"/>
                  </a:cubicBezTo>
                  <a:cubicBezTo>
                    <a:pt x="136" y="149"/>
                    <a:pt x="175" y="86"/>
                    <a:pt x="140" y="47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şļîdé"/>
            <p:cNvSpPr/>
            <p:nvPr/>
          </p:nvSpPr>
          <p:spPr bwMode="auto">
            <a:xfrm>
              <a:off x="6672777" y="2522168"/>
              <a:ext cx="147913" cy="247072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6" y="29"/>
                </a:cxn>
                <a:cxn ang="0">
                  <a:pos x="2" y="13"/>
                </a:cxn>
                <a:cxn ang="0">
                  <a:pos x="13" y="2"/>
                </a:cxn>
                <a:cxn ang="0">
                  <a:pos x="17" y="17"/>
                </a:cxn>
              </a:cxnLst>
              <a:rect l="0" t="0" r="r" b="b"/>
              <a:pathLst>
                <a:path w="18" h="30">
                  <a:moveTo>
                    <a:pt x="17" y="17"/>
                  </a:moveTo>
                  <a:cubicBezTo>
                    <a:pt x="15" y="25"/>
                    <a:pt x="10" y="30"/>
                    <a:pt x="6" y="29"/>
                  </a:cubicBezTo>
                  <a:cubicBezTo>
                    <a:pt x="2" y="28"/>
                    <a:pt x="0" y="21"/>
                    <a:pt x="2" y="13"/>
                  </a:cubicBezTo>
                  <a:cubicBezTo>
                    <a:pt x="4" y="6"/>
                    <a:pt x="9" y="0"/>
                    <a:pt x="13" y="2"/>
                  </a:cubicBezTo>
                  <a:cubicBezTo>
                    <a:pt x="17" y="3"/>
                    <a:pt x="18" y="10"/>
                    <a:pt x="17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Slídé"/>
            <p:cNvSpPr/>
            <p:nvPr/>
          </p:nvSpPr>
          <p:spPr bwMode="auto">
            <a:xfrm>
              <a:off x="5733243" y="2522168"/>
              <a:ext cx="156176" cy="247072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13" y="29"/>
                </a:cxn>
                <a:cxn ang="0">
                  <a:pos x="17" y="13"/>
                </a:cxn>
                <a:cxn ang="0">
                  <a:pos x="6" y="2"/>
                </a:cxn>
                <a:cxn ang="0">
                  <a:pos x="2" y="17"/>
                </a:cxn>
              </a:cxnLst>
              <a:rect l="0" t="0" r="r" b="b"/>
              <a:pathLst>
                <a:path w="19" h="30">
                  <a:moveTo>
                    <a:pt x="2" y="17"/>
                  </a:moveTo>
                  <a:cubicBezTo>
                    <a:pt x="4" y="25"/>
                    <a:pt x="9" y="30"/>
                    <a:pt x="13" y="29"/>
                  </a:cubicBezTo>
                  <a:cubicBezTo>
                    <a:pt x="17" y="28"/>
                    <a:pt x="19" y="21"/>
                    <a:pt x="17" y="13"/>
                  </a:cubicBezTo>
                  <a:cubicBezTo>
                    <a:pt x="15" y="6"/>
                    <a:pt x="10" y="0"/>
                    <a:pt x="6" y="2"/>
                  </a:cubicBezTo>
                  <a:cubicBezTo>
                    <a:pt x="2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$ļîdé"/>
            <p:cNvSpPr/>
            <p:nvPr/>
          </p:nvSpPr>
          <p:spPr bwMode="auto">
            <a:xfrm>
              <a:off x="6021631" y="2505641"/>
              <a:ext cx="74370" cy="13138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9" y="8"/>
                </a:cxn>
                <a:cxn ang="0">
                  <a:pos x="5" y="0"/>
                </a:cxn>
              </a:cxnLst>
              <a:rect l="0" t="0" r="r" b="b"/>
              <a:pathLst>
                <a:path w="9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7" y="16"/>
                    <a:pt x="9" y="12"/>
                    <a:pt x="9" y="8"/>
                  </a:cubicBezTo>
                  <a:cubicBezTo>
                    <a:pt x="9" y="4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š1îďe"/>
            <p:cNvSpPr/>
            <p:nvPr/>
          </p:nvSpPr>
          <p:spPr bwMode="auto">
            <a:xfrm>
              <a:off x="6474459" y="2505641"/>
              <a:ext cx="66106" cy="13138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4" y="16"/>
                </a:cxn>
                <a:cxn ang="0">
                  <a:pos x="8" y="8"/>
                </a:cxn>
                <a:cxn ang="0">
                  <a:pos x="4" y="0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2"/>
                    <a:pt x="2" y="16"/>
                    <a:pt x="4" y="16"/>
                  </a:cubicBezTo>
                  <a:cubicBezTo>
                    <a:pt x="6" y="16"/>
                    <a:pt x="8" y="12"/>
                    <a:pt x="8" y="8"/>
                  </a:cubicBezTo>
                  <a:cubicBezTo>
                    <a:pt x="8" y="4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íŝḻiḓé"/>
            <p:cNvSpPr/>
            <p:nvPr/>
          </p:nvSpPr>
          <p:spPr bwMode="auto">
            <a:xfrm>
              <a:off x="4126034" y="4137638"/>
              <a:ext cx="4120898" cy="22228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ṡľíďè"/>
            <p:cNvSpPr/>
            <p:nvPr/>
          </p:nvSpPr>
          <p:spPr bwMode="auto">
            <a:xfrm>
              <a:off x="4315264" y="4359921"/>
              <a:ext cx="3774667" cy="1771647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šļíḑê"/>
            <p:cNvSpPr/>
            <p:nvPr/>
          </p:nvSpPr>
          <p:spPr bwMode="auto">
            <a:xfrm>
              <a:off x="4315264" y="4359921"/>
              <a:ext cx="3774667" cy="2140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68" y="0"/>
                </a:cxn>
                <a:cxn ang="0">
                  <a:pos x="4568" y="259"/>
                </a:cxn>
                <a:cxn ang="0">
                  <a:pos x="0" y="0"/>
                </a:cxn>
              </a:cxnLst>
              <a:rect l="0" t="0" r="r" b="b"/>
              <a:pathLst>
                <a:path w="4568" h="259">
                  <a:moveTo>
                    <a:pt x="0" y="0"/>
                  </a:moveTo>
                  <a:lnTo>
                    <a:pt x="4568" y="0"/>
                  </a:lnTo>
                  <a:lnTo>
                    <a:pt x="4568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$ḷîďé"/>
            <p:cNvSpPr/>
            <p:nvPr/>
          </p:nvSpPr>
          <p:spPr bwMode="auto">
            <a:xfrm>
              <a:off x="4422686" y="4013689"/>
              <a:ext cx="1285766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ṥ1íḑè"/>
            <p:cNvSpPr/>
            <p:nvPr/>
          </p:nvSpPr>
          <p:spPr bwMode="auto">
            <a:xfrm>
              <a:off x="4406160" y="3980636"/>
              <a:ext cx="1269240" cy="3305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$1îdè"/>
            <p:cNvSpPr/>
            <p:nvPr/>
          </p:nvSpPr>
          <p:spPr bwMode="auto">
            <a:xfrm>
              <a:off x="4389633" y="3881477"/>
              <a:ext cx="1285766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îṥlîḋé"/>
            <p:cNvSpPr/>
            <p:nvPr/>
          </p:nvSpPr>
          <p:spPr bwMode="auto">
            <a:xfrm>
              <a:off x="4307001" y="3824460"/>
              <a:ext cx="1285766" cy="652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šľiḍè"/>
            <p:cNvSpPr/>
            <p:nvPr/>
          </p:nvSpPr>
          <p:spPr bwMode="auto">
            <a:xfrm>
              <a:off x="4356580" y="4096322"/>
              <a:ext cx="1302293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ïṣliḍé"/>
            <p:cNvSpPr/>
            <p:nvPr/>
          </p:nvSpPr>
          <p:spPr bwMode="auto">
            <a:xfrm>
              <a:off x="4356580" y="4055006"/>
              <a:ext cx="1302293" cy="41316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ŝḻiḑè"/>
            <p:cNvSpPr/>
            <p:nvPr/>
          </p:nvSpPr>
          <p:spPr bwMode="auto">
            <a:xfrm>
              <a:off x="4356580" y="3906267"/>
              <a:ext cx="1285766" cy="74370"/>
            </a:xfrm>
            <a:custGeom>
              <a:avLst/>
              <a:gdLst/>
              <a:ahLst/>
              <a:cxnLst>
                <a:cxn ang="0">
                  <a:pos x="1556" y="0"/>
                </a:cxn>
                <a:cxn ang="0">
                  <a:pos x="0" y="0"/>
                </a:cxn>
                <a:cxn ang="0">
                  <a:pos x="0" y="90"/>
                </a:cxn>
                <a:cxn ang="0">
                  <a:pos x="1556" y="80"/>
                </a:cxn>
                <a:cxn ang="0">
                  <a:pos x="1556" y="0"/>
                </a:cxn>
              </a:cxnLst>
              <a:rect l="0" t="0" r="r" b="b"/>
              <a:pathLst>
                <a:path w="1556" h="90">
                  <a:moveTo>
                    <a:pt x="1556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1556" y="80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ṧḷidé"/>
            <p:cNvSpPr/>
            <p:nvPr/>
          </p:nvSpPr>
          <p:spPr bwMode="auto">
            <a:xfrm>
              <a:off x="4356580" y="3972373"/>
              <a:ext cx="1285766" cy="16527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20"/>
                </a:cxn>
                <a:cxn ang="0">
                  <a:pos x="1556" y="20"/>
                </a:cxn>
                <a:cxn ang="0">
                  <a:pos x="1556" y="0"/>
                </a:cxn>
                <a:cxn ang="0">
                  <a:pos x="0" y="10"/>
                </a:cxn>
              </a:cxnLst>
              <a:rect l="0" t="0" r="r" b="b"/>
              <a:pathLst>
                <a:path w="1556" h="20">
                  <a:moveTo>
                    <a:pt x="0" y="10"/>
                  </a:moveTo>
                  <a:lnTo>
                    <a:pt x="0" y="20"/>
                  </a:lnTo>
                  <a:lnTo>
                    <a:pt x="1556" y="20"/>
                  </a:lnTo>
                  <a:lnTo>
                    <a:pt x="15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CEC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íṧḷíḓe"/>
            <p:cNvSpPr/>
            <p:nvPr/>
          </p:nvSpPr>
          <p:spPr bwMode="auto">
            <a:xfrm>
              <a:off x="4381370" y="3766617"/>
              <a:ext cx="1318820" cy="495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ṣḻiḑê"/>
            <p:cNvSpPr/>
            <p:nvPr/>
          </p:nvSpPr>
          <p:spPr bwMode="auto">
            <a:xfrm>
              <a:off x="4381370" y="3816197"/>
              <a:ext cx="1318820" cy="826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íṩlïḋê"/>
            <p:cNvSpPr/>
            <p:nvPr/>
          </p:nvSpPr>
          <p:spPr bwMode="auto">
            <a:xfrm>
              <a:off x="4340054" y="3626142"/>
              <a:ext cx="1335346" cy="11568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ï$ḻíḋè"/>
            <p:cNvSpPr/>
            <p:nvPr/>
          </p:nvSpPr>
          <p:spPr bwMode="auto">
            <a:xfrm>
              <a:off x="4340054" y="3741828"/>
              <a:ext cx="1335346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îṡ1ïdè"/>
            <p:cNvSpPr/>
            <p:nvPr/>
          </p:nvSpPr>
          <p:spPr bwMode="auto">
            <a:xfrm>
              <a:off x="5254799" y="2670080"/>
              <a:ext cx="2044336" cy="1260976"/>
            </a:xfrm>
            <a:custGeom>
              <a:avLst/>
              <a:gdLst/>
              <a:ahLst/>
              <a:cxnLst>
                <a:cxn ang="0">
                  <a:pos x="248" y="143"/>
                </a:cxn>
                <a:cxn ang="0">
                  <a:pos x="231" y="153"/>
                </a:cxn>
                <a:cxn ang="0">
                  <a:pos x="17" y="153"/>
                </a:cxn>
                <a:cxn ang="0">
                  <a:pos x="0" y="143"/>
                </a:cxn>
                <a:cxn ang="0">
                  <a:pos x="0" y="10"/>
                </a:cxn>
                <a:cxn ang="0">
                  <a:pos x="17" y="0"/>
                </a:cxn>
                <a:cxn ang="0">
                  <a:pos x="231" y="0"/>
                </a:cxn>
                <a:cxn ang="0">
                  <a:pos x="248" y="10"/>
                </a:cxn>
                <a:cxn ang="0">
                  <a:pos x="248" y="143"/>
                </a:cxn>
              </a:cxnLst>
              <a:rect l="0" t="0" r="r" b="b"/>
              <a:pathLst>
                <a:path w="248" h="153">
                  <a:moveTo>
                    <a:pt x="248" y="143"/>
                  </a:moveTo>
                  <a:cubicBezTo>
                    <a:pt x="248" y="149"/>
                    <a:pt x="241" y="153"/>
                    <a:pt x="231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7" y="153"/>
                    <a:pt x="0" y="149"/>
                    <a:pt x="0" y="1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7" y="0"/>
                    <a:pt x="1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8" y="4"/>
                    <a:pt x="248" y="10"/>
                  </a:cubicBezTo>
                  <a:lnTo>
                    <a:pt x="248" y="14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ïşḻîďé"/>
            <p:cNvSpPr/>
            <p:nvPr/>
          </p:nvSpPr>
          <p:spPr bwMode="auto">
            <a:xfrm>
              <a:off x="5815876" y="3271647"/>
              <a:ext cx="881692" cy="865992"/>
            </a:xfrm>
            <a:custGeom>
              <a:avLst/>
              <a:gdLst/>
              <a:ahLst/>
              <a:cxnLst>
                <a:cxn ang="0">
                  <a:pos x="777" y="938"/>
                </a:cxn>
                <a:cxn ang="0">
                  <a:pos x="738" y="0"/>
                </a:cxn>
                <a:cxn ang="0">
                  <a:pos x="329" y="0"/>
                </a:cxn>
                <a:cxn ang="0">
                  <a:pos x="309" y="938"/>
                </a:cxn>
                <a:cxn ang="0">
                  <a:pos x="0" y="938"/>
                </a:cxn>
                <a:cxn ang="0">
                  <a:pos x="0" y="1048"/>
                </a:cxn>
                <a:cxn ang="0">
                  <a:pos x="1067" y="1048"/>
                </a:cxn>
                <a:cxn ang="0">
                  <a:pos x="1057" y="938"/>
                </a:cxn>
                <a:cxn ang="0">
                  <a:pos x="777" y="938"/>
                </a:cxn>
              </a:cxnLst>
              <a:rect l="0" t="0" r="r" b="b"/>
              <a:pathLst>
                <a:path w="1067" h="1048">
                  <a:moveTo>
                    <a:pt x="777" y="938"/>
                  </a:moveTo>
                  <a:lnTo>
                    <a:pt x="738" y="0"/>
                  </a:lnTo>
                  <a:lnTo>
                    <a:pt x="329" y="0"/>
                  </a:lnTo>
                  <a:lnTo>
                    <a:pt x="309" y="938"/>
                  </a:lnTo>
                  <a:lnTo>
                    <a:pt x="0" y="938"/>
                  </a:lnTo>
                  <a:lnTo>
                    <a:pt x="0" y="1048"/>
                  </a:lnTo>
                  <a:lnTo>
                    <a:pt x="1067" y="1048"/>
                  </a:lnTo>
                  <a:lnTo>
                    <a:pt x="1057" y="938"/>
                  </a:lnTo>
                  <a:lnTo>
                    <a:pt x="777" y="9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íŝḻíḑê"/>
            <p:cNvSpPr/>
            <p:nvPr/>
          </p:nvSpPr>
          <p:spPr bwMode="auto">
            <a:xfrm>
              <a:off x="6425706" y="3271647"/>
              <a:ext cx="205756" cy="659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798"/>
                </a:cxn>
                <a:cxn ang="0">
                  <a:pos x="249" y="798"/>
                </a:cxn>
                <a:cxn ang="0">
                  <a:pos x="0" y="0"/>
                </a:cxn>
              </a:cxnLst>
              <a:rect l="0" t="0" r="r" b="b"/>
              <a:pathLst>
                <a:path w="249" h="798">
                  <a:moveTo>
                    <a:pt x="0" y="0"/>
                  </a:moveTo>
                  <a:lnTo>
                    <a:pt x="39" y="798"/>
                  </a:lnTo>
                  <a:lnTo>
                    <a:pt x="249" y="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î$lïḓe"/>
            <p:cNvSpPr/>
            <p:nvPr/>
          </p:nvSpPr>
          <p:spPr bwMode="auto">
            <a:xfrm>
              <a:off x="5815876" y="4121112"/>
              <a:ext cx="881692" cy="16527"/>
            </a:xfrm>
            <a:custGeom>
              <a:avLst/>
              <a:gdLst/>
              <a:ahLst/>
              <a:cxnLst>
                <a:cxn ang="0">
                  <a:pos x="1067" y="0"/>
                </a:cxn>
                <a:cxn ang="0">
                  <a:pos x="0" y="20"/>
                </a:cxn>
                <a:cxn ang="0">
                  <a:pos x="1067" y="20"/>
                </a:cxn>
                <a:cxn ang="0">
                  <a:pos x="1067" y="0"/>
                </a:cxn>
              </a:cxnLst>
              <a:rect l="0" t="0" r="r" b="b"/>
              <a:pathLst>
                <a:path w="1067" h="20">
                  <a:moveTo>
                    <a:pt x="1067" y="0"/>
                  </a:moveTo>
                  <a:lnTo>
                    <a:pt x="0" y="20"/>
                  </a:lnTo>
                  <a:lnTo>
                    <a:pt x="1067" y="20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23221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5013407" y="4364402"/>
            <a:ext cx="24490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认知自我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684454" y="5082026"/>
            <a:ext cx="310699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user print the</a:t>
            </a:r>
            <a:endParaRPr lang="en-US" altLang="zh-CN" sz="11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013407" y="2523934"/>
            <a:ext cx="24490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6b61712-2dad-4eae-b925-febfa6cf99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160180" y="2192186"/>
            <a:ext cx="5157107" cy="4116538"/>
            <a:chOff x="3003550" y="1206675"/>
            <a:chExt cx="6184900" cy="4936950"/>
          </a:xfrm>
        </p:grpSpPr>
        <p:sp>
          <p:nvSpPr>
            <p:cNvPr id="3" name="îş1iḑè"/>
            <p:cNvSpPr/>
            <p:nvPr/>
          </p:nvSpPr>
          <p:spPr bwMode="auto">
            <a:xfrm>
              <a:off x="5464025" y="3698006"/>
              <a:ext cx="299417" cy="374842"/>
            </a:xfrm>
            <a:custGeom>
              <a:avLst/>
              <a:gdLst>
                <a:gd name="T0" fmla="*/ 32 w 159"/>
                <a:gd name="T1" fmla="*/ 26 h 200"/>
                <a:gd name="T2" fmla="*/ 0 w 159"/>
                <a:gd name="T3" fmla="*/ 70 h 200"/>
                <a:gd name="T4" fmla="*/ 146 w 159"/>
                <a:gd name="T5" fmla="*/ 65 h 200"/>
                <a:gd name="T6" fmla="*/ 90 w 159"/>
                <a:gd name="T7" fmla="*/ 53 h 200"/>
                <a:gd name="T8" fmla="*/ 123 w 159"/>
                <a:gd name="T9" fmla="*/ 30 h 200"/>
                <a:gd name="T10" fmla="*/ 116 w 159"/>
                <a:gd name="T11" fmla="*/ 4 h 200"/>
                <a:gd name="T12" fmla="*/ 32 w 159"/>
                <a:gd name="T13" fmla="*/ 2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200">
                  <a:moveTo>
                    <a:pt x="32" y="26"/>
                  </a:moveTo>
                  <a:cubicBezTo>
                    <a:pt x="20" y="44"/>
                    <a:pt x="17" y="49"/>
                    <a:pt x="0" y="70"/>
                  </a:cubicBezTo>
                  <a:cubicBezTo>
                    <a:pt x="44" y="200"/>
                    <a:pt x="159" y="118"/>
                    <a:pt x="146" y="65"/>
                  </a:cubicBezTo>
                  <a:cubicBezTo>
                    <a:pt x="142" y="48"/>
                    <a:pt x="103" y="71"/>
                    <a:pt x="90" y="53"/>
                  </a:cubicBezTo>
                  <a:cubicBezTo>
                    <a:pt x="79" y="39"/>
                    <a:pt x="113" y="34"/>
                    <a:pt x="123" y="30"/>
                  </a:cubicBezTo>
                  <a:cubicBezTo>
                    <a:pt x="132" y="26"/>
                    <a:pt x="132" y="0"/>
                    <a:pt x="116" y="4"/>
                  </a:cubicBezTo>
                  <a:cubicBezTo>
                    <a:pt x="100" y="8"/>
                    <a:pt x="44" y="37"/>
                    <a:pt x="32" y="26"/>
                  </a:cubicBezTo>
                  <a:close/>
                </a:path>
              </a:pathLst>
            </a:custGeom>
            <a:solidFill>
              <a:srgbClr val="EAB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ïşḻiḋê"/>
            <p:cNvSpPr/>
            <p:nvPr/>
          </p:nvSpPr>
          <p:spPr bwMode="auto">
            <a:xfrm>
              <a:off x="5219463" y="3182598"/>
              <a:ext cx="327987" cy="667402"/>
            </a:xfrm>
            <a:custGeom>
              <a:avLst/>
              <a:gdLst>
                <a:gd name="T0" fmla="*/ 17 w 174"/>
                <a:gd name="T1" fmla="*/ 0 h 355"/>
                <a:gd name="T2" fmla="*/ 79 w 174"/>
                <a:gd name="T3" fmla="*/ 10 h 355"/>
                <a:gd name="T4" fmla="*/ 47 w 174"/>
                <a:gd name="T5" fmla="*/ 8 h 355"/>
                <a:gd name="T6" fmla="*/ 77 w 174"/>
                <a:gd name="T7" fmla="*/ 4 h 355"/>
                <a:gd name="T8" fmla="*/ 174 w 174"/>
                <a:gd name="T9" fmla="*/ 301 h 355"/>
                <a:gd name="T10" fmla="*/ 135 w 174"/>
                <a:gd name="T11" fmla="*/ 355 h 355"/>
                <a:gd name="T12" fmla="*/ 7 w 174"/>
                <a:gd name="T13" fmla="*/ 139 h 355"/>
                <a:gd name="T14" fmla="*/ 17 w 174"/>
                <a:gd name="T1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55">
                  <a:moveTo>
                    <a:pt x="17" y="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5" y="13"/>
                    <a:pt x="22" y="227"/>
                    <a:pt x="174" y="301"/>
                  </a:cubicBezTo>
                  <a:cubicBezTo>
                    <a:pt x="135" y="355"/>
                    <a:pt x="135" y="355"/>
                    <a:pt x="135" y="355"/>
                  </a:cubicBezTo>
                  <a:cubicBezTo>
                    <a:pt x="53" y="315"/>
                    <a:pt x="16" y="241"/>
                    <a:pt x="7" y="139"/>
                  </a:cubicBezTo>
                  <a:cubicBezTo>
                    <a:pt x="0" y="65"/>
                    <a:pt x="16" y="3"/>
                    <a:pt x="17" y="0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íślîďé"/>
            <p:cNvSpPr/>
            <p:nvPr/>
          </p:nvSpPr>
          <p:spPr bwMode="auto">
            <a:xfrm>
              <a:off x="6948537" y="3299165"/>
              <a:ext cx="1442229" cy="621690"/>
            </a:xfrm>
            <a:custGeom>
              <a:avLst/>
              <a:gdLst>
                <a:gd name="T0" fmla="*/ 20 w 767"/>
                <a:gd name="T1" fmla="*/ 331 h 331"/>
                <a:gd name="T2" fmla="*/ 0 w 767"/>
                <a:gd name="T3" fmla="*/ 311 h 331"/>
                <a:gd name="T4" fmla="*/ 0 w 767"/>
                <a:gd name="T5" fmla="*/ 20 h 331"/>
                <a:gd name="T6" fmla="*/ 6 w 767"/>
                <a:gd name="T7" fmla="*/ 6 h 331"/>
                <a:gd name="T8" fmla="*/ 20 w 767"/>
                <a:gd name="T9" fmla="*/ 0 h 331"/>
                <a:gd name="T10" fmla="*/ 20 w 767"/>
                <a:gd name="T11" fmla="*/ 0 h 331"/>
                <a:gd name="T12" fmla="*/ 390 w 767"/>
                <a:gd name="T13" fmla="*/ 1 h 331"/>
                <a:gd name="T14" fmla="*/ 395 w 767"/>
                <a:gd name="T15" fmla="*/ 0 h 331"/>
                <a:gd name="T16" fmla="*/ 395 w 767"/>
                <a:gd name="T17" fmla="*/ 0 h 331"/>
                <a:gd name="T18" fmla="*/ 747 w 767"/>
                <a:gd name="T19" fmla="*/ 1 h 331"/>
                <a:gd name="T20" fmla="*/ 767 w 767"/>
                <a:gd name="T21" fmla="*/ 21 h 331"/>
                <a:gd name="T22" fmla="*/ 747 w 767"/>
                <a:gd name="T23" fmla="*/ 41 h 331"/>
                <a:gd name="T24" fmla="*/ 747 w 767"/>
                <a:gd name="T25" fmla="*/ 41 h 331"/>
                <a:gd name="T26" fmla="*/ 747 w 767"/>
                <a:gd name="T27" fmla="*/ 41 h 331"/>
                <a:gd name="T28" fmla="*/ 40 w 767"/>
                <a:gd name="T29" fmla="*/ 40 h 331"/>
                <a:gd name="T30" fmla="*/ 40 w 767"/>
                <a:gd name="T31" fmla="*/ 311 h 331"/>
                <a:gd name="T32" fmla="*/ 20 w 767"/>
                <a:gd name="T33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7" h="331">
                  <a:moveTo>
                    <a:pt x="20" y="331"/>
                  </a:moveTo>
                  <a:cubicBezTo>
                    <a:pt x="9" y="331"/>
                    <a:pt x="0" y="322"/>
                    <a:pt x="0" y="3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9" y="2"/>
                    <a:pt x="15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90" y="1"/>
                    <a:pt x="390" y="1"/>
                    <a:pt x="390" y="1"/>
                  </a:cubicBezTo>
                  <a:cubicBezTo>
                    <a:pt x="391" y="0"/>
                    <a:pt x="393" y="0"/>
                    <a:pt x="395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747" y="1"/>
                    <a:pt x="747" y="1"/>
                    <a:pt x="747" y="1"/>
                  </a:cubicBezTo>
                  <a:cubicBezTo>
                    <a:pt x="758" y="1"/>
                    <a:pt x="767" y="10"/>
                    <a:pt x="767" y="21"/>
                  </a:cubicBezTo>
                  <a:cubicBezTo>
                    <a:pt x="767" y="32"/>
                    <a:pt x="758" y="41"/>
                    <a:pt x="747" y="41"/>
                  </a:cubicBezTo>
                  <a:cubicBezTo>
                    <a:pt x="747" y="41"/>
                    <a:pt x="747" y="41"/>
                    <a:pt x="747" y="41"/>
                  </a:cubicBezTo>
                  <a:cubicBezTo>
                    <a:pt x="747" y="41"/>
                    <a:pt x="747" y="41"/>
                    <a:pt x="747" y="4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11"/>
                    <a:pt x="40" y="311"/>
                    <a:pt x="40" y="311"/>
                  </a:cubicBezTo>
                  <a:cubicBezTo>
                    <a:pt x="40" y="322"/>
                    <a:pt x="31" y="331"/>
                    <a:pt x="20" y="3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ïṧlïḋè"/>
            <p:cNvSpPr/>
            <p:nvPr/>
          </p:nvSpPr>
          <p:spPr bwMode="auto">
            <a:xfrm>
              <a:off x="3003550" y="5513935"/>
              <a:ext cx="1906211" cy="627404"/>
            </a:xfrm>
            <a:custGeom>
              <a:avLst/>
              <a:gdLst>
                <a:gd name="T0" fmla="*/ 622 w 1013"/>
                <a:gd name="T1" fmla="*/ 334 h 334"/>
                <a:gd name="T2" fmla="*/ 20 w 1013"/>
                <a:gd name="T3" fmla="*/ 334 h 334"/>
                <a:gd name="T4" fmla="*/ 0 w 1013"/>
                <a:gd name="T5" fmla="*/ 314 h 334"/>
                <a:gd name="T6" fmla="*/ 20 w 1013"/>
                <a:gd name="T7" fmla="*/ 294 h 334"/>
                <a:gd name="T8" fmla="*/ 598 w 1013"/>
                <a:gd name="T9" fmla="*/ 294 h 334"/>
                <a:gd name="T10" fmla="*/ 598 w 1013"/>
                <a:gd name="T11" fmla="*/ 20 h 334"/>
                <a:gd name="T12" fmla="*/ 618 w 1013"/>
                <a:gd name="T13" fmla="*/ 0 h 334"/>
                <a:gd name="T14" fmla="*/ 993 w 1013"/>
                <a:gd name="T15" fmla="*/ 0 h 334"/>
                <a:gd name="T16" fmla="*/ 1013 w 1013"/>
                <a:gd name="T17" fmla="*/ 20 h 334"/>
                <a:gd name="T18" fmla="*/ 993 w 1013"/>
                <a:gd name="T19" fmla="*/ 40 h 334"/>
                <a:gd name="T20" fmla="*/ 638 w 1013"/>
                <a:gd name="T21" fmla="*/ 40 h 334"/>
                <a:gd name="T22" fmla="*/ 638 w 1013"/>
                <a:gd name="T23" fmla="*/ 301 h 334"/>
                <a:gd name="T24" fmla="*/ 642 w 1013"/>
                <a:gd name="T25" fmla="*/ 314 h 334"/>
                <a:gd name="T26" fmla="*/ 622 w 1013"/>
                <a:gd name="T27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3" h="334">
                  <a:moveTo>
                    <a:pt x="622" y="334"/>
                  </a:moveTo>
                  <a:cubicBezTo>
                    <a:pt x="20" y="334"/>
                    <a:pt x="20" y="334"/>
                    <a:pt x="20" y="334"/>
                  </a:cubicBezTo>
                  <a:cubicBezTo>
                    <a:pt x="9" y="334"/>
                    <a:pt x="0" y="325"/>
                    <a:pt x="0" y="314"/>
                  </a:cubicBezTo>
                  <a:cubicBezTo>
                    <a:pt x="0" y="303"/>
                    <a:pt x="9" y="294"/>
                    <a:pt x="20" y="294"/>
                  </a:cubicBezTo>
                  <a:cubicBezTo>
                    <a:pt x="598" y="294"/>
                    <a:pt x="598" y="294"/>
                    <a:pt x="598" y="294"/>
                  </a:cubicBezTo>
                  <a:cubicBezTo>
                    <a:pt x="598" y="20"/>
                    <a:pt x="598" y="20"/>
                    <a:pt x="598" y="20"/>
                  </a:cubicBezTo>
                  <a:cubicBezTo>
                    <a:pt x="598" y="9"/>
                    <a:pt x="607" y="0"/>
                    <a:pt x="618" y="0"/>
                  </a:cubicBezTo>
                  <a:cubicBezTo>
                    <a:pt x="993" y="0"/>
                    <a:pt x="993" y="0"/>
                    <a:pt x="993" y="0"/>
                  </a:cubicBezTo>
                  <a:cubicBezTo>
                    <a:pt x="1004" y="0"/>
                    <a:pt x="1013" y="9"/>
                    <a:pt x="1013" y="20"/>
                  </a:cubicBezTo>
                  <a:cubicBezTo>
                    <a:pt x="1013" y="31"/>
                    <a:pt x="1004" y="40"/>
                    <a:pt x="993" y="40"/>
                  </a:cubicBezTo>
                  <a:cubicBezTo>
                    <a:pt x="638" y="40"/>
                    <a:pt x="638" y="40"/>
                    <a:pt x="638" y="40"/>
                  </a:cubicBezTo>
                  <a:cubicBezTo>
                    <a:pt x="638" y="301"/>
                    <a:pt x="638" y="301"/>
                    <a:pt x="638" y="301"/>
                  </a:cubicBezTo>
                  <a:cubicBezTo>
                    <a:pt x="641" y="305"/>
                    <a:pt x="642" y="309"/>
                    <a:pt x="642" y="314"/>
                  </a:cubicBezTo>
                  <a:cubicBezTo>
                    <a:pt x="642" y="325"/>
                    <a:pt x="633" y="334"/>
                    <a:pt x="622" y="3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ṥ1iḓê"/>
            <p:cNvSpPr/>
            <p:nvPr/>
          </p:nvSpPr>
          <p:spPr bwMode="auto">
            <a:xfrm>
              <a:off x="4834335" y="4958528"/>
              <a:ext cx="780541" cy="627404"/>
            </a:xfrm>
            <a:custGeom>
              <a:avLst/>
              <a:gdLst>
                <a:gd name="T0" fmla="*/ 20 w 415"/>
                <a:gd name="T1" fmla="*/ 334 h 334"/>
                <a:gd name="T2" fmla="*/ 0 w 415"/>
                <a:gd name="T3" fmla="*/ 314 h 334"/>
                <a:gd name="T4" fmla="*/ 0 w 415"/>
                <a:gd name="T5" fmla="*/ 20 h 334"/>
                <a:gd name="T6" fmla="*/ 20 w 415"/>
                <a:gd name="T7" fmla="*/ 0 h 334"/>
                <a:gd name="T8" fmla="*/ 395 w 415"/>
                <a:gd name="T9" fmla="*/ 0 h 334"/>
                <a:gd name="T10" fmla="*/ 415 w 415"/>
                <a:gd name="T11" fmla="*/ 20 h 334"/>
                <a:gd name="T12" fmla="*/ 395 w 415"/>
                <a:gd name="T13" fmla="*/ 40 h 334"/>
                <a:gd name="T14" fmla="*/ 40 w 415"/>
                <a:gd name="T15" fmla="*/ 40 h 334"/>
                <a:gd name="T16" fmla="*/ 40 w 415"/>
                <a:gd name="T17" fmla="*/ 314 h 334"/>
                <a:gd name="T18" fmla="*/ 20 w 415"/>
                <a:gd name="T19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5" h="334">
                  <a:moveTo>
                    <a:pt x="20" y="334"/>
                  </a:moveTo>
                  <a:cubicBezTo>
                    <a:pt x="9" y="334"/>
                    <a:pt x="0" y="325"/>
                    <a:pt x="0" y="3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406" y="0"/>
                    <a:pt x="415" y="9"/>
                    <a:pt x="415" y="20"/>
                  </a:cubicBezTo>
                  <a:cubicBezTo>
                    <a:pt x="415" y="31"/>
                    <a:pt x="406" y="40"/>
                    <a:pt x="395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14"/>
                    <a:pt x="40" y="314"/>
                    <a:pt x="40" y="314"/>
                  </a:cubicBezTo>
                  <a:cubicBezTo>
                    <a:pt x="40" y="325"/>
                    <a:pt x="31" y="334"/>
                    <a:pt x="20" y="3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śḷïḓê"/>
            <p:cNvSpPr/>
            <p:nvPr/>
          </p:nvSpPr>
          <p:spPr bwMode="auto">
            <a:xfrm>
              <a:off x="5539450" y="4399693"/>
              <a:ext cx="780541" cy="628547"/>
            </a:xfrm>
            <a:custGeom>
              <a:avLst/>
              <a:gdLst>
                <a:gd name="T0" fmla="*/ 20 w 415"/>
                <a:gd name="T1" fmla="*/ 334 h 334"/>
                <a:gd name="T2" fmla="*/ 0 w 415"/>
                <a:gd name="T3" fmla="*/ 314 h 334"/>
                <a:gd name="T4" fmla="*/ 0 w 415"/>
                <a:gd name="T5" fmla="*/ 20 h 334"/>
                <a:gd name="T6" fmla="*/ 20 w 415"/>
                <a:gd name="T7" fmla="*/ 0 h 334"/>
                <a:gd name="T8" fmla="*/ 395 w 415"/>
                <a:gd name="T9" fmla="*/ 0 h 334"/>
                <a:gd name="T10" fmla="*/ 415 w 415"/>
                <a:gd name="T11" fmla="*/ 20 h 334"/>
                <a:gd name="T12" fmla="*/ 395 w 415"/>
                <a:gd name="T13" fmla="*/ 40 h 334"/>
                <a:gd name="T14" fmla="*/ 40 w 415"/>
                <a:gd name="T15" fmla="*/ 40 h 334"/>
                <a:gd name="T16" fmla="*/ 40 w 415"/>
                <a:gd name="T17" fmla="*/ 314 h 334"/>
                <a:gd name="T18" fmla="*/ 20 w 415"/>
                <a:gd name="T19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5" h="334">
                  <a:moveTo>
                    <a:pt x="20" y="334"/>
                  </a:moveTo>
                  <a:cubicBezTo>
                    <a:pt x="9" y="334"/>
                    <a:pt x="0" y="325"/>
                    <a:pt x="0" y="3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406" y="0"/>
                    <a:pt x="415" y="9"/>
                    <a:pt x="415" y="20"/>
                  </a:cubicBezTo>
                  <a:cubicBezTo>
                    <a:pt x="415" y="31"/>
                    <a:pt x="406" y="40"/>
                    <a:pt x="395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14"/>
                    <a:pt x="40" y="314"/>
                    <a:pt x="40" y="314"/>
                  </a:cubicBezTo>
                  <a:cubicBezTo>
                    <a:pt x="40" y="325"/>
                    <a:pt x="31" y="334"/>
                    <a:pt x="20" y="3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şḻîḓè"/>
            <p:cNvSpPr/>
            <p:nvPr/>
          </p:nvSpPr>
          <p:spPr bwMode="auto">
            <a:xfrm>
              <a:off x="6244565" y="3846571"/>
              <a:ext cx="779398" cy="598834"/>
            </a:xfrm>
            <a:custGeom>
              <a:avLst/>
              <a:gdLst>
                <a:gd name="T0" fmla="*/ 20 w 414"/>
                <a:gd name="T1" fmla="*/ 319 h 319"/>
                <a:gd name="T2" fmla="*/ 0 w 414"/>
                <a:gd name="T3" fmla="*/ 299 h 319"/>
                <a:gd name="T4" fmla="*/ 0 w 414"/>
                <a:gd name="T5" fmla="*/ 20 h 319"/>
                <a:gd name="T6" fmla="*/ 20 w 414"/>
                <a:gd name="T7" fmla="*/ 0 h 319"/>
                <a:gd name="T8" fmla="*/ 394 w 414"/>
                <a:gd name="T9" fmla="*/ 0 h 319"/>
                <a:gd name="T10" fmla="*/ 414 w 414"/>
                <a:gd name="T11" fmla="*/ 20 h 319"/>
                <a:gd name="T12" fmla="*/ 394 w 414"/>
                <a:gd name="T13" fmla="*/ 40 h 319"/>
                <a:gd name="T14" fmla="*/ 40 w 414"/>
                <a:gd name="T15" fmla="*/ 40 h 319"/>
                <a:gd name="T16" fmla="*/ 40 w 414"/>
                <a:gd name="T17" fmla="*/ 299 h 319"/>
                <a:gd name="T18" fmla="*/ 20 w 414"/>
                <a:gd name="T1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4" h="319">
                  <a:moveTo>
                    <a:pt x="20" y="319"/>
                  </a:moveTo>
                  <a:cubicBezTo>
                    <a:pt x="9" y="319"/>
                    <a:pt x="0" y="310"/>
                    <a:pt x="0" y="29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5" y="0"/>
                    <a:pt x="414" y="9"/>
                    <a:pt x="414" y="20"/>
                  </a:cubicBezTo>
                  <a:cubicBezTo>
                    <a:pt x="414" y="31"/>
                    <a:pt x="405" y="40"/>
                    <a:pt x="394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40" y="310"/>
                    <a:pt x="31" y="319"/>
                    <a:pt x="20" y="3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ïşḷîḍè"/>
            <p:cNvSpPr/>
            <p:nvPr/>
          </p:nvSpPr>
          <p:spPr bwMode="auto">
            <a:xfrm>
              <a:off x="6957680" y="2632905"/>
              <a:ext cx="545122" cy="534836"/>
            </a:xfrm>
            <a:custGeom>
              <a:avLst/>
              <a:gdLst>
                <a:gd name="T0" fmla="*/ 256 w 290"/>
                <a:gd name="T1" fmla="*/ 162 h 285"/>
                <a:gd name="T2" fmla="*/ 255 w 290"/>
                <a:gd name="T3" fmla="*/ 161 h 285"/>
                <a:gd name="T4" fmla="*/ 256 w 290"/>
                <a:gd name="T5" fmla="*/ 147 h 285"/>
                <a:gd name="T6" fmla="*/ 257 w 290"/>
                <a:gd name="T7" fmla="*/ 146 h 285"/>
                <a:gd name="T8" fmla="*/ 288 w 290"/>
                <a:gd name="T9" fmla="*/ 115 h 285"/>
                <a:gd name="T10" fmla="*/ 279 w 290"/>
                <a:gd name="T11" fmla="*/ 86 h 285"/>
                <a:gd name="T12" fmla="*/ 276 w 290"/>
                <a:gd name="T13" fmla="*/ 83 h 285"/>
                <a:gd name="T14" fmla="*/ 236 w 290"/>
                <a:gd name="T15" fmla="*/ 78 h 285"/>
                <a:gd name="T16" fmla="*/ 235 w 290"/>
                <a:gd name="T17" fmla="*/ 78 h 285"/>
                <a:gd name="T18" fmla="*/ 225 w 290"/>
                <a:gd name="T19" fmla="*/ 67 h 285"/>
                <a:gd name="T20" fmla="*/ 225 w 290"/>
                <a:gd name="T21" fmla="*/ 66 h 285"/>
                <a:gd name="T22" fmla="*/ 225 w 290"/>
                <a:gd name="T23" fmla="*/ 23 h 285"/>
                <a:gd name="T24" fmla="*/ 198 w 290"/>
                <a:gd name="T25" fmla="*/ 8 h 285"/>
                <a:gd name="T26" fmla="*/ 162 w 290"/>
                <a:gd name="T27" fmla="*/ 32 h 285"/>
                <a:gd name="T28" fmla="*/ 161 w 290"/>
                <a:gd name="T29" fmla="*/ 33 h 285"/>
                <a:gd name="T30" fmla="*/ 147 w 290"/>
                <a:gd name="T31" fmla="*/ 32 h 285"/>
                <a:gd name="T32" fmla="*/ 146 w 290"/>
                <a:gd name="T33" fmla="*/ 31 h 285"/>
                <a:gd name="T34" fmla="*/ 119 w 290"/>
                <a:gd name="T35" fmla="*/ 1 h 285"/>
                <a:gd name="T36" fmla="*/ 115 w 290"/>
                <a:gd name="T37" fmla="*/ 0 h 285"/>
                <a:gd name="T38" fmla="*/ 85 w 290"/>
                <a:gd name="T39" fmla="*/ 9 h 285"/>
                <a:gd name="T40" fmla="*/ 78 w 290"/>
                <a:gd name="T41" fmla="*/ 51 h 285"/>
                <a:gd name="T42" fmla="*/ 78 w 290"/>
                <a:gd name="T43" fmla="*/ 52 h 285"/>
                <a:gd name="T44" fmla="*/ 67 w 290"/>
                <a:gd name="T45" fmla="*/ 61 h 285"/>
                <a:gd name="T46" fmla="*/ 66 w 290"/>
                <a:gd name="T47" fmla="*/ 61 h 285"/>
                <a:gd name="T48" fmla="*/ 22 w 290"/>
                <a:gd name="T49" fmla="*/ 61 h 285"/>
                <a:gd name="T50" fmla="*/ 8 w 290"/>
                <a:gd name="T51" fmla="*/ 88 h 285"/>
                <a:gd name="T52" fmla="*/ 33 w 290"/>
                <a:gd name="T53" fmla="*/ 123 h 285"/>
                <a:gd name="T54" fmla="*/ 34 w 290"/>
                <a:gd name="T55" fmla="*/ 124 h 285"/>
                <a:gd name="T56" fmla="*/ 33 w 290"/>
                <a:gd name="T57" fmla="*/ 138 h 285"/>
                <a:gd name="T58" fmla="*/ 32 w 290"/>
                <a:gd name="T59" fmla="*/ 139 h 285"/>
                <a:gd name="T60" fmla="*/ 1 w 290"/>
                <a:gd name="T61" fmla="*/ 169 h 285"/>
                <a:gd name="T62" fmla="*/ 11 w 290"/>
                <a:gd name="T63" fmla="*/ 199 h 285"/>
                <a:gd name="T64" fmla="*/ 13 w 290"/>
                <a:gd name="T65" fmla="*/ 202 h 285"/>
                <a:gd name="T66" fmla="*/ 53 w 290"/>
                <a:gd name="T67" fmla="*/ 206 h 285"/>
                <a:gd name="T68" fmla="*/ 55 w 290"/>
                <a:gd name="T69" fmla="*/ 206 h 285"/>
                <a:gd name="T70" fmla="*/ 64 w 290"/>
                <a:gd name="T71" fmla="*/ 217 h 285"/>
                <a:gd name="T72" fmla="*/ 64 w 290"/>
                <a:gd name="T73" fmla="*/ 219 h 285"/>
                <a:gd name="T74" fmla="*/ 64 w 290"/>
                <a:gd name="T75" fmla="*/ 262 h 285"/>
                <a:gd name="T76" fmla="*/ 92 w 290"/>
                <a:gd name="T77" fmla="*/ 276 h 285"/>
                <a:gd name="T78" fmla="*/ 127 w 290"/>
                <a:gd name="T79" fmla="*/ 252 h 285"/>
                <a:gd name="T80" fmla="*/ 128 w 290"/>
                <a:gd name="T81" fmla="*/ 251 h 285"/>
                <a:gd name="T82" fmla="*/ 142 w 290"/>
                <a:gd name="T83" fmla="*/ 253 h 285"/>
                <a:gd name="T84" fmla="*/ 143 w 290"/>
                <a:gd name="T85" fmla="*/ 254 h 285"/>
                <a:gd name="T86" fmla="*/ 170 w 290"/>
                <a:gd name="T87" fmla="*/ 284 h 285"/>
                <a:gd name="T88" fmla="*/ 174 w 290"/>
                <a:gd name="T89" fmla="*/ 284 h 285"/>
                <a:gd name="T90" fmla="*/ 204 w 290"/>
                <a:gd name="T91" fmla="*/ 276 h 285"/>
                <a:gd name="T92" fmla="*/ 211 w 290"/>
                <a:gd name="T93" fmla="*/ 234 h 285"/>
                <a:gd name="T94" fmla="*/ 211 w 290"/>
                <a:gd name="T95" fmla="*/ 232 h 285"/>
                <a:gd name="T96" fmla="*/ 222 w 290"/>
                <a:gd name="T97" fmla="*/ 223 h 285"/>
                <a:gd name="T98" fmla="*/ 223 w 290"/>
                <a:gd name="T99" fmla="*/ 224 h 285"/>
                <a:gd name="T100" fmla="*/ 267 w 290"/>
                <a:gd name="T101" fmla="*/ 224 h 285"/>
                <a:gd name="T102" fmla="*/ 281 w 290"/>
                <a:gd name="T103" fmla="*/ 197 h 285"/>
                <a:gd name="T104" fmla="*/ 256 w 290"/>
                <a:gd name="T105" fmla="*/ 162 h 285"/>
                <a:gd name="T106" fmla="*/ 122 w 290"/>
                <a:gd name="T107" fmla="*/ 186 h 285"/>
                <a:gd name="T108" fmla="*/ 100 w 290"/>
                <a:gd name="T109" fmla="*/ 119 h 285"/>
                <a:gd name="T110" fmla="*/ 168 w 290"/>
                <a:gd name="T111" fmla="*/ 99 h 285"/>
                <a:gd name="T112" fmla="*/ 189 w 290"/>
                <a:gd name="T113" fmla="*/ 166 h 285"/>
                <a:gd name="T114" fmla="*/ 122 w 290"/>
                <a:gd name="T115" fmla="*/ 186 h 285"/>
                <a:gd name="T116" fmla="*/ 122 w 290"/>
                <a:gd name="T117" fmla="*/ 186 h 285"/>
                <a:gd name="T118" fmla="*/ 122 w 290"/>
                <a:gd name="T119" fmla="*/ 18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" h="285">
                  <a:moveTo>
                    <a:pt x="256" y="162"/>
                  </a:moveTo>
                  <a:cubicBezTo>
                    <a:pt x="255" y="161"/>
                    <a:pt x="255" y="161"/>
                    <a:pt x="255" y="161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90" y="120"/>
                    <a:pt x="289" y="119"/>
                    <a:pt x="288" y="115"/>
                  </a:cubicBezTo>
                  <a:cubicBezTo>
                    <a:pt x="279" y="86"/>
                    <a:pt x="279" y="86"/>
                    <a:pt x="279" y="86"/>
                  </a:cubicBezTo>
                  <a:cubicBezTo>
                    <a:pt x="278" y="85"/>
                    <a:pt x="277" y="84"/>
                    <a:pt x="276" y="83"/>
                  </a:cubicBezTo>
                  <a:cubicBezTo>
                    <a:pt x="275" y="82"/>
                    <a:pt x="271" y="81"/>
                    <a:pt x="236" y="78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30" y="25"/>
                    <a:pt x="228" y="25"/>
                    <a:pt x="225" y="23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4" y="7"/>
                    <a:pt x="193" y="6"/>
                    <a:pt x="162" y="32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31" y="12"/>
                    <a:pt x="122" y="2"/>
                    <a:pt x="119" y="1"/>
                  </a:cubicBezTo>
                  <a:cubicBezTo>
                    <a:pt x="118" y="0"/>
                    <a:pt x="116" y="0"/>
                    <a:pt x="115" y="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2" y="10"/>
                    <a:pt x="80" y="11"/>
                    <a:pt x="78" y="51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25" y="56"/>
                    <a:pt x="24" y="58"/>
                    <a:pt x="22" y="61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6" y="91"/>
                    <a:pt x="5" y="93"/>
                    <a:pt x="33" y="123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0" y="164"/>
                    <a:pt x="0" y="166"/>
                    <a:pt x="1" y="16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200"/>
                    <a:pt x="12" y="201"/>
                    <a:pt x="13" y="202"/>
                  </a:cubicBezTo>
                  <a:cubicBezTo>
                    <a:pt x="14" y="202"/>
                    <a:pt x="18" y="204"/>
                    <a:pt x="53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64" y="217"/>
                    <a:pt x="64" y="217"/>
                    <a:pt x="64" y="217"/>
                  </a:cubicBezTo>
                  <a:cubicBezTo>
                    <a:pt x="64" y="219"/>
                    <a:pt x="64" y="219"/>
                    <a:pt x="64" y="219"/>
                  </a:cubicBezTo>
                  <a:cubicBezTo>
                    <a:pt x="60" y="259"/>
                    <a:pt x="61" y="260"/>
                    <a:pt x="64" y="262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5" y="278"/>
                    <a:pt x="97" y="279"/>
                    <a:pt x="127" y="252"/>
                  </a:cubicBezTo>
                  <a:cubicBezTo>
                    <a:pt x="128" y="251"/>
                    <a:pt x="128" y="251"/>
                    <a:pt x="128" y="251"/>
                  </a:cubicBezTo>
                  <a:cubicBezTo>
                    <a:pt x="142" y="253"/>
                    <a:pt x="142" y="253"/>
                    <a:pt x="142" y="253"/>
                  </a:cubicBezTo>
                  <a:cubicBezTo>
                    <a:pt x="143" y="254"/>
                    <a:pt x="143" y="254"/>
                    <a:pt x="143" y="254"/>
                  </a:cubicBezTo>
                  <a:cubicBezTo>
                    <a:pt x="158" y="272"/>
                    <a:pt x="167" y="282"/>
                    <a:pt x="170" y="284"/>
                  </a:cubicBezTo>
                  <a:cubicBezTo>
                    <a:pt x="171" y="285"/>
                    <a:pt x="173" y="285"/>
                    <a:pt x="174" y="284"/>
                  </a:cubicBezTo>
                  <a:cubicBezTo>
                    <a:pt x="204" y="276"/>
                    <a:pt x="204" y="276"/>
                    <a:pt x="204" y="276"/>
                  </a:cubicBezTo>
                  <a:cubicBezTo>
                    <a:pt x="208" y="275"/>
                    <a:pt x="209" y="274"/>
                    <a:pt x="211" y="234"/>
                  </a:cubicBezTo>
                  <a:cubicBezTo>
                    <a:pt x="211" y="232"/>
                    <a:pt x="211" y="232"/>
                    <a:pt x="211" y="232"/>
                  </a:cubicBezTo>
                  <a:cubicBezTo>
                    <a:pt x="222" y="223"/>
                    <a:pt x="222" y="223"/>
                    <a:pt x="222" y="223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64" y="228"/>
                    <a:pt x="265" y="227"/>
                    <a:pt x="267" y="224"/>
                  </a:cubicBezTo>
                  <a:cubicBezTo>
                    <a:pt x="281" y="197"/>
                    <a:pt x="281" y="197"/>
                    <a:pt x="281" y="197"/>
                  </a:cubicBezTo>
                  <a:cubicBezTo>
                    <a:pt x="283" y="193"/>
                    <a:pt x="284" y="192"/>
                    <a:pt x="256" y="162"/>
                  </a:cubicBezTo>
                  <a:close/>
                  <a:moveTo>
                    <a:pt x="122" y="186"/>
                  </a:moveTo>
                  <a:cubicBezTo>
                    <a:pt x="97" y="173"/>
                    <a:pt x="88" y="143"/>
                    <a:pt x="100" y="119"/>
                  </a:cubicBezTo>
                  <a:cubicBezTo>
                    <a:pt x="113" y="95"/>
                    <a:pt x="143" y="86"/>
                    <a:pt x="168" y="99"/>
                  </a:cubicBezTo>
                  <a:cubicBezTo>
                    <a:pt x="192" y="112"/>
                    <a:pt x="202" y="142"/>
                    <a:pt x="189" y="166"/>
                  </a:cubicBezTo>
                  <a:cubicBezTo>
                    <a:pt x="176" y="190"/>
                    <a:pt x="146" y="199"/>
                    <a:pt x="122" y="186"/>
                  </a:cubicBezTo>
                  <a:close/>
                  <a:moveTo>
                    <a:pt x="122" y="186"/>
                  </a:moveTo>
                  <a:cubicBezTo>
                    <a:pt x="122" y="186"/>
                    <a:pt x="122" y="186"/>
                    <a:pt x="122" y="1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şľiḋê"/>
            <p:cNvSpPr/>
            <p:nvPr/>
          </p:nvSpPr>
          <p:spPr bwMode="auto">
            <a:xfrm>
              <a:off x="7635368" y="2664904"/>
              <a:ext cx="503981" cy="493695"/>
            </a:xfrm>
            <a:custGeom>
              <a:avLst/>
              <a:gdLst>
                <a:gd name="T0" fmla="*/ 239 w 268"/>
                <a:gd name="T1" fmla="*/ 134 h 263"/>
                <a:gd name="T2" fmla="*/ 238 w 268"/>
                <a:gd name="T3" fmla="*/ 133 h 263"/>
                <a:gd name="T4" fmla="*/ 237 w 268"/>
                <a:gd name="T5" fmla="*/ 120 h 263"/>
                <a:gd name="T6" fmla="*/ 238 w 268"/>
                <a:gd name="T7" fmla="*/ 119 h 263"/>
                <a:gd name="T8" fmla="*/ 261 w 268"/>
                <a:gd name="T9" fmla="*/ 87 h 263"/>
                <a:gd name="T10" fmla="*/ 249 w 268"/>
                <a:gd name="T11" fmla="*/ 62 h 263"/>
                <a:gd name="T12" fmla="*/ 246 w 268"/>
                <a:gd name="T13" fmla="*/ 59 h 263"/>
                <a:gd name="T14" fmla="*/ 209 w 268"/>
                <a:gd name="T15" fmla="*/ 61 h 263"/>
                <a:gd name="T16" fmla="*/ 208 w 268"/>
                <a:gd name="T17" fmla="*/ 61 h 263"/>
                <a:gd name="T18" fmla="*/ 198 w 268"/>
                <a:gd name="T19" fmla="*/ 52 h 263"/>
                <a:gd name="T20" fmla="*/ 198 w 268"/>
                <a:gd name="T21" fmla="*/ 51 h 263"/>
                <a:gd name="T22" fmla="*/ 191 w 268"/>
                <a:gd name="T23" fmla="*/ 11 h 263"/>
                <a:gd name="T24" fmla="*/ 164 w 268"/>
                <a:gd name="T25" fmla="*/ 2 h 263"/>
                <a:gd name="T26" fmla="*/ 135 w 268"/>
                <a:gd name="T27" fmla="*/ 29 h 263"/>
                <a:gd name="T28" fmla="*/ 134 w 268"/>
                <a:gd name="T29" fmla="*/ 30 h 263"/>
                <a:gd name="T30" fmla="*/ 121 w 268"/>
                <a:gd name="T31" fmla="*/ 31 h 263"/>
                <a:gd name="T32" fmla="*/ 120 w 268"/>
                <a:gd name="T33" fmla="*/ 30 h 263"/>
                <a:gd name="T34" fmla="*/ 91 w 268"/>
                <a:gd name="T35" fmla="*/ 6 h 263"/>
                <a:gd name="T36" fmla="*/ 88 w 268"/>
                <a:gd name="T37" fmla="*/ 6 h 263"/>
                <a:gd name="T38" fmla="*/ 62 w 268"/>
                <a:gd name="T39" fmla="*/ 18 h 263"/>
                <a:gd name="T40" fmla="*/ 61 w 268"/>
                <a:gd name="T41" fmla="*/ 57 h 263"/>
                <a:gd name="T42" fmla="*/ 61 w 268"/>
                <a:gd name="T43" fmla="*/ 59 h 263"/>
                <a:gd name="T44" fmla="*/ 52 w 268"/>
                <a:gd name="T45" fmla="*/ 68 h 263"/>
                <a:gd name="T46" fmla="*/ 51 w 268"/>
                <a:gd name="T47" fmla="*/ 68 h 263"/>
                <a:gd name="T48" fmla="*/ 11 w 268"/>
                <a:gd name="T49" fmla="*/ 74 h 263"/>
                <a:gd name="T50" fmla="*/ 2 w 268"/>
                <a:gd name="T51" fmla="*/ 101 h 263"/>
                <a:gd name="T52" fmla="*/ 30 w 268"/>
                <a:gd name="T53" fmla="*/ 129 h 263"/>
                <a:gd name="T54" fmla="*/ 31 w 268"/>
                <a:gd name="T55" fmla="*/ 130 h 263"/>
                <a:gd name="T56" fmla="*/ 31 w 268"/>
                <a:gd name="T57" fmla="*/ 143 h 263"/>
                <a:gd name="T58" fmla="*/ 31 w 268"/>
                <a:gd name="T59" fmla="*/ 144 h 263"/>
                <a:gd name="T60" fmla="*/ 7 w 268"/>
                <a:gd name="T61" fmla="*/ 176 h 263"/>
                <a:gd name="T62" fmla="*/ 19 w 268"/>
                <a:gd name="T63" fmla="*/ 202 h 263"/>
                <a:gd name="T64" fmla="*/ 22 w 268"/>
                <a:gd name="T65" fmla="*/ 204 h 263"/>
                <a:gd name="T66" fmla="*/ 59 w 268"/>
                <a:gd name="T67" fmla="*/ 203 h 263"/>
                <a:gd name="T68" fmla="*/ 61 w 268"/>
                <a:gd name="T69" fmla="*/ 203 h 263"/>
                <a:gd name="T70" fmla="*/ 71 w 268"/>
                <a:gd name="T71" fmla="*/ 212 h 263"/>
                <a:gd name="T72" fmla="*/ 71 w 268"/>
                <a:gd name="T73" fmla="*/ 213 h 263"/>
                <a:gd name="T74" fmla="*/ 77 w 268"/>
                <a:gd name="T75" fmla="*/ 252 h 263"/>
                <a:gd name="T76" fmla="*/ 104 w 268"/>
                <a:gd name="T77" fmla="*/ 262 h 263"/>
                <a:gd name="T78" fmla="*/ 133 w 268"/>
                <a:gd name="T79" fmla="*/ 235 h 263"/>
                <a:gd name="T80" fmla="*/ 134 w 268"/>
                <a:gd name="T81" fmla="*/ 234 h 263"/>
                <a:gd name="T82" fmla="*/ 147 w 268"/>
                <a:gd name="T83" fmla="*/ 233 h 263"/>
                <a:gd name="T84" fmla="*/ 148 w 268"/>
                <a:gd name="T85" fmla="*/ 234 h 263"/>
                <a:gd name="T86" fmla="*/ 177 w 268"/>
                <a:gd name="T87" fmla="*/ 258 h 263"/>
                <a:gd name="T88" fmla="*/ 181 w 268"/>
                <a:gd name="T89" fmla="*/ 258 h 263"/>
                <a:gd name="T90" fmla="*/ 207 w 268"/>
                <a:gd name="T91" fmla="*/ 246 h 263"/>
                <a:gd name="T92" fmla="*/ 207 w 268"/>
                <a:gd name="T93" fmla="*/ 206 h 263"/>
                <a:gd name="T94" fmla="*/ 207 w 268"/>
                <a:gd name="T95" fmla="*/ 205 h 263"/>
                <a:gd name="T96" fmla="*/ 216 w 268"/>
                <a:gd name="T97" fmla="*/ 195 h 263"/>
                <a:gd name="T98" fmla="*/ 217 w 268"/>
                <a:gd name="T99" fmla="*/ 195 h 263"/>
                <a:gd name="T100" fmla="*/ 257 w 268"/>
                <a:gd name="T101" fmla="*/ 190 h 263"/>
                <a:gd name="T102" fmla="*/ 267 w 268"/>
                <a:gd name="T103" fmla="*/ 163 h 263"/>
                <a:gd name="T104" fmla="*/ 239 w 268"/>
                <a:gd name="T105" fmla="*/ 134 h 263"/>
                <a:gd name="T106" fmla="*/ 119 w 268"/>
                <a:gd name="T107" fmla="*/ 175 h 263"/>
                <a:gd name="T108" fmla="*/ 90 w 268"/>
                <a:gd name="T109" fmla="*/ 116 h 263"/>
                <a:gd name="T110" fmla="*/ 149 w 268"/>
                <a:gd name="T111" fmla="*/ 89 h 263"/>
                <a:gd name="T112" fmla="*/ 178 w 268"/>
                <a:gd name="T113" fmla="*/ 147 h 263"/>
                <a:gd name="T114" fmla="*/ 119 w 268"/>
                <a:gd name="T115" fmla="*/ 175 h 263"/>
                <a:gd name="T116" fmla="*/ 119 w 268"/>
                <a:gd name="T117" fmla="*/ 175 h 263"/>
                <a:gd name="T118" fmla="*/ 119 w 268"/>
                <a:gd name="T119" fmla="*/ 17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8" h="263">
                  <a:moveTo>
                    <a:pt x="239" y="134"/>
                  </a:moveTo>
                  <a:cubicBezTo>
                    <a:pt x="238" y="133"/>
                    <a:pt x="238" y="133"/>
                    <a:pt x="238" y="133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8" y="119"/>
                    <a:pt x="238" y="119"/>
                    <a:pt x="238" y="119"/>
                  </a:cubicBezTo>
                  <a:cubicBezTo>
                    <a:pt x="264" y="92"/>
                    <a:pt x="263" y="91"/>
                    <a:pt x="261" y="87"/>
                  </a:cubicBezTo>
                  <a:cubicBezTo>
                    <a:pt x="249" y="62"/>
                    <a:pt x="249" y="62"/>
                    <a:pt x="249" y="62"/>
                  </a:cubicBezTo>
                  <a:cubicBezTo>
                    <a:pt x="248" y="61"/>
                    <a:pt x="247" y="60"/>
                    <a:pt x="246" y="59"/>
                  </a:cubicBezTo>
                  <a:cubicBezTo>
                    <a:pt x="245" y="59"/>
                    <a:pt x="242" y="58"/>
                    <a:pt x="209" y="61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6" y="13"/>
                    <a:pt x="195" y="13"/>
                    <a:pt x="191" y="11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1" y="1"/>
                    <a:pt x="159" y="0"/>
                    <a:pt x="135" y="29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04" y="15"/>
                    <a:pt x="94" y="7"/>
                    <a:pt x="91" y="6"/>
                  </a:cubicBezTo>
                  <a:cubicBezTo>
                    <a:pt x="90" y="5"/>
                    <a:pt x="89" y="5"/>
                    <a:pt x="88" y="6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58" y="19"/>
                    <a:pt x="57" y="20"/>
                    <a:pt x="61" y="57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13" y="69"/>
                    <a:pt x="12" y="71"/>
                    <a:pt x="11" y="74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1" y="104"/>
                    <a:pt x="0" y="105"/>
                    <a:pt x="30" y="129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5" y="172"/>
                    <a:pt x="5" y="173"/>
                    <a:pt x="7" y="176"/>
                  </a:cubicBezTo>
                  <a:cubicBezTo>
                    <a:pt x="19" y="202"/>
                    <a:pt x="19" y="202"/>
                    <a:pt x="19" y="202"/>
                  </a:cubicBezTo>
                  <a:cubicBezTo>
                    <a:pt x="20" y="203"/>
                    <a:pt x="21" y="204"/>
                    <a:pt x="22" y="204"/>
                  </a:cubicBezTo>
                  <a:cubicBezTo>
                    <a:pt x="23" y="205"/>
                    <a:pt x="27" y="206"/>
                    <a:pt x="59" y="20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71" y="213"/>
                    <a:pt x="71" y="213"/>
                    <a:pt x="71" y="213"/>
                  </a:cubicBezTo>
                  <a:cubicBezTo>
                    <a:pt x="72" y="251"/>
                    <a:pt x="74" y="251"/>
                    <a:pt x="77" y="252"/>
                  </a:cubicBezTo>
                  <a:cubicBezTo>
                    <a:pt x="104" y="262"/>
                    <a:pt x="104" y="262"/>
                    <a:pt x="104" y="262"/>
                  </a:cubicBezTo>
                  <a:cubicBezTo>
                    <a:pt x="108" y="263"/>
                    <a:pt x="109" y="263"/>
                    <a:pt x="133" y="235"/>
                  </a:cubicBezTo>
                  <a:cubicBezTo>
                    <a:pt x="134" y="234"/>
                    <a:pt x="134" y="234"/>
                    <a:pt x="134" y="234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64" y="249"/>
                    <a:pt x="174" y="257"/>
                    <a:pt x="177" y="258"/>
                  </a:cubicBezTo>
                  <a:cubicBezTo>
                    <a:pt x="178" y="258"/>
                    <a:pt x="180" y="258"/>
                    <a:pt x="181" y="258"/>
                  </a:cubicBezTo>
                  <a:cubicBezTo>
                    <a:pt x="207" y="246"/>
                    <a:pt x="207" y="246"/>
                    <a:pt x="207" y="246"/>
                  </a:cubicBezTo>
                  <a:cubicBezTo>
                    <a:pt x="210" y="244"/>
                    <a:pt x="211" y="244"/>
                    <a:pt x="207" y="206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16" y="195"/>
                    <a:pt x="216" y="195"/>
                    <a:pt x="216" y="195"/>
                  </a:cubicBezTo>
                  <a:cubicBezTo>
                    <a:pt x="217" y="195"/>
                    <a:pt x="217" y="195"/>
                    <a:pt x="217" y="195"/>
                  </a:cubicBezTo>
                  <a:cubicBezTo>
                    <a:pt x="256" y="194"/>
                    <a:pt x="256" y="193"/>
                    <a:pt x="257" y="190"/>
                  </a:cubicBezTo>
                  <a:cubicBezTo>
                    <a:pt x="267" y="163"/>
                    <a:pt x="267" y="163"/>
                    <a:pt x="267" y="163"/>
                  </a:cubicBezTo>
                  <a:cubicBezTo>
                    <a:pt x="268" y="160"/>
                    <a:pt x="268" y="158"/>
                    <a:pt x="239" y="134"/>
                  </a:cubicBezTo>
                  <a:close/>
                  <a:moveTo>
                    <a:pt x="119" y="175"/>
                  </a:moveTo>
                  <a:cubicBezTo>
                    <a:pt x="95" y="166"/>
                    <a:pt x="82" y="140"/>
                    <a:pt x="90" y="116"/>
                  </a:cubicBezTo>
                  <a:cubicBezTo>
                    <a:pt x="99" y="93"/>
                    <a:pt x="125" y="80"/>
                    <a:pt x="149" y="89"/>
                  </a:cubicBezTo>
                  <a:cubicBezTo>
                    <a:pt x="173" y="97"/>
                    <a:pt x="186" y="124"/>
                    <a:pt x="178" y="147"/>
                  </a:cubicBezTo>
                  <a:cubicBezTo>
                    <a:pt x="170" y="171"/>
                    <a:pt x="143" y="183"/>
                    <a:pt x="119" y="175"/>
                  </a:cubicBezTo>
                  <a:close/>
                  <a:moveTo>
                    <a:pt x="119" y="175"/>
                  </a:moveTo>
                  <a:cubicBezTo>
                    <a:pt x="119" y="175"/>
                    <a:pt x="119" y="175"/>
                    <a:pt x="119" y="175"/>
                  </a:cubicBezTo>
                </a:path>
              </a:pathLst>
            </a:cu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íŝḷîďe"/>
            <p:cNvSpPr/>
            <p:nvPr/>
          </p:nvSpPr>
          <p:spPr bwMode="auto">
            <a:xfrm>
              <a:off x="7370236" y="2303775"/>
              <a:ext cx="411412" cy="403413"/>
            </a:xfrm>
            <a:custGeom>
              <a:avLst/>
              <a:gdLst>
                <a:gd name="T0" fmla="*/ 195 w 219"/>
                <a:gd name="T1" fmla="*/ 119 h 215"/>
                <a:gd name="T2" fmla="*/ 195 w 219"/>
                <a:gd name="T3" fmla="*/ 118 h 215"/>
                <a:gd name="T4" fmla="*/ 195 w 219"/>
                <a:gd name="T5" fmla="*/ 107 h 215"/>
                <a:gd name="T6" fmla="*/ 196 w 219"/>
                <a:gd name="T7" fmla="*/ 106 h 215"/>
                <a:gd name="T8" fmla="*/ 218 w 219"/>
                <a:gd name="T9" fmla="*/ 82 h 215"/>
                <a:gd name="T10" fmla="*/ 210 w 219"/>
                <a:gd name="T11" fmla="*/ 60 h 215"/>
                <a:gd name="T12" fmla="*/ 208 w 219"/>
                <a:gd name="T13" fmla="*/ 58 h 215"/>
                <a:gd name="T14" fmla="*/ 177 w 219"/>
                <a:gd name="T15" fmla="*/ 56 h 215"/>
                <a:gd name="T16" fmla="*/ 176 w 219"/>
                <a:gd name="T17" fmla="*/ 56 h 215"/>
                <a:gd name="T18" fmla="*/ 169 w 219"/>
                <a:gd name="T19" fmla="*/ 47 h 215"/>
                <a:gd name="T20" fmla="*/ 169 w 219"/>
                <a:gd name="T21" fmla="*/ 46 h 215"/>
                <a:gd name="T22" fmla="*/ 167 w 219"/>
                <a:gd name="T23" fmla="*/ 14 h 215"/>
                <a:gd name="T24" fmla="*/ 145 w 219"/>
                <a:gd name="T25" fmla="*/ 3 h 215"/>
                <a:gd name="T26" fmla="*/ 119 w 219"/>
                <a:gd name="T27" fmla="*/ 23 h 215"/>
                <a:gd name="T28" fmla="*/ 119 w 219"/>
                <a:gd name="T29" fmla="*/ 24 h 215"/>
                <a:gd name="T30" fmla="*/ 108 w 219"/>
                <a:gd name="T31" fmla="*/ 23 h 215"/>
                <a:gd name="T32" fmla="*/ 107 w 219"/>
                <a:gd name="T33" fmla="*/ 22 h 215"/>
                <a:gd name="T34" fmla="*/ 85 w 219"/>
                <a:gd name="T35" fmla="*/ 0 h 215"/>
                <a:gd name="T36" fmla="*/ 82 w 219"/>
                <a:gd name="T37" fmla="*/ 0 h 215"/>
                <a:gd name="T38" fmla="*/ 60 w 219"/>
                <a:gd name="T39" fmla="*/ 8 h 215"/>
                <a:gd name="T40" fmla="*/ 56 w 219"/>
                <a:gd name="T41" fmla="*/ 40 h 215"/>
                <a:gd name="T42" fmla="*/ 56 w 219"/>
                <a:gd name="T43" fmla="*/ 41 h 215"/>
                <a:gd name="T44" fmla="*/ 48 w 219"/>
                <a:gd name="T45" fmla="*/ 48 h 215"/>
                <a:gd name="T46" fmla="*/ 47 w 219"/>
                <a:gd name="T47" fmla="*/ 48 h 215"/>
                <a:gd name="T48" fmla="*/ 13 w 219"/>
                <a:gd name="T49" fmla="*/ 50 h 215"/>
                <a:gd name="T50" fmla="*/ 3 w 219"/>
                <a:gd name="T51" fmla="*/ 71 h 215"/>
                <a:gd name="T52" fmla="*/ 24 w 219"/>
                <a:gd name="T53" fmla="*/ 97 h 215"/>
                <a:gd name="T54" fmla="*/ 25 w 219"/>
                <a:gd name="T55" fmla="*/ 97 h 215"/>
                <a:gd name="T56" fmla="*/ 24 w 219"/>
                <a:gd name="T57" fmla="*/ 108 h 215"/>
                <a:gd name="T58" fmla="*/ 23 w 219"/>
                <a:gd name="T59" fmla="*/ 109 h 215"/>
                <a:gd name="T60" fmla="*/ 1 w 219"/>
                <a:gd name="T61" fmla="*/ 133 h 215"/>
                <a:gd name="T62" fmla="*/ 9 w 219"/>
                <a:gd name="T63" fmla="*/ 155 h 215"/>
                <a:gd name="T64" fmla="*/ 11 w 219"/>
                <a:gd name="T65" fmla="*/ 157 h 215"/>
                <a:gd name="T66" fmla="*/ 42 w 219"/>
                <a:gd name="T67" fmla="*/ 160 h 215"/>
                <a:gd name="T68" fmla="*/ 43 w 219"/>
                <a:gd name="T69" fmla="*/ 160 h 215"/>
                <a:gd name="T70" fmla="*/ 51 w 219"/>
                <a:gd name="T71" fmla="*/ 168 h 215"/>
                <a:gd name="T72" fmla="*/ 50 w 219"/>
                <a:gd name="T73" fmla="*/ 169 h 215"/>
                <a:gd name="T74" fmla="*/ 52 w 219"/>
                <a:gd name="T75" fmla="*/ 202 h 215"/>
                <a:gd name="T76" fmla="*/ 74 w 219"/>
                <a:gd name="T77" fmla="*/ 212 h 215"/>
                <a:gd name="T78" fmla="*/ 100 w 219"/>
                <a:gd name="T79" fmla="*/ 192 h 215"/>
                <a:gd name="T80" fmla="*/ 101 w 219"/>
                <a:gd name="T81" fmla="*/ 191 h 215"/>
                <a:gd name="T82" fmla="*/ 111 w 219"/>
                <a:gd name="T83" fmla="*/ 192 h 215"/>
                <a:gd name="T84" fmla="*/ 112 w 219"/>
                <a:gd name="T85" fmla="*/ 193 h 215"/>
                <a:gd name="T86" fmla="*/ 134 w 219"/>
                <a:gd name="T87" fmla="*/ 215 h 215"/>
                <a:gd name="T88" fmla="*/ 137 w 219"/>
                <a:gd name="T89" fmla="*/ 215 h 215"/>
                <a:gd name="T90" fmla="*/ 159 w 219"/>
                <a:gd name="T91" fmla="*/ 207 h 215"/>
                <a:gd name="T92" fmla="*/ 163 w 219"/>
                <a:gd name="T93" fmla="*/ 175 h 215"/>
                <a:gd name="T94" fmla="*/ 163 w 219"/>
                <a:gd name="T95" fmla="*/ 174 h 215"/>
                <a:gd name="T96" fmla="*/ 171 w 219"/>
                <a:gd name="T97" fmla="*/ 167 h 215"/>
                <a:gd name="T98" fmla="*/ 172 w 219"/>
                <a:gd name="T99" fmla="*/ 167 h 215"/>
                <a:gd name="T100" fmla="*/ 206 w 219"/>
                <a:gd name="T101" fmla="*/ 166 h 215"/>
                <a:gd name="T102" fmla="*/ 216 w 219"/>
                <a:gd name="T103" fmla="*/ 145 h 215"/>
                <a:gd name="T104" fmla="*/ 195 w 219"/>
                <a:gd name="T105" fmla="*/ 119 h 215"/>
                <a:gd name="T106" fmla="*/ 93 w 219"/>
                <a:gd name="T107" fmla="*/ 142 h 215"/>
                <a:gd name="T108" fmla="*/ 75 w 219"/>
                <a:gd name="T109" fmla="*/ 91 h 215"/>
                <a:gd name="T110" fmla="*/ 126 w 219"/>
                <a:gd name="T111" fmla="*/ 74 h 215"/>
                <a:gd name="T112" fmla="*/ 144 w 219"/>
                <a:gd name="T113" fmla="*/ 124 h 215"/>
                <a:gd name="T114" fmla="*/ 93 w 219"/>
                <a:gd name="T115" fmla="*/ 142 h 215"/>
                <a:gd name="T116" fmla="*/ 93 w 219"/>
                <a:gd name="T117" fmla="*/ 142 h 215"/>
                <a:gd name="T118" fmla="*/ 93 w 219"/>
                <a:gd name="T119" fmla="*/ 14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15">
                  <a:moveTo>
                    <a:pt x="195" y="119"/>
                  </a:moveTo>
                  <a:cubicBezTo>
                    <a:pt x="195" y="118"/>
                    <a:pt x="195" y="118"/>
                    <a:pt x="195" y="118"/>
                  </a:cubicBezTo>
                  <a:cubicBezTo>
                    <a:pt x="195" y="107"/>
                    <a:pt x="195" y="107"/>
                    <a:pt x="195" y="107"/>
                  </a:cubicBezTo>
                  <a:cubicBezTo>
                    <a:pt x="196" y="106"/>
                    <a:pt x="196" y="106"/>
                    <a:pt x="196" y="106"/>
                  </a:cubicBezTo>
                  <a:cubicBezTo>
                    <a:pt x="219" y="86"/>
                    <a:pt x="219" y="85"/>
                    <a:pt x="218" y="82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59"/>
                    <a:pt x="209" y="58"/>
                    <a:pt x="208" y="58"/>
                  </a:cubicBezTo>
                  <a:cubicBezTo>
                    <a:pt x="207" y="57"/>
                    <a:pt x="204" y="56"/>
                    <a:pt x="177" y="56"/>
                  </a:cubicBezTo>
                  <a:cubicBezTo>
                    <a:pt x="176" y="56"/>
                    <a:pt x="176" y="56"/>
                    <a:pt x="176" y="56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70" y="15"/>
                    <a:pt x="169" y="15"/>
                    <a:pt x="167" y="1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3" y="2"/>
                    <a:pt x="142" y="2"/>
                    <a:pt x="119" y="23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95" y="9"/>
                    <a:pt x="88" y="1"/>
                    <a:pt x="85" y="0"/>
                  </a:cubicBezTo>
                  <a:cubicBezTo>
                    <a:pt x="84" y="0"/>
                    <a:pt x="83" y="0"/>
                    <a:pt x="82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7" y="9"/>
                    <a:pt x="56" y="9"/>
                    <a:pt x="56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15" y="46"/>
                    <a:pt x="15" y="47"/>
                    <a:pt x="13" y="50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3"/>
                    <a:pt x="2" y="74"/>
                    <a:pt x="24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0" y="129"/>
                    <a:pt x="0" y="130"/>
                    <a:pt x="1" y="133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10" y="156"/>
                    <a:pt x="10" y="157"/>
                    <a:pt x="11" y="157"/>
                  </a:cubicBezTo>
                  <a:cubicBezTo>
                    <a:pt x="12" y="158"/>
                    <a:pt x="15" y="159"/>
                    <a:pt x="42" y="160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49" y="200"/>
                    <a:pt x="50" y="200"/>
                    <a:pt x="52" y="202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6" y="213"/>
                    <a:pt x="78" y="214"/>
                    <a:pt x="100" y="192"/>
                  </a:cubicBezTo>
                  <a:cubicBezTo>
                    <a:pt x="101" y="191"/>
                    <a:pt x="101" y="191"/>
                    <a:pt x="101" y="191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3"/>
                    <a:pt x="112" y="193"/>
                    <a:pt x="112" y="193"/>
                  </a:cubicBezTo>
                  <a:cubicBezTo>
                    <a:pt x="124" y="206"/>
                    <a:pt x="132" y="214"/>
                    <a:pt x="134" y="215"/>
                  </a:cubicBezTo>
                  <a:cubicBezTo>
                    <a:pt x="135" y="215"/>
                    <a:pt x="136" y="215"/>
                    <a:pt x="137" y="215"/>
                  </a:cubicBezTo>
                  <a:cubicBezTo>
                    <a:pt x="159" y="207"/>
                    <a:pt x="159" y="207"/>
                    <a:pt x="159" y="207"/>
                  </a:cubicBezTo>
                  <a:cubicBezTo>
                    <a:pt x="162" y="206"/>
                    <a:pt x="163" y="206"/>
                    <a:pt x="163" y="175"/>
                  </a:cubicBezTo>
                  <a:cubicBezTo>
                    <a:pt x="163" y="174"/>
                    <a:pt x="163" y="174"/>
                    <a:pt x="163" y="174"/>
                  </a:cubicBezTo>
                  <a:cubicBezTo>
                    <a:pt x="171" y="167"/>
                    <a:pt x="171" y="167"/>
                    <a:pt x="171" y="167"/>
                  </a:cubicBezTo>
                  <a:cubicBezTo>
                    <a:pt x="172" y="167"/>
                    <a:pt x="172" y="167"/>
                    <a:pt x="172" y="167"/>
                  </a:cubicBezTo>
                  <a:cubicBezTo>
                    <a:pt x="204" y="169"/>
                    <a:pt x="204" y="168"/>
                    <a:pt x="206" y="166"/>
                  </a:cubicBezTo>
                  <a:cubicBezTo>
                    <a:pt x="216" y="145"/>
                    <a:pt x="216" y="145"/>
                    <a:pt x="216" y="145"/>
                  </a:cubicBezTo>
                  <a:cubicBezTo>
                    <a:pt x="217" y="142"/>
                    <a:pt x="218" y="141"/>
                    <a:pt x="195" y="119"/>
                  </a:cubicBezTo>
                  <a:close/>
                  <a:moveTo>
                    <a:pt x="93" y="142"/>
                  </a:moveTo>
                  <a:cubicBezTo>
                    <a:pt x="74" y="132"/>
                    <a:pt x="66" y="110"/>
                    <a:pt x="75" y="91"/>
                  </a:cubicBezTo>
                  <a:cubicBezTo>
                    <a:pt x="84" y="72"/>
                    <a:pt x="107" y="64"/>
                    <a:pt x="126" y="74"/>
                  </a:cubicBezTo>
                  <a:cubicBezTo>
                    <a:pt x="145" y="83"/>
                    <a:pt x="153" y="105"/>
                    <a:pt x="144" y="124"/>
                  </a:cubicBezTo>
                  <a:cubicBezTo>
                    <a:pt x="135" y="143"/>
                    <a:pt x="113" y="151"/>
                    <a:pt x="93" y="142"/>
                  </a:cubicBezTo>
                  <a:close/>
                  <a:moveTo>
                    <a:pt x="93" y="142"/>
                  </a:moveTo>
                  <a:cubicBezTo>
                    <a:pt x="93" y="142"/>
                    <a:pt x="93" y="142"/>
                    <a:pt x="93" y="142"/>
                  </a:cubicBezTo>
                </a:path>
              </a:pathLst>
            </a:custGeom>
            <a:solidFill>
              <a:srgbClr val="EC6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ṥliďê"/>
            <p:cNvSpPr/>
            <p:nvPr/>
          </p:nvSpPr>
          <p:spPr bwMode="auto">
            <a:xfrm>
              <a:off x="8326769" y="2384915"/>
              <a:ext cx="273132" cy="350844"/>
            </a:xfrm>
            <a:custGeom>
              <a:avLst/>
              <a:gdLst>
                <a:gd name="T0" fmla="*/ 133 w 145"/>
                <a:gd name="T1" fmla="*/ 85 h 187"/>
                <a:gd name="T2" fmla="*/ 96 w 145"/>
                <a:gd name="T3" fmla="*/ 64 h 187"/>
                <a:gd name="T4" fmla="*/ 99 w 145"/>
                <a:gd name="T5" fmla="*/ 58 h 187"/>
                <a:gd name="T6" fmla="*/ 105 w 145"/>
                <a:gd name="T7" fmla="*/ 44 h 187"/>
                <a:gd name="T8" fmla="*/ 101 w 145"/>
                <a:gd name="T9" fmla="*/ 38 h 187"/>
                <a:gd name="T10" fmla="*/ 94 w 145"/>
                <a:gd name="T11" fmla="*/ 38 h 187"/>
                <a:gd name="T12" fmla="*/ 88 w 145"/>
                <a:gd name="T13" fmla="*/ 45 h 187"/>
                <a:gd name="T14" fmla="*/ 85 w 145"/>
                <a:gd name="T15" fmla="*/ 59 h 187"/>
                <a:gd name="T16" fmla="*/ 98 w 145"/>
                <a:gd name="T17" fmla="*/ 84 h 187"/>
                <a:gd name="T18" fmla="*/ 110 w 145"/>
                <a:gd name="T19" fmla="*/ 108 h 187"/>
                <a:gd name="T20" fmla="*/ 112 w 145"/>
                <a:gd name="T21" fmla="*/ 125 h 187"/>
                <a:gd name="T22" fmla="*/ 104 w 145"/>
                <a:gd name="T23" fmla="*/ 148 h 187"/>
                <a:gd name="T24" fmla="*/ 78 w 145"/>
                <a:gd name="T25" fmla="*/ 174 h 187"/>
                <a:gd name="T26" fmla="*/ 41 w 145"/>
                <a:gd name="T27" fmla="*/ 173 h 187"/>
                <a:gd name="T28" fmla="*/ 33 w 145"/>
                <a:gd name="T29" fmla="*/ 187 h 187"/>
                <a:gd name="T30" fmla="*/ 16 w 145"/>
                <a:gd name="T31" fmla="*/ 178 h 187"/>
                <a:gd name="T32" fmla="*/ 24 w 145"/>
                <a:gd name="T33" fmla="*/ 163 h 187"/>
                <a:gd name="T34" fmla="*/ 4 w 145"/>
                <a:gd name="T35" fmla="*/ 137 h 187"/>
                <a:gd name="T36" fmla="*/ 12 w 145"/>
                <a:gd name="T37" fmla="*/ 96 h 187"/>
                <a:gd name="T38" fmla="*/ 16 w 145"/>
                <a:gd name="T39" fmla="*/ 89 h 187"/>
                <a:gd name="T40" fmla="*/ 53 w 145"/>
                <a:gd name="T41" fmla="*/ 109 h 187"/>
                <a:gd name="T42" fmla="*/ 48 w 145"/>
                <a:gd name="T43" fmla="*/ 118 h 187"/>
                <a:gd name="T44" fmla="*/ 39 w 145"/>
                <a:gd name="T45" fmla="*/ 138 h 187"/>
                <a:gd name="T46" fmla="*/ 43 w 145"/>
                <a:gd name="T47" fmla="*/ 144 h 187"/>
                <a:gd name="T48" fmla="*/ 50 w 145"/>
                <a:gd name="T49" fmla="*/ 145 h 187"/>
                <a:gd name="T50" fmla="*/ 56 w 145"/>
                <a:gd name="T51" fmla="*/ 138 h 187"/>
                <a:gd name="T52" fmla="*/ 64 w 145"/>
                <a:gd name="T53" fmla="*/ 119 h 187"/>
                <a:gd name="T54" fmla="*/ 58 w 145"/>
                <a:gd name="T55" fmla="*/ 101 h 187"/>
                <a:gd name="T56" fmla="*/ 44 w 145"/>
                <a:gd name="T57" fmla="*/ 73 h 187"/>
                <a:gd name="T58" fmla="*/ 41 w 145"/>
                <a:gd name="T59" fmla="*/ 53 h 187"/>
                <a:gd name="T60" fmla="*/ 47 w 145"/>
                <a:gd name="T61" fmla="*/ 29 h 187"/>
                <a:gd name="T62" fmla="*/ 71 w 145"/>
                <a:gd name="T63" fmla="*/ 8 h 187"/>
                <a:gd name="T64" fmla="*/ 106 w 145"/>
                <a:gd name="T65" fmla="*/ 12 h 187"/>
                <a:gd name="T66" fmla="*/ 113 w 145"/>
                <a:gd name="T67" fmla="*/ 0 h 187"/>
                <a:gd name="T68" fmla="*/ 130 w 145"/>
                <a:gd name="T69" fmla="*/ 9 h 187"/>
                <a:gd name="T70" fmla="*/ 123 w 145"/>
                <a:gd name="T71" fmla="*/ 21 h 187"/>
                <a:gd name="T72" fmla="*/ 143 w 145"/>
                <a:gd name="T73" fmla="*/ 47 h 187"/>
                <a:gd name="T74" fmla="*/ 137 w 145"/>
                <a:gd name="T75" fmla="*/ 78 h 187"/>
                <a:gd name="T76" fmla="*/ 133 w 145"/>
                <a:gd name="T77" fmla="*/ 8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5" h="187">
                  <a:moveTo>
                    <a:pt x="133" y="85"/>
                  </a:moveTo>
                  <a:cubicBezTo>
                    <a:pt x="96" y="64"/>
                    <a:pt x="96" y="64"/>
                    <a:pt x="96" y="64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103" y="51"/>
                    <a:pt x="105" y="47"/>
                    <a:pt x="105" y="44"/>
                  </a:cubicBezTo>
                  <a:cubicBezTo>
                    <a:pt x="105" y="42"/>
                    <a:pt x="104" y="40"/>
                    <a:pt x="101" y="38"/>
                  </a:cubicBezTo>
                  <a:cubicBezTo>
                    <a:pt x="99" y="37"/>
                    <a:pt x="97" y="37"/>
                    <a:pt x="94" y="38"/>
                  </a:cubicBezTo>
                  <a:cubicBezTo>
                    <a:pt x="92" y="39"/>
                    <a:pt x="90" y="42"/>
                    <a:pt x="88" y="45"/>
                  </a:cubicBezTo>
                  <a:cubicBezTo>
                    <a:pt x="85" y="51"/>
                    <a:pt x="84" y="56"/>
                    <a:pt x="85" y="59"/>
                  </a:cubicBezTo>
                  <a:cubicBezTo>
                    <a:pt x="86" y="63"/>
                    <a:pt x="91" y="71"/>
                    <a:pt x="98" y="84"/>
                  </a:cubicBezTo>
                  <a:cubicBezTo>
                    <a:pt x="104" y="95"/>
                    <a:pt x="108" y="103"/>
                    <a:pt x="110" y="108"/>
                  </a:cubicBezTo>
                  <a:cubicBezTo>
                    <a:pt x="112" y="113"/>
                    <a:pt x="113" y="119"/>
                    <a:pt x="112" y="125"/>
                  </a:cubicBezTo>
                  <a:cubicBezTo>
                    <a:pt x="111" y="132"/>
                    <a:pt x="109" y="140"/>
                    <a:pt x="104" y="148"/>
                  </a:cubicBezTo>
                  <a:cubicBezTo>
                    <a:pt x="97" y="162"/>
                    <a:pt x="88" y="170"/>
                    <a:pt x="78" y="174"/>
                  </a:cubicBezTo>
                  <a:cubicBezTo>
                    <a:pt x="67" y="179"/>
                    <a:pt x="55" y="178"/>
                    <a:pt x="41" y="173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15" y="157"/>
                    <a:pt x="8" y="148"/>
                    <a:pt x="4" y="137"/>
                  </a:cubicBezTo>
                  <a:cubicBezTo>
                    <a:pt x="0" y="126"/>
                    <a:pt x="3" y="113"/>
                    <a:pt x="12" y="96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3" y="128"/>
                    <a:pt x="40" y="135"/>
                    <a:pt x="39" y="138"/>
                  </a:cubicBezTo>
                  <a:cubicBezTo>
                    <a:pt x="39" y="141"/>
                    <a:pt x="40" y="143"/>
                    <a:pt x="43" y="144"/>
                  </a:cubicBezTo>
                  <a:cubicBezTo>
                    <a:pt x="45" y="146"/>
                    <a:pt x="48" y="146"/>
                    <a:pt x="50" y="145"/>
                  </a:cubicBezTo>
                  <a:cubicBezTo>
                    <a:pt x="52" y="144"/>
                    <a:pt x="54" y="142"/>
                    <a:pt x="56" y="138"/>
                  </a:cubicBezTo>
                  <a:cubicBezTo>
                    <a:pt x="60" y="130"/>
                    <a:pt x="63" y="124"/>
                    <a:pt x="64" y="119"/>
                  </a:cubicBezTo>
                  <a:cubicBezTo>
                    <a:pt x="65" y="115"/>
                    <a:pt x="63" y="109"/>
                    <a:pt x="58" y="101"/>
                  </a:cubicBezTo>
                  <a:cubicBezTo>
                    <a:pt x="51" y="88"/>
                    <a:pt x="46" y="78"/>
                    <a:pt x="44" y="73"/>
                  </a:cubicBezTo>
                  <a:cubicBezTo>
                    <a:pt x="41" y="67"/>
                    <a:pt x="40" y="60"/>
                    <a:pt x="41" y="53"/>
                  </a:cubicBezTo>
                  <a:cubicBezTo>
                    <a:pt x="41" y="45"/>
                    <a:pt x="43" y="37"/>
                    <a:pt x="47" y="29"/>
                  </a:cubicBezTo>
                  <a:cubicBezTo>
                    <a:pt x="53" y="18"/>
                    <a:pt x="61" y="11"/>
                    <a:pt x="71" y="8"/>
                  </a:cubicBezTo>
                  <a:cubicBezTo>
                    <a:pt x="81" y="5"/>
                    <a:pt x="93" y="7"/>
                    <a:pt x="106" y="12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34" y="29"/>
                    <a:pt x="141" y="38"/>
                    <a:pt x="143" y="47"/>
                  </a:cubicBezTo>
                  <a:cubicBezTo>
                    <a:pt x="145" y="56"/>
                    <a:pt x="143" y="67"/>
                    <a:pt x="137" y="78"/>
                  </a:cubicBezTo>
                  <a:cubicBezTo>
                    <a:pt x="137" y="79"/>
                    <a:pt x="135" y="82"/>
                    <a:pt x="133" y="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iśļídê"/>
            <p:cNvSpPr/>
            <p:nvPr/>
          </p:nvSpPr>
          <p:spPr bwMode="auto">
            <a:xfrm>
              <a:off x="4145220" y="2992891"/>
              <a:ext cx="260561" cy="366843"/>
            </a:xfrm>
            <a:custGeom>
              <a:avLst/>
              <a:gdLst>
                <a:gd name="T0" fmla="*/ 102 w 138"/>
                <a:gd name="T1" fmla="*/ 45 h 195"/>
                <a:gd name="T2" fmla="*/ 62 w 138"/>
                <a:gd name="T3" fmla="*/ 61 h 195"/>
                <a:gd name="T4" fmla="*/ 60 w 138"/>
                <a:gd name="T5" fmla="*/ 54 h 195"/>
                <a:gd name="T6" fmla="*/ 53 w 138"/>
                <a:gd name="T7" fmla="*/ 41 h 195"/>
                <a:gd name="T8" fmla="*/ 46 w 138"/>
                <a:gd name="T9" fmla="*/ 40 h 195"/>
                <a:gd name="T10" fmla="*/ 41 w 138"/>
                <a:gd name="T11" fmla="*/ 45 h 195"/>
                <a:gd name="T12" fmla="*/ 43 w 138"/>
                <a:gd name="T13" fmla="*/ 54 h 195"/>
                <a:gd name="T14" fmla="*/ 52 w 138"/>
                <a:gd name="T15" fmla="*/ 66 h 195"/>
                <a:gd name="T16" fmla="*/ 79 w 138"/>
                <a:gd name="T17" fmla="*/ 72 h 195"/>
                <a:gd name="T18" fmla="*/ 105 w 138"/>
                <a:gd name="T19" fmla="*/ 78 h 195"/>
                <a:gd name="T20" fmla="*/ 120 w 138"/>
                <a:gd name="T21" fmla="*/ 88 h 195"/>
                <a:gd name="T22" fmla="*/ 132 w 138"/>
                <a:gd name="T23" fmla="*/ 109 h 195"/>
                <a:gd name="T24" fmla="*/ 135 w 138"/>
                <a:gd name="T25" fmla="*/ 146 h 195"/>
                <a:gd name="T26" fmla="*/ 110 w 138"/>
                <a:gd name="T27" fmla="*/ 173 h 195"/>
                <a:gd name="T28" fmla="*/ 116 w 138"/>
                <a:gd name="T29" fmla="*/ 188 h 195"/>
                <a:gd name="T30" fmla="*/ 98 w 138"/>
                <a:gd name="T31" fmla="*/ 195 h 195"/>
                <a:gd name="T32" fmla="*/ 92 w 138"/>
                <a:gd name="T33" fmla="*/ 179 h 195"/>
                <a:gd name="T34" fmla="*/ 59 w 138"/>
                <a:gd name="T35" fmla="*/ 178 h 195"/>
                <a:gd name="T36" fmla="*/ 33 w 138"/>
                <a:gd name="T37" fmla="*/ 146 h 195"/>
                <a:gd name="T38" fmla="*/ 30 w 138"/>
                <a:gd name="T39" fmla="*/ 138 h 195"/>
                <a:gd name="T40" fmla="*/ 69 w 138"/>
                <a:gd name="T41" fmla="*/ 122 h 195"/>
                <a:gd name="T42" fmla="*/ 73 w 138"/>
                <a:gd name="T43" fmla="*/ 132 h 195"/>
                <a:gd name="T44" fmla="*/ 82 w 138"/>
                <a:gd name="T45" fmla="*/ 151 h 195"/>
                <a:gd name="T46" fmla="*/ 89 w 138"/>
                <a:gd name="T47" fmla="*/ 153 h 195"/>
                <a:gd name="T48" fmla="*/ 94 w 138"/>
                <a:gd name="T49" fmla="*/ 148 h 195"/>
                <a:gd name="T50" fmla="*/ 93 w 138"/>
                <a:gd name="T51" fmla="*/ 139 h 195"/>
                <a:gd name="T52" fmla="*/ 84 w 138"/>
                <a:gd name="T53" fmla="*/ 121 h 195"/>
                <a:gd name="T54" fmla="*/ 66 w 138"/>
                <a:gd name="T55" fmla="*/ 113 h 195"/>
                <a:gd name="T56" fmla="*/ 35 w 138"/>
                <a:gd name="T57" fmla="*/ 106 h 195"/>
                <a:gd name="T58" fmla="*/ 18 w 138"/>
                <a:gd name="T59" fmla="*/ 96 h 195"/>
                <a:gd name="T60" fmla="*/ 4 w 138"/>
                <a:gd name="T61" fmla="*/ 75 h 195"/>
                <a:gd name="T62" fmla="*/ 4 w 138"/>
                <a:gd name="T63" fmla="*/ 44 h 195"/>
                <a:gd name="T64" fmla="*/ 29 w 138"/>
                <a:gd name="T65" fmla="*/ 19 h 195"/>
                <a:gd name="T66" fmla="*/ 24 w 138"/>
                <a:gd name="T67" fmla="*/ 7 h 195"/>
                <a:gd name="T68" fmla="*/ 42 w 138"/>
                <a:gd name="T69" fmla="*/ 0 h 195"/>
                <a:gd name="T70" fmla="*/ 47 w 138"/>
                <a:gd name="T71" fmla="*/ 12 h 195"/>
                <a:gd name="T72" fmla="*/ 79 w 138"/>
                <a:gd name="T73" fmla="*/ 14 h 195"/>
                <a:gd name="T74" fmla="*/ 99 w 138"/>
                <a:gd name="T75" fmla="*/ 38 h 195"/>
                <a:gd name="T76" fmla="*/ 102 w 138"/>
                <a:gd name="T77" fmla="*/ 4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8" h="195">
                  <a:moveTo>
                    <a:pt x="102" y="45"/>
                  </a:moveTo>
                  <a:cubicBezTo>
                    <a:pt x="62" y="61"/>
                    <a:pt x="62" y="61"/>
                    <a:pt x="62" y="61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57" y="47"/>
                    <a:pt x="55" y="43"/>
                    <a:pt x="53" y="41"/>
                  </a:cubicBezTo>
                  <a:cubicBezTo>
                    <a:pt x="51" y="39"/>
                    <a:pt x="49" y="39"/>
                    <a:pt x="46" y="40"/>
                  </a:cubicBezTo>
                  <a:cubicBezTo>
                    <a:pt x="43" y="41"/>
                    <a:pt x="42" y="43"/>
                    <a:pt x="41" y="45"/>
                  </a:cubicBezTo>
                  <a:cubicBezTo>
                    <a:pt x="41" y="47"/>
                    <a:pt x="41" y="50"/>
                    <a:pt x="43" y="54"/>
                  </a:cubicBezTo>
                  <a:cubicBezTo>
                    <a:pt x="45" y="60"/>
                    <a:pt x="48" y="64"/>
                    <a:pt x="52" y="66"/>
                  </a:cubicBezTo>
                  <a:cubicBezTo>
                    <a:pt x="55" y="67"/>
                    <a:pt x="64" y="69"/>
                    <a:pt x="79" y="72"/>
                  </a:cubicBezTo>
                  <a:cubicBezTo>
                    <a:pt x="91" y="74"/>
                    <a:pt x="100" y="76"/>
                    <a:pt x="105" y="78"/>
                  </a:cubicBezTo>
                  <a:cubicBezTo>
                    <a:pt x="110" y="80"/>
                    <a:pt x="115" y="83"/>
                    <a:pt x="120" y="88"/>
                  </a:cubicBezTo>
                  <a:cubicBezTo>
                    <a:pt x="124" y="93"/>
                    <a:pt x="129" y="100"/>
                    <a:pt x="132" y="109"/>
                  </a:cubicBezTo>
                  <a:cubicBezTo>
                    <a:pt x="138" y="123"/>
                    <a:pt x="138" y="135"/>
                    <a:pt x="135" y="146"/>
                  </a:cubicBezTo>
                  <a:cubicBezTo>
                    <a:pt x="131" y="157"/>
                    <a:pt x="123" y="166"/>
                    <a:pt x="110" y="173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98" y="195"/>
                    <a:pt x="98" y="195"/>
                    <a:pt x="98" y="195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81" y="183"/>
                    <a:pt x="70" y="182"/>
                    <a:pt x="59" y="178"/>
                  </a:cubicBezTo>
                  <a:cubicBezTo>
                    <a:pt x="48" y="174"/>
                    <a:pt x="39" y="163"/>
                    <a:pt x="33" y="146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7" y="143"/>
                    <a:pt x="80" y="149"/>
                    <a:pt x="82" y="151"/>
                  </a:cubicBezTo>
                  <a:cubicBezTo>
                    <a:pt x="84" y="154"/>
                    <a:pt x="86" y="154"/>
                    <a:pt x="89" y="153"/>
                  </a:cubicBezTo>
                  <a:cubicBezTo>
                    <a:pt x="92" y="152"/>
                    <a:pt x="94" y="150"/>
                    <a:pt x="94" y="148"/>
                  </a:cubicBezTo>
                  <a:cubicBezTo>
                    <a:pt x="95" y="146"/>
                    <a:pt x="95" y="143"/>
                    <a:pt x="93" y="139"/>
                  </a:cubicBezTo>
                  <a:cubicBezTo>
                    <a:pt x="90" y="130"/>
                    <a:pt x="87" y="124"/>
                    <a:pt x="84" y="121"/>
                  </a:cubicBezTo>
                  <a:cubicBezTo>
                    <a:pt x="81" y="117"/>
                    <a:pt x="75" y="115"/>
                    <a:pt x="66" y="113"/>
                  </a:cubicBezTo>
                  <a:cubicBezTo>
                    <a:pt x="51" y="110"/>
                    <a:pt x="41" y="108"/>
                    <a:pt x="35" y="106"/>
                  </a:cubicBezTo>
                  <a:cubicBezTo>
                    <a:pt x="29" y="104"/>
                    <a:pt x="24" y="101"/>
                    <a:pt x="18" y="96"/>
                  </a:cubicBezTo>
                  <a:cubicBezTo>
                    <a:pt x="12" y="90"/>
                    <a:pt x="8" y="84"/>
                    <a:pt x="4" y="75"/>
                  </a:cubicBezTo>
                  <a:cubicBezTo>
                    <a:pt x="0" y="64"/>
                    <a:pt x="0" y="53"/>
                    <a:pt x="4" y="44"/>
                  </a:cubicBezTo>
                  <a:cubicBezTo>
                    <a:pt x="8" y="34"/>
                    <a:pt x="16" y="26"/>
                    <a:pt x="29" y="1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60" y="9"/>
                    <a:pt x="71" y="9"/>
                    <a:pt x="79" y="14"/>
                  </a:cubicBezTo>
                  <a:cubicBezTo>
                    <a:pt x="88" y="18"/>
                    <a:pt x="95" y="26"/>
                    <a:pt x="99" y="38"/>
                  </a:cubicBezTo>
                  <a:cubicBezTo>
                    <a:pt x="100" y="39"/>
                    <a:pt x="101" y="42"/>
                    <a:pt x="102" y="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$1ïďè"/>
            <p:cNvSpPr/>
            <p:nvPr/>
          </p:nvSpPr>
          <p:spPr bwMode="auto">
            <a:xfrm>
              <a:off x="5938292" y="2076356"/>
              <a:ext cx="267418" cy="399984"/>
            </a:xfrm>
            <a:custGeom>
              <a:avLst/>
              <a:gdLst>
                <a:gd name="T0" fmla="*/ 60 w 142"/>
                <a:gd name="T1" fmla="*/ 80 h 213"/>
                <a:gd name="T2" fmla="*/ 74 w 142"/>
                <a:gd name="T3" fmla="*/ 78 h 213"/>
                <a:gd name="T4" fmla="*/ 77 w 142"/>
                <a:gd name="T5" fmla="*/ 99 h 213"/>
                <a:gd name="T6" fmla="*/ 63 w 142"/>
                <a:gd name="T7" fmla="*/ 101 h 213"/>
                <a:gd name="T8" fmla="*/ 64 w 142"/>
                <a:gd name="T9" fmla="*/ 111 h 213"/>
                <a:gd name="T10" fmla="*/ 79 w 142"/>
                <a:gd name="T11" fmla="*/ 109 h 213"/>
                <a:gd name="T12" fmla="*/ 82 w 142"/>
                <a:gd name="T13" fmla="*/ 131 h 213"/>
                <a:gd name="T14" fmla="*/ 68 w 142"/>
                <a:gd name="T15" fmla="*/ 133 h 213"/>
                <a:gd name="T16" fmla="*/ 71 w 142"/>
                <a:gd name="T17" fmla="*/ 155 h 213"/>
                <a:gd name="T18" fmla="*/ 74 w 142"/>
                <a:gd name="T19" fmla="*/ 170 h 213"/>
                <a:gd name="T20" fmla="*/ 78 w 142"/>
                <a:gd name="T21" fmla="*/ 175 h 213"/>
                <a:gd name="T22" fmla="*/ 86 w 142"/>
                <a:gd name="T23" fmla="*/ 177 h 213"/>
                <a:gd name="T24" fmla="*/ 93 w 142"/>
                <a:gd name="T25" fmla="*/ 174 h 213"/>
                <a:gd name="T26" fmla="*/ 96 w 142"/>
                <a:gd name="T27" fmla="*/ 167 h 213"/>
                <a:gd name="T28" fmla="*/ 94 w 142"/>
                <a:gd name="T29" fmla="*/ 150 h 213"/>
                <a:gd name="T30" fmla="*/ 91 w 142"/>
                <a:gd name="T31" fmla="*/ 131 h 213"/>
                <a:gd name="T32" fmla="*/ 138 w 142"/>
                <a:gd name="T33" fmla="*/ 124 h 213"/>
                <a:gd name="T34" fmla="*/ 139 w 142"/>
                <a:gd name="T35" fmla="*/ 132 h 213"/>
                <a:gd name="T36" fmla="*/ 140 w 142"/>
                <a:gd name="T37" fmla="*/ 174 h 213"/>
                <a:gd name="T38" fmla="*/ 123 w 142"/>
                <a:gd name="T39" fmla="*/ 198 h 213"/>
                <a:gd name="T40" fmla="*/ 91 w 142"/>
                <a:gd name="T41" fmla="*/ 211 h 213"/>
                <a:gd name="T42" fmla="*/ 61 w 142"/>
                <a:gd name="T43" fmla="*/ 210 h 213"/>
                <a:gd name="T44" fmla="*/ 39 w 142"/>
                <a:gd name="T45" fmla="*/ 198 h 213"/>
                <a:gd name="T46" fmla="*/ 27 w 142"/>
                <a:gd name="T47" fmla="*/ 178 h 213"/>
                <a:gd name="T48" fmla="*/ 21 w 142"/>
                <a:gd name="T49" fmla="*/ 145 h 213"/>
                <a:gd name="T50" fmla="*/ 20 w 142"/>
                <a:gd name="T51" fmla="*/ 139 h 213"/>
                <a:gd name="T52" fmla="*/ 8 w 142"/>
                <a:gd name="T53" fmla="*/ 141 h 213"/>
                <a:gd name="T54" fmla="*/ 5 w 142"/>
                <a:gd name="T55" fmla="*/ 120 h 213"/>
                <a:gd name="T56" fmla="*/ 17 w 142"/>
                <a:gd name="T57" fmla="*/ 118 h 213"/>
                <a:gd name="T58" fmla="*/ 15 w 142"/>
                <a:gd name="T59" fmla="*/ 108 h 213"/>
                <a:gd name="T60" fmla="*/ 3 w 142"/>
                <a:gd name="T61" fmla="*/ 110 h 213"/>
                <a:gd name="T62" fmla="*/ 0 w 142"/>
                <a:gd name="T63" fmla="*/ 89 h 213"/>
                <a:gd name="T64" fmla="*/ 12 w 142"/>
                <a:gd name="T65" fmla="*/ 87 h 213"/>
                <a:gd name="T66" fmla="*/ 12 w 142"/>
                <a:gd name="T67" fmla="*/ 83 h 213"/>
                <a:gd name="T68" fmla="*/ 9 w 142"/>
                <a:gd name="T69" fmla="*/ 52 h 213"/>
                <a:gd name="T70" fmla="*/ 15 w 142"/>
                <a:gd name="T71" fmla="*/ 30 h 213"/>
                <a:gd name="T72" fmla="*/ 33 w 142"/>
                <a:gd name="T73" fmla="*/ 11 h 213"/>
                <a:gd name="T74" fmla="*/ 62 w 142"/>
                <a:gd name="T75" fmla="*/ 2 h 213"/>
                <a:gd name="T76" fmla="*/ 92 w 142"/>
                <a:gd name="T77" fmla="*/ 3 h 213"/>
                <a:gd name="T78" fmla="*/ 115 w 142"/>
                <a:gd name="T79" fmla="*/ 19 h 213"/>
                <a:gd name="T80" fmla="*/ 128 w 142"/>
                <a:gd name="T81" fmla="*/ 60 h 213"/>
                <a:gd name="T82" fmla="*/ 129 w 142"/>
                <a:gd name="T83" fmla="*/ 67 h 213"/>
                <a:gd name="T84" fmla="*/ 83 w 142"/>
                <a:gd name="T85" fmla="*/ 73 h 213"/>
                <a:gd name="T86" fmla="*/ 81 w 142"/>
                <a:gd name="T87" fmla="*/ 57 h 213"/>
                <a:gd name="T88" fmla="*/ 78 w 142"/>
                <a:gd name="T89" fmla="*/ 41 h 213"/>
                <a:gd name="T90" fmla="*/ 74 w 142"/>
                <a:gd name="T91" fmla="*/ 36 h 213"/>
                <a:gd name="T92" fmla="*/ 67 w 142"/>
                <a:gd name="T93" fmla="*/ 36 h 213"/>
                <a:gd name="T94" fmla="*/ 59 w 142"/>
                <a:gd name="T95" fmla="*/ 39 h 213"/>
                <a:gd name="T96" fmla="*/ 56 w 142"/>
                <a:gd name="T97" fmla="*/ 47 h 213"/>
                <a:gd name="T98" fmla="*/ 57 w 142"/>
                <a:gd name="T99" fmla="*/ 62 h 213"/>
                <a:gd name="T100" fmla="*/ 60 w 142"/>
                <a:gd name="T101" fmla="*/ 8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" h="213">
                  <a:moveTo>
                    <a:pt x="60" y="80"/>
                  </a:moveTo>
                  <a:cubicBezTo>
                    <a:pt x="74" y="78"/>
                    <a:pt x="74" y="78"/>
                    <a:pt x="74" y="78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82" y="131"/>
                    <a:pt x="82" y="131"/>
                    <a:pt x="82" y="131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2" y="162"/>
                    <a:pt x="73" y="167"/>
                    <a:pt x="74" y="170"/>
                  </a:cubicBezTo>
                  <a:cubicBezTo>
                    <a:pt x="74" y="172"/>
                    <a:pt x="76" y="174"/>
                    <a:pt x="78" y="175"/>
                  </a:cubicBezTo>
                  <a:cubicBezTo>
                    <a:pt x="81" y="177"/>
                    <a:pt x="83" y="178"/>
                    <a:pt x="86" y="177"/>
                  </a:cubicBezTo>
                  <a:cubicBezTo>
                    <a:pt x="89" y="177"/>
                    <a:pt x="91" y="176"/>
                    <a:pt x="93" y="174"/>
                  </a:cubicBezTo>
                  <a:cubicBezTo>
                    <a:pt x="95" y="172"/>
                    <a:pt x="96" y="170"/>
                    <a:pt x="96" y="167"/>
                  </a:cubicBezTo>
                  <a:cubicBezTo>
                    <a:pt x="96" y="164"/>
                    <a:pt x="95" y="159"/>
                    <a:pt x="94" y="150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41" y="151"/>
                    <a:pt x="142" y="165"/>
                    <a:pt x="140" y="174"/>
                  </a:cubicBezTo>
                  <a:cubicBezTo>
                    <a:pt x="137" y="184"/>
                    <a:pt x="132" y="192"/>
                    <a:pt x="123" y="198"/>
                  </a:cubicBezTo>
                  <a:cubicBezTo>
                    <a:pt x="115" y="205"/>
                    <a:pt x="104" y="209"/>
                    <a:pt x="91" y="211"/>
                  </a:cubicBezTo>
                  <a:cubicBezTo>
                    <a:pt x="80" y="213"/>
                    <a:pt x="70" y="212"/>
                    <a:pt x="61" y="210"/>
                  </a:cubicBezTo>
                  <a:cubicBezTo>
                    <a:pt x="52" y="207"/>
                    <a:pt x="45" y="203"/>
                    <a:pt x="39" y="198"/>
                  </a:cubicBezTo>
                  <a:cubicBezTo>
                    <a:pt x="34" y="192"/>
                    <a:pt x="30" y="185"/>
                    <a:pt x="27" y="178"/>
                  </a:cubicBezTo>
                  <a:cubicBezTo>
                    <a:pt x="25" y="171"/>
                    <a:pt x="23" y="160"/>
                    <a:pt x="21" y="145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0" y="70"/>
                    <a:pt x="9" y="60"/>
                    <a:pt x="9" y="52"/>
                  </a:cubicBezTo>
                  <a:cubicBezTo>
                    <a:pt x="9" y="44"/>
                    <a:pt x="11" y="37"/>
                    <a:pt x="15" y="30"/>
                  </a:cubicBezTo>
                  <a:cubicBezTo>
                    <a:pt x="19" y="22"/>
                    <a:pt x="25" y="16"/>
                    <a:pt x="33" y="11"/>
                  </a:cubicBezTo>
                  <a:cubicBezTo>
                    <a:pt x="42" y="6"/>
                    <a:pt x="51" y="3"/>
                    <a:pt x="62" y="2"/>
                  </a:cubicBezTo>
                  <a:cubicBezTo>
                    <a:pt x="73" y="0"/>
                    <a:pt x="83" y="1"/>
                    <a:pt x="92" y="3"/>
                  </a:cubicBezTo>
                  <a:cubicBezTo>
                    <a:pt x="101" y="6"/>
                    <a:pt x="109" y="11"/>
                    <a:pt x="115" y="19"/>
                  </a:cubicBezTo>
                  <a:cubicBezTo>
                    <a:pt x="121" y="27"/>
                    <a:pt x="126" y="41"/>
                    <a:pt x="128" y="60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9" y="49"/>
                    <a:pt x="78" y="43"/>
                    <a:pt x="78" y="41"/>
                  </a:cubicBezTo>
                  <a:cubicBezTo>
                    <a:pt x="77" y="39"/>
                    <a:pt x="76" y="37"/>
                    <a:pt x="74" y="36"/>
                  </a:cubicBezTo>
                  <a:cubicBezTo>
                    <a:pt x="73" y="35"/>
                    <a:pt x="70" y="35"/>
                    <a:pt x="67" y="36"/>
                  </a:cubicBezTo>
                  <a:cubicBezTo>
                    <a:pt x="63" y="36"/>
                    <a:pt x="61" y="37"/>
                    <a:pt x="59" y="39"/>
                  </a:cubicBezTo>
                  <a:cubicBezTo>
                    <a:pt x="57" y="41"/>
                    <a:pt x="56" y="44"/>
                    <a:pt x="56" y="47"/>
                  </a:cubicBezTo>
                  <a:cubicBezTo>
                    <a:pt x="56" y="50"/>
                    <a:pt x="56" y="55"/>
                    <a:pt x="57" y="62"/>
                  </a:cubicBezTo>
                  <a:lnTo>
                    <a:pt x="60" y="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ṣ1îdê"/>
            <p:cNvSpPr/>
            <p:nvPr/>
          </p:nvSpPr>
          <p:spPr bwMode="auto">
            <a:xfrm>
              <a:off x="3880087" y="1302671"/>
              <a:ext cx="345129" cy="373700"/>
            </a:xfrm>
            <a:custGeom>
              <a:avLst/>
              <a:gdLst>
                <a:gd name="T0" fmla="*/ 99 w 183"/>
                <a:gd name="T1" fmla="*/ 70 h 199"/>
                <a:gd name="T2" fmla="*/ 110 w 183"/>
                <a:gd name="T3" fmla="*/ 78 h 199"/>
                <a:gd name="T4" fmla="*/ 97 w 183"/>
                <a:gd name="T5" fmla="*/ 95 h 199"/>
                <a:gd name="T6" fmla="*/ 86 w 183"/>
                <a:gd name="T7" fmla="*/ 87 h 199"/>
                <a:gd name="T8" fmla="*/ 80 w 183"/>
                <a:gd name="T9" fmla="*/ 95 h 199"/>
                <a:gd name="T10" fmla="*/ 91 w 183"/>
                <a:gd name="T11" fmla="*/ 103 h 199"/>
                <a:gd name="T12" fmla="*/ 78 w 183"/>
                <a:gd name="T13" fmla="*/ 120 h 199"/>
                <a:gd name="T14" fmla="*/ 67 w 183"/>
                <a:gd name="T15" fmla="*/ 112 h 199"/>
                <a:gd name="T16" fmla="*/ 53 w 183"/>
                <a:gd name="T17" fmla="*/ 130 h 199"/>
                <a:gd name="T18" fmla="*/ 45 w 183"/>
                <a:gd name="T19" fmla="*/ 142 h 199"/>
                <a:gd name="T20" fmla="*/ 44 w 183"/>
                <a:gd name="T21" fmla="*/ 149 h 199"/>
                <a:gd name="T22" fmla="*/ 48 w 183"/>
                <a:gd name="T23" fmla="*/ 156 h 199"/>
                <a:gd name="T24" fmla="*/ 55 w 183"/>
                <a:gd name="T25" fmla="*/ 159 h 199"/>
                <a:gd name="T26" fmla="*/ 62 w 183"/>
                <a:gd name="T27" fmla="*/ 156 h 199"/>
                <a:gd name="T28" fmla="*/ 73 w 183"/>
                <a:gd name="T29" fmla="*/ 143 h 199"/>
                <a:gd name="T30" fmla="*/ 85 w 183"/>
                <a:gd name="T31" fmla="*/ 128 h 199"/>
                <a:gd name="T32" fmla="*/ 122 w 183"/>
                <a:gd name="T33" fmla="*/ 156 h 199"/>
                <a:gd name="T34" fmla="*/ 117 w 183"/>
                <a:gd name="T35" fmla="*/ 162 h 199"/>
                <a:gd name="T36" fmla="*/ 88 w 183"/>
                <a:gd name="T37" fmla="*/ 192 h 199"/>
                <a:gd name="T38" fmla="*/ 59 w 183"/>
                <a:gd name="T39" fmla="*/ 198 h 199"/>
                <a:gd name="T40" fmla="*/ 27 w 183"/>
                <a:gd name="T41" fmla="*/ 183 h 199"/>
                <a:gd name="T42" fmla="*/ 7 w 183"/>
                <a:gd name="T43" fmla="*/ 161 h 199"/>
                <a:gd name="T44" fmla="*/ 1 w 183"/>
                <a:gd name="T45" fmla="*/ 137 h 199"/>
                <a:gd name="T46" fmla="*/ 6 w 183"/>
                <a:gd name="T47" fmla="*/ 115 h 199"/>
                <a:gd name="T48" fmla="*/ 25 w 183"/>
                <a:gd name="T49" fmla="*/ 87 h 199"/>
                <a:gd name="T50" fmla="*/ 28 w 183"/>
                <a:gd name="T51" fmla="*/ 82 h 199"/>
                <a:gd name="T52" fmla="*/ 19 w 183"/>
                <a:gd name="T53" fmla="*/ 75 h 199"/>
                <a:gd name="T54" fmla="*/ 32 w 183"/>
                <a:gd name="T55" fmla="*/ 58 h 199"/>
                <a:gd name="T56" fmla="*/ 42 w 183"/>
                <a:gd name="T57" fmla="*/ 65 h 199"/>
                <a:gd name="T58" fmla="*/ 48 w 183"/>
                <a:gd name="T59" fmla="*/ 57 h 199"/>
                <a:gd name="T60" fmla="*/ 38 w 183"/>
                <a:gd name="T61" fmla="*/ 50 h 199"/>
                <a:gd name="T62" fmla="*/ 51 w 183"/>
                <a:gd name="T63" fmla="*/ 33 h 199"/>
                <a:gd name="T64" fmla="*/ 61 w 183"/>
                <a:gd name="T65" fmla="*/ 40 h 199"/>
                <a:gd name="T66" fmla="*/ 63 w 183"/>
                <a:gd name="T67" fmla="*/ 37 h 199"/>
                <a:gd name="T68" fmla="*/ 83 w 183"/>
                <a:gd name="T69" fmla="*/ 14 h 199"/>
                <a:gd name="T70" fmla="*/ 104 w 183"/>
                <a:gd name="T71" fmla="*/ 2 h 199"/>
                <a:gd name="T72" fmla="*/ 130 w 183"/>
                <a:gd name="T73" fmla="*/ 3 h 199"/>
                <a:gd name="T74" fmla="*/ 156 w 183"/>
                <a:gd name="T75" fmla="*/ 16 h 199"/>
                <a:gd name="T76" fmla="*/ 176 w 183"/>
                <a:gd name="T77" fmla="*/ 39 h 199"/>
                <a:gd name="T78" fmla="*/ 181 w 183"/>
                <a:gd name="T79" fmla="*/ 66 h 199"/>
                <a:gd name="T80" fmla="*/ 161 w 183"/>
                <a:gd name="T81" fmla="*/ 104 h 199"/>
                <a:gd name="T82" fmla="*/ 157 w 183"/>
                <a:gd name="T83" fmla="*/ 110 h 199"/>
                <a:gd name="T84" fmla="*/ 120 w 183"/>
                <a:gd name="T85" fmla="*/ 81 h 199"/>
                <a:gd name="T86" fmla="*/ 130 w 183"/>
                <a:gd name="T87" fmla="*/ 68 h 199"/>
                <a:gd name="T88" fmla="*/ 139 w 183"/>
                <a:gd name="T89" fmla="*/ 55 h 199"/>
                <a:gd name="T90" fmla="*/ 140 w 183"/>
                <a:gd name="T91" fmla="*/ 49 h 199"/>
                <a:gd name="T92" fmla="*/ 136 w 183"/>
                <a:gd name="T93" fmla="*/ 44 h 199"/>
                <a:gd name="T94" fmla="*/ 127 w 183"/>
                <a:gd name="T95" fmla="*/ 40 h 199"/>
                <a:gd name="T96" fmla="*/ 120 w 183"/>
                <a:gd name="T97" fmla="*/ 43 h 199"/>
                <a:gd name="T98" fmla="*/ 110 w 183"/>
                <a:gd name="T99" fmla="*/ 55 h 199"/>
                <a:gd name="T100" fmla="*/ 99 w 183"/>
                <a:gd name="T101" fmla="*/ 7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" h="199">
                  <a:moveTo>
                    <a:pt x="99" y="70"/>
                  </a:moveTo>
                  <a:cubicBezTo>
                    <a:pt x="110" y="78"/>
                    <a:pt x="110" y="78"/>
                    <a:pt x="110" y="78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49" y="136"/>
                    <a:pt x="46" y="140"/>
                    <a:pt x="45" y="142"/>
                  </a:cubicBezTo>
                  <a:cubicBezTo>
                    <a:pt x="44" y="144"/>
                    <a:pt x="43" y="147"/>
                    <a:pt x="44" y="149"/>
                  </a:cubicBezTo>
                  <a:cubicBezTo>
                    <a:pt x="44" y="152"/>
                    <a:pt x="46" y="154"/>
                    <a:pt x="48" y="156"/>
                  </a:cubicBezTo>
                  <a:cubicBezTo>
                    <a:pt x="50" y="158"/>
                    <a:pt x="52" y="159"/>
                    <a:pt x="55" y="159"/>
                  </a:cubicBezTo>
                  <a:cubicBezTo>
                    <a:pt x="58" y="159"/>
                    <a:pt x="60" y="158"/>
                    <a:pt x="62" y="156"/>
                  </a:cubicBezTo>
                  <a:cubicBezTo>
                    <a:pt x="64" y="154"/>
                    <a:pt x="68" y="150"/>
                    <a:pt x="73" y="143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06" y="177"/>
                    <a:pt x="96" y="187"/>
                    <a:pt x="88" y="192"/>
                  </a:cubicBezTo>
                  <a:cubicBezTo>
                    <a:pt x="79" y="197"/>
                    <a:pt x="70" y="199"/>
                    <a:pt x="59" y="198"/>
                  </a:cubicBezTo>
                  <a:cubicBezTo>
                    <a:pt x="48" y="196"/>
                    <a:pt x="37" y="191"/>
                    <a:pt x="27" y="183"/>
                  </a:cubicBezTo>
                  <a:cubicBezTo>
                    <a:pt x="18" y="177"/>
                    <a:pt x="12" y="169"/>
                    <a:pt x="7" y="161"/>
                  </a:cubicBezTo>
                  <a:cubicBezTo>
                    <a:pt x="3" y="153"/>
                    <a:pt x="0" y="145"/>
                    <a:pt x="1" y="137"/>
                  </a:cubicBezTo>
                  <a:cubicBezTo>
                    <a:pt x="1" y="129"/>
                    <a:pt x="3" y="122"/>
                    <a:pt x="6" y="115"/>
                  </a:cubicBezTo>
                  <a:cubicBezTo>
                    <a:pt x="10" y="108"/>
                    <a:pt x="16" y="99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71" y="27"/>
                    <a:pt x="78" y="19"/>
                    <a:pt x="83" y="14"/>
                  </a:cubicBezTo>
                  <a:cubicBezTo>
                    <a:pt x="89" y="8"/>
                    <a:pt x="96" y="4"/>
                    <a:pt x="104" y="2"/>
                  </a:cubicBezTo>
                  <a:cubicBezTo>
                    <a:pt x="112" y="0"/>
                    <a:pt x="120" y="0"/>
                    <a:pt x="130" y="3"/>
                  </a:cubicBezTo>
                  <a:cubicBezTo>
                    <a:pt x="139" y="5"/>
                    <a:pt x="148" y="9"/>
                    <a:pt x="156" y="16"/>
                  </a:cubicBezTo>
                  <a:cubicBezTo>
                    <a:pt x="165" y="23"/>
                    <a:pt x="172" y="30"/>
                    <a:pt x="176" y="39"/>
                  </a:cubicBezTo>
                  <a:cubicBezTo>
                    <a:pt x="181" y="47"/>
                    <a:pt x="183" y="56"/>
                    <a:pt x="181" y="66"/>
                  </a:cubicBezTo>
                  <a:cubicBezTo>
                    <a:pt x="180" y="76"/>
                    <a:pt x="173" y="89"/>
                    <a:pt x="161" y="104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5" y="61"/>
                    <a:pt x="138" y="57"/>
                    <a:pt x="139" y="55"/>
                  </a:cubicBezTo>
                  <a:cubicBezTo>
                    <a:pt x="140" y="53"/>
                    <a:pt x="141" y="51"/>
                    <a:pt x="140" y="49"/>
                  </a:cubicBezTo>
                  <a:cubicBezTo>
                    <a:pt x="140" y="47"/>
                    <a:pt x="138" y="45"/>
                    <a:pt x="136" y="44"/>
                  </a:cubicBezTo>
                  <a:cubicBezTo>
                    <a:pt x="133" y="41"/>
                    <a:pt x="130" y="40"/>
                    <a:pt x="127" y="40"/>
                  </a:cubicBezTo>
                  <a:cubicBezTo>
                    <a:pt x="124" y="40"/>
                    <a:pt x="122" y="41"/>
                    <a:pt x="120" y="43"/>
                  </a:cubicBezTo>
                  <a:cubicBezTo>
                    <a:pt x="118" y="45"/>
                    <a:pt x="115" y="49"/>
                    <a:pt x="110" y="55"/>
                  </a:cubicBezTo>
                  <a:lnTo>
                    <a:pt x="99" y="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í$1îḑe"/>
            <p:cNvSpPr/>
            <p:nvPr/>
          </p:nvSpPr>
          <p:spPr bwMode="auto">
            <a:xfrm>
              <a:off x="6786258" y="1206675"/>
              <a:ext cx="322273" cy="390842"/>
            </a:xfrm>
            <a:custGeom>
              <a:avLst/>
              <a:gdLst>
                <a:gd name="T0" fmla="*/ 111 w 171"/>
                <a:gd name="T1" fmla="*/ 54 h 208"/>
                <a:gd name="T2" fmla="*/ 94 w 171"/>
                <a:gd name="T3" fmla="*/ 78 h 208"/>
                <a:gd name="T4" fmla="*/ 83 w 171"/>
                <a:gd name="T5" fmla="*/ 91 h 208"/>
                <a:gd name="T6" fmla="*/ 69 w 171"/>
                <a:gd name="T7" fmla="*/ 94 h 208"/>
                <a:gd name="T8" fmla="*/ 51 w 171"/>
                <a:gd name="T9" fmla="*/ 86 h 208"/>
                <a:gd name="T10" fmla="*/ 37 w 171"/>
                <a:gd name="T11" fmla="*/ 71 h 208"/>
                <a:gd name="T12" fmla="*/ 35 w 171"/>
                <a:gd name="T13" fmla="*/ 57 h 208"/>
                <a:gd name="T14" fmla="*/ 42 w 171"/>
                <a:gd name="T15" fmla="*/ 43 h 208"/>
                <a:gd name="T16" fmla="*/ 60 w 171"/>
                <a:gd name="T17" fmla="*/ 17 h 208"/>
                <a:gd name="T18" fmla="*/ 73 w 171"/>
                <a:gd name="T19" fmla="*/ 4 h 208"/>
                <a:gd name="T20" fmla="*/ 87 w 171"/>
                <a:gd name="T21" fmla="*/ 1 h 208"/>
                <a:gd name="T22" fmla="*/ 104 w 171"/>
                <a:gd name="T23" fmla="*/ 9 h 208"/>
                <a:gd name="T24" fmla="*/ 118 w 171"/>
                <a:gd name="T25" fmla="*/ 23 h 208"/>
                <a:gd name="T26" fmla="*/ 120 w 171"/>
                <a:gd name="T27" fmla="*/ 38 h 208"/>
                <a:gd name="T28" fmla="*/ 111 w 171"/>
                <a:gd name="T29" fmla="*/ 54 h 208"/>
                <a:gd name="T30" fmla="*/ 94 w 171"/>
                <a:gd name="T31" fmla="*/ 32 h 208"/>
                <a:gd name="T32" fmla="*/ 98 w 171"/>
                <a:gd name="T33" fmla="*/ 25 h 208"/>
                <a:gd name="T34" fmla="*/ 96 w 171"/>
                <a:gd name="T35" fmla="*/ 21 h 208"/>
                <a:gd name="T36" fmla="*/ 92 w 171"/>
                <a:gd name="T37" fmla="*/ 21 h 208"/>
                <a:gd name="T38" fmla="*/ 86 w 171"/>
                <a:gd name="T39" fmla="*/ 27 h 208"/>
                <a:gd name="T40" fmla="*/ 61 w 171"/>
                <a:gd name="T41" fmla="*/ 62 h 208"/>
                <a:gd name="T42" fmla="*/ 57 w 171"/>
                <a:gd name="T43" fmla="*/ 70 h 208"/>
                <a:gd name="T44" fmla="*/ 59 w 171"/>
                <a:gd name="T45" fmla="*/ 73 h 208"/>
                <a:gd name="T46" fmla="*/ 63 w 171"/>
                <a:gd name="T47" fmla="*/ 74 h 208"/>
                <a:gd name="T48" fmla="*/ 68 w 171"/>
                <a:gd name="T49" fmla="*/ 68 h 208"/>
                <a:gd name="T50" fmla="*/ 94 w 171"/>
                <a:gd name="T51" fmla="*/ 32 h 208"/>
                <a:gd name="T52" fmla="*/ 171 w 171"/>
                <a:gd name="T53" fmla="*/ 56 h 208"/>
                <a:gd name="T54" fmla="*/ 13 w 171"/>
                <a:gd name="T55" fmla="*/ 163 h 208"/>
                <a:gd name="T56" fmla="*/ 0 w 171"/>
                <a:gd name="T57" fmla="*/ 153 h 208"/>
                <a:gd name="T58" fmla="*/ 158 w 171"/>
                <a:gd name="T59" fmla="*/ 47 h 208"/>
                <a:gd name="T60" fmla="*/ 171 w 171"/>
                <a:gd name="T61" fmla="*/ 56 h 208"/>
                <a:gd name="T62" fmla="*/ 129 w 171"/>
                <a:gd name="T63" fmla="*/ 167 h 208"/>
                <a:gd name="T64" fmla="*/ 111 w 171"/>
                <a:gd name="T65" fmla="*/ 192 h 208"/>
                <a:gd name="T66" fmla="*/ 100 w 171"/>
                <a:gd name="T67" fmla="*/ 204 h 208"/>
                <a:gd name="T68" fmla="*/ 86 w 171"/>
                <a:gd name="T69" fmla="*/ 207 h 208"/>
                <a:gd name="T70" fmla="*/ 68 w 171"/>
                <a:gd name="T71" fmla="*/ 200 h 208"/>
                <a:gd name="T72" fmla="*/ 54 w 171"/>
                <a:gd name="T73" fmla="*/ 185 h 208"/>
                <a:gd name="T74" fmla="*/ 52 w 171"/>
                <a:gd name="T75" fmla="*/ 171 h 208"/>
                <a:gd name="T76" fmla="*/ 59 w 171"/>
                <a:gd name="T77" fmla="*/ 156 h 208"/>
                <a:gd name="T78" fmla="*/ 77 w 171"/>
                <a:gd name="T79" fmla="*/ 131 h 208"/>
                <a:gd name="T80" fmla="*/ 90 w 171"/>
                <a:gd name="T81" fmla="*/ 117 h 208"/>
                <a:gd name="T82" fmla="*/ 104 w 171"/>
                <a:gd name="T83" fmla="*/ 115 h 208"/>
                <a:gd name="T84" fmla="*/ 121 w 171"/>
                <a:gd name="T85" fmla="*/ 122 h 208"/>
                <a:gd name="T86" fmla="*/ 135 w 171"/>
                <a:gd name="T87" fmla="*/ 137 h 208"/>
                <a:gd name="T88" fmla="*/ 137 w 171"/>
                <a:gd name="T89" fmla="*/ 151 h 208"/>
                <a:gd name="T90" fmla="*/ 129 w 171"/>
                <a:gd name="T91" fmla="*/ 167 h 208"/>
                <a:gd name="T92" fmla="*/ 111 w 171"/>
                <a:gd name="T93" fmla="*/ 146 h 208"/>
                <a:gd name="T94" fmla="*/ 115 w 171"/>
                <a:gd name="T95" fmla="*/ 138 h 208"/>
                <a:gd name="T96" fmla="*/ 113 w 171"/>
                <a:gd name="T97" fmla="*/ 135 h 208"/>
                <a:gd name="T98" fmla="*/ 109 w 171"/>
                <a:gd name="T99" fmla="*/ 134 h 208"/>
                <a:gd name="T100" fmla="*/ 103 w 171"/>
                <a:gd name="T101" fmla="*/ 141 h 208"/>
                <a:gd name="T102" fmla="*/ 78 w 171"/>
                <a:gd name="T103" fmla="*/ 176 h 208"/>
                <a:gd name="T104" fmla="*/ 74 w 171"/>
                <a:gd name="T105" fmla="*/ 184 h 208"/>
                <a:gd name="T106" fmla="*/ 76 w 171"/>
                <a:gd name="T107" fmla="*/ 187 h 208"/>
                <a:gd name="T108" fmla="*/ 80 w 171"/>
                <a:gd name="T109" fmla="*/ 188 h 208"/>
                <a:gd name="T110" fmla="*/ 85 w 171"/>
                <a:gd name="T111" fmla="*/ 182 h 208"/>
                <a:gd name="T112" fmla="*/ 111 w 171"/>
                <a:gd name="T113" fmla="*/ 14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1" h="208">
                  <a:moveTo>
                    <a:pt x="111" y="54"/>
                  </a:moveTo>
                  <a:cubicBezTo>
                    <a:pt x="94" y="78"/>
                    <a:pt x="94" y="78"/>
                    <a:pt x="94" y="78"/>
                  </a:cubicBezTo>
                  <a:cubicBezTo>
                    <a:pt x="90" y="84"/>
                    <a:pt x="86" y="88"/>
                    <a:pt x="83" y="91"/>
                  </a:cubicBezTo>
                  <a:cubicBezTo>
                    <a:pt x="79" y="93"/>
                    <a:pt x="75" y="94"/>
                    <a:pt x="69" y="94"/>
                  </a:cubicBezTo>
                  <a:cubicBezTo>
                    <a:pt x="64" y="93"/>
                    <a:pt x="58" y="91"/>
                    <a:pt x="51" y="86"/>
                  </a:cubicBezTo>
                  <a:cubicBezTo>
                    <a:pt x="44" y="81"/>
                    <a:pt x="39" y="76"/>
                    <a:pt x="37" y="71"/>
                  </a:cubicBezTo>
                  <a:cubicBezTo>
                    <a:pt x="35" y="66"/>
                    <a:pt x="34" y="61"/>
                    <a:pt x="35" y="57"/>
                  </a:cubicBezTo>
                  <a:cubicBezTo>
                    <a:pt x="36" y="53"/>
                    <a:pt x="38" y="48"/>
                    <a:pt x="42" y="43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5" y="10"/>
                    <a:pt x="69" y="6"/>
                    <a:pt x="73" y="4"/>
                  </a:cubicBezTo>
                  <a:cubicBezTo>
                    <a:pt x="77" y="1"/>
                    <a:pt x="81" y="0"/>
                    <a:pt x="87" y="1"/>
                  </a:cubicBezTo>
                  <a:cubicBezTo>
                    <a:pt x="92" y="2"/>
                    <a:pt x="98" y="5"/>
                    <a:pt x="104" y="9"/>
                  </a:cubicBezTo>
                  <a:cubicBezTo>
                    <a:pt x="111" y="13"/>
                    <a:pt x="115" y="18"/>
                    <a:pt x="118" y="23"/>
                  </a:cubicBezTo>
                  <a:cubicBezTo>
                    <a:pt x="120" y="29"/>
                    <a:pt x="121" y="33"/>
                    <a:pt x="120" y="38"/>
                  </a:cubicBezTo>
                  <a:cubicBezTo>
                    <a:pt x="119" y="42"/>
                    <a:pt x="116" y="47"/>
                    <a:pt x="111" y="54"/>
                  </a:cubicBezTo>
                  <a:close/>
                  <a:moveTo>
                    <a:pt x="94" y="32"/>
                  </a:moveTo>
                  <a:cubicBezTo>
                    <a:pt x="96" y="28"/>
                    <a:pt x="98" y="26"/>
                    <a:pt x="98" y="25"/>
                  </a:cubicBezTo>
                  <a:cubicBezTo>
                    <a:pt x="98" y="24"/>
                    <a:pt x="97" y="23"/>
                    <a:pt x="96" y="21"/>
                  </a:cubicBezTo>
                  <a:cubicBezTo>
                    <a:pt x="94" y="20"/>
                    <a:pt x="93" y="20"/>
                    <a:pt x="92" y="21"/>
                  </a:cubicBezTo>
                  <a:cubicBezTo>
                    <a:pt x="91" y="21"/>
                    <a:pt x="89" y="23"/>
                    <a:pt x="86" y="27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58" y="66"/>
                    <a:pt x="57" y="69"/>
                    <a:pt x="57" y="70"/>
                  </a:cubicBezTo>
                  <a:cubicBezTo>
                    <a:pt x="57" y="71"/>
                    <a:pt x="57" y="72"/>
                    <a:pt x="59" y="73"/>
                  </a:cubicBezTo>
                  <a:cubicBezTo>
                    <a:pt x="61" y="74"/>
                    <a:pt x="62" y="75"/>
                    <a:pt x="63" y="74"/>
                  </a:cubicBezTo>
                  <a:cubicBezTo>
                    <a:pt x="64" y="73"/>
                    <a:pt x="66" y="71"/>
                    <a:pt x="68" y="68"/>
                  </a:cubicBezTo>
                  <a:lnTo>
                    <a:pt x="94" y="32"/>
                  </a:lnTo>
                  <a:close/>
                  <a:moveTo>
                    <a:pt x="171" y="56"/>
                  </a:moveTo>
                  <a:cubicBezTo>
                    <a:pt x="13" y="163"/>
                    <a:pt x="13" y="163"/>
                    <a:pt x="13" y="16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158" y="47"/>
                    <a:pt x="158" y="47"/>
                    <a:pt x="158" y="47"/>
                  </a:cubicBezTo>
                  <a:lnTo>
                    <a:pt x="171" y="56"/>
                  </a:lnTo>
                  <a:close/>
                  <a:moveTo>
                    <a:pt x="129" y="167"/>
                  </a:moveTo>
                  <a:cubicBezTo>
                    <a:pt x="111" y="192"/>
                    <a:pt x="111" y="192"/>
                    <a:pt x="111" y="192"/>
                  </a:cubicBezTo>
                  <a:cubicBezTo>
                    <a:pt x="107" y="198"/>
                    <a:pt x="103" y="202"/>
                    <a:pt x="100" y="204"/>
                  </a:cubicBezTo>
                  <a:cubicBezTo>
                    <a:pt x="96" y="207"/>
                    <a:pt x="92" y="208"/>
                    <a:pt x="86" y="207"/>
                  </a:cubicBezTo>
                  <a:cubicBezTo>
                    <a:pt x="81" y="207"/>
                    <a:pt x="75" y="204"/>
                    <a:pt x="68" y="200"/>
                  </a:cubicBezTo>
                  <a:cubicBezTo>
                    <a:pt x="61" y="195"/>
                    <a:pt x="56" y="190"/>
                    <a:pt x="54" y="185"/>
                  </a:cubicBezTo>
                  <a:cubicBezTo>
                    <a:pt x="52" y="180"/>
                    <a:pt x="51" y="175"/>
                    <a:pt x="52" y="171"/>
                  </a:cubicBezTo>
                  <a:cubicBezTo>
                    <a:pt x="53" y="167"/>
                    <a:pt x="55" y="162"/>
                    <a:pt x="59" y="156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82" y="124"/>
                    <a:pt x="86" y="120"/>
                    <a:pt x="90" y="117"/>
                  </a:cubicBezTo>
                  <a:cubicBezTo>
                    <a:pt x="94" y="115"/>
                    <a:pt x="98" y="114"/>
                    <a:pt x="104" y="115"/>
                  </a:cubicBezTo>
                  <a:cubicBezTo>
                    <a:pt x="109" y="116"/>
                    <a:pt x="115" y="118"/>
                    <a:pt x="121" y="122"/>
                  </a:cubicBezTo>
                  <a:cubicBezTo>
                    <a:pt x="128" y="127"/>
                    <a:pt x="132" y="132"/>
                    <a:pt x="135" y="137"/>
                  </a:cubicBezTo>
                  <a:cubicBezTo>
                    <a:pt x="137" y="142"/>
                    <a:pt x="138" y="147"/>
                    <a:pt x="137" y="151"/>
                  </a:cubicBezTo>
                  <a:cubicBezTo>
                    <a:pt x="136" y="155"/>
                    <a:pt x="133" y="161"/>
                    <a:pt x="129" y="167"/>
                  </a:cubicBezTo>
                  <a:close/>
                  <a:moveTo>
                    <a:pt x="111" y="146"/>
                  </a:moveTo>
                  <a:cubicBezTo>
                    <a:pt x="113" y="142"/>
                    <a:pt x="115" y="140"/>
                    <a:pt x="115" y="138"/>
                  </a:cubicBezTo>
                  <a:cubicBezTo>
                    <a:pt x="115" y="137"/>
                    <a:pt x="115" y="136"/>
                    <a:pt x="113" y="135"/>
                  </a:cubicBezTo>
                  <a:cubicBezTo>
                    <a:pt x="111" y="134"/>
                    <a:pt x="110" y="134"/>
                    <a:pt x="109" y="134"/>
                  </a:cubicBezTo>
                  <a:cubicBezTo>
                    <a:pt x="108" y="135"/>
                    <a:pt x="106" y="137"/>
                    <a:pt x="103" y="141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6" y="180"/>
                    <a:pt x="74" y="182"/>
                    <a:pt x="74" y="184"/>
                  </a:cubicBezTo>
                  <a:cubicBezTo>
                    <a:pt x="74" y="185"/>
                    <a:pt x="75" y="186"/>
                    <a:pt x="76" y="187"/>
                  </a:cubicBezTo>
                  <a:cubicBezTo>
                    <a:pt x="78" y="188"/>
                    <a:pt x="79" y="188"/>
                    <a:pt x="80" y="188"/>
                  </a:cubicBezTo>
                  <a:cubicBezTo>
                    <a:pt x="81" y="187"/>
                    <a:pt x="83" y="185"/>
                    <a:pt x="85" y="182"/>
                  </a:cubicBezTo>
                  <a:lnTo>
                    <a:pt x="111" y="1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ŝ1ïḑe"/>
            <p:cNvSpPr/>
            <p:nvPr/>
          </p:nvSpPr>
          <p:spPr bwMode="auto">
            <a:xfrm>
              <a:off x="3485817" y="5104808"/>
              <a:ext cx="311988" cy="350844"/>
            </a:xfrm>
            <a:custGeom>
              <a:avLst/>
              <a:gdLst>
                <a:gd name="T0" fmla="*/ 64 w 166"/>
                <a:gd name="T1" fmla="*/ 42 h 187"/>
                <a:gd name="T2" fmla="*/ 70 w 166"/>
                <a:gd name="T3" fmla="*/ 67 h 187"/>
                <a:gd name="T4" fmla="*/ 71 w 166"/>
                <a:gd name="T5" fmla="*/ 84 h 187"/>
                <a:gd name="T6" fmla="*/ 64 w 166"/>
                <a:gd name="T7" fmla="*/ 96 h 187"/>
                <a:gd name="T8" fmla="*/ 46 w 166"/>
                <a:gd name="T9" fmla="*/ 104 h 187"/>
                <a:gd name="T10" fmla="*/ 25 w 166"/>
                <a:gd name="T11" fmla="*/ 108 h 187"/>
                <a:gd name="T12" fmla="*/ 14 w 166"/>
                <a:gd name="T13" fmla="*/ 100 h 187"/>
                <a:gd name="T14" fmla="*/ 8 w 166"/>
                <a:gd name="T15" fmla="*/ 85 h 187"/>
                <a:gd name="T16" fmla="*/ 2 w 166"/>
                <a:gd name="T17" fmla="*/ 55 h 187"/>
                <a:gd name="T18" fmla="*/ 1 w 166"/>
                <a:gd name="T19" fmla="*/ 36 h 187"/>
                <a:gd name="T20" fmla="*/ 9 w 166"/>
                <a:gd name="T21" fmla="*/ 24 h 187"/>
                <a:gd name="T22" fmla="*/ 26 w 166"/>
                <a:gd name="T23" fmla="*/ 17 h 187"/>
                <a:gd name="T24" fmla="*/ 46 w 166"/>
                <a:gd name="T25" fmla="*/ 17 h 187"/>
                <a:gd name="T26" fmla="*/ 58 w 166"/>
                <a:gd name="T27" fmla="*/ 25 h 187"/>
                <a:gd name="T28" fmla="*/ 64 w 166"/>
                <a:gd name="T29" fmla="*/ 42 h 187"/>
                <a:gd name="T30" fmla="*/ 36 w 166"/>
                <a:gd name="T31" fmla="*/ 40 h 187"/>
                <a:gd name="T32" fmla="*/ 33 w 166"/>
                <a:gd name="T33" fmla="*/ 32 h 187"/>
                <a:gd name="T34" fmla="*/ 29 w 166"/>
                <a:gd name="T35" fmla="*/ 31 h 187"/>
                <a:gd name="T36" fmla="*/ 26 w 166"/>
                <a:gd name="T37" fmla="*/ 34 h 187"/>
                <a:gd name="T38" fmla="*/ 27 w 166"/>
                <a:gd name="T39" fmla="*/ 42 h 187"/>
                <a:gd name="T40" fmla="*/ 36 w 166"/>
                <a:gd name="T41" fmla="*/ 84 h 187"/>
                <a:gd name="T42" fmla="*/ 38 w 166"/>
                <a:gd name="T43" fmla="*/ 93 h 187"/>
                <a:gd name="T44" fmla="*/ 42 w 166"/>
                <a:gd name="T45" fmla="*/ 89 h 187"/>
                <a:gd name="T46" fmla="*/ 45 w 166"/>
                <a:gd name="T47" fmla="*/ 87 h 187"/>
                <a:gd name="T48" fmla="*/ 45 w 166"/>
                <a:gd name="T49" fmla="*/ 79 h 187"/>
                <a:gd name="T50" fmla="*/ 36 w 166"/>
                <a:gd name="T51" fmla="*/ 40 h 187"/>
                <a:gd name="T52" fmla="*/ 106 w 166"/>
                <a:gd name="T53" fmla="*/ 0 h 187"/>
                <a:gd name="T54" fmla="*/ 76 w 166"/>
                <a:gd name="T55" fmla="*/ 184 h 187"/>
                <a:gd name="T56" fmla="*/ 60 w 166"/>
                <a:gd name="T57" fmla="*/ 187 h 187"/>
                <a:gd name="T58" fmla="*/ 90 w 166"/>
                <a:gd name="T59" fmla="*/ 3 h 187"/>
                <a:gd name="T60" fmla="*/ 106 w 166"/>
                <a:gd name="T61" fmla="*/ 0 h 187"/>
                <a:gd name="T62" fmla="*/ 158 w 166"/>
                <a:gd name="T63" fmla="*/ 103 h 187"/>
                <a:gd name="T64" fmla="*/ 164 w 166"/>
                <a:gd name="T65" fmla="*/ 132 h 187"/>
                <a:gd name="T66" fmla="*/ 166 w 166"/>
                <a:gd name="T67" fmla="*/ 150 h 187"/>
                <a:gd name="T68" fmla="*/ 159 w 166"/>
                <a:gd name="T69" fmla="*/ 161 h 187"/>
                <a:gd name="T70" fmla="*/ 141 w 166"/>
                <a:gd name="T71" fmla="*/ 169 h 187"/>
                <a:gd name="T72" fmla="*/ 120 w 166"/>
                <a:gd name="T73" fmla="*/ 169 h 187"/>
                <a:gd name="T74" fmla="*/ 109 w 166"/>
                <a:gd name="T75" fmla="*/ 162 h 187"/>
                <a:gd name="T76" fmla="*/ 103 w 166"/>
                <a:gd name="T77" fmla="*/ 146 h 187"/>
                <a:gd name="T78" fmla="*/ 97 w 166"/>
                <a:gd name="T79" fmla="*/ 116 h 187"/>
                <a:gd name="T80" fmla="*/ 95 w 166"/>
                <a:gd name="T81" fmla="*/ 97 h 187"/>
                <a:gd name="T82" fmla="*/ 103 w 166"/>
                <a:gd name="T83" fmla="*/ 85 h 187"/>
                <a:gd name="T84" fmla="*/ 120 w 166"/>
                <a:gd name="T85" fmla="*/ 78 h 187"/>
                <a:gd name="T86" fmla="*/ 141 w 166"/>
                <a:gd name="T87" fmla="*/ 78 h 187"/>
                <a:gd name="T88" fmla="*/ 152 w 166"/>
                <a:gd name="T89" fmla="*/ 86 h 187"/>
                <a:gd name="T90" fmla="*/ 158 w 166"/>
                <a:gd name="T91" fmla="*/ 103 h 187"/>
                <a:gd name="T92" fmla="*/ 130 w 166"/>
                <a:gd name="T93" fmla="*/ 101 h 187"/>
                <a:gd name="T94" fmla="*/ 128 w 166"/>
                <a:gd name="T95" fmla="*/ 93 h 187"/>
                <a:gd name="T96" fmla="*/ 124 w 166"/>
                <a:gd name="T97" fmla="*/ 92 h 187"/>
                <a:gd name="T98" fmla="*/ 121 w 166"/>
                <a:gd name="T99" fmla="*/ 95 h 187"/>
                <a:gd name="T100" fmla="*/ 122 w 166"/>
                <a:gd name="T101" fmla="*/ 103 h 187"/>
                <a:gd name="T102" fmla="*/ 130 w 166"/>
                <a:gd name="T103" fmla="*/ 146 h 187"/>
                <a:gd name="T104" fmla="*/ 133 w 166"/>
                <a:gd name="T105" fmla="*/ 154 h 187"/>
                <a:gd name="T106" fmla="*/ 137 w 166"/>
                <a:gd name="T107" fmla="*/ 155 h 187"/>
                <a:gd name="T108" fmla="*/ 140 w 166"/>
                <a:gd name="T109" fmla="*/ 152 h 187"/>
                <a:gd name="T110" fmla="*/ 139 w 166"/>
                <a:gd name="T111" fmla="*/ 144 h 187"/>
                <a:gd name="T112" fmla="*/ 130 w 166"/>
                <a:gd name="T113" fmla="*/ 10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6" h="187">
                  <a:moveTo>
                    <a:pt x="64" y="42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1" y="74"/>
                    <a:pt x="72" y="80"/>
                    <a:pt x="71" y="84"/>
                  </a:cubicBezTo>
                  <a:cubicBezTo>
                    <a:pt x="70" y="88"/>
                    <a:pt x="68" y="92"/>
                    <a:pt x="64" y="96"/>
                  </a:cubicBezTo>
                  <a:cubicBezTo>
                    <a:pt x="60" y="100"/>
                    <a:pt x="54" y="102"/>
                    <a:pt x="46" y="104"/>
                  </a:cubicBezTo>
                  <a:cubicBezTo>
                    <a:pt x="37" y="106"/>
                    <a:pt x="30" y="110"/>
                    <a:pt x="25" y="108"/>
                  </a:cubicBezTo>
                  <a:cubicBezTo>
                    <a:pt x="20" y="106"/>
                    <a:pt x="16" y="104"/>
                    <a:pt x="14" y="100"/>
                  </a:cubicBezTo>
                  <a:cubicBezTo>
                    <a:pt x="12" y="97"/>
                    <a:pt x="10" y="92"/>
                    <a:pt x="8" y="8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0" y="46"/>
                    <a:pt x="0" y="40"/>
                    <a:pt x="1" y="36"/>
                  </a:cubicBezTo>
                  <a:cubicBezTo>
                    <a:pt x="2" y="31"/>
                    <a:pt x="4" y="28"/>
                    <a:pt x="9" y="24"/>
                  </a:cubicBezTo>
                  <a:cubicBezTo>
                    <a:pt x="13" y="21"/>
                    <a:pt x="19" y="18"/>
                    <a:pt x="26" y="17"/>
                  </a:cubicBezTo>
                  <a:cubicBezTo>
                    <a:pt x="34" y="15"/>
                    <a:pt x="40" y="15"/>
                    <a:pt x="46" y="17"/>
                  </a:cubicBezTo>
                  <a:cubicBezTo>
                    <a:pt x="51" y="18"/>
                    <a:pt x="55" y="21"/>
                    <a:pt x="58" y="25"/>
                  </a:cubicBezTo>
                  <a:cubicBezTo>
                    <a:pt x="60" y="28"/>
                    <a:pt x="62" y="34"/>
                    <a:pt x="64" y="42"/>
                  </a:cubicBezTo>
                  <a:close/>
                  <a:moveTo>
                    <a:pt x="36" y="40"/>
                  </a:moveTo>
                  <a:cubicBezTo>
                    <a:pt x="35" y="36"/>
                    <a:pt x="34" y="33"/>
                    <a:pt x="33" y="32"/>
                  </a:cubicBezTo>
                  <a:cubicBezTo>
                    <a:pt x="33" y="31"/>
                    <a:pt x="31" y="31"/>
                    <a:pt x="29" y="31"/>
                  </a:cubicBezTo>
                  <a:cubicBezTo>
                    <a:pt x="28" y="32"/>
                    <a:pt x="26" y="32"/>
                    <a:pt x="26" y="34"/>
                  </a:cubicBezTo>
                  <a:cubicBezTo>
                    <a:pt x="26" y="35"/>
                    <a:pt x="26" y="38"/>
                    <a:pt x="27" y="42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7" y="89"/>
                    <a:pt x="37" y="92"/>
                    <a:pt x="38" y="93"/>
                  </a:cubicBezTo>
                  <a:cubicBezTo>
                    <a:pt x="39" y="94"/>
                    <a:pt x="40" y="90"/>
                    <a:pt x="42" y="89"/>
                  </a:cubicBezTo>
                  <a:cubicBezTo>
                    <a:pt x="44" y="89"/>
                    <a:pt x="45" y="88"/>
                    <a:pt x="45" y="87"/>
                  </a:cubicBezTo>
                  <a:cubicBezTo>
                    <a:pt x="46" y="86"/>
                    <a:pt x="45" y="83"/>
                    <a:pt x="45" y="79"/>
                  </a:cubicBezTo>
                  <a:lnTo>
                    <a:pt x="36" y="40"/>
                  </a:lnTo>
                  <a:close/>
                  <a:moveTo>
                    <a:pt x="106" y="0"/>
                  </a:moveTo>
                  <a:cubicBezTo>
                    <a:pt x="76" y="184"/>
                    <a:pt x="76" y="184"/>
                    <a:pt x="76" y="184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90" y="3"/>
                    <a:pt x="90" y="3"/>
                    <a:pt x="90" y="3"/>
                  </a:cubicBezTo>
                  <a:lnTo>
                    <a:pt x="106" y="0"/>
                  </a:lnTo>
                  <a:close/>
                  <a:moveTo>
                    <a:pt x="158" y="103"/>
                  </a:moveTo>
                  <a:cubicBezTo>
                    <a:pt x="164" y="132"/>
                    <a:pt x="164" y="132"/>
                    <a:pt x="164" y="132"/>
                  </a:cubicBezTo>
                  <a:cubicBezTo>
                    <a:pt x="166" y="140"/>
                    <a:pt x="166" y="145"/>
                    <a:pt x="166" y="150"/>
                  </a:cubicBezTo>
                  <a:cubicBezTo>
                    <a:pt x="165" y="154"/>
                    <a:pt x="163" y="158"/>
                    <a:pt x="159" y="161"/>
                  </a:cubicBezTo>
                  <a:cubicBezTo>
                    <a:pt x="155" y="165"/>
                    <a:pt x="149" y="168"/>
                    <a:pt x="141" y="169"/>
                  </a:cubicBezTo>
                  <a:cubicBezTo>
                    <a:pt x="132" y="171"/>
                    <a:pt x="125" y="171"/>
                    <a:pt x="120" y="169"/>
                  </a:cubicBezTo>
                  <a:cubicBezTo>
                    <a:pt x="115" y="168"/>
                    <a:pt x="111" y="165"/>
                    <a:pt x="109" y="162"/>
                  </a:cubicBezTo>
                  <a:cubicBezTo>
                    <a:pt x="106" y="158"/>
                    <a:pt x="104" y="153"/>
                    <a:pt x="103" y="146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5" y="108"/>
                    <a:pt x="94" y="101"/>
                    <a:pt x="95" y="97"/>
                  </a:cubicBezTo>
                  <a:cubicBezTo>
                    <a:pt x="96" y="93"/>
                    <a:pt x="99" y="89"/>
                    <a:pt x="103" y="85"/>
                  </a:cubicBezTo>
                  <a:cubicBezTo>
                    <a:pt x="107" y="82"/>
                    <a:pt x="113" y="79"/>
                    <a:pt x="120" y="78"/>
                  </a:cubicBezTo>
                  <a:cubicBezTo>
                    <a:pt x="128" y="76"/>
                    <a:pt x="135" y="76"/>
                    <a:pt x="141" y="78"/>
                  </a:cubicBezTo>
                  <a:cubicBezTo>
                    <a:pt x="146" y="80"/>
                    <a:pt x="150" y="82"/>
                    <a:pt x="152" y="86"/>
                  </a:cubicBezTo>
                  <a:cubicBezTo>
                    <a:pt x="155" y="89"/>
                    <a:pt x="157" y="95"/>
                    <a:pt x="158" y="103"/>
                  </a:cubicBezTo>
                  <a:close/>
                  <a:moveTo>
                    <a:pt x="130" y="101"/>
                  </a:moveTo>
                  <a:cubicBezTo>
                    <a:pt x="129" y="97"/>
                    <a:pt x="129" y="94"/>
                    <a:pt x="128" y="93"/>
                  </a:cubicBezTo>
                  <a:cubicBezTo>
                    <a:pt x="127" y="92"/>
                    <a:pt x="126" y="92"/>
                    <a:pt x="124" y="92"/>
                  </a:cubicBezTo>
                  <a:cubicBezTo>
                    <a:pt x="122" y="93"/>
                    <a:pt x="121" y="94"/>
                    <a:pt x="121" y="95"/>
                  </a:cubicBezTo>
                  <a:cubicBezTo>
                    <a:pt x="120" y="96"/>
                    <a:pt x="121" y="99"/>
                    <a:pt x="122" y="103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1" y="150"/>
                    <a:pt x="132" y="153"/>
                    <a:pt x="133" y="154"/>
                  </a:cubicBezTo>
                  <a:cubicBezTo>
                    <a:pt x="134" y="155"/>
                    <a:pt x="135" y="155"/>
                    <a:pt x="137" y="155"/>
                  </a:cubicBezTo>
                  <a:cubicBezTo>
                    <a:pt x="139" y="154"/>
                    <a:pt x="140" y="154"/>
                    <a:pt x="140" y="152"/>
                  </a:cubicBezTo>
                  <a:cubicBezTo>
                    <a:pt x="140" y="151"/>
                    <a:pt x="140" y="149"/>
                    <a:pt x="139" y="144"/>
                  </a:cubicBezTo>
                  <a:lnTo>
                    <a:pt x="130" y="1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iš1ïḍe"/>
            <p:cNvSpPr/>
            <p:nvPr/>
          </p:nvSpPr>
          <p:spPr bwMode="auto">
            <a:xfrm>
              <a:off x="3517815" y="2271776"/>
              <a:ext cx="266276" cy="334844"/>
            </a:xfrm>
            <a:custGeom>
              <a:avLst/>
              <a:gdLst>
                <a:gd name="T0" fmla="*/ 63 w 142"/>
                <a:gd name="T1" fmla="*/ 33 h 178"/>
                <a:gd name="T2" fmla="*/ 63 w 142"/>
                <a:gd name="T3" fmla="*/ 62 h 178"/>
                <a:gd name="T4" fmla="*/ 61 w 142"/>
                <a:gd name="T5" fmla="*/ 79 h 178"/>
                <a:gd name="T6" fmla="*/ 51 w 142"/>
                <a:gd name="T7" fmla="*/ 89 h 178"/>
                <a:gd name="T8" fmla="*/ 32 w 142"/>
                <a:gd name="T9" fmla="*/ 94 h 178"/>
                <a:gd name="T10" fmla="*/ 12 w 142"/>
                <a:gd name="T11" fmla="*/ 90 h 178"/>
                <a:gd name="T12" fmla="*/ 2 w 142"/>
                <a:gd name="T13" fmla="*/ 80 h 178"/>
                <a:gd name="T14" fmla="*/ 0 w 142"/>
                <a:gd name="T15" fmla="*/ 63 h 178"/>
                <a:gd name="T16" fmla="*/ 0 w 142"/>
                <a:gd name="T17" fmla="*/ 33 h 178"/>
                <a:gd name="T18" fmla="*/ 2 w 142"/>
                <a:gd name="T19" fmla="*/ 14 h 178"/>
                <a:gd name="T20" fmla="*/ 12 w 142"/>
                <a:gd name="T21" fmla="*/ 4 h 178"/>
                <a:gd name="T22" fmla="*/ 30 w 142"/>
                <a:gd name="T23" fmla="*/ 0 h 178"/>
                <a:gd name="T24" fmla="*/ 50 w 142"/>
                <a:gd name="T25" fmla="*/ 4 h 178"/>
                <a:gd name="T26" fmla="*/ 60 w 142"/>
                <a:gd name="T27" fmla="*/ 14 h 178"/>
                <a:gd name="T28" fmla="*/ 63 w 142"/>
                <a:gd name="T29" fmla="*/ 33 h 178"/>
                <a:gd name="T30" fmla="*/ 36 w 142"/>
                <a:gd name="T31" fmla="*/ 25 h 178"/>
                <a:gd name="T32" fmla="*/ 35 w 142"/>
                <a:gd name="T33" fmla="*/ 17 h 178"/>
                <a:gd name="T34" fmla="*/ 31 w 142"/>
                <a:gd name="T35" fmla="*/ 15 h 178"/>
                <a:gd name="T36" fmla="*/ 27 w 142"/>
                <a:gd name="T37" fmla="*/ 17 h 178"/>
                <a:gd name="T38" fmla="*/ 27 w 142"/>
                <a:gd name="T39" fmla="*/ 25 h 178"/>
                <a:gd name="T40" fmla="*/ 27 w 142"/>
                <a:gd name="T41" fmla="*/ 68 h 178"/>
                <a:gd name="T42" fmla="*/ 27 w 142"/>
                <a:gd name="T43" fmla="*/ 77 h 178"/>
                <a:gd name="T44" fmla="*/ 31 w 142"/>
                <a:gd name="T45" fmla="*/ 79 h 178"/>
                <a:gd name="T46" fmla="*/ 35 w 142"/>
                <a:gd name="T47" fmla="*/ 77 h 178"/>
                <a:gd name="T48" fmla="*/ 36 w 142"/>
                <a:gd name="T49" fmla="*/ 69 h 178"/>
                <a:gd name="T50" fmla="*/ 36 w 142"/>
                <a:gd name="T51" fmla="*/ 25 h 178"/>
                <a:gd name="T52" fmla="*/ 113 w 142"/>
                <a:gd name="T53" fmla="*/ 0 h 178"/>
                <a:gd name="T54" fmla="*/ 46 w 142"/>
                <a:gd name="T55" fmla="*/ 178 h 178"/>
                <a:gd name="T56" fmla="*/ 29 w 142"/>
                <a:gd name="T57" fmla="*/ 178 h 178"/>
                <a:gd name="T58" fmla="*/ 97 w 142"/>
                <a:gd name="T59" fmla="*/ 0 h 178"/>
                <a:gd name="T60" fmla="*/ 113 w 142"/>
                <a:gd name="T61" fmla="*/ 0 h 178"/>
                <a:gd name="T62" fmla="*/ 142 w 142"/>
                <a:gd name="T63" fmla="*/ 115 h 178"/>
                <a:gd name="T64" fmla="*/ 142 w 142"/>
                <a:gd name="T65" fmla="*/ 145 h 178"/>
                <a:gd name="T66" fmla="*/ 140 w 142"/>
                <a:gd name="T67" fmla="*/ 162 h 178"/>
                <a:gd name="T68" fmla="*/ 131 w 142"/>
                <a:gd name="T69" fmla="*/ 172 h 178"/>
                <a:gd name="T70" fmla="*/ 112 w 142"/>
                <a:gd name="T71" fmla="*/ 177 h 178"/>
                <a:gd name="T72" fmla="*/ 91 w 142"/>
                <a:gd name="T73" fmla="*/ 173 h 178"/>
                <a:gd name="T74" fmla="*/ 82 w 142"/>
                <a:gd name="T75" fmla="*/ 163 h 178"/>
                <a:gd name="T76" fmla="*/ 79 w 142"/>
                <a:gd name="T77" fmla="*/ 146 h 178"/>
                <a:gd name="T78" fmla="*/ 79 w 142"/>
                <a:gd name="T79" fmla="*/ 115 h 178"/>
                <a:gd name="T80" fmla="*/ 82 w 142"/>
                <a:gd name="T81" fmla="*/ 97 h 178"/>
                <a:gd name="T82" fmla="*/ 92 w 142"/>
                <a:gd name="T83" fmla="*/ 87 h 178"/>
                <a:gd name="T84" fmla="*/ 110 w 142"/>
                <a:gd name="T85" fmla="*/ 83 h 178"/>
                <a:gd name="T86" fmla="*/ 130 w 142"/>
                <a:gd name="T87" fmla="*/ 87 h 178"/>
                <a:gd name="T88" fmla="*/ 140 w 142"/>
                <a:gd name="T89" fmla="*/ 97 h 178"/>
                <a:gd name="T90" fmla="*/ 142 w 142"/>
                <a:gd name="T91" fmla="*/ 115 h 178"/>
                <a:gd name="T92" fmla="*/ 115 w 142"/>
                <a:gd name="T93" fmla="*/ 108 h 178"/>
                <a:gd name="T94" fmla="*/ 114 w 142"/>
                <a:gd name="T95" fmla="*/ 100 h 178"/>
                <a:gd name="T96" fmla="*/ 111 w 142"/>
                <a:gd name="T97" fmla="*/ 98 h 178"/>
                <a:gd name="T98" fmla="*/ 107 w 142"/>
                <a:gd name="T99" fmla="*/ 100 h 178"/>
                <a:gd name="T100" fmla="*/ 106 w 142"/>
                <a:gd name="T101" fmla="*/ 108 h 178"/>
                <a:gd name="T102" fmla="*/ 106 w 142"/>
                <a:gd name="T103" fmla="*/ 151 h 178"/>
                <a:gd name="T104" fmla="*/ 107 w 142"/>
                <a:gd name="T105" fmla="*/ 160 h 178"/>
                <a:gd name="T106" fmla="*/ 111 w 142"/>
                <a:gd name="T107" fmla="*/ 161 h 178"/>
                <a:gd name="T108" fmla="*/ 114 w 142"/>
                <a:gd name="T109" fmla="*/ 160 h 178"/>
                <a:gd name="T110" fmla="*/ 115 w 142"/>
                <a:gd name="T111" fmla="*/ 152 h 178"/>
                <a:gd name="T112" fmla="*/ 115 w 142"/>
                <a:gd name="T113" fmla="*/ 10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2" h="178">
                  <a:moveTo>
                    <a:pt x="63" y="33"/>
                  </a:moveTo>
                  <a:cubicBezTo>
                    <a:pt x="63" y="62"/>
                    <a:pt x="63" y="62"/>
                    <a:pt x="63" y="62"/>
                  </a:cubicBezTo>
                  <a:cubicBezTo>
                    <a:pt x="63" y="70"/>
                    <a:pt x="62" y="75"/>
                    <a:pt x="61" y="79"/>
                  </a:cubicBezTo>
                  <a:cubicBezTo>
                    <a:pt x="59" y="83"/>
                    <a:pt x="56" y="87"/>
                    <a:pt x="51" y="89"/>
                  </a:cubicBezTo>
                  <a:cubicBezTo>
                    <a:pt x="46" y="92"/>
                    <a:pt x="40" y="94"/>
                    <a:pt x="32" y="94"/>
                  </a:cubicBezTo>
                  <a:cubicBezTo>
                    <a:pt x="23" y="94"/>
                    <a:pt x="16" y="92"/>
                    <a:pt x="12" y="90"/>
                  </a:cubicBezTo>
                  <a:cubicBezTo>
                    <a:pt x="7" y="87"/>
                    <a:pt x="4" y="84"/>
                    <a:pt x="2" y="80"/>
                  </a:cubicBezTo>
                  <a:cubicBezTo>
                    <a:pt x="0" y="76"/>
                    <a:pt x="0" y="70"/>
                    <a:pt x="0" y="6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0" y="18"/>
                    <a:pt x="2" y="14"/>
                  </a:cubicBezTo>
                  <a:cubicBezTo>
                    <a:pt x="4" y="10"/>
                    <a:pt x="7" y="6"/>
                    <a:pt x="12" y="4"/>
                  </a:cubicBezTo>
                  <a:cubicBezTo>
                    <a:pt x="17" y="1"/>
                    <a:pt x="23" y="0"/>
                    <a:pt x="30" y="0"/>
                  </a:cubicBezTo>
                  <a:cubicBezTo>
                    <a:pt x="39" y="0"/>
                    <a:pt x="45" y="1"/>
                    <a:pt x="50" y="4"/>
                  </a:cubicBezTo>
                  <a:cubicBezTo>
                    <a:pt x="55" y="7"/>
                    <a:pt x="58" y="10"/>
                    <a:pt x="60" y="14"/>
                  </a:cubicBezTo>
                  <a:cubicBezTo>
                    <a:pt x="62" y="18"/>
                    <a:pt x="63" y="24"/>
                    <a:pt x="63" y="33"/>
                  </a:cubicBezTo>
                  <a:close/>
                  <a:moveTo>
                    <a:pt x="36" y="25"/>
                  </a:moveTo>
                  <a:cubicBezTo>
                    <a:pt x="36" y="20"/>
                    <a:pt x="35" y="18"/>
                    <a:pt x="35" y="17"/>
                  </a:cubicBezTo>
                  <a:cubicBezTo>
                    <a:pt x="34" y="16"/>
                    <a:pt x="33" y="15"/>
                    <a:pt x="31" y="15"/>
                  </a:cubicBezTo>
                  <a:cubicBezTo>
                    <a:pt x="29" y="15"/>
                    <a:pt x="28" y="16"/>
                    <a:pt x="27" y="17"/>
                  </a:cubicBezTo>
                  <a:cubicBezTo>
                    <a:pt x="27" y="18"/>
                    <a:pt x="27" y="21"/>
                    <a:pt x="27" y="25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73"/>
                    <a:pt x="27" y="76"/>
                    <a:pt x="27" y="77"/>
                  </a:cubicBezTo>
                  <a:cubicBezTo>
                    <a:pt x="28" y="78"/>
                    <a:pt x="29" y="79"/>
                    <a:pt x="31" y="79"/>
                  </a:cubicBezTo>
                  <a:cubicBezTo>
                    <a:pt x="33" y="79"/>
                    <a:pt x="34" y="78"/>
                    <a:pt x="35" y="77"/>
                  </a:cubicBezTo>
                  <a:cubicBezTo>
                    <a:pt x="35" y="76"/>
                    <a:pt x="36" y="73"/>
                    <a:pt x="36" y="69"/>
                  </a:cubicBezTo>
                  <a:lnTo>
                    <a:pt x="36" y="25"/>
                  </a:lnTo>
                  <a:close/>
                  <a:moveTo>
                    <a:pt x="113" y="0"/>
                  </a:moveTo>
                  <a:cubicBezTo>
                    <a:pt x="46" y="178"/>
                    <a:pt x="46" y="178"/>
                    <a:pt x="46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113" y="0"/>
                  </a:lnTo>
                  <a:close/>
                  <a:moveTo>
                    <a:pt x="142" y="115"/>
                  </a:moveTo>
                  <a:cubicBezTo>
                    <a:pt x="142" y="145"/>
                    <a:pt x="142" y="145"/>
                    <a:pt x="142" y="145"/>
                  </a:cubicBezTo>
                  <a:cubicBezTo>
                    <a:pt x="142" y="153"/>
                    <a:pt x="142" y="158"/>
                    <a:pt x="140" y="162"/>
                  </a:cubicBezTo>
                  <a:cubicBezTo>
                    <a:pt x="139" y="166"/>
                    <a:pt x="136" y="169"/>
                    <a:pt x="131" y="172"/>
                  </a:cubicBezTo>
                  <a:cubicBezTo>
                    <a:pt x="126" y="175"/>
                    <a:pt x="120" y="177"/>
                    <a:pt x="112" y="177"/>
                  </a:cubicBezTo>
                  <a:cubicBezTo>
                    <a:pt x="103" y="177"/>
                    <a:pt x="96" y="175"/>
                    <a:pt x="91" y="173"/>
                  </a:cubicBezTo>
                  <a:cubicBezTo>
                    <a:pt x="86" y="170"/>
                    <a:pt x="83" y="166"/>
                    <a:pt x="82" y="163"/>
                  </a:cubicBezTo>
                  <a:cubicBezTo>
                    <a:pt x="80" y="159"/>
                    <a:pt x="79" y="153"/>
                    <a:pt x="79" y="14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07"/>
                    <a:pt x="80" y="101"/>
                    <a:pt x="82" y="97"/>
                  </a:cubicBezTo>
                  <a:cubicBezTo>
                    <a:pt x="83" y="93"/>
                    <a:pt x="87" y="89"/>
                    <a:pt x="92" y="87"/>
                  </a:cubicBezTo>
                  <a:cubicBezTo>
                    <a:pt x="97" y="84"/>
                    <a:pt x="103" y="83"/>
                    <a:pt x="110" y="83"/>
                  </a:cubicBezTo>
                  <a:cubicBezTo>
                    <a:pt x="118" y="83"/>
                    <a:pt x="125" y="84"/>
                    <a:pt x="130" y="87"/>
                  </a:cubicBezTo>
                  <a:cubicBezTo>
                    <a:pt x="135" y="90"/>
                    <a:pt x="138" y="93"/>
                    <a:pt x="140" y="97"/>
                  </a:cubicBezTo>
                  <a:cubicBezTo>
                    <a:pt x="141" y="101"/>
                    <a:pt x="142" y="107"/>
                    <a:pt x="142" y="115"/>
                  </a:cubicBezTo>
                  <a:close/>
                  <a:moveTo>
                    <a:pt x="115" y="108"/>
                  </a:moveTo>
                  <a:cubicBezTo>
                    <a:pt x="115" y="103"/>
                    <a:pt x="115" y="101"/>
                    <a:pt x="114" y="100"/>
                  </a:cubicBezTo>
                  <a:cubicBezTo>
                    <a:pt x="114" y="98"/>
                    <a:pt x="113" y="98"/>
                    <a:pt x="111" y="98"/>
                  </a:cubicBezTo>
                  <a:cubicBezTo>
                    <a:pt x="109" y="98"/>
                    <a:pt x="108" y="98"/>
                    <a:pt x="107" y="100"/>
                  </a:cubicBezTo>
                  <a:cubicBezTo>
                    <a:pt x="107" y="101"/>
                    <a:pt x="106" y="104"/>
                    <a:pt x="106" y="108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6"/>
                    <a:pt x="107" y="159"/>
                    <a:pt x="107" y="160"/>
                  </a:cubicBezTo>
                  <a:cubicBezTo>
                    <a:pt x="107" y="161"/>
                    <a:pt x="109" y="161"/>
                    <a:pt x="111" y="161"/>
                  </a:cubicBezTo>
                  <a:cubicBezTo>
                    <a:pt x="113" y="161"/>
                    <a:pt x="114" y="161"/>
                    <a:pt x="114" y="160"/>
                  </a:cubicBezTo>
                  <a:cubicBezTo>
                    <a:pt x="115" y="159"/>
                    <a:pt x="115" y="156"/>
                    <a:pt x="115" y="152"/>
                  </a:cubicBezTo>
                  <a:lnTo>
                    <a:pt x="115" y="1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ṣḷíḋê"/>
            <p:cNvSpPr/>
            <p:nvPr/>
          </p:nvSpPr>
          <p:spPr bwMode="auto">
            <a:xfrm>
              <a:off x="8214773" y="3115172"/>
              <a:ext cx="225134" cy="441126"/>
            </a:xfrm>
            <a:custGeom>
              <a:avLst/>
              <a:gdLst>
                <a:gd name="T0" fmla="*/ 22 w 120"/>
                <a:gd name="T1" fmla="*/ 235 h 235"/>
                <a:gd name="T2" fmla="*/ 9 w 120"/>
                <a:gd name="T3" fmla="*/ 230 h 235"/>
                <a:gd name="T4" fmla="*/ 7 w 120"/>
                <a:gd name="T5" fmla="*/ 202 h 235"/>
                <a:gd name="T6" fmla="*/ 73 w 120"/>
                <a:gd name="T7" fmla="*/ 127 h 235"/>
                <a:gd name="T8" fmla="*/ 11 w 120"/>
                <a:gd name="T9" fmla="*/ 34 h 235"/>
                <a:gd name="T10" fmla="*/ 17 w 120"/>
                <a:gd name="T11" fmla="*/ 6 h 235"/>
                <a:gd name="T12" fmla="*/ 45 w 120"/>
                <a:gd name="T13" fmla="*/ 12 h 235"/>
                <a:gd name="T14" fmla="*/ 115 w 120"/>
                <a:gd name="T15" fmla="*/ 118 h 235"/>
                <a:gd name="T16" fmla="*/ 113 w 120"/>
                <a:gd name="T17" fmla="*/ 142 h 235"/>
                <a:gd name="T18" fmla="*/ 37 w 120"/>
                <a:gd name="T19" fmla="*/ 228 h 235"/>
                <a:gd name="T20" fmla="*/ 22 w 120"/>
                <a:gd name="T21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235">
                  <a:moveTo>
                    <a:pt x="22" y="235"/>
                  </a:moveTo>
                  <a:cubicBezTo>
                    <a:pt x="17" y="235"/>
                    <a:pt x="13" y="233"/>
                    <a:pt x="9" y="230"/>
                  </a:cubicBezTo>
                  <a:cubicBezTo>
                    <a:pt x="0" y="223"/>
                    <a:pt x="0" y="210"/>
                    <a:pt x="7" y="202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5" y="25"/>
                    <a:pt x="8" y="12"/>
                    <a:pt x="17" y="6"/>
                  </a:cubicBezTo>
                  <a:cubicBezTo>
                    <a:pt x="26" y="0"/>
                    <a:pt x="39" y="3"/>
                    <a:pt x="45" y="12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20" y="126"/>
                    <a:pt x="119" y="135"/>
                    <a:pt x="113" y="142"/>
                  </a:cubicBezTo>
                  <a:cubicBezTo>
                    <a:pt x="37" y="228"/>
                    <a:pt x="37" y="228"/>
                    <a:pt x="37" y="228"/>
                  </a:cubicBezTo>
                  <a:cubicBezTo>
                    <a:pt x="33" y="233"/>
                    <a:pt x="28" y="235"/>
                    <a:pt x="22" y="235"/>
                  </a:cubicBezTo>
                  <a:close/>
                </a:path>
              </a:pathLst>
            </a:custGeom>
            <a:solidFill>
              <a:srgbClr val="FF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ïṡḷíde"/>
            <p:cNvSpPr/>
            <p:nvPr/>
          </p:nvSpPr>
          <p:spPr bwMode="auto">
            <a:xfrm>
              <a:off x="8387338" y="1302671"/>
              <a:ext cx="31999" cy="79997"/>
            </a:xfrm>
            <a:custGeom>
              <a:avLst/>
              <a:gdLst>
                <a:gd name="T0" fmla="*/ 9 w 17"/>
                <a:gd name="T1" fmla="*/ 43 h 43"/>
                <a:gd name="T2" fmla="*/ 17 w 17"/>
                <a:gd name="T3" fmla="*/ 32 h 43"/>
                <a:gd name="T4" fmla="*/ 17 w 17"/>
                <a:gd name="T5" fmla="*/ 11 h 43"/>
                <a:gd name="T6" fmla="*/ 9 w 17"/>
                <a:gd name="T7" fmla="*/ 0 h 43"/>
                <a:gd name="T8" fmla="*/ 0 w 17"/>
                <a:gd name="T9" fmla="*/ 11 h 43"/>
                <a:gd name="T10" fmla="*/ 0 w 17"/>
                <a:gd name="T11" fmla="*/ 32 h 43"/>
                <a:gd name="T12" fmla="*/ 9 w 1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3">
                  <a:moveTo>
                    <a:pt x="9" y="43"/>
                  </a:moveTo>
                  <a:cubicBezTo>
                    <a:pt x="14" y="43"/>
                    <a:pt x="17" y="38"/>
                    <a:pt x="17" y="3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5"/>
                    <a:pt x="14" y="0"/>
                    <a:pt x="9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4" y="43"/>
                    <a:pt x="9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ïṣľíḓé"/>
            <p:cNvSpPr/>
            <p:nvPr/>
          </p:nvSpPr>
          <p:spPr bwMode="auto">
            <a:xfrm>
              <a:off x="8270771" y="1330099"/>
              <a:ext cx="58284" cy="78854"/>
            </a:xfrm>
            <a:custGeom>
              <a:avLst/>
              <a:gdLst>
                <a:gd name="T0" fmla="*/ 26 w 31"/>
                <a:gd name="T1" fmla="*/ 40 h 42"/>
                <a:gd name="T2" fmla="*/ 28 w 31"/>
                <a:gd name="T3" fmla="*/ 26 h 42"/>
                <a:gd name="T4" fmla="*/ 18 w 31"/>
                <a:gd name="T5" fmla="*/ 8 h 42"/>
                <a:gd name="T6" fmla="*/ 5 w 31"/>
                <a:gd name="T7" fmla="*/ 3 h 42"/>
                <a:gd name="T8" fmla="*/ 3 w 31"/>
                <a:gd name="T9" fmla="*/ 17 h 42"/>
                <a:gd name="T10" fmla="*/ 13 w 31"/>
                <a:gd name="T11" fmla="*/ 35 h 42"/>
                <a:gd name="T12" fmla="*/ 26 w 31"/>
                <a:gd name="T1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40"/>
                  </a:moveTo>
                  <a:cubicBezTo>
                    <a:pt x="31" y="38"/>
                    <a:pt x="31" y="31"/>
                    <a:pt x="28" y="2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5" y="3"/>
                    <a:pt x="9" y="0"/>
                    <a:pt x="5" y="3"/>
                  </a:cubicBezTo>
                  <a:cubicBezTo>
                    <a:pt x="1" y="5"/>
                    <a:pt x="0" y="11"/>
                    <a:pt x="3" y="17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6" y="40"/>
                    <a:pt x="22" y="42"/>
                    <a:pt x="26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ïṩḷíḍè"/>
            <p:cNvSpPr/>
            <p:nvPr/>
          </p:nvSpPr>
          <p:spPr bwMode="auto">
            <a:xfrm>
              <a:off x="8183918" y="1416952"/>
              <a:ext cx="78854" cy="58284"/>
            </a:xfrm>
            <a:custGeom>
              <a:avLst/>
              <a:gdLst>
                <a:gd name="T0" fmla="*/ 35 w 42"/>
                <a:gd name="T1" fmla="*/ 13 h 31"/>
                <a:gd name="T2" fmla="*/ 17 w 42"/>
                <a:gd name="T3" fmla="*/ 3 h 31"/>
                <a:gd name="T4" fmla="*/ 3 w 42"/>
                <a:gd name="T5" fmla="*/ 5 h 31"/>
                <a:gd name="T6" fmla="*/ 8 w 42"/>
                <a:gd name="T7" fmla="*/ 18 h 31"/>
                <a:gd name="T8" fmla="*/ 26 w 42"/>
                <a:gd name="T9" fmla="*/ 28 h 31"/>
                <a:gd name="T10" fmla="*/ 40 w 42"/>
                <a:gd name="T11" fmla="*/ 26 h 31"/>
                <a:gd name="T12" fmla="*/ 35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5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5" y="1"/>
                    <a:pt x="3" y="5"/>
                  </a:cubicBezTo>
                  <a:cubicBezTo>
                    <a:pt x="0" y="9"/>
                    <a:pt x="3" y="15"/>
                    <a:pt x="8" y="1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31"/>
                    <a:pt x="38" y="31"/>
                    <a:pt x="40" y="26"/>
                  </a:cubicBezTo>
                  <a:cubicBezTo>
                    <a:pt x="42" y="22"/>
                    <a:pt x="40" y="16"/>
                    <a:pt x="35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ïşḷïďe"/>
            <p:cNvSpPr/>
            <p:nvPr/>
          </p:nvSpPr>
          <p:spPr bwMode="auto">
            <a:xfrm>
              <a:off x="8543903" y="1623802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7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6 w 42"/>
                <a:gd name="T9" fmla="*/ 28 h 31"/>
                <a:gd name="T10" fmla="*/ 40 w 42"/>
                <a:gd name="T11" fmla="*/ 27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5" y="1"/>
                    <a:pt x="2" y="5"/>
                  </a:cubicBezTo>
                  <a:cubicBezTo>
                    <a:pt x="0" y="9"/>
                    <a:pt x="3" y="15"/>
                    <a:pt x="8" y="1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31"/>
                    <a:pt x="37" y="31"/>
                    <a:pt x="40" y="27"/>
                  </a:cubicBezTo>
                  <a:cubicBezTo>
                    <a:pt x="42" y="22"/>
                    <a:pt x="40" y="17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iṧlïḓè"/>
            <p:cNvSpPr/>
            <p:nvPr/>
          </p:nvSpPr>
          <p:spPr bwMode="auto">
            <a:xfrm>
              <a:off x="8156490" y="1533519"/>
              <a:ext cx="79997" cy="31999"/>
            </a:xfrm>
            <a:custGeom>
              <a:avLst/>
              <a:gdLst>
                <a:gd name="T0" fmla="*/ 43 w 43"/>
                <a:gd name="T1" fmla="*/ 9 h 17"/>
                <a:gd name="T2" fmla="*/ 32 w 43"/>
                <a:gd name="T3" fmla="*/ 0 h 17"/>
                <a:gd name="T4" fmla="*/ 11 w 43"/>
                <a:gd name="T5" fmla="*/ 0 h 17"/>
                <a:gd name="T6" fmla="*/ 0 w 43"/>
                <a:gd name="T7" fmla="*/ 9 h 17"/>
                <a:gd name="T8" fmla="*/ 11 w 43"/>
                <a:gd name="T9" fmla="*/ 17 h 17"/>
                <a:gd name="T10" fmla="*/ 32 w 43"/>
                <a:gd name="T11" fmla="*/ 17 h 17"/>
                <a:gd name="T12" fmla="*/ 43 w 43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43" y="9"/>
                  </a:moveTo>
                  <a:cubicBezTo>
                    <a:pt x="43" y="4"/>
                    <a:pt x="38" y="0"/>
                    <a:pt x="3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ïṧ1iḓe"/>
            <p:cNvSpPr/>
            <p:nvPr/>
          </p:nvSpPr>
          <p:spPr bwMode="auto">
            <a:xfrm>
              <a:off x="8570188" y="1533519"/>
              <a:ext cx="81140" cy="31999"/>
            </a:xfrm>
            <a:custGeom>
              <a:avLst/>
              <a:gdLst>
                <a:gd name="T0" fmla="*/ 32 w 43"/>
                <a:gd name="T1" fmla="*/ 0 h 17"/>
                <a:gd name="T2" fmla="*/ 12 w 43"/>
                <a:gd name="T3" fmla="*/ 0 h 17"/>
                <a:gd name="T4" fmla="*/ 0 w 43"/>
                <a:gd name="T5" fmla="*/ 9 h 17"/>
                <a:gd name="T6" fmla="*/ 12 w 43"/>
                <a:gd name="T7" fmla="*/ 17 h 17"/>
                <a:gd name="T8" fmla="*/ 32 w 43"/>
                <a:gd name="T9" fmla="*/ 17 h 17"/>
                <a:gd name="T10" fmla="*/ 43 w 43"/>
                <a:gd name="T11" fmla="*/ 9 h 17"/>
                <a:gd name="T12" fmla="*/ 32 w 4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9"/>
                  </a:cubicBezTo>
                  <a:cubicBezTo>
                    <a:pt x="43" y="4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íṣļïďê"/>
            <p:cNvSpPr/>
            <p:nvPr/>
          </p:nvSpPr>
          <p:spPr bwMode="auto">
            <a:xfrm>
              <a:off x="8183918" y="1623802"/>
              <a:ext cx="78854" cy="58284"/>
            </a:xfrm>
            <a:custGeom>
              <a:avLst/>
              <a:gdLst>
                <a:gd name="T0" fmla="*/ 26 w 42"/>
                <a:gd name="T1" fmla="*/ 3 h 31"/>
                <a:gd name="T2" fmla="*/ 8 w 42"/>
                <a:gd name="T3" fmla="*/ 13 h 31"/>
                <a:gd name="T4" fmla="*/ 3 w 42"/>
                <a:gd name="T5" fmla="*/ 27 h 31"/>
                <a:gd name="T6" fmla="*/ 17 w 42"/>
                <a:gd name="T7" fmla="*/ 28 h 31"/>
                <a:gd name="T8" fmla="*/ 35 w 42"/>
                <a:gd name="T9" fmla="*/ 18 h 31"/>
                <a:gd name="T10" fmla="*/ 40 w 42"/>
                <a:gd name="T11" fmla="*/ 5 h 31"/>
                <a:gd name="T12" fmla="*/ 26 w 42"/>
                <a:gd name="T1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26" y="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3" y="17"/>
                    <a:pt x="0" y="22"/>
                    <a:pt x="3" y="27"/>
                  </a:cubicBezTo>
                  <a:cubicBezTo>
                    <a:pt x="5" y="31"/>
                    <a:pt x="11" y="31"/>
                    <a:pt x="17" y="2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40" y="15"/>
                    <a:pt x="42" y="9"/>
                    <a:pt x="40" y="5"/>
                  </a:cubicBezTo>
                  <a:cubicBezTo>
                    <a:pt x="38" y="1"/>
                    <a:pt x="31" y="0"/>
                    <a:pt x="26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ṥ1íde"/>
            <p:cNvSpPr/>
            <p:nvPr/>
          </p:nvSpPr>
          <p:spPr bwMode="auto">
            <a:xfrm>
              <a:off x="8543903" y="1416952"/>
              <a:ext cx="78854" cy="58284"/>
            </a:xfrm>
            <a:custGeom>
              <a:avLst/>
              <a:gdLst>
                <a:gd name="T0" fmla="*/ 17 w 42"/>
                <a:gd name="T1" fmla="*/ 28 h 31"/>
                <a:gd name="T2" fmla="*/ 34 w 42"/>
                <a:gd name="T3" fmla="*/ 18 h 31"/>
                <a:gd name="T4" fmla="*/ 40 w 42"/>
                <a:gd name="T5" fmla="*/ 5 h 31"/>
                <a:gd name="T6" fmla="*/ 26 w 42"/>
                <a:gd name="T7" fmla="*/ 3 h 31"/>
                <a:gd name="T8" fmla="*/ 8 w 42"/>
                <a:gd name="T9" fmla="*/ 13 h 31"/>
                <a:gd name="T10" fmla="*/ 2 w 42"/>
                <a:gd name="T11" fmla="*/ 26 h 31"/>
                <a:gd name="T12" fmla="*/ 17 w 42"/>
                <a:gd name="T13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17" y="2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40" y="15"/>
                    <a:pt x="42" y="9"/>
                    <a:pt x="40" y="5"/>
                  </a:cubicBezTo>
                  <a:cubicBezTo>
                    <a:pt x="37" y="1"/>
                    <a:pt x="31" y="0"/>
                    <a:pt x="26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3" y="16"/>
                    <a:pt x="0" y="22"/>
                    <a:pt x="2" y="26"/>
                  </a:cubicBezTo>
                  <a:cubicBezTo>
                    <a:pt x="5" y="31"/>
                    <a:pt x="11" y="31"/>
                    <a:pt x="17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ṡlíḑe"/>
            <p:cNvSpPr/>
            <p:nvPr/>
          </p:nvSpPr>
          <p:spPr bwMode="auto">
            <a:xfrm>
              <a:off x="8477620" y="1330099"/>
              <a:ext cx="60569" cy="78854"/>
            </a:xfrm>
            <a:custGeom>
              <a:avLst/>
              <a:gdLst>
                <a:gd name="T0" fmla="*/ 27 w 32"/>
                <a:gd name="T1" fmla="*/ 3 h 42"/>
                <a:gd name="T2" fmla="*/ 13 w 32"/>
                <a:gd name="T3" fmla="*/ 8 h 42"/>
                <a:gd name="T4" fmla="*/ 3 w 32"/>
                <a:gd name="T5" fmla="*/ 26 h 42"/>
                <a:gd name="T6" fmla="*/ 5 w 32"/>
                <a:gd name="T7" fmla="*/ 40 h 42"/>
                <a:gd name="T8" fmla="*/ 18 w 32"/>
                <a:gd name="T9" fmla="*/ 34 h 42"/>
                <a:gd name="T10" fmla="*/ 28 w 32"/>
                <a:gd name="T11" fmla="*/ 17 h 42"/>
                <a:gd name="T12" fmla="*/ 27 w 32"/>
                <a:gd name="T13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2">
                  <a:moveTo>
                    <a:pt x="27" y="3"/>
                  </a:moveTo>
                  <a:cubicBezTo>
                    <a:pt x="22" y="0"/>
                    <a:pt x="17" y="3"/>
                    <a:pt x="13" y="8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1"/>
                    <a:pt x="1" y="38"/>
                    <a:pt x="5" y="40"/>
                  </a:cubicBezTo>
                  <a:cubicBezTo>
                    <a:pt x="9" y="42"/>
                    <a:pt x="15" y="40"/>
                    <a:pt x="18" y="34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2" y="11"/>
                    <a:pt x="31" y="5"/>
                    <a:pt x="27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íşľîḋe"/>
            <p:cNvSpPr/>
            <p:nvPr/>
          </p:nvSpPr>
          <p:spPr bwMode="auto">
            <a:xfrm>
              <a:off x="8291342" y="1430666"/>
              <a:ext cx="237705" cy="345129"/>
            </a:xfrm>
            <a:custGeom>
              <a:avLst/>
              <a:gdLst>
                <a:gd name="T0" fmla="*/ 63 w 126"/>
                <a:gd name="T1" fmla="*/ 0 h 184"/>
                <a:gd name="T2" fmla="*/ 0 w 126"/>
                <a:gd name="T3" fmla="*/ 68 h 184"/>
                <a:gd name="T4" fmla="*/ 36 w 126"/>
                <a:gd name="T5" fmla="*/ 129 h 184"/>
                <a:gd name="T6" fmla="*/ 36 w 126"/>
                <a:gd name="T7" fmla="*/ 164 h 184"/>
                <a:gd name="T8" fmla="*/ 64 w 126"/>
                <a:gd name="T9" fmla="*/ 184 h 184"/>
                <a:gd name="T10" fmla="*/ 64 w 126"/>
                <a:gd name="T11" fmla="*/ 184 h 184"/>
                <a:gd name="T12" fmla="*/ 80 w 126"/>
                <a:gd name="T13" fmla="*/ 179 h 184"/>
                <a:gd name="T14" fmla="*/ 89 w 126"/>
                <a:gd name="T15" fmla="*/ 164 h 184"/>
                <a:gd name="T16" fmla="*/ 89 w 126"/>
                <a:gd name="T17" fmla="*/ 129 h 184"/>
                <a:gd name="T18" fmla="*/ 90 w 126"/>
                <a:gd name="T19" fmla="*/ 129 h 184"/>
                <a:gd name="T20" fmla="*/ 126 w 126"/>
                <a:gd name="T21" fmla="*/ 68 h 184"/>
                <a:gd name="T22" fmla="*/ 63 w 126"/>
                <a:gd name="T23" fmla="*/ 0 h 184"/>
                <a:gd name="T24" fmla="*/ 74 w 126"/>
                <a:gd name="T25" fmla="*/ 170 h 184"/>
                <a:gd name="T26" fmla="*/ 64 w 126"/>
                <a:gd name="T27" fmla="*/ 172 h 184"/>
                <a:gd name="T28" fmla="*/ 49 w 126"/>
                <a:gd name="T29" fmla="*/ 166 h 184"/>
                <a:gd name="T30" fmla="*/ 65 w 126"/>
                <a:gd name="T31" fmla="*/ 168 h 184"/>
                <a:gd name="T32" fmla="*/ 77 w 126"/>
                <a:gd name="T33" fmla="*/ 167 h 184"/>
                <a:gd name="T34" fmla="*/ 74 w 126"/>
                <a:gd name="T35" fmla="*/ 170 h 184"/>
                <a:gd name="T36" fmla="*/ 77 w 126"/>
                <a:gd name="T37" fmla="*/ 155 h 184"/>
                <a:gd name="T38" fmla="*/ 48 w 126"/>
                <a:gd name="T39" fmla="*/ 154 h 184"/>
                <a:gd name="T40" fmla="*/ 48 w 126"/>
                <a:gd name="T41" fmla="*/ 150 h 184"/>
                <a:gd name="T42" fmla="*/ 65 w 126"/>
                <a:gd name="T43" fmla="*/ 152 h 184"/>
                <a:gd name="T44" fmla="*/ 77 w 126"/>
                <a:gd name="T45" fmla="*/ 150 h 184"/>
                <a:gd name="T46" fmla="*/ 77 w 126"/>
                <a:gd name="T47" fmla="*/ 155 h 184"/>
                <a:gd name="T48" fmla="*/ 77 w 126"/>
                <a:gd name="T49" fmla="*/ 138 h 184"/>
                <a:gd name="T50" fmla="*/ 48 w 126"/>
                <a:gd name="T51" fmla="*/ 138 h 184"/>
                <a:gd name="T52" fmla="*/ 48 w 126"/>
                <a:gd name="T53" fmla="*/ 134 h 184"/>
                <a:gd name="T54" fmla="*/ 66 w 126"/>
                <a:gd name="T55" fmla="*/ 136 h 184"/>
                <a:gd name="T56" fmla="*/ 77 w 126"/>
                <a:gd name="T57" fmla="*/ 135 h 184"/>
                <a:gd name="T58" fmla="*/ 77 w 126"/>
                <a:gd name="T59" fmla="*/ 138 h 184"/>
                <a:gd name="T60" fmla="*/ 80 w 126"/>
                <a:gd name="T61" fmla="*/ 121 h 184"/>
                <a:gd name="T62" fmla="*/ 80 w 126"/>
                <a:gd name="T63" fmla="*/ 121 h 184"/>
                <a:gd name="T64" fmla="*/ 45 w 126"/>
                <a:gd name="T65" fmla="*/ 120 h 184"/>
                <a:gd name="T66" fmla="*/ 44 w 126"/>
                <a:gd name="T67" fmla="*/ 120 h 184"/>
                <a:gd name="T68" fmla="*/ 12 w 126"/>
                <a:gd name="T69" fmla="*/ 68 h 184"/>
                <a:gd name="T70" fmla="*/ 63 w 126"/>
                <a:gd name="T71" fmla="*/ 12 h 184"/>
                <a:gd name="T72" fmla="*/ 114 w 126"/>
                <a:gd name="T73" fmla="*/ 68 h 184"/>
                <a:gd name="T74" fmla="*/ 80 w 126"/>
                <a:gd name="T75" fmla="*/ 12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84">
                  <a:moveTo>
                    <a:pt x="63" y="0"/>
                  </a:moveTo>
                  <a:cubicBezTo>
                    <a:pt x="25" y="0"/>
                    <a:pt x="0" y="27"/>
                    <a:pt x="0" y="68"/>
                  </a:cubicBezTo>
                  <a:cubicBezTo>
                    <a:pt x="0" y="100"/>
                    <a:pt x="27" y="123"/>
                    <a:pt x="36" y="129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77"/>
                    <a:pt x="51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70" y="184"/>
                    <a:pt x="76" y="182"/>
                    <a:pt x="80" y="179"/>
                  </a:cubicBezTo>
                  <a:cubicBezTo>
                    <a:pt x="86" y="176"/>
                    <a:pt x="89" y="171"/>
                    <a:pt x="89" y="164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29"/>
                    <a:pt x="89" y="129"/>
                    <a:pt x="90" y="129"/>
                  </a:cubicBezTo>
                  <a:cubicBezTo>
                    <a:pt x="99" y="122"/>
                    <a:pt x="126" y="100"/>
                    <a:pt x="126" y="68"/>
                  </a:cubicBezTo>
                  <a:cubicBezTo>
                    <a:pt x="126" y="27"/>
                    <a:pt x="101" y="0"/>
                    <a:pt x="63" y="0"/>
                  </a:cubicBezTo>
                  <a:close/>
                  <a:moveTo>
                    <a:pt x="74" y="170"/>
                  </a:moveTo>
                  <a:cubicBezTo>
                    <a:pt x="72" y="171"/>
                    <a:pt x="68" y="172"/>
                    <a:pt x="64" y="172"/>
                  </a:cubicBezTo>
                  <a:cubicBezTo>
                    <a:pt x="57" y="172"/>
                    <a:pt x="51" y="169"/>
                    <a:pt x="49" y="166"/>
                  </a:cubicBezTo>
                  <a:cubicBezTo>
                    <a:pt x="53" y="167"/>
                    <a:pt x="59" y="168"/>
                    <a:pt x="65" y="168"/>
                  </a:cubicBezTo>
                  <a:cubicBezTo>
                    <a:pt x="69" y="168"/>
                    <a:pt x="73" y="168"/>
                    <a:pt x="77" y="167"/>
                  </a:cubicBezTo>
                  <a:cubicBezTo>
                    <a:pt x="77" y="168"/>
                    <a:pt x="76" y="169"/>
                    <a:pt x="74" y="170"/>
                  </a:cubicBezTo>
                  <a:close/>
                  <a:moveTo>
                    <a:pt x="77" y="155"/>
                  </a:moveTo>
                  <a:cubicBezTo>
                    <a:pt x="69" y="159"/>
                    <a:pt x="56" y="157"/>
                    <a:pt x="48" y="154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53" y="151"/>
                    <a:pt x="59" y="152"/>
                    <a:pt x="65" y="152"/>
                  </a:cubicBezTo>
                  <a:cubicBezTo>
                    <a:pt x="69" y="152"/>
                    <a:pt x="73" y="152"/>
                    <a:pt x="77" y="150"/>
                  </a:cubicBezTo>
                  <a:lnTo>
                    <a:pt x="77" y="155"/>
                  </a:lnTo>
                  <a:close/>
                  <a:moveTo>
                    <a:pt x="77" y="138"/>
                  </a:moveTo>
                  <a:cubicBezTo>
                    <a:pt x="69" y="143"/>
                    <a:pt x="56" y="140"/>
                    <a:pt x="48" y="138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53" y="135"/>
                    <a:pt x="59" y="136"/>
                    <a:pt x="66" y="136"/>
                  </a:cubicBezTo>
                  <a:cubicBezTo>
                    <a:pt x="70" y="136"/>
                    <a:pt x="74" y="136"/>
                    <a:pt x="77" y="135"/>
                  </a:cubicBezTo>
                  <a:lnTo>
                    <a:pt x="77" y="138"/>
                  </a:lnTo>
                  <a:close/>
                  <a:moveTo>
                    <a:pt x="80" y="121"/>
                  </a:moveTo>
                  <a:cubicBezTo>
                    <a:pt x="80" y="121"/>
                    <a:pt x="80" y="121"/>
                    <a:pt x="80" y="121"/>
                  </a:cubicBezTo>
                  <a:cubicBezTo>
                    <a:pt x="69" y="127"/>
                    <a:pt x="51" y="123"/>
                    <a:pt x="45" y="120"/>
                  </a:cubicBezTo>
                  <a:cubicBezTo>
                    <a:pt x="45" y="120"/>
                    <a:pt x="44" y="120"/>
                    <a:pt x="44" y="120"/>
                  </a:cubicBezTo>
                  <a:cubicBezTo>
                    <a:pt x="38" y="116"/>
                    <a:pt x="12" y="96"/>
                    <a:pt x="12" y="68"/>
                  </a:cubicBezTo>
                  <a:cubicBezTo>
                    <a:pt x="12" y="33"/>
                    <a:pt x="31" y="12"/>
                    <a:pt x="63" y="12"/>
                  </a:cubicBezTo>
                  <a:cubicBezTo>
                    <a:pt x="94" y="12"/>
                    <a:pt x="114" y="33"/>
                    <a:pt x="114" y="68"/>
                  </a:cubicBezTo>
                  <a:cubicBezTo>
                    <a:pt x="114" y="99"/>
                    <a:pt x="81" y="121"/>
                    <a:pt x="80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işḻïḑê"/>
            <p:cNvSpPr/>
            <p:nvPr/>
          </p:nvSpPr>
          <p:spPr bwMode="auto">
            <a:xfrm>
              <a:off x="3716665" y="4045421"/>
              <a:ext cx="31999" cy="79997"/>
            </a:xfrm>
            <a:custGeom>
              <a:avLst/>
              <a:gdLst>
                <a:gd name="T0" fmla="*/ 9 w 17"/>
                <a:gd name="T1" fmla="*/ 43 h 43"/>
                <a:gd name="T2" fmla="*/ 17 w 17"/>
                <a:gd name="T3" fmla="*/ 31 h 43"/>
                <a:gd name="T4" fmla="*/ 17 w 17"/>
                <a:gd name="T5" fmla="*/ 11 h 43"/>
                <a:gd name="T6" fmla="*/ 9 w 17"/>
                <a:gd name="T7" fmla="*/ 0 h 43"/>
                <a:gd name="T8" fmla="*/ 0 w 17"/>
                <a:gd name="T9" fmla="*/ 11 h 43"/>
                <a:gd name="T10" fmla="*/ 0 w 17"/>
                <a:gd name="T11" fmla="*/ 31 h 43"/>
                <a:gd name="T12" fmla="*/ 9 w 1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3">
                  <a:moveTo>
                    <a:pt x="9" y="43"/>
                  </a:moveTo>
                  <a:cubicBezTo>
                    <a:pt x="13" y="43"/>
                    <a:pt x="17" y="38"/>
                    <a:pt x="17" y="3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5"/>
                    <a:pt x="13" y="0"/>
                    <a:pt x="9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8"/>
                    <a:pt x="4" y="43"/>
                    <a:pt x="9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îṣļíḋé"/>
            <p:cNvSpPr/>
            <p:nvPr/>
          </p:nvSpPr>
          <p:spPr bwMode="auto">
            <a:xfrm>
              <a:off x="3600098" y="4072848"/>
              <a:ext cx="58284" cy="78854"/>
            </a:xfrm>
            <a:custGeom>
              <a:avLst/>
              <a:gdLst>
                <a:gd name="T0" fmla="*/ 26 w 31"/>
                <a:gd name="T1" fmla="*/ 40 h 42"/>
                <a:gd name="T2" fmla="*/ 28 w 31"/>
                <a:gd name="T3" fmla="*/ 26 h 42"/>
                <a:gd name="T4" fmla="*/ 18 w 31"/>
                <a:gd name="T5" fmla="*/ 8 h 42"/>
                <a:gd name="T6" fmla="*/ 5 w 31"/>
                <a:gd name="T7" fmla="*/ 2 h 42"/>
                <a:gd name="T8" fmla="*/ 3 w 31"/>
                <a:gd name="T9" fmla="*/ 17 h 42"/>
                <a:gd name="T10" fmla="*/ 13 w 31"/>
                <a:gd name="T11" fmla="*/ 34 h 42"/>
                <a:gd name="T12" fmla="*/ 26 w 31"/>
                <a:gd name="T1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40"/>
                  </a:moveTo>
                  <a:cubicBezTo>
                    <a:pt x="30" y="37"/>
                    <a:pt x="31" y="31"/>
                    <a:pt x="28" y="2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5" y="2"/>
                    <a:pt x="9" y="0"/>
                    <a:pt x="5" y="2"/>
                  </a:cubicBezTo>
                  <a:cubicBezTo>
                    <a:pt x="1" y="5"/>
                    <a:pt x="0" y="11"/>
                    <a:pt x="3" y="1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6" y="40"/>
                    <a:pt x="22" y="42"/>
                    <a:pt x="26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ïs1ïḋè"/>
            <p:cNvSpPr/>
            <p:nvPr/>
          </p:nvSpPr>
          <p:spPr bwMode="auto">
            <a:xfrm>
              <a:off x="3513244" y="4159702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7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6 w 42"/>
                <a:gd name="T9" fmla="*/ 28 h 31"/>
                <a:gd name="T10" fmla="*/ 40 w 42"/>
                <a:gd name="T11" fmla="*/ 26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5" y="0"/>
                    <a:pt x="2" y="5"/>
                  </a:cubicBezTo>
                  <a:cubicBezTo>
                    <a:pt x="0" y="9"/>
                    <a:pt x="3" y="15"/>
                    <a:pt x="8" y="1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31"/>
                    <a:pt x="37" y="30"/>
                    <a:pt x="40" y="26"/>
                  </a:cubicBezTo>
                  <a:cubicBezTo>
                    <a:pt x="42" y="22"/>
                    <a:pt x="40" y="16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šḷiḍè"/>
            <p:cNvSpPr/>
            <p:nvPr/>
          </p:nvSpPr>
          <p:spPr bwMode="auto">
            <a:xfrm>
              <a:off x="3873230" y="4366551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6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5 w 42"/>
                <a:gd name="T9" fmla="*/ 28 h 31"/>
                <a:gd name="T10" fmla="*/ 40 w 42"/>
                <a:gd name="T11" fmla="*/ 26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1" y="0"/>
                    <a:pt x="5" y="1"/>
                    <a:pt x="2" y="5"/>
                  </a:cubicBezTo>
                  <a:cubicBezTo>
                    <a:pt x="0" y="9"/>
                    <a:pt x="2" y="15"/>
                    <a:pt x="8" y="1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1" y="31"/>
                    <a:pt x="37" y="30"/>
                    <a:pt x="40" y="26"/>
                  </a:cubicBezTo>
                  <a:cubicBezTo>
                    <a:pt x="42" y="22"/>
                    <a:pt x="39" y="16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ṣlïḓê"/>
            <p:cNvSpPr/>
            <p:nvPr/>
          </p:nvSpPr>
          <p:spPr bwMode="auto">
            <a:xfrm>
              <a:off x="3485817" y="4276269"/>
              <a:ext cx="79997" cy="31999"/>
            </a:xfrm>
            <a:custGeom>
              <a:avLst/>
              <a:gdLst>
                <a:gd name="T0" fmla="*/ 43 w 43"/>
                <a:gd name="T1" fmla="*/ 8 h 17"/>
                <a:gd name="T2" fmla="*/ 32 w 43"/>
                <a:gd name="T3" fmla="*/ 0 h 17"/>
                <a:gd name="T4" fmla="*/ 11 w 43"/>
                <a:gd name="T5" fmla="*/ 0 h 17"/>
                <a:gd name="T6" fmla="*/ 0 w 43"/>
                <a:gd name="T7" fmla="*/ 8 h 17"/>
                <a:gd name="T8" fmla="*/ 11 w 43"/>
                <a:gd name="T9" fmla="*/ 17 h 17"/>
                <a:gd name="T10" fmla="*/ 32 w 43"/>
                <a:gd name="T11" fmla="*/ 17 h 17"/>
                <a:gd name="T12" fmla="*/ 43 w 43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43" y="8"/>
                  </a:moveTo>
                  <a:cubicBezTo>
                    <a:pt x="43" y="4"/>
                    <a:pt x="38" y="0"/>
                    <a:pt x="3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8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ïṣľíḓê"/>
            <p:cNvSpPr/>
            <p:nvPr/>
          </p:nvSpPr>
          <p:spPr bwMode="auto">
            <a:xfrm>
              <a:off x="3899515" y="4276269"/>
              <a:ext cx="81140" cy="31999"/>
            </a:xfrm>
            <a:custGeom>
              <a:avLst/>
              <a:gdLst>
                <a:gd name="T0" fmla="*/ 32 w 43"/>
                <a:gd name="T1" fmla="*/ 0 h 17"/>
                <a:gd name="T2" fmla="*/ 11 w 43"/>
                <a:gd name="T3" fmla="*/ 0 h 17"/>
                <a:gd name="T4" fmla="*/ 0 w 43"/>
                <a:gd name="T5" fmla="*/ 8 h 17"/>
                <a:gd name="T6" fmla="*/ 11 w 43"/>
                <a:gd name="T7" fmla="*/ 17 h 17"/>
                <a:gd name="T8" fmla="*/ 32 w 43"/>
                <a:gd name="T9" fmla="*/ 17 h 17"/>
                <a:gd name="T10" fmla="*/ 43 w 43"/>
                <a:gd name="T11" fmla="*/ 8 h 17"/>
                <a:gd name="T12" fmla="*/ 32 w 4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8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8"/>
                  </a:cubicBezTo>
                  <a:cubicBezTo>
                    <a:pt x="43" y="4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iŝ1iḑè"/>
            <p:cNvSpPr/>
            <p:nvPr/>
          </p:nvSpPr>
          <p:spPr bwMode="auto">
            <a:xfrm>
              <a:off x="3513244" y="4366551"/>
              <a:ext cx="78854" cy="58284"/>
            </a:xfrm>
            <a:custGeom>
              <a:avLst/>
              <a:gdLst>
                <a:gd name="T0" fmla="*/ 26 w 42"/>
                <a:gd name="T1" fmla="*/ 3 h 31"/>
                <a:gd name="T2" fmla="*/ 8 w 42"/>
                <a:gd name="T3" fmla="*/ 13 h 31"/>
                <a:gd name="T4" fmla="*/ 2 w 42"/>
                <a:gd name="T5" fmla="*/ 26 h 31"/>
                <a:gd name="T6" fmla="*/ 17 w 42"/>
                <a:gd name="T7" fmla="*/ 28 h 31"/>
                <a:gd name="T8" fmla="*/ 34 w 42"/>
                <a:gd name="T9" fmla="*/ 18 h 31"/>
                <a:gd name="T10" fmla="*/ 40 w 42"/>
                <a:gd name="T11" fmla="*/ 5 h 31"/>
                <a:gd name="T12" fmla="*/ 26 w 42"/>
                <a:gd name="T1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26" y="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3" y="16"/>
                    <a:pt x="0" y="22"/>
                    <a:pt x="2" y="26"/>
                  </a:cubicBezTo>
                  <a:cubicBezTo>
                    <a:pt x="5" y="30"/>
                    <a:pt x="11" y="31"/>
                    <a:pt x="17" y="2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0" y="15"/>
                    <a:pt x="42" y="9"/>
                    <a:pt x="40" y="5"/>
                  </a:cubicBezTo>
                  <a:cubicBezTo>
                    <a:pt x="37" y="1"/>
                    <a:pt x="31" y="0"/>
                    <a:pt x="26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şlîḑè"/>
            <p:cNvSpPr/>
            <p:nvPr/>
          </p:nvSpPr>
          <p:spPr bwMode="auto">
            <a:xfrm>
              <a:off x="3873230" y="4159702"/>
              <a:ext cx="78854" cy="58284"/>
            </a:xfrm>
            <a:custGeom>
              <a:avLst/>
              <a:gdLst>
                <a:gd name="T0" fmla="*/ 16 w 42"/>
                <a:gd name="T1" fmla="*/ 28 h 31"/>
                <a:gd name="T2" fmla="*/ 34 w 42"/>
                <a:gd name="T3" fmla="*/ 18 h 31"/>
                <a:gd name="T4" fmla="*/ 40 w 42"/>
                <a:gd name="T5" fmla="*/ 5 h 31"/>
                <a:gd name="T6" fmla="*/ 25 w 42"/>
                <a:gd name="T7" fmla="*/ 3 h 31"/>
                <a:gd name="T8" fmla="*/ 8 w 42"/>
                <a:gd name="T9" fmla="*/ 13 h 31"/>
                <a:gd name="T10" fmla="*/ 2 w 42"/>
                <a:gd name="T11" fmla="*/ 26 h 31"/>
                <a:gd name="T12" fmla="*/ 16 w 42"/>
                <a:gd name="T13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16" y="2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9" y="15"/>
                    <a:pt x="42" y="9"/>
                    <a:pt x="40" y="5"/>
                  </a:cubicBezTo>
                  <a:cubicBezTo>
                    <a:pt x="37" y="0"/>
                    <a:pt x="31" y="0"/>
                    <a:pt x="25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2" y="16"/>
                    <a:pt x="0" y="22"/>
                    <a:pt x="2" y="26"/>
                  </a:cubicBezTo>
                  <a:cubicBezTo>
                    <a:pt x="5" y="30"/>
                    <a:pt x="11" y="31"/>
                    <a:pt x="16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iṥḷïḑè"/>
            <p:cNvSpPr/>
            <p:nvPr/>
          </p:nvSpPr>
          <p:spPr bwMode="auto">
            <a:xfrm>
              <a:off x="3806947" y="4072848"/>
              <a:ext cx="58284" cy="78854"/>
            </a:xfrm>
            <a:custGeom>
              <a:avLst/>
              <a:gdLst>
                <a:gd name="T0" fmla="*/ 26 w 31"/>
                <a:gd name="T1" fmla="*/ 2 h 42"/>
                <a:gd name="T2" fmla="*/ 13 w 31"/>
                <a:gd name="T3" fmla="*/ 8 h 42"/>
                <a:gd name="T4" fmla="*/ 3 w 31"/>
                <a:gd name="T5" fmla="*/ 26 h 42"/>
                <a:gd name="T6" fmla="*/ 5 w 31"/>
                <a:gd name="T7" fmla="*/ 40 h 42"/>
                <a:gd name="T8" fmla="*/ 18 w 31"/>
                <a:gd name="T9" fmla="*/ 34 h 42"/>
                <a:gd name="T10" fmla="*/ 28 w 31"/>
                <a:gd name="T11" fmla="*/ 17 h 42"/>
                <a:gd name="T12" fmla="*/ 26 w 31"/>
                <a:gd name="T1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2"/>
                  </a:moveTo>
                  <a:cubicBezTo>
                    <a:pt x="22" y="0"/>
                    <a:pt x="16" y="2"/>
                    <a:pt x="13" y="8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1"/>
                    <a:pt x="1" y="37"/>
                    <a:pt x="5" y="40"/>
                  </a:cubicBezTo>
                  <a:cubicBezTo>
                    <a:pt x="9" y="42"/>
                    <a:pt x="15" y="40"/>
                    <a:pt x="18" y="34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1" y="11"/>
                    <a:pt x="30" y="5"/>
                    <a:pt x="26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íşļîḓê"/>
            <p:cNvSpPr/>
            <p:nvPr/>
          </p:nvSpPr>
          <p:spPr bwMode="auto">
            <a:xfrm>
              <a:off x="3620669" y="4173416"/>
              <a:ext cx="237705" cy="342844"/>
            </a:xfrm>
            <a:custGeom>
              <a:avLst/>
              <a:gdLst>
                <a:gd name="T0" fmla="*/ 63 w 126"/>
                <a:gd name="T1" fmla="*/ 0 h 183"/>
                <a:gd name="T2" fmla="*/ 0 w 126"/>
                <a:gd name="T3" fmla="*/ 67 h 183"/>
                <a:gd name="T4" fmla="*/ 36 w 126"/>
                <a:gd name="T5" fmla="*/ 129 h 183"/>
                <a:gd name="T6" fmla="*/ 36 w 126"/>
                <a:gd name="T7" fmla="*/ 164 h 183"/>
                <a:gd name="T8" fmla="*/ 64 w 126"/>
                <a:gd name="T9" fmla="*/ 183 h 183"/>
                <a:gd name="T10" fmla="*/ 64 w 126"/>
                <a:gd name="T11" fmla="*/ 183 h 183"/>
                <a:gd name="T12" fmla="*/ 80 w 126"/>
                <a:gd name="T13" fmla="*/ 179 h 183"/>
                <a:gd name="T14" fmla="*/ 89 w 126"/>
                <a:gd name="T15" fmla="*/ 164 h 183"/>
                <a:gd name="T16" fmla="*/ 89 w 126"/>
                <a:gd name="T17" fmla="*/ 129 h 183"/>
                <a:gd name="T18" fmla="*/ 89 w 126"/>
                <a:gd name="T19" fmla="*/ 129 h 183"/>
                <a:gd name="T20" fmla="*/ 126 w 126"/>
                <a:gd name="T21" fmla="*/ 67 h 183"/>
                <a:gd name="T22" fmla="*/ 63 w 126"/>
                <a:gd name="T23" fmla="*/ 0 h 183"/>
                <a:gd name="T24" fmla="*/ 74 w 126"/>
                <a:gd name="T25" fmla="*/ 169 h 183"/>
                <a:gd name="T26" fmla="*/ 64 w 126"/>
                <a:gd name="T27" fmla="*/ 172 h 183"/>
                <a:gd name="T28" fmla="*/ 49 w 126"/>
                <a:gd name="T29" fmla="*/ 166 h 183"/>
                <a:gd name="T30" fmla="*/ 65 w 126"/>
                <a:gd name="T31" fmla="*/ 168 h 183"/>
                <a:gd name="T32" fmla="*/ 77 w 126"/>
                <a:gd name="T33" fmla="*/ 166 h 183"/>
                <a:gd name="T34" fmla="*/ 74 w 126"/>
                <a:gd name="T35" fmla="*/ 169 h 183"/>
                <a:gd name="T36" fmla="*/ 77 w 126"/>
                <a:gd name="T37" fmla="*/ 154 h 183"/>
                <a:gd name="T38" fmla="*/ 48 w 126"/>
                <a:gd name="T39" fmla="*/ 154 h 183"/>
                <a:gd name="T40" fmla="*/ 48 w 126"/>
                <a:gd name="T41" fmla="*/ 150 h 183"/>
                <a:gd name="T42" fmla="*/ 65 w 126"/>
                <a:gd name="T43" fmla="*/ 152 h 183"/>
                <a:gd name="T44" fmla="*/ 77 w 126"/>
                <a:gd name="T45" fmla="*/ 150 h 183"/>
                <a:gd name="T46" fmla="*/ 77 w 126"/>
                <a:gd name="T47" fmla="*/ 154 h 183"/>
                <a:gd name="T48" fmla="*/ 77 w 126"/>
                <a:gd name="T49" fmla="*/ 138 h 183"/>
                <a:gd name="T50" fmla="*/ 48 w 126"/>
                <a:gd name="T51" fmla="*/ 138 h 183"/>
                <a:gd name="T52" fmla="*/ 48 w 126"/>
                <a:gd name="T53" fmla="*/ 133 h 183"/>
                <a:gd name="T54" fmla="*/ 66 w 126"/>
                <a:gd name="T55" fmla="*/ 136 h 183"/>
                <a:gd name="T56" fmla="*/ 77 w 126"/>
                <a:gd name="T57" fmla="*/ 134 h 183"/>
                <a:gd name="T58" fmla="*/ 77 w 126"/>
                <a:gd name="T59" fmla="*/ 138 h 183"/>
                <a:gd name="T60" fmla="*/ 80 w 126"/>
                <a:gd name="T61" fmla="*/ 121 h 183"/>
                <a:gd name="T62" fmla="*/ 80 w 126"/>
                <a:gd name="T63" fmla="*/ 121 h 183"/>
                <a:gd name="T64" fmla="*/ 44 w 126"/>
                <a:gd name="T65" fmla="*/ 120 h 183"/>
                <a:gd name="T66" fmla="*/ 44 w 126"/>
                <a:gd name="T67" fmla="*/ 120 h 183"/>
                <a:gd name="T68" fmla="*/ 11 w 126"/>
                <a:gd name="T69" fmla="*/ 67 h 183"/>
                <a:gd name="T70" fmla="*/ 63 w 126"/>
                <a:gd name="T71" fmla="*/ 12 h 183"/>
                <a:gd name="T72" fmla="*/ 114 w 126"/>
                <a:gd name="T73" fmla="*/ 67 h 183"/>
                <a:gd name="T74" fmla="*/ 80 w 126"/>
                <a:gd name="T75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83">
                  <a:moveTo>
                    <a:pt x="63" y="0"/>
                  </a:moveTo>
                  <a:cubicBezTo>
                    <a:pt x="24" y="0"/>
                    <a:pt x="0" y="26"/>
                    <a:pt x="0" y="67"/>
                  </a:cubicBezTo>
                  <a:cubicBezTo>
                    <a:pt x="0" y="100"/>
                    <a:pt x="27" y="122"/>
                    <a:pt x="36" y="129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77"/>
                    <a:pt x="50" y="183"/>
                    <a:pt x="64" y="183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70" y="183"/>
                    <a:pt x="76" y="182"/>
                    <a:pt x="80" y="179"/>
                  </a:cubicBezTo>
                  <a:cubicBezTo>
                    <a:pt x="86" y="176"/>
                    <a:pt x="89" y="170"/>
                    <a:pt x="89" y="164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99" y="122"/>
                    <a:pt x="126" y="100"/>
                    <a:pt x="126" y="67"/>
                  </a:cubicBezTo>
                  <a:cubicBezTo>
                    <a:pt x="126" y="26"/>
                    <a:pt x="101" y="0"/>
                    <a:pt x="63" y="0"/>
                  </a:cubicBezTo>
                  <a:close/>
                  <a:moveTo>
                    <a:pt x="74" y="169"/>
                  </a:moveTo>
                  <a:cubicBezTo>
                    <a:pt x="72" y="171"/>
                    <a:pt x="68" y="172"/>
                    <a:pt x="64" y="172"/>
                  </a:cubicBezTo>
                  <a:cubicBezTo>
                    <a:pt x="57" y="172"/>
                    <a:pt x="50" y="169"/>
                    <a:pt x="49" y="166"/>
                  </a:cubicBezTo>
                  <a:cubicBezTo>
                    <a:pt x="53" y="167"/>
                    <a:pt x="59" y="168"/>
                    <a:pt x="65" y="168"/>
                  </a:cubicBezTo>
                  <a:cubicBezTo>
                    <a:pt x="69" y="168"/>
                    <a:pt x="73" y="167"/>
                    <a:pt x="77" y="166"/>
                  </a:cubicBezTo>
                  <a:cubicBezTo>
                    <a:pt x="76" y="167"/>
                    <a:pt x="75" y="168"/>
                    <a:pt x="74" y="169"/>
                  </a:cubicBezTo>
                  <a:close/>
                  <a:moveTo>
                    <a:pt x="77" y="154"/>
                  </a:moveTo>
                  <a:cubicBezTo>
                    <a:pt x="68" y="158"/>
                    <a:pt x="55" y="156"/>
                    <a:pt x="48" y="154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52" y="151"/>
                    <a:pt x="58" y="152"/>
                    <a:pt x="65" y="152"/>
                  </a:cubicBezTo>
                  <a:cubicBezTo>
                    <a:pt x="69" y="152"/>
                    <a:pt x="73" y="151"/>
                    <a:pt x="77" y="150"/>
                  </a:cubicBezTo>
                  <a:lnTo>
                    <a:pt x="77" y="154"/>
                  </a:lnTo>
                  <a:close/>
                  <a:moveTo>
                    <a:pt x="77" y="138"/>
                  </a:moveTo>
                  <a:cubicBezTo>
                    <a:pt x="69" y="142"/>
                    <a:pt x="55" y="140"/>
                    <a:pt x="48" y="138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53" y="134"/>
                    <a:pt x="59" y="136"/>
                    <a:pt x="66" y="136"/>
                  </a:cubicBezTo>
                  <a:cubicBezTo>
                    <a:pt x="70" y="136"/>
                    <a:pt x="74" y="135"/>
                    <a:pt x="77" y="134"/>
                  </a:cubicBezTo>
                  <a:lnTo>
                    <a:pt x="77" y="138"/>
                  </a:lnTo>
                  <a:close/>
                  <a:moveTo>
                    <a:pt x="80" y="121"/>
                  </a:moveTo>
                  <a:cubicBezTo>
                    <a:pt x="80" y="121"/>
                    <a:pt x="80" y="121"/>
                    <a:pt x="80" y="121"/>
                  </a:cubicBezTo>
                  <a:cubicBezTo>
                    <a:pt x="69" y="127"/>
                    <a:pt x="51" y="122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38" y="116"/>
                    <a:pt x="11" y="96"/>
                    <a:pt x="11" y="67"/>
                  </a:cubicBezTo>
                  <a:cubicBezTo>
                    <a:pt x="11" y="33"/>
                    <a:pt x="31" y="12"/>
                    <a:pt x="63" y="12"/>
                  </a:cubicBezTo>
                  <a:cubicBezTo>
                    <a:pt x="94" y="12"/>
                    <a:pt x="114" y="33"/>
                    <a:pt x="114" y="67"/>
                  </a:cubicBezTo>
                  <a:cubicBezTo>
                    <a:pt x="114" y="99"/>
                    <a:pt x="80" y="121"/>
                    <a:pt x="80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šḷïḓé"/>
            <p:cNvSpPr/>
            <p:nvPr/>
          </p:nvSpPr>
          <p:spPr bwMode="auto">
            <a:xfrm>
              <a:off x="5131466" y="1488950"/>
              <a:ext cx="31999" cy="79997"/>
            </a:xfrm>
            <a:custGeom>
              <a:avLst/>
              <a:gdLst>
                <a:gd name="T0" fmla="*/ 9 w 17"/>
                <a:gd name="T1" fmla="*/ 43 h 43"/>
                <a:gd name="T2" fmla="*/ 17 w 17"/>
                <a:gd name="T3" fmla="*/ 32 h 43"/>
                <a:gd name="T4" fmla="*/ 17 w 17"/>
                <a:gd name="T5" fmla="*/ 11 h 43"/>
                <a:gd name="T6" fmla="*/ 9 w 17"/>
                <a:gd name="T7" fmla="*/ 0 h 43"/>
                <a:gd name="T8" fmla="*/ 0 w 17"/>
                <a:gd name="T9" fmla="*/ 11 h 43"/>
                <a:gd name="T10" fmla="*/ 0 w 17"/>
                <a:gd name="T11" fmla="*/ 32 h 43"/>
                <a:gd name="T12" fmla="*/ 9 w 1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3">
                  <a:moveTo>
                    <a:pt x="9" y="43"/>
                  </a:moveTo>
                  <a:cubicBezTo>
                    <a:pt x="13" y="43"/>
                    <a:pt x="17" y="38"/>
                    <a:pt x="17" y="3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5"/>
                    <a:pt x="13" y="0"/>
                    <a:pt x="9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4" y="43"/>
                    <a:pt x="9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íṩľiḓé"/>
            <p:cNvSpPr/>
            <p:nvPr/>
          </p:nvSpPr>
          <p:spPr bwMode="auto">
            <a:xfrm>
              <a:off x="5014899" y="1516378"/>
              <a:ext cx="58284" cy="78854"/>
            </a:xfrm>
            <a:custGeom>
              <a:avLst/>
              <a:gdLst>
                <a:gd name="T0" fmla="*/ 26 w 31"/>
                <a:gd name="T1" fmla="*/ 40 h 42"/>
                <a:gd name="T2" fmla="*/ 28 w 31"/>
                <a:gd name="T3" fmla="*/ 26 h 42"/>
                <a:gd name="T4" fmla="*/ 18 w 31"/>
                <a:gd name="T5" fmla="*/ 8 h 42"/>
                <a:gd name="T6" fmla="*/ 5 w 31"/>
                <a:gd name="T7" fmla="*/ 3 h 42"/>
                <a:gd name="T8" fmla="*/ 3 w 31"/>
                <a:gd name="T9" fmla="*/ 17 h 42"/>
                <a:gd name="T10" fmla="*/ 13 w 31"/>
                <a:gd name="T11" fmla="*/ 34 h 42"/>
                <a:gd name="T12" fmla="*/ 26 w 31"/>
                <a:gd name="T1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40"/>
                  </a:moveTo>
                  <a:cubicBezTo>
                    <a:pt x="30" y="38"/>
                    <a:pt x="31" y="31"/>
                    <a:pt x="28" y="2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5" y="3"/>
                    <a:pt x="9" y="0"/>
                    <a:pt x="5" y="3"/>
                  </a:cubicBezTo>
                  <a:cubicBezTo>
                    <a:pt x="1" y="5"/>
                    <a:pt x="0" y="11"/>
                    <a:pt x="3" y="1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6" y="40"/>
                    <a:pt x="22" y="42"/>
                    <a:pt x="26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şlíḓè"/>
            <p:cNvSpPr/>
            <p:nvPr/>
          </p:nvSpPr>
          <p:spPr bwMode="auto">
            <a:xfrm>
              <a:off x="4928046" y="1603231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7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6 w 42"/>
                <a:gd name="T9" fmla="*/ 28 h 31"/>
                <a:gd name="T10" fmla="*/ 40 w 42"/>
                <a:gd name="T11" fmla="*/ 26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1" y="0"/>
                    <a:pt x="5" y="1"/>
                    <a:pt x="2" y="5"/>
                  </a:cubicBezTo>
                  <a:cubicBezTo>
                    <a:pt x="0" y="9"/>
                    <a:pt x="3" y="15"/>
                    <a:pt x="8" y="1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31"/>
                    <a:pt x="38" y="30"/>
                    <a:pt x="40" y="26"/>
                  </a:cubicBezTo>
                  <a:cubicBezTo>
                    <a:pt x="42" y="22"/>
                    <a:pt x="40" y="16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ṥ1ïḓè"/>
            <p:cNvSpPr/>
            <p:nvPr/>
          </p:nvSpPr>
          <p:spPr bwMode="auto">
            <a:xfrm>
              <a:off x="5288032" y="1810080"/>
              <a:ext cx="78854" cy="58284"/>
            </a:xfrm>
            <a:custGeom>
              <a:avLst/>
              <a:gdLst>
                <a:gd name="T0" fmla="*/ 34 w 42"/>
                <a:gd name="T1" fmla="*/ 13 h 31"/>
                <a:gd name="T2" fmla="*/ 16 w 42"/>
                <a:gd name="T3" fmla="*/ 3 h 31"/>
                <a:gd name="T4" fmla="*/ 2 w 42"/>
                <a:gd name="T5" fmla="*/ 5 h 31"/>
                <a:gd name="T6" fmla="*/ 8 w 42"/>
                <a:gd name="T7" fmla="*/ 18 h 31"/>
                <a:gd name="T8" fmla="*/ 25 w 42"/>
                <a:gd name="T9" fmla="*/ 28 h 31"/>
                <a:gd name="T10" fmla="*/ 40 w 42"/>
                <a:gd name="T11" fmla="*/ 26 h 31"/>
                <a:gd name="T12" fmla="*/ 34 w 42"/>
                <a:gd name="T13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4" y="1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1" y="0"/>
                    <a:pt x="5" y="1"/>
                    <a:pt x="2" y="5"/>
                  </a:cubicBezTo>
                  <a:cubicBezTo>
                    <a:pt x="0" y="9"/>
                    <a:pt x="2" y="15"/>
                    <a:pt x="8" y="1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1" y="31"/>
                    <a:pt x="37" y="31"/>
                    <a:pt x="40" y="26"/>
                  </a:cubicBezTo>
                  <a:cubicBezTo>
                    <a:pt x="42" y="22"/>
                    <a:pt x="39" y="16"/>
                    <a:pt x="34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iṧ1iďê"/>
            <p:cNvSpPr/>
            <p:nvPr/>
          </p:nvSpPr>
          <p:spPr bwMode="auto">
            <a:xfrm>
              <a:off x="4899476" y="1719798"/>
              <a:ext cx="81140" cy="31999"/>
            </a:xfrm>
            <a:custGeom>
              <a:avLst/>
              <a:gdLst>
                <a:gd name="T0" fmla="*/ 43 w 43"/>
                <a:gd name="T1" fmla="*/ 9 h 17"/>
                <a:gd name="T2" fmla="*/ 32 w 43"/>
                <a:gd name="T3" fmla="*/ 0 h 17"/>
                <a:gd name="T4" fmla="*/ 11 w 43"/>
                <a:gd name="T5" fmla="*/ 0 h 17"/>
                <a:gd name="T6" fmla="*/ 0 w 43"/>
                <a:gd name="T7" fmla="*/ 9 h 17"/>
                <a:gd name="T8" fmla="*/ 11 w 43"/>
                <a:gd name="T9" fmla="*/ 17 h 17"/>
                <a:gd name="T10" fmla="*/ 32 w 43"/>
                <a:gd name="T11" fmla="*/ 17 h 17"/>
                <a:gd name="T12" fmla="*/ 43 w 43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43" y="9"/>
                  </a:moveTo>
                  <a:cubicBezTo>
                    <a:pt x="43" y="4"/>
                    <a:pt x="38" y="0"/>
                    <a:pt x="3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íṥḻiḋê"/>
            <p:cNvSpPr/>
            <p:nvPr/>
          </p:nvSpPr>
          <p:spPr bwMode="auto">
            <a:xfrm>
              <a:off x="5314316" y="1719798"/>
              <a:ext cx="79997" cy="31999"/>
            </a:xfrm>
            <a:custGeom>
              <a:avLst/>
              <a:gdLst>
                <a:gd name="T0" fmla="*/ 32 w 43"/>
                <a:gd name="T1" fmla="*/ 0 h 17"/>
                <a:gd name="T2" fmla="*/ 11 w 43"/>
                <a:gd name="T3" fmla="*/ 0 h 17"/>
                <a:gd name="T4" fmla="*/ 0 w 43"/>
                <a:gd name="T5" fmla="*/ 9 h 17"/>
                <a:gd name="T6" fmla="*/ 11 w 43"/>
                <a:gd name="T7" fmla="*/ 17 h 17"/>
                <a:gd name="T8" fmla="*/ 32 w 43"/>
                <a:gd name="T9" fmla="*/ 17 h 17"/>
                <a:gd name="T10" fmla="*/ 43 w 43"/>
                <a:gd name="T11" fmla="*/ 9 h 17"/>
                <a:gd name="T12" fmla="*/ 32 w 4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7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3"/>
                    <a:pt x="5" y="17"/>
                    <a:pt x="1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8" y="17"/>
                    <a:pt x="43" y="13"/>
                    <a:pt x="43" y="9"/>
                  </a:cubicBezTo>
                  <a:cubicBezTo>
                    <a:pt x="43" y="4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ṣlîḍe"/>
            <p:cNvSpPr/>
            <p:nvPr/>
          </p:nvSpPr>
          <p:spPr bwMode="auto">
            <a:xfrm>
              <a:off x="4928046" y="1810080"/>
              <a:ext cx="78854" cy="58284"/>
            </a:xfrm>
            <a:custGeom>
              <a:avLst/>
              <a:gdLst>
                <a:gd name="T0" fmla="*/ 26 w 42"/>
                <a:gd name="T1" fmla="*/ 3 h 31"/>
                <a:gd name="T2" fmla="*/ 8 w 42"/>
                <a:gd name="T3" fmla="*/ 13 h 31"/>
                <a:gd name="T4" fmla="*/ 2 w 42"/>
                <a:gd name="T5" fmla="*/ 26 h 31"/>
                <a:gd name="T6" fmla="*/ 17 w 42"/>
                <a:gd name="T7" fmla="*/ 28 h 31"/>
                <a:gd name="T8" fmla="*/ 34 w 42"/>
                <a:gd name="T9" fmla="*/ 18 h 31"/>
                <a:gd name="T10" fmla="*/ 40 w 42"/>
                <a:gd name="T11" fmla="*/ 5 h 31"/>
                <a:gd name="T12" fmla="*/ 26 w 42"/>
                <a:gd name="T1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26" y="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3" y="16"/>
                    <a:pt x="0" y="22"/>
                    <a:pt x="2" y="26"/>
                  </a:cubicBezTo>
                  <a:cubicBezTo>
                    <a:pt x="5" y="31"/>
                    <a:pt x="11" y="31"/>
                    <a:pt x="17" y="2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0" y="15"/>
                    <a:pt x="42" y="9"/>
                    <a:pt x="40" y="5"/>
                  </a:cubicBezTo>
                  <a:cubicBezTo>
                    <a:pt x="38" y="1"/>
                    <a:pt x="31" y="0"/>
                    <a:pt x="26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iSḷiḑé"/>
            <p:cNvSpPr/>
            <p:nvPr/>
          </p:nvSpPr>
          <p:spPr bwMode="auto">
            <a:xfrm>
              <a:off x="5288032" y="1603231"/>
              <a:ext cx="78854" cy="58284"/>
            </a:xfrm>
            <a:custGeom>
              <a:avLst/>
              <a:gdLst>
                <a:gd name="T0" fmla="*/ 16 w 42"/>
                <a:gd name="T1" fmla="*/ 28 h 31"/>
                <a:gd name="T2" fmla="*/ 34 w 42"/>
                <a:gd name="T3" fmla="*/ 18 h 31"/>
                <a:gd name="T4" fmla="*/ 40 w 42"/>
                <a:gd name="T5" fmla="*/ 5 h 31"/>
                <a:gd name="T6" fmla="*/ 25 w 42"/>
                <a:gd name="T7" fmla="*/ 3 h 31"/>
                <a:gd name="T8" fmla="*/ 8 w 42"/>
                <a:gd name="T9" fmla="*/ 13 h 31"/>
                <a:gd name="T10" fmla="*/ 2 w 42"/>
                <a:gd name="T11" fmla="*/ 26 h 31"/>
                <a:gd name="T12" fmla="*/ 16 w 42"/>
                <a:gd name="T13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16" y="2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9" y="15"/>
                    <a:pt x="42" y="9"/>
                    <a:pt x="40" y="5"/>
                  </a:cubicBezTo>
                  <a:cubicBezTo>
                    <a:pt x="37" y="1"/>
                    <a:pt x="31" y="0"/>
                    <a:pt x="25" y="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2" y="16"/>
                    <a:pt x="0" y="22"/>
                    <a:pt x="2" y="26"/>
                  </a:cubicBezTo>
                  <a:cubicBezTo>
                    <a:pt x="5" y="30"/>
                    <a:pt x="11" y="31"/>
                    <a:pt x="16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i$liḍe"/>
            <p:cNvSpPr/>
            <p:nvPr/>
          </p:nvSpPr>
          <p:spPr bwMode="auto">
            <a:xfrm>
              <a:off x="5221749" y="1516378"/>
              <a:ext cx="58284" cy="78854"/>
            </a:xfrm>
            <a:custGeom>
              <a:avLst/>
              <a:gdLst>
                <a:gd name="T0" fmla="*/ 26 w 31"/>
                <a:gd name="T1" fmla="*/ 3 h 42"/>
                <a:gd name="T2" fmla="*/ 13 w 31"/>
                <a:gd name="T3" fmla="*/ 8 h 42"/>
                <a:gd name="T4" fmla="*/ 3 w 31"/>
                <a:gd name="T5" fmla="*/ 26 h 42"/>
                <a:gd name="T6" fmla="*/ 5 w 31"/>
                <a:gd name="T7" fmla="*/ 40 h 42"/>
                <a:gd name="T8" fmla="*/ 18 w 31"/>
                <a:gd name="T9" fmla="*/ 34 h 42"/>
                <a:gd name="T10" fmla="*/ 28 w 31"/>
                <a:gd name="T11" fmla="*/ 17 h 42"/>
                <a:gd name="T12" fmla="*/ 26 w 31"/>
                <a:gd name="T13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2">
                  <a:moveTo>
                    <a:pt x="26" y="3"/>
                  </a:moveTo>
                  <a:cubicBezTo>
                    <a:pt x="22" y="0"/>
                    <a:pt x="16" y="3"/>
                    <a:pt x="13" y="8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1"/>
                    <a:pt x="1" y="38"/>
                    <a:pt x="5" y="40"/>
                  </a:cubicBezTo>
                  <a:cubicBezTo>
                    <a:pt x="9" y="42"/>
                    <a:pt x="15" y="40"/>
                    <a:pt x="18" y="34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1" y="11"/>
                    <a:pt x="31" y="5"/>
                    <a:pt x="26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ïş1îḑê"/>
            <p:cNvSpPr/>
            <p:nvPr/>
          </p:nvSpPr>
          <p:spPr bwMode="auto">
            <a:xfrm>
              <a:off x="5035470" y="1615802"/>
              <a:ext cx="236562" cy="346272"/>
            </a:xfrm>
            <a:custGeom>
              <a:avLst/>
              <a:gdLst>
                <a:gd name="T0" fmla="*/ 63 w 126"/>
                <a:gd name="T1" fmla="*/ 0 h 184"/>
                <a:gd name="T2" fmla="*/ 0 w 126"/>
                <a:gd name="T3" fmla="*/ 67 h 184"/>
                <a:gd name="T4" fmla="*/ 36 w 126"/>
                <a:gd name="T5" fmla="*/ 129 h 184"/>
                <a:gd name="T6" fmla="*/ 36 w 126"/>
                <a:gd name="T7" fmla="*/ 164 h 184"/>
                <a:gd name="T8" fmla="*/ 64 w 126"/>
                <a:gd name="T9" fmla="*/ 184 h 184"/>
                <a:gd name="T10" fmla="*/ 64 w 126"/>
                <a:gd name="T11" fmla="*/ 184 h 184"/>
                <a:gd name="T12" fmla="*/ 80 w 126"/>
                <a:gd name="T13" fmla="*/ 179 h 184"/>
                <a:gd name="T14" fmla="*/ 89 w 126"/>
                <a:gd name="T15" fmla="*/ 164 h 184"/>
                <a:gd name="T16" fmla="*/ 89 w 126"/>
                <a:gd name="T17" fmla="*/ 129 h 184"/>
                <a:gd name="T18" fmla="*/ 89 w 126"/>
                <a:gd name="T19" fmla="*/ 129 h 184"/>
                <a:gd name="T20" fmla="*/ 126 w 126"/>
                <a:gd name="T21" fmla="*/ 67 h 184"/>
                <a:gd name="T22" fmla="*/ 63 w 126"/>
                <a:gd name="T23" fmla="*/ 0 h 184"/>
                <a:gd name="T24" fmla="*/ 74 w 126"/>
                <a:gd name="T25" fmla="*/ 169 h 184"/>
                <a:gd name="T26" fmla="*/ 64 w 126"/>
                <a:gd name="T27" fmla="*/ 172 h 184"/>
                <a:gd name="T28" fmla="*/ 49 w 126"/>
                <a:gd name="T29" fmla="*/ 166 h 184"/>
                <a:gd name="T30" fmla="*/ 65 w 126"/>
                <a:gd name="T31" fmla="*/ 168 h 184"/>
                <a:gd name="T32" fmla="*/ 77 w 126"/>
                <a:gd name="T33" fmla="*/ 167 h 184"/>
                <a:gd name="T34" fmla="*/ 74 w 126"/>
                <a:gd name="T35" fmla="*/ 169 h 184"/>
                <a:gd name="T36" fmla="*/ 77 w 126"/>
                <a:gd name="T37" fmla="*/ 154 h 184"/>
                <a:gd name="T38" fmla="*/ 48 w 126"/>
                <a:gd name="T39" fmla="*/ 154 h 184"/>
                <a:gd name="T40" fmla="*/ 48 w 126"/>
                <a:gd name="T41" fmla="*/ 150 h 184"/>
                <a:gd name="T42" fmla="*/ 65 w 126"/>
                <a:gd name="T43" fmla="*/ 152 h 184"/>
                <a:gd name="T44" fmla="*/ 77 w 126"/>
                <a:gd name="T45" fmla="*/ 150 h 184"/>
                <a:gd name="T46" fmla="*/ 77 w 126"/>
                <a:gd name="T47" fmla="*/ 154 h 184"/>
                <a:gd name="T48" fmla="*/ 77 w 126"/>
                <a:gd name="T49" fmla="*/ 138 h 184"/>
                <a:gd name="T50" fmla="*/ 48 w 126"/>
                <a:gd name="T51" fmla="*/ 138 h 184"/>
                <a:gd name="T52" fmla="*/ 48 w 126"/>
                <a:gd name="T53" fmla="*/ 133 h 184"/>
                <a:gd name="T54" fmla="*/ 66 w 126"/>
                <a:gd name="T55" fmla="*/ 136 h 184"/>
                <a:gd name="T56" fmla="*/ 77 w 126"/>
                <a:gd name="T57" fmla="*/ 135 h 184"/>
                <a:gd name="T58" fmla="*/ 77 w 126"/>
                <a:gd name="T59" fmla="*/ 138 h 184"/>
                <a:gd name="T60" fmla="*/ 80 w 126"/>
                <a:gd name="T61" fmla="*/ 121 h 184"/>
                <a:gd name="T62" fmla="*/ 80 w 126"/>
                <a:gd name="T63" fmla="*/ 121 h 184"/>
                <a:gd name="T64" fmla="*/ 44 w 126"/>
                <a:gd name="T65" fmla="*/ 120 h 184"/>
                <a:gd name="T66" fmla="*/ 44 w 126"/>
                <a:gd name="T67" fmla="*/ 120 h 184"/>
                <a:gd name="T68" fmla="*/ 11 w 126"/>
                <a:gd name="T69" fmla="*/ 67 h 184"/>
                <a:gd name="T70" fmla="*/ 63 w 126"/>
                <a:gd name="T71" fmla="*/ 12 h 184"/>
                <a:gd name="T72" fmla="*/ 114 w 126"/>
                <a:gd name="T73" fmla="*/ 67 h 184"/>
                <a:gd name="T74" fmla="*/ 80 w 126"/>
                <a:gd name="T75" fmla="*/ 12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84">
                  <a:moveTo>
                    <a:pt x="63" y="0"/>
                  </a:moveTo>
                  <a:cubicBezTo>
                    <a:pt x="24" y="0"/>
                    <a:pt x="0" y="26"/>
                    <a:pt x="0" y="67"/>
                  </a:cubicBezTo>
                  <a:cubicBezTo>
                    <a:pt x="0" y="100"/>
                    <a:pt x="27" y="123"/>
                    <a:pt x="36" y="129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77"/>
                    <a:pt x="50" y="184"/>
                    <a:pt x="64" y="18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70" y="184"/>
                    <a:pt x="76" y="182"/>
                    <a:pt x="80" y="179"/>
                  </a:cubicBezTo>
                  <a:cubicBezTo>
                    <a:pt x="86" y="176"/>
                    <a:pt x="89" y="170"/>
                    <a:pt x="89" y="164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99" y="122"/>
                    <a:pt x="126" y="100"/>
                    <a:pt x="126" y="67"/>
                  </a:cubicBezTo>
                  <a:cubicBezTo>
                    <a:pt x="126" y="26"/>
                    <a:pt x="101" y="0"/>
                    <a:pt x="63" y="0"/>
                  </a:cubicBezTo>
                  <a:close/>
                  <a:moveTo>
                    <a:pt x="74" y="169"/>
                  </a:moveTo>
                  <a:cubicBezTo>
                    <a:pt x="72" y="171"/>
                    <a:pt x="68" y="172"/>
                    <a:pt x="64" y="172"/>
                  </a:cubicBezTo>
                  <a:cubicBezTo>
                    <a:pt x="57" y="172"/>
                    <a:pt x="50" y="169"/>
                    <a:pt x="49" y="166"/>
                  </a:cubicBezTo>
                  <a:cubicBezTo>
                    <a:pt x="53" y="167"/>
                    <a:pt x="59" y="168"/>
                    <a:pt x="65" y="168"/>
                  </a:cubicBezTo>
                  <a:cubicBezTo>
                    <a:pt x="69" y="168"/>
                    <a:pt x="73" y="168"/>
                    <a:pt x="77" y="167"/>
                  </a:cubicBezTo>
                  <a:cubicBezTo>
                    <a:pt x="76" y="167"/>
                    <a:pt x="76" y="168"/>
                    <a:pt x="74" y="169"/>
                  </a:cubicBezTo>
                  <a:close/>
                  <a:moveTo>
                    <a:pt x="77" y="154"/>
                  </a:moveTo>
                  <a:cubicBezTo>
                    <a:pt x="69" y="159"/>
                    <a:pt x="55" y="156"/>
                    <a:pt x="48" y="154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52" y="151"/>
                    <a:pt x="58" y="152"/>
                    <a:pt x="65" y="152"/>
                  </a:cubicBezTo>
                  <a:cubicBezTo>
                    <a:pt x="69" y="152"/>
                    <a:pt x="73" y="151"/>
                    <a:pt x="77" y="150"/>
                  </a:cubicBezTo>
                  <a:lnTo>
                    <a:pt x="77" y="154"/>
                  </a:lnTo>
                  <a:close/>
                  <a:moveTo>
                    <a:pt x="77" y="138"/>
                  </a:moveTo>
                  <a:cubicBezTo>
                    <a:pt x="69" y="142"/>
                    <a:pt x="56" y="140"/>
                    <a:pt x="48" y="138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53" y="135"/>
                    <a:pt x="59" y="136"/>
                    <a:pt x="66" y="136"/>
                  </a:cubicBezTo>
                  <a:cubicBezTo>
                    <a:pt x="70" y="136"/>
                    <a:pt x="74" y="135"/>
                    <a:pt x="77" y="135"/>
                  </a:cubicBezTo>
                  <a:lnTo>
                    <a:pt x="77" y="138"/>
                  </a:lnTo>
                  <a:close/>
                  <a:moveTo>
                    <a:pt x="80" y="121"/>
                  </a:moveTo>
                  <a:cubicBezTo>
                    <a:pt x="80" y="121"/>
                    <a:pt x="80" y="121"/>
                    <a:pt x="80" y="121"/>
                  </a:cubicBezTo>
                  <a:cubicBezTo>
                    <a:pt x="69" y="127"/>
                    <a:pt x="51" y="123"/>
                    <a:pt x="44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38" y="116"/>
                    <a:pt x="11" y="96"/>
                    <a:pt x="11" y="67"/>
                  </a:cubicBezTo>
                  <a:cubicBezTo>
                    <a:pt x="11" y="33"/>
                    <a:pt x="31" y="12"/>
                    <a:pt x="63" y="12"/>
                  </a:cubicBezTo>
                  <a:cubicBezTo>
                    <a:pt x="94" y="12"/>
                    <a:pt x="114" y="33"/>
                    <a:pt x="114" y="67"/>
                  </a:cubicBezTo>
                  <a:cubicBezTo>
                    <a:pt x="114" y="99"/>
                    <a:pt x="80" y="121"/>
                    <a:pt x="80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í$ļîḓe"/>
            <p:cNvSpPr/>
            <p:nvPr/>
          </p:nvSpPr>
          <p:spPr bwMode="auto">
            <a:xfrm>
              <a:off x="3052691" y="6067056"/>
              <a:ext cx="6135759" cy="74283"/>
            </a:xfrm>
            <a:custGeom>
              <a:avLst/>
              <a:gdLst>
                <a:gd name="T0" fmla="*/ 3242 w 3262"/>
                <a:gd name="T1" fmla="*/ 40 h 40"/>
                <a:gd name="T2" fmla="*/ 20 w 3262"/>
                <a:gd name="T3" fmla="*/ 40 h 40"/>
                <a:gd name="T4" fmla="*/ 0 w 3262"/>
                <a:gd name="T5" fmla="*/ 20 h 40"/>
                <a:gd name="T6" fmla="*/ 20 w 3262"/>
                <a:gd name="T7" fmla="*/ 0 h 40"/>
                <a:gd name="T8" fmla="*/ 3242 w 3262"/>
                <a:gd name="T9" fmla="*/ 0 h 40"/>
                <a:gd name="T10" fmla="*/ 3262 w 3262"/>
                <a:gd name="T11" fmla="*/ 20 h 40"/>
                <a:gd name="T12" fmla="*/ 3242 w 326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2" h="40">
                  <a:moveTo>
                    <a:pt x="3242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42" y="0"/>
                    <a:pt x="3242" y="0"/>
                    <a:pt x="3242" y="0"/>
                  </a:cubicBezTo>
                  <a:cubicBezTo>
                    <a:pt x="3253" y="0"/>
                    <a:pt x="3262" y="9"/>
                    <a:pt x="3262" y="20"/>
                  </a:cubicBezTo>
                  <a:cubicBezTo>
                    <a:pt x="3262" y="31"/>
                    <a:pt x="3253" y="40"/>
                    <a:pt x="3242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îṡļíḑe"/>
            <p:cNvSpPr/>
            <p:nvPr/>
          </p:nvSpPr>
          <p:spPr bwMode="auto">
            <a:xfrm>
              <a:off x="5834296" y="4676253"/>
              <a:ext cx="467411" cy="1467371"/>
            </a:xfrm>
            <a:custGeom>
              <a:avLst/>
              <a:gdLst>
                <a:gd name="T0" fmla="*/ 228 w 248"/>
                <a:gd name="T1" fmla="*/ 781 h 781"/>
                <a:gd name="T2" fmla="*/ 20 w 248"/>
                <a:gd name="T3" fmla="*/ 781 h 781"/>
                <a:gd name="T4" fmla="*/ 0 w 248"/>
                <a:gd name="T5" fmla="*/ 761 h 781"/>
                <a:gd name="T6" fmla="*/ 0 w 248"/>
                <a:gd name="T7" fmla="*/ 20 h 781"/>
                <a:gd name="T8" fmla="*/ 20 w 248"/>
                <a:gd name="T9" fmla="*/ 0 h 781"/>
                <a:gd name="T10" fmla="*/ 228 w 248"/>
                <a:gd name="T11" fmla="*/ 0 h 781"/>
                <a:gd name="T12" fmla="*/ 248 w 248"/>
                <a:gd name="T13" fmla="*/ 20 h 781"/>
                <a:gd name="T14" fmla="*/ 248 w 248"/>
                <a:gd name="T15" fmla="*/ 761 h 781"/>
                <a:gd name="T16" fmla="*/ 228 w 248"/>
                <a:gd name="T17" fmla="*/ 781 h 781"/>
                <a:gd name="T18" fmla="*/ 40 w 248"/>
                <a:gd name="T19" fmla="*/ 741 h 781"/>
                <a:gd name="T20" fmla="*/ 208 w 248"/>
                <a:gd name="T21" fmla="*/ 741 h 781"/>
                <a:gd name="T22" fmla="*/ 208 w 248"/>
                <a:gd name="T23" fmla="*/ 40 h 781"/>
                <a:gd name="T24" fmla="*/ 40 w 248"/>
                <a:gd name="T25" fmla="*/ 40 h 781"/>
                <a:gd name="T26" fmla="*/ 40 w 248"/>
                <a:gd name="T27" fmla="*/ 74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781">
                  <a:moveTo>
                    <a:pt x="228" y="781"/>
                  </a:moveTo>
                  <a:cubicBezTo>
                    <a:pt x="20" y="781"/>
                    <a:pt x="20" y="781"/>
                    <a:pt x="20" y="781"/>
                  </a:cubicBezTo>
                  <a:cubicBezTo>
                    <a:pt x="9" y="781"/>
                    <a:pt x="0" y="772"/>
                    <a:pt x="0" y="76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761"/>
                    <a:pt x="248" y="761"/>
                    <a:pt x="248" y="761"/>
                  </a:cubicBezTo>
                  <a:cubicBezTo>
                    <a:pt x="248" y="772"/>
                    <a:pt x="239" y="781"/>
                    <a:pt x="228" y="781"/>
                  </a:cubicBezTo>
                  <a:close/>
                  <a:moveTo>
                    <a:pt x="40" y="741"/>
                  </a:moveTo>
                  <a:cubicBezTo>
                    <a:pt x="208" y="741"/>
                    <a:pt x="208" y="741"/>
                    <a:pt x="208" y="7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7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iṥlïḓé"/>
            <p:cNvSpPr/>
            <p:nvPr/>
          </p:nvSpPr>
          <p:spPr bwMode="auto">
            <a:xfrm>
              <a:off x="5872008" y="5195090"/>
              <a:ext cx="391985" cy="9108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Slídé"/>
            <p:cNvSpPr/>
            <p:nvPr/>
          </p:nvSpPr>
          <p:spPr bwMode="auto">
            <a:xfrm>
              <a:off x="5834296" y="5157378"/>
              <a:ext cx="467411" cy="986247"/>
            </a:xfrm>
            <a:custGeom>
              <a:avLst/>
              <a:gdLst>
                <a:gd name="T0" fmla="*/ 409 w 409"/>
                <a:gd name="T1" fmla="*/ 863 h 863"/>
                <a:gd name="T2" fmla="*/ 0 w 409"/>
                <a:gd name="T3" fmla="*/ 863 h 863"/>
                <a:gd name="T4" fmla="*/ 0 w 409"/>
                <a:gd name="T5" fmla="*/ 0 h 863"/>
                <a:gd name="T6" fmla="*/ 409 w 409"/>
                <a:gd name="T7" fmla="*/ 0 h 863"/>
                <a:gd name="T8" fmla="*/ 409 w 409"/>
                <a:gd name="T9" fmla="*/ 863 h 863"/>
                <a:gd name="T10" fmla="*/ 66 w 409"/>
                <a:gd name="T11" fmla="*/ 797 h 863"/>
                <a:gd name="T12" fmla="*/ 343 w 409"/>
                <a:gd name="T13" fmla="*/ 797 h 863"/>
                <a:gd name="T14" fmla="*/ 343 w 409"/>
                <a:gd name="T15" fmla="*/ 66 h 863"/>
                <a:gd name="T16" fmla="*/ 66 w 409"/>
                <a:gd name="T17" fmla="*/ 66 h 863"/>
                <a:gd name="T18" fmla="*/ 66 w 409"/>
                <a:gd name="T19" fmla="*/ 797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863">
                  <a:moveTo>
                    <a:pt x="409" y="863"/>
                  </a:moveTo>
                  <a:lnTo>
                    <a:pt x="0" y="863"/>
                  </a:lnTo>
                  <a:lnTo>
                    <a:pt x="0" y="0"/>
                  </a:lnTo>
                  <a:lnTo>
                    <a:pt x="409" y="0"/>
                  </a:lnTo>
                  <a:lnTo>
                    <a:pt x="409" y="863"/>
                  </a:lnTo>
                  <a:close/>
                  <a:moveTo>
                    <a:pt x="66" y="797"/>
                  </a:moveTo>
                  <a:lnTo>
                    <a:pt x="343" y="797"/>
                  </a:lnTo>
                  <a:lnTo>
                    <a:pt x="343" y="66"/>
                  </a:lnTo>
                  <a:lnTo>
                    <a:pt x="66" y="66"/>
                  </a:lnTo>
                  <a:lnTo>
                    <a:pt x="66" y="797"/>
                  </a:lnTo>
                  <a:close/>
                </a:path>
              </a:pathLst>
            </a:cu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ṩlîḋè"/>
            <p:cNvSpPr/>
            <p:nvPr/>
          </p:nvSpPr>
          <p:spPr bwMode="auto">
            <a:xfrm>
              <a:off x="5149751" y="5187091"/>
              <a:ext cx="467411" cy="956534"/>
            </a:xfrm>
            <a:custGeom>
              <a:avLst/>
              <a:gdLst>
                <a:gd name="T0" fmla="*/ 228 w 248"/>
                <a:gd name="T1" fmla="*/ 509 h 509"/>
                <a:gd name="T2" fmla="*/ 20 w 248"/>
                <a:gd name="T3" fmla="*/ 509 h 509"/>
                <a:gd name="T4" fmla="*/ 0 w 248"/>
                <a:gd name="T5" fmla="*/ 489 h 509"/>
                <a:gd name="T6" fmla="*/ 0 w 248"/>
                <a:gd name="T7" fmla="*/ 20 h 509"/>
                <a:gd name="T8" fmla="*/ 20 w 248"/>
                <a:gd name="T9" fmla="*/ 0 h 509"/>
                <a:gd name="T10" fmla="*/ 228 w 248"/>
                <a:gd name="T11" fmla="*/ 0 h 509"/>
                <a:gd name="T12" fmla="*/ 248 w 248"/>
                <a:gd name="T13" fmla="*/ 20 h 509"/>
                <a:gd name="T14" fmla="*/ 248 w 248"/>
                <a:gd name="T15" fmla="*/ 489 h 509"/>
                <a:gd name="T16" fmla="*/ 228 w 248"/>
                <a:gd name="T17" fmla="*/ 509 h 509"/>
                <a:gd name="T18" fmla="*/ 40 w 248"/>
                <a:gd name="T19" fmla="*/ 469 h 509"/>
                <a:gd name="T20" fmla="*/ 208 w 248"/>
                <a:gd name="T21" fmla="*/ 469 h 509"/>
                <a:gd name="T22" fmla="*/ 208 w 248"/>
                <a:gd name="T23" fmla="*/ 40 h 509"/>
                <a:gd name="T24" fmla="*/ 40 w 248"/>
                <a:gd name="T25" fmla="*/ 40 h 509"/>
                <a:gd name="T26" fmla="*/ 40 w 248"/>
                <a:gd name="T27" fmla="*/ 46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509">
                  <a:moveTo>
                    <a:pt x="228" y="509"/>
                  </a:moveTo>
                  <a:cubicBezTo>
                    <a:pt x="20" y="509"/>
                    <a:pt x="20" y="509"/>
                    <a:pt x="20" y="509"/>
                  </a:cubicBezTo>
                  <a:cubicBezTo>
                    <a:pt x="9" y="509"/>
                    <a:pt x="0" y="500"/>
                    <a:pt x="0" y="48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489"/>
                    <a:pt x="248" y="489"/>
                    <a:pt x="248" y="489"/>
                  </a:cubicBezTo>
                  <a:cubicBezTo>
                    <a:pt x="248" y="500"/>
                    <a:pt x="239" y="509"/>
                    <a:pt x="228" y="509"/>
                  </a:cubicBezTo>
                  <a:close/>
                  <a:moveTo>
                    <a:pt x="40" y="469"/>
                  </a:moveTo>
                  <a:cubicBezTo>
                    <a:pt x="208" y="469"/>
                    <a:pt x="208" y="469"/>
                    <a:pt x="208" y="469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4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îsḻíḋe"/>
            <p:cNvSpPr/>
            <p:nvPr/>
          </p:nvSpPr>
          <p:spPr bwMode="auto">
            <a:xfrm>
              <a:off x="5187464" y="5528791"/>
              <a:ext cx="391985" cy="57712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îṥlîḍe"/>
            <p:cNvSpPr/>
            <p:nvPr/>
          </p:nvSpPr>
          <p:spPr bwMode="auto">
            <a:xfrm>
              <a:off x="5149751" y="5492221"/>
              <a:ext cx="467411" cy="651403"/>
            </a:xfrm>
            <a:custGeom>
              <a:avLst/>
              <a:gdLst>
                <a:gd name="T0" fmla="*/ 409 w 409"/>
                <a:gd name="T1" fmla="*/ 570 h 570"/>
                <a:gd name="T2" fmla="*/ 0 w 409"/>
                <a:gd name="T3" fmla="*/ 570 h 570"/>
                <a:gd name="T4" fmla="*/ 0 w 409"/>
                <a:gd name="T5" fmla="*/ 0 h 570"/>
                <a:gd name="T6" fmla="*/ 409 w 409"/>
                <a:gd name="T7" fmla="*/ 0 h 570"/>
                <a:gd name="T8" fmla="*/ 409 w 409"/>
                <a:gd name="T9" fmla="*/ 570 h 570"/>
                <a:gd name="T10" fmla="*/ 66 w 409"/>
                <a:gd name="T11" fmla="*/ 504 h 570"/>
                <a:gd name="T12" fmla="*/ 343 w 409"/>
                <a:gd name="T13" fmla="*/ 504 h 570"/>
                <a:gd name="T14" fmla="*/ 343 w 409"/>
                <a:gd name="T15" fmla="*/ 65 h 570"/>
                <a:gd name="T16" fmla="*/ 66 w 409"/>
                <a:gd name="T17" fmla="*/ 65 h 570"/>
                <a:gd name="T18" fmla="*/ 66 w 409"/>
                <a:gd name="T19" fmla="*/ 504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570">
                  <a:moveTo>
                    <a:pt x="409" y="570"/>
                  </a:moveTo>
                  <a:lnTo>
                    <a:pt x="0" y="570"/>
                  </a:lnTo>
                  <a:lnTo>
                    <a:pt x="0" y="0"/>
                  </a:lnTo>
                  <a:lnTo>
                    <a:pt x="409" y="0"/>
                  </a:lnTo>
                  <a:lnTo>
                    <a:pt x="409" y="570"/>
                  </a:lnTo>
                  <a:close/>
                  <a:moveTo>
                    <a:pt x="66" y="504"/>
                  </a:moveTo>
                  <a:lnTo>
                    <a:pt x="343" y="504"/>
                  </a:lnTo>
                  <a:lnTo>
                    <a:pt x="343" y="65"/>
                  </a:lnTo>
                  <a:lnTo>
                    <a:pt x="66" y="65"/>
                  </a:lnTo>
                  <a:lnTo>
                    <a:pt x="66" y="504"/>
                  </a:lnTo>
                  <a:close/>
                </a:path>
              </a:pathLst>
            </a:cu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ïṥļiďê"/>
            <p:cNvSpPr/>
            <p:nvPr/>
          </p:nvSpPr>
          <p:spPr bwMode="auto">
            <a:xfrm>
              <a:off x="6557696" y="4101419"/>
              <a:ext cx="466267" cy="2042206"/>
            </a:xfrm>
            <a:custGeom>
              <a:avLst/>
              <a:gdLst>
                <a:gd name="T0" fmla="*/ 228 w 248"/>
                <a:gd name="T1" fmla="*/ 1087 h 1087"/>
                <a:gd name="T2" fmla="*/ 20 w 248"/>
                <a:gd name="T3" fmla="*/ 1087 h 1087"/>
                <a:gd name="T4" fmla="*/ 0 w 248"/>
                <a:gd name="T5" fmla="*/ 1067 h 1087"/>
                <a:gd name="T6" fmla="*/ 0 w 248"/>
                <a:gd name="T7" fmla="*/ 20 h 1087"/>
                <a:gd name="T8" fmla="*/ 20 w 248"/>
                <a:gd name="T9" fmla="*/ 0 h 1087"/>
                <a:gd name="T10" fmla="*/ 228 w 248"/>
                <a:gd name="T11" fmla="*/ 0 h 1087"/>
                <a:gd name="T12" fmla="*/ 248 w 248"/>
                <a:gd name="T13" fmla="*/ 20 h 1087"/>
                <a:gd name="T14" fmla="*/ 248 w 248"/>
                <a:gd name="T15" fmla="*/ 1067 h 1087"/>
                <a:gd name="T16" fmla="*/ 228 w 248"/>
                <a:gd name="T17" fmla="*/ 1087 h 1087"/>
                <a:gd name="T18" fmla="*/ 40 w 248"/>
                <a:gd name="T19" fmla="*/ 1047 h 1087"/>
                <a:gd name="T20" fmla="*/ 208 w 248"/>
                <a:gd name="T21" fmla="*/ 1047 h 1087"/>
                <a:gd name="T22" fmla="*/ 208 w 248"/>
                <a:gd name="T23" fmla="*/ 40 h 1087"/>
                <a:gd name="T24" fmla="*/ 40 w 248"/>
                <a:gd name="T25" fmla="*/ 40 h 1087"/>
                <a:gd name="T26" fmla="*/ 40 w 248"/>
                <a:gd name="T27" fmla="*/ 104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1087">
                  <a:moveTo>
                    <a:pt x="228" y="1087"/>
                  </a:moveTo>
                  <a:cubicBezTo>
                    <a:pt x="20" y="1087"/>
                    <a:pt x="20" y="1087"/>
                    <a:pt x="20" y="1087"/>
                  </a:cubicBezTo>
                  <a:cubicBezTo>
                    <a:pt x="9" y="1087"/>
                    <a:pt x="0" y="1078"/>
                    <a:pt x="0" y="106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1067"/>
                    <a:pt x="248" y="1067"/>
                    <a:pt x="248" y="1067"/>
                  </a:cubicBezTo>
                  <a:cubicBezTo>
                    <a:pt x="248" y="1078"/>
                    <a:pt x="239" y="1087"/>
                    <a:pt x="228" y="1087"/>
                  </a:cubicBezTo>
                  <a:close/>
                  <a:moveTo>
                    <a:pt x="40" y="1047"/>
                  </a:moveTo>
                  <a:cubicBezTo>
                    <a:pt x="208" y="1047"/>
                    <a:pt x="208" y="1047"/>
                    <a:pt x="208" y="1047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šlídé"/>
            <p:cNvSpPr/>
            <p:nvPr/>
          </p:nvSpPr>
          <p:spPr bwMode="auto">
            <a:xfrm>
              <a:off x="6594266" y="4819105"/>
              <a:ext cx="391985" cy="1286807"/>
            </a:xfrm>
            <a:prstGeom prst="rect">
              <a:avLst/>
            </a:pr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S1ïďe"/>
            <p:cNvSpPr/>
            <p:nvPr/>
          </p:nvSpPr>
          <p:spPr bwMode="auto">
            <a:xfrm>
              <a:off x="6557696" y="4781392"/>
              <a:ext cx="466267" cy="1362232"/>
            </a:xfrm>
            <a:custGeom>
              <a:avLst/>
              <a:gdLst>
                <a:gd name="T0" fmla="*/ 408 w 408"/>
                <a:gd name="T1" fmla="*/ 1192 h 1192"/>
                <a:gd name="T2" fmla="*/ 0 w 408"/>
                <a:gd name="T3" fmla="*/ 1192 h 1192"/>
                <a:gd name="T4" fmla="*/ 0 w 408"/>
                <a:gd name="T5" fmla="*/ 0 h 1192"/>
                <a:gd name="T6" fmla="*/ 408 w 408"/>
                <a:gd name="T7" fmla="*/ 0 h 1192"/>
                <a:gd name="T8" fmla="*/ 408 w 408"/>
                <a:gd name="T9" fmla="*/ 1192 h 1192"/>
                <a:gd name="T10" fmla="*/ 65 w 408"/>
                <a:gd name="T11" fmla="*/ 1126 h 1192"/>
                <a:gd name="T12" fmla="*/ 342 w 408"/>
                <a:gd name="T13" fmla="*/ 1126 h 1192"/>
                <a:gd name="T14" fmla="*/ 342 w 408"/>
                <a:gd name="T15" fmla="*/ 66 h 1192"/>
                <a:gd name="T16" fmla="*/ 65 w 408"/>
                <a:gd name="T17" fmla="*/ 66 h 1192"/>
                <a:gd name="T18" fmla="*/ 65 w 408"/>
                <a:gd name="T19" fmla="*/ 112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1192">
                  <a:moveTo>
                    <a:pt x="408" y="1192"/>
                  </a:moveTo>
                  <a:lnTo>
                    <a:pt x="0" y="1192"/>
                  </a:lnTo>
                  <a:lnTo>
                    <a:pt x="0" y="0"/>
                  </a:lnTo>
                  <a:lnTo>
                    <a:pt x="408" y="0"/>
                  </a:lnTo>
                  <a:lnTo>
                    <a:pt x="408" y="1192"/>
                  </a:lnTo>
                  <a:close/>
                  <a:moveTo>
                    <a:pt x="65" y="1126"/>
                  </a:moveTo>
                  <a:lnTo>
                    <a:pt x="342" y="1126"/>
                  </a:lnTo>
                  <a:lnTo>
                    <a:pt x="342" y="66"/>
                  </a:lnTo>
                  <a:lnTo>
                    <a:pt x="65" y="66"/>
                  </a:lnTo>
                  <a:lnTo>
                    <a:pt x="65" y="112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is1íḓé"/>
            <p:cNvSpPr/>
            <p:nvPr/>
          </p:nvSpPr>
          <p:spPr bwMode="auto">
            <a:xfrm>
              <a:off x="4442351" y="5743640"/>
              <a:ext cx="467411" cy="399984"/>
            </a:xfrm>
            <a:custGeom>
              <a:avLst/>
              <a:gdLst>
                <a:gd name="T0" fmla="*/ 228 w 248"/>
                <a:gd name="T1" fmla="*/ 213 h 213"/>
                <a:gd name="T2" fmla="*/ 20 w 248"/>
                <a:gd name="T3" fmla="*/ 213 h 213"/>
                <a:gd name="T4" fmla="*/ 0 w 248"/>
                <a:gd name="T5" fmla="*/ 193 h 213"/>
                <a:gd name="T6" fmla="*/ 0 w 248"/>
                <a:gd name="T7" fmla="*/ 20 h 213"/>
                <a:gd name="T8" fmla="*/ 20 w 248"/>
                <a:gd name="T9" fmla="*/ 0 h 213"/>
                <a:gd name="T10" fmla="*/ 228 w 248"/>
                <a:gd name="T11" fmla="*/ 0 h 213"/>
                <a:gd name="T12" fmla="*/ 248 w 248"/>
                <a:gd name="T13" fmla="*/ 20 h 213"/>
                <a:gd name="T14" fmla="*/ 248 w 248"/>
                <a:gd name="T15" fmla="*/ 193 h 213"/>
                <a:gd name="T16" fmla="*/ 228 w 248"/>
                <a:gd name="T17" fmla="*/ 213 h 213"/>
                <a:gd name="T18" fmla="*/ 40 w 248"/>
                <a:gd name="T19" fmla="*/ 173 h 213"/>
                <a:gd name="T20" fmla="*/ 208 w 248"/>
                <a:gd name="T21" fmla="*/ 173 h 213"/>
                <a:gd name="T22" fmla="*/ 208 w 248"/>
                <a:gd name="T23" fmla="*/ 40 h 213"/>
                <a:gd name="T24" fmla="*/ 40 w 248"/>
                <a:gd name="T25" fmla="*/ 40 h 213"/>
                <a:gd name="T26" fmla="*/ 40 w 248"/>
                <a:gd name="T27" fmla="*/ 17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213">
                  <a:moveTo>
                    <a:pt x="228" y="213"/>
                  </a:moveTo>
                  <a:cubicBezTo>
                    <a:pt x="20" y="213"/>
                    <a:pt x="20" y="213"/>
                    <a:pt x="20" y="213"/>
                  </a:cubicBezTo>
                  <a:cubicBezTo>
                    <a:pt x="9" y="213"/>
                    <a:pt x="0" y="204"/>
                    <a:pt x="0" y="19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193"/>
                    <a:pt x="248" y="193"/>
                    <a:pt x="248" y="193"/>
                  </a:cubicBezTo>
                  <a:cubicBezTo>
                    <a:pt x="248" y="204"/>
                    <a:pt x="239" y="213"/>
                    <a:pt x="228" y="213"/>
                  </a:cubicBezTo>
                  <a:close/>
                  <a:moveTo>
                    <a:pt x="40" y="173"/>
                  </a:moveTo>
                  <a:cubicBezTo>
                    <a:pt x="208" y="173"/>
                    <a:pt x="208" y="173"/>
                    <a:pt x="208" y="173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iŝliḍe"/>
            <p:cNvSpPr/>
            <p:nvPr/>
          </p:nvSpPr>
          <p:spPr bwMode="auto">
            <a:xfrm>
              <a:off x="4480063" y="5948204"/>
              <a:ext cx="391985" cy="1577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íṧḷïḍé"/>
            <p:cNvSpPr/>
            <p:nvPr/>
          </p:nvSpPr>
          <p:spPr bwMode="auto">
            <a:xfrm>
              <a:off x="4442351" y="5910491"/>
              <a:ext cx="467411" cy="233134"/>
            </a:xfrm>
            <a:custGeom>
              <a:avLst/>
              <a:gdLst>
                <a:gd name="T0" fmla="*/ 409 w 409"/>
                <a:gd name="T1" fmla="*/ 204 h 204"/>
                <a:gd name="T2" fmla="*/ 0 w 409"/>
                <a:gd name="T3" fmla="*/ 204 h 204"/>
                <a:gd name="T4" fmla="*/ 0 w 409"/>
                <a:gd name="T5" fmla="*/ 0 h 204"/>
                <a:gd name="T6" fmla="*/ 409 w 409"/>
                <a:gd name="T7" fmla="*/ 0 h 204"/>
                <a:gd name="T8" fmla="*/ 409 w 409"/>
                <a:gd name="T9" fmla="*/ 204 h 204"/>
                <a:gd name="T10" fmla="*/ 66 w 409"/>
                <a:gd name="T11" fmla="*/ 138 h 204"/>
                <a:gd name="T12" fmla="*/ 343 w 409"/>
                <a:gd name="T13" fmla="*/ 138 h 204"/>
                <a:gd name="T14" fmla="*/ 343 w 409"/>
                <a:gd name="T15" fmla="*/ 66 h 204"/>
                <a:gd name="T16" fmla="*/ 66 w 409"/>
                <a:gd name="T17" fmla="*/ 66 h 204"/>
                <a:gd name="T18" fmla="*/ 66 w 409"/>
                <a:gd name="T19" fmla="*/ 13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204">
                  <a:moveTo>
                    <a:pt x="409" y="204"/>
                  </a:moveTo>
                  <a:lnTo>
                    <a:pt x="0" y="204"/>
                  </a:lnTo>
                  <a:lnTo>
                    <a:pt x="0" y="0"/>
                  </a:lnTo>
                  <a:lnTo>
                    <a:pt x="409" y="0"/>
                  </a:lnTo>
                  <a:lnTo>
                    <a:pt x="409" y="204"/>
                  </a:lnTo>
                  <a:close/>
                  <a:moveTo>
                    <a:pt x="66" y="138"/>
                  </a:moveTo>
                  <a:lnTo>
                    <a:pt x="343" y="138"/>
                  </a:lnTo>
                  <a:lnTo>
                    <a:pt x="343" y="66"/>
                  </a:lnTo>
                  <a:lnTo>
                    <a:pt x="66" y="66"/>
                  </a:lnTo>
                  <a:lnTo>
                    <a:pt x="66" y="138"/>
                  </a:lnTo>
                  <a:close/>
                </a:path>
              </a:pathLst>
            </a:cu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iṥļíḑè"/>
            <p:cNvSpPr/>
            <p:nvPr/>
          </p:nvSpPr>
          <p:spPr bwMode="auto">
            <a:xfrm>
              <a:off x="7271954" y="3508299"/>
              <a:ext cx="466267" cy="2635325"/>
            </a:xfrm>
            <a:custGeom>
              <a:avLst/>
              <a:gdLst>
                <a:gd name="T0" fmla="*/ 228 w 248"/>
                <a:gd name="T1" fmla="*/ 1403 h 1403"/>
                <a:gd name="T2" fmla="*/ 20 w 248"/>
                <a:gd name="T3" fmla="*/ 1403 h 1403"/>
                <a:gd name="T4" fmla="*/ 0 w 248"/>
                <a:gd name="T5" fmla="*/ 1383 h 1403"/>
                <a:gd name="T6" fmla="*/ 0 w 248"/>
                <a:gd name="T7" fmla="*/ 20 h 1403"/>
                <a:gd name="T8" fmla="*/ 20 w 248"/>
                <a:gd name="T9" fmla="*/ 0 h 1403"/>
                <a:gd name="T10" fmla="*/ 228 w 248"/>
                <a:gd name="T11" fmla="*/ 0 h 1403"/>
                <a:gd name="T12" fmla="*/ 248 w 248"/>
                <a:gd name="T13" fmla="*/ 20 h 1403"/>
                <a:gd name="T14" fmla="*/ 248 w 248"/>
                <a:gd name="T15" fmla="*/ 1383 h 1403"/>
                <a:gd name="T16" fmla="*/ 228 w 248"/>
                <a:gd name="T17" fmla="*/ 1403 h 1403"/>
                <a:gd name="T18" fmla="*/ 40 w 248"/>
                <a:gd name="T19" fmla="*/ 1363 h 1403"/>
                <a:gd name="T20" fmla="*/ 208 w 248"/>
                <a:gd name="T21" fmla="*/ 1363 h 1403"/>
                <a:gd name="T22" fmla="*/ 208 w 248"/>
                <a:gd name="T23" fmla="*/ 40 h 1403"/>
                <a:gd name="T24" fmla="*/ 40 w 248"/>
                <a:gd name="T25" fmla="*/ 40 h 1403"/>
                <a:gd name="T26" fmla="*/ 40 w 248"/>
                <a:gd name="T27" fmla="*/ 1363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8" h="1403">
                  <a:moveTo>
                    <a:pt x="228" y="1403"/>
                  </a:moveTo>
                  <a:cubicBezTo>
                    <a:pt x="20" y="1403"/>
                    <a:pt x="20" y="1403"/>
                    <a:pt x="20" y="1403"/>
                  </a:cubicBezTo>
                  <a:cubicBezTo>
                    <a:pt x="9" y="1403"/>
                    <a:pt x="0" y="1394"/>
                    <a:pt x="0" y="138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9" y="0"/>
                    <a:pt x="248" y="9"/>
                    <a:pt x="248" y="20"/>
                  </a:cubicBezTo>
                  <a:cubicBezTo>
                    <a:pt x="248" y="1383"/>
                    <a:pt x="248" y="1383"/>
                    <a:pt x="248" y="1383"/>
                  </a:cubicBezTo>
                  <a:cubicBezTo>
                    <a:pt x="248" y="1394"/>
                    <a:pt x="239" y="1403"/>
                    <a:pt x="228" y="1403"/>
                  </a:cubicBezTo>
                  <a:close/>
                  <a:moveTo>
                    <a:pt x="40" y="1363"/>
                  </a:moveTo>
                  <a:cubicBezTo>
                    <a:pt x="208" y="1363"/>
                    <a:pt x="208" y="1363"/>
                    <a:pt x="208" y="1363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3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iś1íḓe"/>
            <p:cNvSpPr/>
            <p:nvPr/>
          </p:nvSpPr>
          <p:spPr bwMode="auto">
            <a:xfrm>
              <a:off x="7309666" y="4430549"/>
              <a:ext cx="390842" cy="1675363"/>
            </a:xfrm>
            <a:prstGeom prst="rect">
              <a:avLst/>
            </a:prstGeom>
            <a:solidFill>
              <a:srgbClr val="F5B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iŝļiḑe"/>
            <p:cNvSpPr/>
            <p:nvPr/>
          </p:nvSpPr>
          <p:spPr bwMode="auto">
            <a:xfrm>
              <a:off x="7271954" y="4392836"/>
              <a:ext cx="466267" cy="1750788"/>
            </a:xfrm>
            <a:custGeom>
              <a:avLst/>
              <a:gdLst>
                <a:gd name="T0" fmla="*/ 408 w 408"/>
                <a:gd name="T1" fmla="*/ 1532 h 1532"/>
                <a:gd name="T2" fmla="*/ 0 w 408"/>
                <a:gd name="T3" fmla="*/ 1532 h 1532"/>
                <a:gd name="T4" fmla="*/ 0 w 408"/>
                <a:gd name="T5" fmla="*/ 0 h 1532"/>
                <a:gd name="T6" fmla="*/ 408 w 408"/>
                <a:gd name="T7" fmla="*/ 0 h 1532"/>
                <a:gd name="T8" fmla="*/ 408 w 408"/>
                <a:gd name="T9" fmla="*/ 1532 h 1532"/>
                <a:gd name="T10" fmla="*/ 66 w 408"/>
                <a:gd name="T11" fmla="*/ 1466 h 1532"/>
                <a:gd name="T12" fmla="*/ 342 w 408"/>
                <a:gd name="T13" fmla="*/ 1466 h 1532"/>
                <a:gd name="T14" fmla="*/ 342 w 408"/>
                <a:gd name="T15" fmla="*/ 66 h 1532"/>
                <a:gd name="T16" fmla="*/ 66 w 408"/>
                <a:gd name="T17" fmla="*/ 66 h 1532"/>
                <a:gd name="T18" fmla="*/ 66 w 408"/>
                <a:gd name="T19" fmla="*/ 1466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1532">
                  <a:moveTo>
                    <a:pt x="408" y="1532"/>
                  </a:moveTo>
                  <a:lnTo>
                    <a:pt x="0" y="1532"/>
                  </a:lnTo>
                  <a:lnTo>
                    <a:pt x="0" y="0"/>
                  </a:lnTo>
                  <a:lnTo>
                    <a:pt x="408" y="0"/>
                  </a:lnTo>
                  <a:lnTo>
                    <a:pt x="408" y="1532"/>
                  </a:lnTo>
                  <a:close/>
                  <a:moveTo>
                    <a:pt x="66" y="1466"/>
                  </a:moveTo>
                  <a:lnTo>
                    <a:pt x="342" y="1466"/>
                  </a:lnTo>
                  <a:lnTo>
                    <a:pt x="342" y="66"/>
                  </a:lnTo>
                  <a:lnTo>
                    <a:pt x="66" y="66"/>
                  </a:lnTo>
                  <a:lnTo>
                    <a:pt x="66" y="14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iŝḷïďe"/>
            <p:cNvSpPr/>
            <p:nvPr/>
          </p:nvSpPr>
          <p:spPr bwMode="auto">
            <a:xfrm>
              <a:off x="7982783" y="5201947"/>
              <a:ext cx="511980" cy="511980"/>
            </a:xfrm>
            <a:custGeom>
              <a:avLst/>
              <a:gdLst>
                <a:gd name="T0" fmla="*/ 136 w 272"/>
                <a:gd name="T1" fmla="*/ 0 h 272"/>
                <a:gd name="T2" fmla="*/ 0 w 272"/>
                <a:gd name="T3" fmla="*/ 136 h 272"/>
                <a:gd name="T4" fmla="*/ 136 w 272"/>
                <a:gd name="T5" fmla="*/ 272 h 272"/>
                <a:gd name="T6" fmla="*/ 272 w 272"/>
                <a:gd name="T7" fmla="*/ 136 h 272"/>
                <a:gd name="T8" fmla="*/ 136 w 272"/>
                <a:gd name="T9" fmla="*/ 0 h 272"/>
                <a:gd name="T10" fmla="*/ 249 w 272"/>
                <a:gd name="T11" fmla="*/ 136 h 272"/>
                <a:gd name="T12" fmla="*/ 134 w 272"/>
                <a:gd name="T13" fmla="*/ 136 h 272"/>
                <a:gd name="T14" fmla="*/ 134 w 272"/>
                <a:gd name="T15" fmla="*/ 135 h 272"/>
                <a:gd name="T16" fmla="*/ 134 w 272"/>
                <a:gd name="T17" fmla="*/ 135 h 272"/>
                <a:gd name="T18" fmla="*/ 134 w 272"/>
                <a:gd name="T19" fmla="*/ 23 h 272"/>
                <a:gd name="T20" fmla="*/ 136 w 272"/>
                <a:gd name="T21" fmla="*/ 23 h 272"/>
                <a:gd name="T22" fmla="*/ 249 w 272"/>
                <a:gd name="T23" fmla="*/ 136 h 272"/>
                <a:gd name="T24" fmla="*/ 155 w 272"/>
                <a:gd name="T25" fmla="*/ 247 h 272"/>
                <a:gd name="T26" fmla="*/ 134 w 272"/>
                <a:gd name="T27" fmla="*/ 136 h 272"/>
                <a:gd name="T28" fmla="*/ 223 w 272"/>
                <a:gd name="T29" fmla="*/ 208 h 272"/>
                <a:gd name="T30" fmla="*/ 155 w 272"/>
                <a:gd name="T31" fmla="*/ 24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2" h="272"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1"/>
                    <a:pt x="61" y="272"/>
                    <a:pt x="136" y="272"/>
                  </a:cubicBezTo>
                  <a:cubicBezTo>
                    <a:pt x="211" y="272"/>
                    <a:pt x="272" y="211"/>
                    <a:pt x="272" y="136"/>
                  </a:cubicBezTo>
                  <a:cubicBezTo>
                    <a:pt x="272" y="61"/>
                    <a:pt x="211" y="0"/>
                    <a:pt x="136" y="0"/>
                  </a:cubicBezTo>
                  <a:close/>
                  <a:moveTo>
                    <a:pt x="249" y="136"/>
                  </a:moveTo>
                  <a:cubicBezTo>
                    <a:pt x="134" y="136"/>
                    <a:pt x="134" y="136"/>
                    <a:pt x="134" y="136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3"/>
                    <a:pt x="136" y="23"/>
                    <a:pt x="136" y="23"/>
                  </a:cubicBezTo>
                  <a:cubicBezTo>
                    <a:pt x="198" y="23"/>
                    <a:pt x="249" y="74"/>
                    <a:pt x="249" y="136"/>
                  </a:cubicBezTo>
                  <a:close/>
                  <a:moveTo>
                    <a:pt x="155" y="247"/>
                  </a:moveTo>
                  <a:cubicBezTo>
                    <a:pt x="134" y="136"/>
                    <a:pt x="134" y="136"/>
                    <a:pt x="134" y="136"/>
                  </a:cubicBezTo>
                  <a:cubicBezTo>
                    <a:pt x="223" y="208"/>
                    <a:pt x="223" y="208"/>
                    <a:pt x="223" y="208"/>
                  </a:cubicBezTo>
                  <a:cubicBezTo>
                    <a:pt x="206" y="228"/>
                    <a:pt x="182" y="242"/>
                    <a:pt x="155" y="2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şľiďè"/>
            <p:cNvSpPr/>
            <p:nvPr/>
          </p:nvSpPr>
          <p:spPr bwMode="auto">
            <a:xfrm>
              <a:off x="7986211" y="3736862"/>
              <a:ext cx="505123" cy="503981"/>
            </a:xfrm>
            <a:custGeom>
              <a:avLst/>
              <a:gdLst>
                <a:gd name="T0" fmla="*/ 134 w 268"/>
                <a:gd name="T1" fmla="*/ 0 h 268"/>
                <a:gd name="T2" fmla="*/ 0 w 268"/>
                <a:gd name="T3" fmla="*/ 134 h 268"/>
                <a:gd name="T4" fmla="*/ 134 w 268"/>
                <a:gd name="T5" fmla="*/ 268 h 268"/>
                <a:gd name="T6" fmla="*/ 268 w 268"/>
                <a:gd name="T7" fmla="*/ 134 h 268"/>
                <a:gd name="T8" fmla="*/ 134 w 268"/>
                <a:gd name="T9" fmla="*/ 0 h 268"/>
                <a:gd name="T10" fmla="*/ 219 w 268"/>
                <a:gd name="T11" fmla="*/ 205 h 268"/>
                <a:gd name="T12" fmla="*/ 133 w 268"/>
                <a:gd name="T13" fmla="*/ 132 h 268"/>
                <a:gd name="T14" fmla="*/ 205 w 268"/>
                <a:gd name="T15" fmla="*/ 48 h 268"/>
                <a:gd name="T16" fmla="*/ 245 w 268"/>
                <a:gd name="T17" fmla="*/ 134 h 268"/>
                <a:gd name="T18" fmla="*/ 219 w 268"/>
                <a:gd name="T19" fmla="*/ 20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268">
                  <a:moveTo>
                    <a:pt x="134" y="0"/>
                  </a:moveTo>
                  <a:cubicBezTo>
                    <a:pt x="60" y="0"/>
                    <a:pt x="0" y="60"/>
                    <a:pt x="0" y="134"/>
                  </a:cubicBezTo>
                  <a:cubicBezTo>
                    <a:pt x="0" y="208"/>
                    <a:pt x="60" y="268"/>
                    <a:pt x="134" y="268"/>
                  </a:cubicBezTo>
                  <a:cubicBezTo>
                    <a:pt x="208" y="268"/>
                    <a:pt x="268" y="208"/>
                    <a:pt x="268" y="134"/>
                  </a:cubicBezTo>
                  <a:cubicBezTo>
                    <a:pt x="268" y="60"/>
                    <a:pt x="208" y="0"/>
                    <a:pt x="134" y="0"/>
                  </a:cubicBezTo>
                  <a:close/>
                  <a:moveTo>
                    <a:pt x="219" y="205"/>
                  </a:moveTo>
                  <a:cubicBezTo>
                    <a:pt x="133" y="132"/>
                    <a:pt x="133" y="132"/>
                    <a:pt x="133" y="132"/>
                  </a:cubicBezTo>
                  <a:cubicBezTo>
                    <a:pt x="205" y="48"/>
                    <a:pt x="205" y="48"/>
                    <a:pt x="205" y="48"/>
                  </a:cubicBezTo>
                  <a:cubicBezTo>
                    <a:pt x="229" y="68"/>
                    <a:pt x="245" y="99"/>
                    <a:pt x="245" y="134"/>
                  </a:cubicBezTo>
                  <a:cubicBezTo>
                    <a:pt x="245" y="161"/>
                    <a:pt x="236" y="186"/>
                    <a:pt x="219" y="2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9" name="ïṣļîḑè"/>
            <p:cNvSpPr/>
            <p:nvPr/>
          </p:nvSpPr>
          <p:spPr bwMode="auto">
            <a:xfrm>
              <a:off x="7982783" y="4495689"/>
              <a:ext cx="511980" cy="510837"/>
            </a:xfrm>
            <a:custGeom>
              <a:avLst/>
              <a:gdLst>
                <a:gd name="T0" fmla="*/ 136 w 272"/>
                <a:gd name="T1" fmla="*/ 0 h 272"/>
                <a:gd name="T2" fmla="*/ 0 w 272"/>
                <a:gd name="T3" fmla="*/ 136 h 272"/>
                <a:gd name="T4" fmla="*/ 136 w 272"/>
                <a:gd name="T5" fmla="*/ 272 h 272"/>
                <a:gd name="T6" fmla="*/ 272 w 272"/>
                <a:gd name="T7" fmla="*/ 136 h 272"/>
                <a:gd name="T8" fmla="*/ 136 w 272"/>
                <a:gd name="T9" fmla="*/ 0 h 272"/>
                <a:gd name="T10" fmla="*/ 155 w 272"/>
                <a:gd name="T11" fmla="*/ 247 h 272"/>
                <a:gd name="T12" fmla="*/ 134 w 272"/>
                <a:gd name="T13" fmla="*/ 136 h 272"/>
                <a:gd name="T14" fmla="*/ 223 w 272"/>
                <a:gd name="T15" fmla="*/ 208 h 272"/>
                <a:gd name="T16" fmla="*/ 155 w 272"/>
                <a:gd name="T17" fmla="*/ 24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272"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1"/>
                    <a:pt x="61" y="272"/>
                    <a:pt x="136" y="272"/>
                  </a:cubicBezTo>
                  <a:cubicBezTo>
                    <a:pt x="211" y="272"/>
                    <a:pt x="272" y="211"/>
                    <a:pt x="272" y="136"/>
                  </a:cubicBezTo>
                  <a:cubicBezTo>
                    <a:pt x="272" y="61"/>
                    <a:pt x="211" y="0"/>
                    <a:pt x="136" y="0"/>
                  </a:cubicBezTo>
                  <a:close/>
                  <a:moveTo>
                    <a:pt x="155" y="247"/>
                  </a:moveTo>
                  <a:cubicBezTo>
                    <a:pt x="134" y="136"/>
                    <a:pt x="134" y="136"/>
                    <a:pt x="134" y="136"/>
                  </a:cubicBezTo>
                  <a:cubicBezTo>
                    <a:pt x="223" y="208"/>
                    <a:pt x="223" y="208"/>
                    <a:pt x="223" y="208"/>
                  </a:cubicBezTo>
                  <a:cubicBezTo>
                    <a:pt x="206" y="228"/>
                    <a:pt x="182" y="242"/>
                    <a:pt x="155" y="2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îŝľîdé"/>
            <p:cNvSpPr/>
            <p:nvPr/>
          </p:nvSpPr>
          <p:spPr bwMode="auto">
            <a:xfrm>
              <a:off x="5193178" y="3044317"/>
              <a:ext cx="194278" cy="106282"/>
            </a:xfrm>
            <a:custGeom>
              <a:avLst/>
              <a:gdLst>
                <a:gd name="T0" fmla="*/ 0 w 103"/>
                <a:gd name="T1" fmla="*/ 56 h 57"/>
                <a:gd name="T2" fmla="*/ 3 w 103"/>
                <a:gd name="T3" fmla="*/ 0 h 57"/>
                <a:gd name="T4" fmla="*/ 103 w 103"/>
                <a:gd name="T5" fmla="*/ 12 h 57"/>
                <a:gd name="T6" fmla="*/ 98 w 103"/>
                <a:gd name="T7" fmla="*/ 57 h 57"/>
                <a:gd name="T8" fmla="*/ 0 w 103"/>
                <a:gd name="T9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7">
                  <a:moveTo>
                    <a:pt x="0" y="56"/>
                  </a:moveTo>
                  <a:cubicBezTo>
                    <a:pt x="0" y="53"/>
                    <a:pt x="3" y="0"/>
                    <a:pt x="3" y="0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98" y="57"/>
                    <a:pt x="98" y="57"/>
                    <a:pt x="98" y="57"/>
                  </a:cubicBezTo>
                  <a:lnTo>
                    <a:pt x="0" y="56"/>
                  </a:lnTo>
                  <a:close/>
                </a:path>
              </a:pathLst>
            </a:custGeom>
            <a:solidFill>
              <a:srgbClr val="EAB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îṣḻiďê"/>
            <p:cNvSpPr/>
            <p:nvPr/>
          </p:nvSpPr>
          <p:spPr bwMode="auto">
            <a:xfrm>
              <a:off x="5097182" y="3722005"/>
              <a:ext cx="742828" cy="1100529"/>
            </a:xfrm>
            <a:custGeom>
              <a:avLst/>
              <a:gdLst>
                <a:gd name="T0" fmla="*/ 159 w 395"/>
                <a:gd name="T1" fmla="*/ 119 h 586"/>
                <a:gd name="T2" fmla="*/ 197 w 395"/>
                <a:gd name="T3" fmla="*/ 117 h 586"/>
                <a:gd name="T4" fmla="*/ 287 w 395"/>
                <a:gd name="T5" fmla="*/ 129 h 586"/>
                <a:gd name="T6" fmla="*/ 301 w 395"/>
                <a:gd name="T7" fmla="*/ 142 h 586"/>
                <a:gd name="T8" fmla="*/ 301 w 395"/>
                <a:gd name="T9" fmla="*/ 264 h 586"/>
                <a:gd name="T10" fmla="*/ 390 w 395"/>
                <a:gd name="T11" fmla="*/ 258 h 586"/>
                <a:gd name="T12" fmla="*/ 395 w 395"/>
                <a:gd name="T13" fmla="*/ 70 h 586"/>
                <a:gd name="T14" fmla="*/ 381 w 395"/>
                <a:gd name="T15" fmla="*/ 52 h 586"/>
                <a:gd name="T16" fmla="*/ 228 w 395"/>
                <a:gd name="T17" fmla="*/ 9 h 586"/>
                <a:gd name="T18" fmla="*/ 26 w 395"/>
                <a:gd name="T19" fmla="*/ 0 h 586"/>
                <a:gd name="T20" fmla="*/ 41 w 395"/>
                <a:gd name="T21" fmla="*/ 143 h 586"/>
                <a:gd name="T22" fmla="*/ 55 w 395"/>
                <a:gd name="T23" fmla="*/ 305 h 586"/>
                <a:gd name="T24" fmla="*/ 17 w 395"/>
                <a:gd name="T25" fmla="*/ 501 h 586"/>
                <a:gd name="T26" fmla="*/ 90 w 395"/>
                <a:gd name="T27" fmla="*/ 586 h 586"/>
                <a:gd name="T28" fmla="*/ 146 w 395"/>
                <a:gd name="T29" fmla="*/ 310 h 586"/>
                <a:gd name="T30" fmla="*/ 159 w 395"/>
                <a:gd name="T31" fmla="*/ 119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5" h="586">
                  <a:moveTo>
                    <a:pt x="159" y="119"/>
                  </a:moveTo>
                  <a:cubicBezTo>
                    <a:pt x="197" y="117"/>
                    <a:pt x="197" y="117"/>
                    <a:pt x="197" y="117"/>
                  </a:cubicBezTo>
                  <a:cubicBezTo>
                    <a:pt x="197" y="117"/>
                    <a:pt x="281" y="128"/>
                    <a:pt x="287" y="129"/>
                  </a:cubicBezTo>
                  <a:cubicBezTo>
                    <a:pt x="301" y="132"/>
                    <a:pt x="301" y="138"/>
                    <a:pt x="301" y="142"/>
                  </a:cubicBezTo>
                  <a:cubicBezTo>
                    <a:pt x="301" y="148"/>
                    <a:pt x="301" y="264"/>
                    <a:pt x="301" y="264"/>
                  </a:cubicBezTo>
                  <a:cubicBezTo>
                    <a:pt x="390" y="258"/>
                    <a:pt x="390" y="258"/>
                    <a:pt x="390" y="258"/>
                  </a:cubicBezTo>
                  <a:cubicBezTo>
                    <a:pt x="390" y="258"/>
                    <a:pt x="395" y="76"/>
                    <a:pt x="395" y="70"/>
                  </a:cubicBezTo>
                  <a:cubicBezTo>
                    <a:pt x="395" y="56"/>
                    <a:pt x="381" y="52"/>
                    <a:pt x="381" y="52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28" y="9"/>
                    <a:pt x="69" y="0"/>
                    <a:pt x="26" y="0"/>
                  </a:cubicBezTo>
                  <a:cubicBezTo>
                    <a:pt x="0" y="107"/>
                    <a:pt x="41" y="143"/>
                    <a:pt x="41" y="143"/>
                  </a:cubicBezTo>
                  <a:cubicBezTo>
                    <a:pt x="41" y="143"/>
                    <a:pt x="57" y="281"/>
                    <a:pt x="55" y="305"/>
                  </a:cubicBezTo>
                  <a:cubicBezTo>
                    <a:pt x="52" y="328"/>
                    <a:pt x="17" y="501"/>
                    <a:pt x="17" y="501"/>
                  </a:cubicBezTo>
                  <a:cubicBezTo>
                    <a:pt x="90" y="586"/>
                    <a:pt x="90" y="586"/>
                    <a:pt x="90" y="586"/>
                  </a:cubicBezTo>
                  <a:cubicBezTo>
                    <a:pt x="90" y="586"/>
                    <a:pt x="144" y="335"/>
                    <a:pt x="146" y="310"/>
                  </a:cubicBezTo>
                  <a:cubicBezTo>
                    <a:pt x="149" y="284"/>
                    <a:pt x="159" y="119"/>
                    <a:pt x="159" y="119"/>
                  </a:cubicBezTo>
                  <a:close/>
                </a:path>
              </a:pathLst>
            </a:cu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ślîďê"/>
            <p:cNvSpPr/>
            <p:nvPr/>
          </p:nvSpPr>
          <p:spPr bwMode="auto">
            <a:xfrm>
              <a:off x="5138323" y="3138028"/>
              <a:ext cx="446840" cy="601119"/>
            </a:xfrm>
            <a:custGeom>
              <a:avLst/>
              <a:gdLst>
                <a:gd name="T0" fmla="*/ 3 w 237"/>
                <a:gd name="T1" fmla="*/ 317 h 320"/>
                <a:gd name="T2" fmla="*/ 7 w 237"/>
                <a:gd name="T3" fmla="*/ 136 h 320"/>
                <a:gd name="T4" fmla="*/ 16 w 237"/>
                <a:gd name="T5" fmla="*/ 0 h 320"/>
                <a:gd name="T6" fmla="*/ 124 w 237"/>
                <a:gd name="T7" fmla="*/ 3 h 320"/>
                <a:gd name="T8" fmla="*/ 206 w 237"/>
                <a:gd name="T9" fmla="*/ 320 h 320"/>
                <a:gd name="T10" fmla="*/ 3 w 237"/>
                <a:gd name="T11" fmla="*/ 31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320">
                  <a:moveTo>
                    <a:pt x="3" y="317"/>
                  </a:moveTo>
                  <a:cubicBezTo>
                    <a:pt x="0" y="246"/>
                    <a:pt x="4" y="192"/>
                    <a:pt x="7" y="136"/>
                  </a:cubicBezTo>
                  <a:cubicBezTo>
                    <a:pt x="10" y="81"/>
                    <a:pt x="16" y="0"/>
                    <a:pt x="16" y="0"/>
                  </a:cubicBezTo>
                  <a:cubicBezTo>
                    <a:pt x="16" y="0"/>
                    <a:pt x="94" y="3"/>
                    <a:pt x="124" y="3"/>
                  </a:cubicBezTo>
                  <a:cubicBezTo>
                    <a:pt x="181" y="51"/>
                    <a:pt x="237" y="95"/>
                    <a:pt x="206" y="320"/>
                  </a:cubicBezTo>
                  <a:cubicBezTo>
                    <a:pt x="151" y="320"/>
                    <a:pt x="16" y="317"/>
                    <a:pt x="3" y="317"/>
                  </a:cubicBezTo>
                  <a:close/>
                </a:path>
              </a:pathLst>
            </a:custGeom>
            <a:solidFill>
              <a:srgbClr val="FF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ï$ļíḓé"/>
            <p:cNvSpPr/>
            <p:nvPr/>
          </p:nvSpPr>
          <p:spPr bwMode="auto">
            <a:xfrm>
              <a:off x="5061755" y="4631684"/>
              <a:ext cx="321131" cy="260561"/>
            </a:xfrm>
            <a:custGeom>
              <a:avLst/>
              <a:gdLst>
                <a:gd name="T0" fmla="*/ 120 w 171"/>
                <a:gd name="T1" fmla="*/ 44 h 139"/>
                <a:gd name="T2" fmla="*/ 50 w 171"/>
                <a:gd name="T3" fmla="*/ 4 h 139"/>
                <a:gd name="T4" fmla="*/ 28 w 171"/>
                <a:gd name="T5" fmla="*/ 9 h 139"/>
                <a:gd name="T6" fmla="*/ 0 w 171"/>
                <a:gd name="T7" fmla="*/ 56 h 139"/>
                <a:gd name="T8" fmla="*/ 149 w 171"/>
                <a:gd name="T9" fmla="*/ 139 h 139"/>
                <a:gd name="T10" fmla="*/ 120 w 171"/>
                <a:gd name="T11" fmla="*/ 4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39">
                  <a:moveTo>
                    <a:pt x="120" y="44"/>
                  </a:moveTo>
                  <a:cubicBezTo>
                    <a:pt x="93" y="29"/>
                    <a:pt x="65" y="11"/>
                    <a:pt x="50" y="4"/>
                  </a:cubicBezTo>
                  <a:cubicBezTo>
                    <a:pt x="40" y="0"/>
                    <a:pt x="32" y="2"/>
                    <a:pt x="28" y="9"/>
                  </a:cubicBezTo>
                  <a:cubicBezTo>
                    <a:pt x="21" y="20"/>
                    <a:pt x="7" y="43"/>
                    <a:pt x="0" y="56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61" y="115"/>
                    <a:pt x="171" y="72"/>
                    <a:pt x="120" y="44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ïSlîḑe"/>
            <p:cNvSpPr/>
            <p:nvPr/>
          </p:nvSpPr>
          <p:spPr bwMode="auto">
            <a:xfrm>
              <a:off x="5050327" y="4736823"/>
              <a:ext cx="291417" cy="178279"/>
            </a:xfrm>
            <a:custGeom>
              <a:avLst/>
              <a:gdLst>
                <a:gd name="T0" fmla="*/ 154 w 155"/>
                <a:gd name="T1" fmla="*/ 85 h 95"/>
                <a:gd name="T2" fmla="*/ 155 w 155"/>
                <a:gd name="T3" fmla="*/ 83 h 95"/>
                <a:gd name="T4" fmla="*/ 6 w 155"/>
                <a:gd name="T5" fmla="*/ 0 h 95"/>
                <a:gd name="T6" fmla="*/ 4 w 155"/>
                <a:gd name="T7" fmla="*/ 3 h 95"/>
                <a:gd name="T8" fmla="*/ 14 w 155"/>
                <a:gd name="T9" fmla="*/ 26 h 95"/>
                <a:gd name="T10" fmla="*/ 131 w 155"/>
                <a:gd name="T11" fmla="*/ 90 h 95"/>
                <a:gd name="T12" fmla="*/ 154 w 155"/>
                <a:gd name="T13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95">
                  <a:moveTo>
                    <a:pt x="154" y="85"/>
                  </a:moveTo>
                  <a:cubicBezTo>
                    <a:pt x="154" y="84"/>
                    <a:pt x="155" y="84"/>
                    <a:pt x="155" y="8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0" y="11"/>
                    <a:pt x="3" y="21"/>
                    <a:pt x="14" y="26"/>
                  </a:cubicBezTo>
                  <a:cubicBezTo>
                    <a:pt x="41" y="41"/>
                    <a:pt x="102" y="74"/>
                    <a:pt x="131" y="90"/>
                  </a:cubicBezTo>
                  <a:cubicBezTo>
                    <a:pt x="140" y="95"/>
                    <a:pt x="150" y="93"/>
                    <a:pt x="154" y="85"/>
                  </a:cubicBezTo>
                  <a:close/>
                </a:path>
              </a:pathLst>
            </a:custGeom>
            <a:solidFill>
              <a:srgbClr val="24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îṩ1íḍê"/>
            <p:cNvSpPr/>
            <p:nvPr/>
          </p:nvSpPr>
          <p:spPr bwMode="auto">
            <a:xfrm>
              <a:off x="5637732" y="4188273"/>
              <a:ext cx="321131" cy="132566"/>
            </a:xfrm>
            <a:custGeom>
              <a:avLst/>
              <a:gdLst>
                <a:gd name="T0" fmla="*/ 99 w 171"/>
                <a:gd name="T1" fmla="*/ 2 h 71"/>
                <a:gd name="T2" fmla="*/ 19 w 171"/>
                <a:gd name="T3" fmla="*/ 1 h 71"/>
                <a:gd name="T4" fmla="*/ 2 w 171"/>
                <a:gd name="T5" fmla="*/ 15 h 71"/>
                <a:gd name="T6" fmla="*/ 0 w 171"/>
                <a:gd name="T7" fmla="*/ 70 h 71"/>
                <a:gd name="T8" fmla="*/ 171 w 171"/>
                <a:gd name="T9" fmla="*/ 71 h 71"/>
                <a:gd name="T10" fmla="*/ 99 w 171"/>
                <a:gd name="T1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71">
                  <a:moveTo>
                    <a:pt x="99" y="2"/>
                  </a:moveTo>
                  <a:cubicBezTo>
                    <a:pt x="69" y="2"/>
                    <a:pt x="36" y="0"/>
                    <a:pt x="19" y="1"/>
                  </a:cubicBezTo>
                  <a:cubicBezTo>
                    <a:pt x="9" y="2"/>
                    <a:pt x="3" y="7"/>
                    <a:pt x="2" y="15"/>
                  </a:cubicBezTo>
                  <a:cubicBezTo>
                    <a:pt x="1" y="28"/>
                    <a:pt x="0" y="55"/>
                    <a:pt x="0" y="70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44"/>
                    <a:pt x="158" y="2"/>
                    <a:pt x="99" y="2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ïṡļiḍè"/>
            <p:cNvSpPr/>
            <p:nvPr/>
          </p:nvSpPr>
          <p:spPr bwMode="auto">
            <a:xfrm>
              <a:off x="5637732" y="4319696"/>
              <a:ext cx="321131" cy="37713"/>
            </a:xfrm>
            <a:custGeom>
              <a:avLst/>
              <a:gdLst>
                <a:gd name="T0" fmla="*/ 171 w 171"/>
                <a:gd name="T1" fmla="*/ 4 h 20"/>
                <a:gd name="T2" fmla="*/ 171 w 171"/>
                <a:gd name="T3" fmla="*/ 1 h 20"/>
                <a:gd name="T4" fmla="*/ 0 w 171"/>
                <a:gd name="T5" fmla="*/ 0 h 20"/>
                <a:gd name="T6" fmla="*/ 0 w 171"/>
                <a:gd name="T7" fmla="*/ 4 h 20"/>
                <a:gd name="T8" fmla="*/ 20 w 171"/>
                <a:gd name="T9" fmla="*/ 20 h 20"/>
                <a:gd name="T10" fmla="*/ 153 w 171"/>
                <a:gd name="T11" fmla="*/ 19 h 20"/>
                <a:gd name="T12" fmla="*/ 171 w 17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0">
                  <a:moveTo>
                    <a:pt x="171" y="4"/>
                  </a:moveTo>
                  <a:cubicBezTo>
                    <a:pt x="171" y="3"/>
                    <a:pt x="171" y="2"/>
                    <a:pt x="17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13"/>
                    <a:pt x="8" y="20"/>
                    <a:pt x="20" y="20"/>
                  </a:cubicBezTo>
                  <a:cubicBezTo>
                    <a:pt x="51" y="20"/>
                    <a:pt x="120" y="19"/>
                    <a:pt x="153" y="19"/>
                  </a:cubicBezTo>
                  <a:cubicBezTo>
                    <a:pt x="163" y="19"/>
                    <a:pt x="171" y="13"/>
                    <a:pt x="171" y="4"/>
                  </a:cubicBezTo>
                  <a:close/>
                </a:path>
              </a:pathLst>
            </a:custGeom>
            <a:solidFill>
              <a:srgbClr val="24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iśḻîḑé"/>
            <p:cNvSpPr/>
            <p:nvPr/>
          </p:nvSpPr>
          <p:spPr bwMode="auto">
            <a:xfrm>
              <a:off x="4971472" y="2444341"/>
              <a:ext cx="655974" cy="679974"/>
            </a:xfrm>
            <a:custGeom>
              <a:avLst/>
              <a:gdLst>
                <a:gd name="T0" fmla="*/ 332 w 349"/>
                <a:gd name="T1" fmla="*/ 226 h 362"/>
                <a:gd name="T2" fmla="*/ 154 w 349"/>
                <a:gd name="T3" fmla="*/ 340 h 362"/>
                <a:gd name="T4" fmla="*/ 17 w 349"/>
                <a:gd name="T5" fmla="*/ 176 h 362"/>
                <a:gd name="T6" fmla="*/ 196 w 349"/>
                <a:gd name="T7" fmla="*/ 15 h 362"/>
                <a:gd name="T8" fmla="*/ 332 w 349"/>
                <a:gd name="T9" fmla="*/ 22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362">
                  <a:moveTo>
                    <a:pt x="332" y="226"/>
                  </a:moveTo>
                  <a:cubicBezTo>
                    <a:pt x="312" y="362"/>
                    <a:pt x="275" y="358"/>
                    <a:pt x="154" y="340"/>
                  </a:cubicBezTo>
                  <a:cubicBezTo>
                    <a:pt x="119" y="335"/>
                    <a:pt x="0" y="289"/>
                    <a:pt x="17" y="176"/>
                  </a:cubicBezTo>
                  <a:cubicBezTo>
                    <a:pt x="35" y="63"/>
                    <a:pt x="97" y="0"/>
                    <a:pt x="196" y="15"/>
                  </a:cubicBezTo>
                  <a:cubicBezTo>
                    <a:pt x="295" y="30"/>
                    <a:pt x="349" y="113"/>
                    <a:pt x="332" y="226"/>
                  </a:cubicBezTo>
                  <a:close/>
                </a:path>
              </a:pathLst>
            </a:custGeom>
            <a:solidFill>
              <a:srgbClr val="FFC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śḷïďè"/>
            <p:cNvSpPr/>
            <p:nvPr/>
          </p:nvSpPr>
          <p:spPr bwMode="auto">
            <a:xfrm>
              <a:off x="4883476" y="2258062"/>
              <a:ext cx="862824" cy="818254"/>
            </a:xfrm>
            <a:custGeom>
              <a:avLst/>
              <a:gdLst>
                <a:gd name="T0" fmla="*/ 240 w 459"/>
                <a:gd name="T1" fmla="*/ 285 h 435"/>
                <a:gd name="T2" fmla="*/ 289 w 459"/>
                <a:gd name="T3" fmla="*/ 208 h 435"/>
                <a:gd name="T4" fmla="*/ 423 w 459"/>
                <a:gd name="T5" fmla="*/ 62 h 435"/>
                <a:gd name="T6" fmla="*/ 390 w 459"/>
                <a:gd name="T7" fmla="*/ 45 h 435"/>
                <a:gd name="T8" fmla="*/ 289 w 459"/>
                <a:gd name="T9" fmla="*/ 59 h 435"/>
                <a:gd name="T10" fmla="*/ 85 w 459"/>
                <a:gd name="T11" fmla="*/ 165 h 435"/>
                <a:gd name="T12" fmla="*/ 48 w 459"/>
                <a:gd name="T13" fmla="*/ 343 h 435"/>
                <a:gd name="T14" fmla="*/ 167 w 459"/>
                <a:gd name="T15" fmla="*/ 429 h 435"/>
                <a:gd name="T16" fmla="*/ 191 w 459"/>
                <a:gd name="T17" fmla="*/ 371 h 435"/>
                <a:gd name="T18" fmla="*/ 164 w 459"/>
                <a:gd name="T19" fmla="*/ 319 h 435"/>
                <a:gd name="T20" fmla="*/ 230 w 459"/>
                <a:gd name="T21" fmla="*/ 289 h 435"/>
                <a:gd name="T22" fmla="*/ 240 w 459"/>
                <a:gd name="T23" fmla="*/ 28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9" h="435">
                  <a:moveTo>
                    <a:pt x="240" y="285"/>
                  </a:moveTo>
                  <a:cubicBezTo>
                    <a:pt x="251" y="232"/>
                    <a:pt x="289" y="208"/>
                    <a:pt x="289" y="208"/>
                  </a:cubicBezTo>
                  <a:cubicBezTo>
                    <a:pt x="289" y="208"/>
                    <a:pt x="459" y="245"/>
                    <a:pt x="423" y="62"/>
                  </a:cubicBezTo>
                  <a:cubicBezTo>
                    <a:pt x="419" y="41"/>
                    <a:pt x="405" y="42"/>
                    <a:pt x="390" y="45"/>
                  </a:cubicBezTo>
                  <a:cubicBezTo>
                    <a:pt x="331" y="56"/>
                    <a:pt x="321" y="84"/>
                    <a:pt x="289" y="59"/>
                  </a:cubicBezTo>
                  <a:cubicBezTo>
                    <a:pt x="249" y="29"/>
                    <a:pt x="95" y="0"/>
                    <a:pt x="85" y="165"/>
                  </a:cubicBezTo>
                  <a:cubicBezTo>
                    <a:pt x="0" y="183"/>
                    <a:pt x="26" y="288"/>
                    <a:pt x="48" y="343"/>
                  </a:cubicBezTo>
                  <a:cubicBezTo>
                    <a:pt x="69" y="395"/>
                    <a:pt x="150" y="435"/>
                    <a:pt x="167" y="429"/>
                  </a:cubicBezTo>
                  <a:cubicBezTo>
                    <a:pt x="181" y="424"/>
                    <a:pt x="191" y="385"/>
                    <a:pt x="191" y="371"/>
                  </a:cubicBezTo>
                  <a:cubicBezTo>
                    <a:pt x="192" y="357"/>
                    <a:pt x="172" y="347"/>
                    <a:pt x="164" y="319"/>
                  </a:cubicBezTo>
                  <a:cubicBezTo>
                    <a:pt x="155" y="291"/>
                    <a:pt x="190" y="223"/>
                    <a:pt x="230" y="289"/>
                  </a:cubicBezTo>
                  <a:cubicBezTo>
                    <a:pt x="233" y="292"/>
                    <a:pt x="239" y="290"/>
                    <a:pt x="240" y="285"/>
                  </a:cubicBezTo>
                  <a:close/>
                </a:path>
              </a:pathLst>
            </a:custGeom>
            <a:solidFill>
              <a:srgbClr val="79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ï$ḻïḓe"/>
            <p:cNvSpPr/>
            <p:nvPr/>
          </p:nvSpPr>
          <p:spPr bwMode="auto">
            <a:xfrm>
              <a:off x="5417169" y="2951750"/>
              <a:ext cx="146280" cy="84568"/>
            </a:xfrm>
            <a:custGeom>
              <a:avLst/>
              <a:gdLst>
                <a:gd name="T0" fmla="*/ 65 w 78"/>
                <a:gd name="T1" fmla="*/ 44 h 45"/>
                <a:gd name="T2" fmla="*/ 5 w 78"/>
                <a:gd name="T3" fmla="*/ 15 h 45"/>
                <a:gd name="T4" fmla="*/ 3 w 78"/>
                <a:gd name="T5" fmla="*/ 4 h 45"/>
                <a:gd name="T6" fmla="*/ 14 w 78"/>
                <a:gd name="T7" fmla="*/ 3 h 45"/>
                <a:gd name="T8" fmla="*/ 78 w 78"/>
                <a:gd name="T9" fmla="*/ 29 h 45"/>
                <a:gd name="T10" fmla="*/ 72 w 78"/>
                <a:gd name="T11" fmla="*/ 45 h 45"/>
                <a:gd name="T12" fmla="*/ 65 w 78"/>
                <a:gd name="T13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45">
                  <a:moveTo>
                    <a:pt x="65" y="44"/>
                  </a:moveTo>
                  <a:cubicBezTo>
                    <a:pt x="53" y="42"/>
                    <a:pt x="33" y="35"/>
                    <a:pt x="5" y="15"/>
                  </a:cubicBezTo>
                  <a:cubicBezTo>
                    <a:pt x="1" y="13"/>
                    <a:pt x="0" y="8"/>
                    <a:pt x="3" y="4"/>
                  </a:cubicBezTo>
                  <a:cubicBezTo>
                    <a:pt x="5" y="1"/>
                    <a:pt x="10" y="0"/>
                    <a:pt x="14" y="3"/>
                  </a:cubicBezTo>
                  <a:cubicBezTo>
                    <a:pt x="57" y="34"/>
                    <a:pt x="78" y="29"/>
                    <a:pt x="78" y="29"/>
                  </a:cubicBezTo>
                  <a:cubicBezTo>
                    <a:pt x="76" y="33"/>
                    <a:pt x="75" y="40"/>
                    <a:pt x="72" y="45"/>
                  </a:cubicBezTo>
                  <a:cubicBezTo>
                    <a:pt x="71" y="45"/>
                    <a:pt x="67" y="44"/>
                    <a:pt x="65" y="44"/>
                  </a:cubicBezTo>
                  <a:close/>
                </a:path>
              </a:pathLst>
            </a:custGeom>
            <a:solidFill>
              <a:srgbClr val="EC6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iṧ1ïḑé"/>
            <p:cNvSpPr/>
            <p:nvPr/>
          </p:nvSpPr>
          <p:spPr bwMode="auto">
            <a:xfrm>
              <a:off x="5484596" y="2706045"/>
              <a:ext cx="94854" cy="108568"/>
            </a:xfrm>
            <a:custGeom>
              <a:avLst/>
              <a:gdLst>
                <a:gd name="T0" fmla="*/ 48 w 50"/>
                <a:gd name="T1" fmla="*/ 32 h 58"/>
                <a:gd name="T2" fmla="*/ 21 w 50"/>
                <a:gd name="T3" fmla="*/ 56 h 58"/>
                <a:gd name="T4" fmla="*/ 2 w 50"/>
                <a:gd name="T5" fmla="*/ 25 h 58"/>
                <a:gd name="T6" fmla="*/ 29 w 50"/>
                <a:gd name="T7" fmla="*/ 2 h 58"/>
                <a:gd name="T8" fmla="*/ 48 w 50"/>
                <a:gd name="T9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8" y="32"/>
                  </a:moveTo>
                  <a:cubicBezTo>
                    <a:pt x="46" y="47"/>
                    <a:pt x="33" y="58"/>
                    <a:pt x="21" y="56"/>
                  </a:cubicBezTo>
                  <a:cubicBezTo>
                    <a:pt x="8" y="54"/>
                    <a:pt x="0" y="40"/>
                    <a:pt x="2" y="25"/>
                  </a:cubicBezTo>
                  <a:cubicBezTo>
                    <a:pt x="4" y="10"/>
                    <a:pt x="16" y="0"/>
                    <a:pt x="29" y="2"/>
                  </a:cubicBezTo>
                  <a:cubicBezTo>
                    <a:pt x="42" y="4"/>
                    <a:pt x="50" y="17"/>
                    <a:pt x="48" y="32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î$ḻíḓè"/>
            <p:cNvSpPr/>
            <p:nvPr/>
          </p:nvSpPr>
          <p:spPr bwMode="auto">
            <a:xfrm>
              <a:off x="5521165" y="2732330"/>
              <a:ext cx="63997" cy="70854"/>
            </a:xfrm>
            <a:custGeom>
              <a:avLst/>
              <a:gdLst>
                <a:gd name="T0" fmla="*/ 32 w 34"/>
                <a:gd name="T1" fmla="*/ 22 h 38"/>
                <a:gd name="T2" fmla="*/ 14 w 34"/>
                <a:gd name="T3" fmla="*/ 37 h 38"/>
                <a:gd name="T4" fmla="*/ 2 w 34"/>
                <a:gd name="T5" fmla="*/ 17 h 38"/>
                <a:gd name="T6" fmla="*/ 20 w 34"/>
                <a:gd name="T7" fmla="*/ 2 h 38"/>
                <a:gd name="T8" fmla="*/ 32 w 34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32" y="22"/>
                  </a:moveTo>
                  <a:cubicBezTo>
                    <a:pt x="31" y="31"/>
                    <a:pt x="23" y="38"/>
                    <a:pt x="14" y="37"/>
                  </a:cubicBezTo>
                  <a:cubicBezTo>
                    <a:pt x="6" y="36"/>
                    <a:pt x="0" y="27"/>
                    <a:pt x="2" y="17"/>
                  </a:cubicBezTo>
                  <a:cubicBezTo>
                    <a:pt x="3" y="7"/>
                    <a:pt x="11" y="0"/>
                    <a:pt x="20" y="2"/>
                  </a:cubicBezTo>
                  <a:cubicBezTo>
                    <a:pt x="28" y="3"/>
                    <a:pt x="34" y="12"/>
                    <a:pt x="32" y="22"/>
                  </a:cubicBezTo>
                  <a:close/>
                </a:path>
              </a:pathLst>
            </a:custGeom>
            <a:solidFill>
              <a:srgbClr val="0C5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iṥḷíḋè"/>
            <p:cNvSpPr/>
            <p:nvPr/>
          </p:nvSpPr>
          <p:spPr bwMode="auto">
            <a:xfrm>
              <a:off x="5524594" y="2730044"/>
              <a:ext cx="28571" cy="28571"/>
            </a:xfrm>
            <a:custGeom>
              <a:avLst/>
              <a:gdLst>
                <a:gd name="T0" fmla="*/ 15 w 15"/>
                <a:gd name="T1" fmla="*/ 8 h 15"/>
                <a:gd name="T2" fmla="*/ 7 w 15"/>
                <a:gd name="T3" fmla="*/ 14 h 15"/>
                <a:gd name="T4" fmla="*/ 0 w 15"/>
                <a:gd name="T5" fmla="*/ 6 h 15"/>
                <a:gd name="T6" fmla="*/ 9 w 15"/>
                <a:gd name="T7" fmla="*/ 1 h 15"/>
                <a:gd name="T8" fmla="*/ 15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8"/>
                  </a:moveTo>
                  <a:cubicBezTo>
                    <a:pt x="14" y="12"/>
                    <a:pt x="11" y="15"/>
                    <a:pt x="7" y="14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1" y="2"/>
                    <a:pt x="5" y="0"/>
                    <a:pt x="9" y="1"/>
                  </a:cubicBezTo>
                  <a:cubicBezTo>
                    <a:pt x="13" y="1"/>
                    <a:pt x="15" y="5"/>
                    <a:pt x="15" y="8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îṡľîḑè"/>
            <p:cNvSpPr/>
            <p:nvPr/>
          </p:nvSpPr>
          <p:spPr bwMode="auto">
            <a:xfrm>
              <a:off x="5536022" y="2808898"/>
              <a:ext cx="101711" cy="118852"/>
            </a:xfrm>
            <a:custGeom>
              <a:avLst/>
              <a:gdLst>
                <a:gd name="T0" fmla="*/ 52 w 54"/>
                <a:gd name="T1" fmla="*/ 35 h 63"/>
                <a:gd name="T2" fmla="*/ 22 w 54"/>
                <a:gd name="T3" fmla="*/ 61 h 63"/>
                <a:gd name="T4" fmla="*/ 2 w 54"/>
                <a:gd name="T5" fmla="*/ 28 h 63"/>
                <a:gd name="T6" fmla="*/ 31 w 54"/>
                <a:gd name="T7" fmla="*/ 2 h 63"/>
                <a:gd name="T8" fmla="*/ 52 w 54"/>
                <a:gd name="T9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3">
                  <a:moveTo>
                    <a:pt x="52" y="35"/>
                  </a:moveTo>
                  <a:cubicBezTo>
                    <a:pt x="49" y="52"/>
                    <a:pt x="36" y="63"/>
                    <a:pt x="22" y="61"/>
                  </a:cubicBezTo>
                  <a:cubicBezTo>
                    <a:pt x="9" y="59"/>
                    <a:pt x="0" y="44"/>
                    <a:pt x="2" y="28"/>
                  </a:cubicBezTo>
                  <a:cubicBezTo>
                    <a:pt x="5" y="11"/>
                    <a:pt x="18" y="0"/>
                    <a:pt x="31" y="2"/>
                  </a:cubicBezTo>
                  <a:cubicBezTo>
                    <a:pt x="45" y="4"/>
                    <a:pt x="54" y="19"/>
                    <a:pt x="52" y="35"/>
                  </a:cubicBezTo>
                  <a:close/>
                </a:path>
              </a:pathLst>
            </a:custGeom>
            <a:solidFill>
              <a:srgbClr val="FFC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íŝļîḍe"/>
            <p:cNvSpPr/>
            <p:nvPr/>
          </p:nvSpPr>
          <p:spPr bwMode="auto">
            <a:xfrm>
              <a:off x="5065183" y="3992851"/>
              <a:ext cx="726829" cy="625119"/>
            </a:xfrm>
            <a:custGeom>
              <a:avLst/>
              <a:gdLst>
                <a:gd name="T0" fmla="*/ 378 w 386"/>
                <a:gd name="T1" fmla="*/ 163 h 333"/>
                <a:gd name="T2" fmla="*/ 360 w 386"/>
                <a:gd name="T3" fmla="*/ 212 h 333"/>
                <a:gd name="T4" fmla="*/ 123 w 386"/>
                <a:gd name="T5" fmla="*/ 324 h 333"/>
                <a:gd name="T6" fmla="*/ 73 w 386"/>
                <a:gd name="T7" fmla="*/ 307 h 333"/>
                <a:gd name="T8" fmla="*/ 9 w 386"/>
                <a:gd name="T9" fmla="*/ 170 h 333"/>
                <a:gd name="T10" fmla="*/ 26 w 386"/>
                <a:gd name="T11" fmla="*/ 121 h 333"/>
                <a:gd name="T12" fmla="*/ 264 w 386"/>
                <a:gd name="T13" fmla="*/ 9 h 333"/>
                <a:gd name="T14" fmla="*/ 313 w 386"/>
                <a:gd name="T15" fmla="*/ 26 h 333"/>
                <a:gd name="T16" fmla="*/ 378 w 386"/>
                <a:gd name="T17" fmla="*/ 16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6" h="333">
                  <a:moveTo>
                    <a:pt x="378" y="163"/>
                  </a:moveTo>
                  <a:cubicBezTo>
                    <a:pt x="386" y="181"/>
                    <a:pt x="378" y="203"/>
                    <a:pt x="360" y="212"/>
                  </a:cubicBezTo>
                  <a:cubicBezTo>
                    <a:pt x="123" y="324"/>
                    <a:pt x="123" y="324"/>
                    <a:pt x="123" y="324"/>
                  </a:cubicBezTo>
                  <a:cubicBezTo>
                    <a:pt x="104" y="333"/>
                    <a:pt x="82" y="325"/>
                    <a:pt x="73" y="307"/>
                  </a:cubicBezTo>
                  <a:cubicBezTo>
                    <a:pt x="9" y="170"/>
                    <a:pt x="9" y="170"/>
                    <a:pt x="9" y="170"/>
                  </a:cubicBezTo>
                  <a:cubicBezTo>
                    <a:pt x="0" y="152"/>
                    <a:pt x="8" y="130"/>
                    <a:pt x="26" y="121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82" y="0"/>
                    <a:pt x="304" y="8"/>
                    <a:pt x="313" y="26"/>
                  </a:cubicBezTo>
                  <a:lnTo>
                    <a:pt x="378" y="163"/>
                  </a:lnTo>
                  <a:close/>
                </a:path>
              </a:pathLst>
            </a:custGeom>
            <a:solidFill>
              <a:srgbClr val="24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ïşļîďé"/>
            <p:cNvSpPr/>
            <p:nvPr/>
          </p:nvSpPr>
          <p:spPr bwMode="auto">
            <a:xfrm>
              <a:off x="5372600" y="4199701"/>
              <a:ext cx="61712" cy="61712"/>
            </a:xfrm>
            <a:custGeom>
              <a:avLst/>
              <a:gdLst>
                <a:gd name="T0" fmla="*/ 30 w 33"/>
                <a:gd name="T1" fmla="*/ 10 h 33"/>
                <a:gd name="T2" fmla="*/ 23 w 33"/>
                <a:gd name="T3" fmla="*/ 30 h 33"/>
                <a:gd name="T4" fmla="*/ 4 w 33"/>
                <a:gd name="T5" fmla="*/ 23 h 33"/>
                <a:gd name="T6" fmla="*/ 11 w 33"/>
                <a:gd name="T7" fmla="*/ 4 h 33"/>
                <a:gd name="T8" fmla="*/ 30 w 33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0" y="10"/>
                  </a:moveTo>
                  <a:cubicBezTo>
                    <a:pt x="33" y="18"/>
                    <a:pt x="30" y="26"/>
                    <a:pt x="23" y="30"/>
                  </a:cubicBezTo>
                  <a:cubicBezTo>
                    <a:pt x="16" y="33"/>
                    <a:pt x="7" y="30"/>
                    <a:pt x="4" y="23"/>
                  </a:cubicBezTo>
                  <a:cubicBezTo>
                    <a:pt x="0" y="16"/>
                    <a:pt x="4" y="7"/>
                    <a:pt x="11" y="4"/>
                  </a:cubicBezTo>
                  <a:cubicBezTo>
                    <a:pt x="18" y="0"/>
                    <a:pt x="27" y="3"/>
                    <a:pt x="30" y="10"/>
                  </a:cubicBezTo>
                  <a:close/>
                </a:path>
              </a:pathLst>
            </a:custGeom>
            <a:solidFill>
              <a:srgbClr val="FF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íṡḷíďè"/>
            <p:cNvSpPr/>
            <p:nvPr/>
          </p:nvSpPr>
          <p:spPr bwMode="auto">
            <a:xfrm>
              <a:off x="5134895" y="4151703"/>
              <a:ext cx="578263" cy="285703"/>
            </a:xfrm>
            <a:custGeom>
              <a:avLst/>
              <a:gdLst>
                <a:gd name="T0" fmla="*/ 506 w 506"/>
                <a:gd name="T1" fmla="*/ 15 h 250"/>
                <a:gd name="T2" fmla="*/ 7 w 506"/>
                <a:gd name="T3" fmla="*/ 250 h 250"/>
                <a:gd name="T4" fmla="*/ 0 w 506"/>
                <a:gd name="T5" fmla="*/ 236 h 250"/>
                <a:gd name="T6" fmla="*/ 499 w 506"/>
                <a:gd name="T7" fmla="*/ 0 h 250"/>
                <a:gd name="T8" fmla="*/ 506 w 506"/>
                <a:gd name="T9" fmla="*/ 1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250">
                  <a:moveTo>
                    <a:pt x="506" y="15"/>
                  </a:moveTo>
                  <a:lnTo>
                    <a:pt x="7" y="250"/>
                  </a:lnTo>
                  <a:lnTo>
                    <a:pt x="0" y="236"/>
                  </a:lnTo>
                  <a:lnTo>
                    <a:pt x="499" y="0"/>
                  </a:lnTo>
                  <a:lnTo>
                    <a:pt x="506" y="15"/>
                  </a:lnTo>
                  <a:close/>
                </a:path>
              </a:pathLst>
            </a:custGeom>
            <a:solidFill>
              <a:srgbClr val="FF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ïṧļíḓè"/>
            <p:cNvSpPr/>
            <p:nvPr/>
          </p:nvSpPr>
          <p:spPr bwMode="auto">
            <a:xfrm>
              <a:off x="5178322" y="3945997"/>
              <a:ext cx="278846" cy="242276"/>
            </a:xfrm>
            <a:custGeom>
              <a:avLst/>
              <a:gdLst>
                <a:gd name="T0" fmla="*/ 54 w 148"/>
                <a:gd name="T1" fmla="*/ 21 h 129"/>
                <a:gd name="T2" fmla="*/ 54 w 148"/>
                <a:gd name="T3" fmla="*/ 21 h 129"/>
                <a:gd name="T4" fmla="*/ 54 w 148"/>
                <a:gd name="T5" fmla="*/ 22 h 129"/>
                <a:gd name="T6" fmla="*/ 53 w 148"/>
                <a:gd name="T7" fmla="*/ 22 h 129"/>
                <a:gd name="T8" fmla="*/ 53 w 148"/>
                <a:gd name="T9" fmla="*/ 22 h 129"/>
                <a:gd name="T10" fmla="*/ 10 w 148"/>
                <a:gd name="T11" fmla="*/ 74 h 129"/>
                <a:gd name="T12" fmla="*/ 36 w 148"/>
                <a:gd name="T13" fmla="*/ 129 h 129"/>
                <a:gd name="T14" fmla="*/ 54 w 148"/>
                <a:gd name="T15" fmla="*/ 121 h 129"/>
                <a:gd name="T16" fmla="*/ 29 w 148"/>
                <a:gd name="T17" fmla="*/ 66 h 129"/>
                <a:gd name="T18" fmla="*/ 62 w 148"/>
                <a:gd name="T19" fmla="*/ 40 h 129"/>
                <a:gd name="T20" fmla="*/ 104 w 148"/>
                <a:gd name="T21" fmla="*/ 31 h 129"/>
                <a:gd name="T22" fmla="*/ 129 w 148"/>
                <a:gd name="T23" fmla="*/ 85 h 129"/>
                <a:gd name="T24" fmla="*/ 148 w 148"/>
                <a:gd name="T25" fmla="*/ 76 h 129"/>
                <a:gd name="T26" fmla="*/ 122 w 148"/>
                <a:gd name="T27" fmla="*/ 21 h 129"/>
                <a:gd name="T28" fmla="*/ 54 w 148"/>
                <a:gd name="T29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129">
                  <a:moveTo>
                    <a:pt x="54" y="21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37" y="31"/>
                    <a:pt x="0" y="53"/>
                    <a:pt x="10" y="74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31" y="61"/>
                    <a:pt x="45" y="49"/>
                    <a:pt x="62" y="40"/>
                  </a:cubicBezTo>
                  <a:cubicBezTo>
                    <a:pt x="80" y="33"/>
                    <a:pt x="98" y="29"/>
                    <a:pt x="104" y="31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12" y="0"/>
                    <a:pt x="71" y="15"/>
                    <a:pt x="54" y="21"/>
                  </a:cubicBezTo>
                  <a:close/>
                </a:path>
              </a:pathLst>
            </a:custGeom>
            <a:solidFill>
              <a:srgbClr val="24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îṥḻídè"/>
            <p:cNvSpPr/>
            <p:nvPr/>
          </p:nvSpPr>
          <p:spPr bwMode="auto">
            <a:xfrm>
              <a:off x="5078897" y="3867142"/>
              <a:ext cx="347415" cy="275418"/>
            </a:xfrm>
            <a:custGeom>
              <a:avLst/>
              <a:gdLst>
                <a:gd name="T0" fmla="*/ 86 w 185"/>
                <a:gd name="T1" fmla="*/ 0 h 147"/>
                <a:gd name="T2" fmla="*/ 37 w 185"/>
                <a:gd name="T3" fmla="*/ 15 h 147"/>
                <a:gd name="T4" fmla="*/ 160 w 185"/>
                <a:gd name="T5" fmla="*/ 93 h 147"/>
                <a:gd name="T6" fmla="*/ 121 w 185"/>
                <a:gd name="T7" fmla="*/ 51 h 147"/>
                <a:gd name="T8" fmla="*/ 161 w 185"/>
                <a:gd name="T9" fmla="*/ 51 h 147"/>
                <a:gd name="T10" fmla="*/ 170 w 185"/>
                <a:gd name="T11" fmla="*/ 26 h 147"/>
                <a:gd name="T12" fmla="*/ 86 w 185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7">
                  <a:moveTo>
                    <a:pt x="86" y="0"/>
                  </a:moveTo>
                  <a:cubicBezTo>
                    <a:pt x="66" y="7"/>
                    <a:pt x="63" y="8"/>
                    <a:pt x="37" y="15"/>
                  </a:cubicBezTo>
                  <a:cubicBezTo>
                    <a:pt x="0" y="147"/>
                    <a:pt x="141" y="144"/>
                    <a:pt x="160" y="93"/>
                  </a:cubicBezTo>
                  <a:cubicBezTo>
                    <a:pt x="166" y="76"/>
                    <a:pt x="122" y="74"/>
                    <a:pt x="121" y="51"/>
                  </a:cubicBezTo>
                  <a:cubicBezTo>
                    <a:pt x="120" y="34"/>
                    <a:pt x="151" y="49"/>
                    <a:pt x="161" y="51"/>
                  </a:cubicBezTo>
                  <a:cubicBezTo>
                    <a:pt x="171" y="54"/>
                    <a:pt x="185" y="32"/>
                    <a:pt x="170" y="26"/>
                  </a:cubicBezTo>
                  <a:cubicBezTo>
                    <a:pt x="155" y="20"/>
                    <a:pt x="89" y="14"/>
                    <a:pt x="86" y="0"/>
                  </a:cubicBezTo>
                  <a:close/>
                </a:path>
              </a:pathLst>
            </a:custGeom>
            <a:solidFill>
              <a:srgbClr val="FFC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îṣlîḍê"/>
            <p:cNvSpPr/>
            <p:nvPr/>
          </p:nvSpPr>
          <p:spPr bwMode="auto">
            <a:xfrm>
              <a:off x="5026327" y="3184884"/>
              <a:ext cx="329130" cy="743971"/>
            </a:xfrm>
            <a:custGeom>
              <a:avLst/>
              <a:gdLst>
                <a:gd name="T0" fmla="*/ 122 w 175"/>
                <a:gd name="T1" fmla="*/ 371 h 396"/>
                <a:gd name="T2" fmla="*/ 60 w 175"/>
                <a:gd name="T3" fmla="*/ 396 h 396"/>
                <a:gd name="T4" fmla="*/ 52 w 175"/>
                <a:gd name="T5" fmla="*/ 105 h 396"/>
                <a:gd name="T6" fmla="*/ 120 w 175"/>
                <a:gd name="T7" fmla="*/ 19 h 396"/>
                <a:gd name="T8" fmla="*/ 152 w 175"/>
                <a:gd name="T9" fmla="*/ 72 h 396"/>
                <a:gd name="T10" fmla="*/ 122 w 175"/>
                <a:gd name="T11" fmla="*/ 37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396">
                  <a:moveTo>
                    <a:pt x="122" y="371"/>
                  </a:moveTo>
                  <a:cubicBezTo>
                    <a:pt x="60" y="396"/>
                    <a:pt x="60" y="396"/>
                    <a:pt x="60" y="396"/>
                  </a:cubicBezTo>
                  <a:cubicBezTo>
                    <a:pt x="0" y="260"/>
                    <a:pt x="23" y="160"/>
                    <a:pt x="52" y="105"/>
                  </a:cubicBezTo>
                  <a:cubicBezTo>
                    <a:pt x="83" y="43"/>
                    <a:pt x="102" y="32"/>
                    <a:pt x="120" y="19"/>
                  </a:cubicBezTo>
                  <a:cubicBezTo>
                    <a:pt x="147" y="0"/>
                    <a:pt x="175" y="59"/>
                    <a:pt x="152" y="72"/>
                  </a:cubicBezTo>
                  <a:cubicBezTo>
                    <a:pt x="139" y="79"/>
                    <a:pt x="28" y="158"/>
                    <a:pt x="122" y="371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ïSḷîḋê"/>
            <p:cNvSpPr/>
            <p:nvPr/>
          </p:nvSpPr>
          <p:spPr bwMode="auto">
            <a:xfrm>
              <a:off x="5163465" y="3109458"/>
              <a:ext cx="283417" cy="95996"/>
            </a:xfrm>
            <a:custGeom>
              <a:avLst/>
              <a:gdLst>
                <a:gd name="T0" fmla="*/ 4 w 151"/>
                <a:gd name="T1" fmla="*/ 1 h 51"/>
                <a:gd name="T2" fmla="*/ 1 w 151"/>
                <a:gd name="T3" fmla="*/ 34 h 51"/>
                <a:gd name="T4" fmla="*/ 149 w 151"/>
                <a:gd name="T5" fmla="*/ 47 h 51"/>
                <a:gd name="T6" fmla="*/ 124 w 151"/>
                <a:gd name="T7" fmla="*/ 15 h 51"/>
                <a:gd name="T8" fmla="*/ 4 w 151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1">
                  <a:moveTo>
                    <a:pt x="4" y="1"/>
                  </a:moveTo>
                  <a:cubicBezTo>
                    <a:pt x="1" y="0"/>
                    <a:pt x="0" y="33"/>
                    <a:pt x="1" y="34"/>
                  </a:cubicBezTo>
                  <a:cubicBezTo>
                    <a:pt x="3" y="36"/>
                    <a:pt x="148" y="51"/>
                    <a:pt x="149" y="47"/>
                  </a:cubicBezTo>
                  <a:cubicBezTo>
                    <a:pt x="151" y="40"/>
                    <a:pt x="125" y="15"/>
                    <a:pt x="124" y="15"/>
                  </a:cubicBezTo>
                  <a:cubicBezTo>
                    <a:pt x="119" y="14"/>
                    <a:pt x="110" y="15"/>
                    <a:pt x="4" y="1"/>
                  </a:cubicBezTo>
                  <a:close/>
                </a:path>
              </a:pathLst>
            </a:custGeom>
            <a:solidFill>
              <a:srgbClr val="F4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91" name="直接连接符 90"/>
          <p:cNvCxnSpPr/>
          <p:nvPr/>
        </p:nvCxnSpPr>
        <p:spPr>
          <a:xfrm>
            <a:off x="1323768" y="4001236"/>
            <a:ext cx="477223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1323768" y="2192186"/>
            <a:ext cx="4891680" cy="1477319"/>
            <a:chOff x="5782747" y="1715936"/>
            <a:chExt cx="4891680" cy="1477319"/>
          </a:xfrm>
        </p:grpSpPr>
        <p:sp>
          <p:nvSpPr>
            <p:cNvPr id="93" name="文本框 92"/>
            <p:cNvSpPr txBox="1"/>
            <p:nvPr/>
          </p:nvSpPr>
          <p:spPr>
            <a:xfrm>
              <a:off x="5782747" y="2085259"/>
              <a:ext cx="48916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</a:t>
              </a:r>
              <a:r>
                <a:rPr lang="en-US" altLang="zh-CN" sz="11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andThe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5782747" y="1715936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1323768" y="4109570"/>
            <a:ext cx="3582647" cy="16158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andThe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andThe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98" name="文本框 97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计划执行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3f26d7-f6b0-44c6-aab9-325bab46a2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354988" y="2095500"/>
            <a:ext cx="3482026" cy="3368444"/>
            <a:chOff x="3686969" y="1449272"/>
            <a:chExt cx="4818063" cy="4660900"/>
          </a:xfrm>
        </p:grpSpPr>
        <p:sp>
          <p:nvSpPr>
            <p:cNvPr id="3" name="îSḷidè"/>
            <p:cNvSpPr/>
            <p:nvPr/>
          </p:nvSpPr>
          <p:spPr bwMode="auto">
            <a:xfrm>
              <a:off x="5072857" y="5616460"/>
              <a:ext cx="3368675" cy="32861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ïšľiḓè"/>
            <p:cNvSpPr/>
            <p:nvPr/>
          </p:nvSpPr>
          <p:spPr bwMode="auto">
            <a:xfrm>
              <a:off x="5187157" y="1735022"/>
              <a:ext cx="3143250" cy="2970213"/>
            </a:xfrm>
            <a:custGeom>
              <a:avLst/>
              <a:gdLst>
                <a:gd name="T0" fmla="*/ 1888 w 1980"/>
                <a:gd name="T1" fmla="*/ 1871 h 1871"/>
                <a:gd name="T2" fmla="*/ 89 w 1980"/>
                <a:gd name="T3" fmla="*/ 1871 h 1871"/>
                <a:gd name="T4" fmla="*/ 0 w 1980"/>
                <a:gd name="T5" fmla="*/ 0 h 1871"/>
                <a:gd name="T6" fmla="*/ 1980 w 1980"/>
                <a:gd name="T7" fmla="*/ 0 h 1871"/>
                <a:gd name="T8" fmla="*/ 1888 w 1980"/>
                <a:gd name="T9" fmla="*/ 1871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0" h="1871">
                  <a:moveTo>
                    <a:pt x="1888" y="1871"/>
                  </a:moveTo>
                  <a:lnTo>
                    <a:pt x="89" y="1871"/>
                  </a:lnTo>
                  <a:lnTo>
                    <a:pt x="0" y="0"/>
                  </a:lnTo>
                  <a:lnTo>
                    <a:pt x="1980" y="0"/>
                  </a:lnTo>
                  <a:lnTo>
                    <a:pt x="1888" y="1871"/>
                  </a:lnTo>
                  <a:close/>
                </a:path>
              </a:pathLst>
            </a:custGeom>
            <a:solidFill>
              <a:srgbClr val="CC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ṡļïďe"/>
            <p:cNvSpPr/>
            <p:nvPr/>
          </p:nvSpPr>
          <p:spPr bwMode="auto">
            <a:xfrm>
              <a:off x="5276057" y="1852497"/>
              <a:ext cx="2965450" cy="2747963"/>
            </a:xfrm>
            <a:custGeom>
              <a:avLst/>
              <a:gdLst>
                <a:gd name="T0" fmla="*/ 1782 w 1868"/>
                <a:gd name="T1" fmla="*/ 1731 h 1731"/>
                <a:gd name="T2" fmla="*/ 83 w 1868"/>
                <a:gd name="T3" fmla="*/ 1731 h 1731"/>
                <a:gd name="T4" fmla="*/ 0 w 1868"/>
                <a:gd name="T5" fmla="*/ 0 h 1731"/>
                <a:gd name="T6" fmla="*/ 1868 w 1868"/>
                <a:gd name="T7" fmla="*/ 0 h 1731"/>
                <a:gd name="T8" fmla="*/ 1782 w 1868"/>
                <a:gd name="T9" fmla="*/ 1731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8" h="1731">
                  <a:moveTo>
                    <a:pt x="1782" y="1731"/>
                  </a:moveTo>
                  <a:lnTo>
                    <a:pt x="83" y="1731"/>
                  </a:lnTo>
                  <a:lnTo>
                    <a:pt x="0" y="0"/>
                  </a:lnTo>
                  <a:lnTo>
                    <a:pt x="1868" y="0"/>
                  </a:lnTo>
                  <a:lnTo>
                    <a:pt x="1782" y="17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îṥľíḑé"/>
            <p:cNvSpPr/>
            <p:nvPr/>
          </p:nvSpPr>
          <p:spPr bwMode="auto">
            <a:xfrm>
              <a:off x="5699919" y="4094047"/>
              <a:ext cx="2114550" cy="103188"/>
            </a:xfrm>
            <a:custGeom>
              <a:avLst/>
              <a:gdLst>
                <a:gd name="T0" fmla="*/ 1142 w 1142"/>
                <a:gd name="T1" fmla="*/ 28 h 56"/>
                <a:gd name="T2" fmla="*/ 1114 w 1142"/>
                <a:gd name="T3" fmla="*/ 56 h 56"/>
                <a:gd name="T4" fmla="*/ 28 w 1142"/>
                <a:gd name="T5" fmla="*/ 56 h 56"/>
                <a:gd name="T6" fmla="*/ 0 w 1142"/>
                <a:gd name="T7" fmla="*/ 28 h 56"/>
                <a:gd name="T8" fmla="*/ 0 w 1142"/>
                <a:gd name="T9" fmla="*/ 28 h 56"/>
                <a:gd name="T10" fmla="*/ 28 w 1142"/>
                <a:gd name="T11" fmla="*/ 0 h 56"/>
                <a:gd name="T12" fmla="*/ 1114 w 1142"/>
                <a:gd name="T13" fmla="*/ 0 h 56"/>
                <a:gd name="T14" fmla="*/ 1142 w 1142"/>
                <a:gd name="T1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56">
                  <a:moveTo>
                    <a:pt x="1142" y="28"/>
                  </a:moveTo>
                  <a:cubicBezTo>
                    <a:pt x="1142" y="43"/>
                    <a:pt x="1130" y="56"/>
                    <a:pt x="111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130" y="0"/>
                    <a:pt x="1142" y="13"/>
                    <a:pt x="1142" y="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şḻiḓè"/>
            <p:cNvSpPr/>
            <p:nvPr/>
          </p:nvSpPr>
          <p:spPr bwMode="auto">
            <a:xfrm>
              <a:off x="6755607" y="2036647"/>
              <a:ext cx="693738" cy="422275"/>
            </a:xfrm>
            <a:custGeom>
              <a:avLst/>
              <a:gdLst>
                <a:gd name="T0" fmla="*/ 2 w 375"/>
                <a:gd name="T1" fmla="*/ 105 h 228"/>
                <a:gd name="T2" fmla="*/ 301 w 375"/>
                <a:gd name="T3" fmla="*/ 228 h 228"/>
                <a:gd name="T4" fmla="*/ 375 w 375"/>
                <a:gd name="T5" fmla="*/ 153 h 228"/>
                <a:gd name="T6" fmla="*/ 2 w 375"/>
                <a:gd name="T7" fmla="*/ 0 h 228"/>
                <a:gd name="T8" fmla="*/ 0 w 375"/>
                <a:gd name="T9" fmla="*/ 0 h 228"/>
                <a:gd name="T10" fmla="*/ 0 w 375"/>
                <a:gd name="T11" fmla="*/ 105 h 228"/>
                <a:gd name="T12" fmla="*/ 2 w 375"/>
                <a:gd name="T13" fmla="*/ 10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228">
                  <a:moveTo>
                    <a:pt x="2" y="105"/>
                  </a:moveTo>
                  <a:cubicBezTo>
                    <a:pt x="119" y="105"/>
                    <a:pt x="224" y="152"/>
                    <a:pt x="301" y="228"/>
                  </a:cubicBezTo>
                  <a:cubicBezTo>
                    <a:pt x="375" y="153"/>
                    <a:pt x="375" y="153"/>
                    <a:pt x="375" y="153"/>
                  </a:cubicBezTo>
                  <a:cubicBezTo>
                    <a:pt x="279" y="59"/>
                    <a:pt x="148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5"/>
                    <a:pt x="2" y="105"/>
                    <a:pt x="2" y="105"/>
                  </a:cubicBezTo>
                  <a:close/>
                </a:path>
              </a:pathLst>
            </a:custGeom>
            <a:solidFill>
              <a:srgbClr val="F9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iSļiḑé"/>
            <p:cNvSpPr/>
            <p:nvPr/>
          </p:nvSpPr>
          <p:spPr bwMode="auto">
            <a:xfrm>
              <a:off x="6065044" y="2036647"/>
              <a:ext cx="690563" cy="423863"/>
            </a:xfrm>
            <a:custGeom>
              <a:avLst/>
              <a:gdLst>
                <a:gd name="T0" fmla="*/ 373 w 373"/>
                <a:gd name="T1" fmla="*/ 105 h 229"/>
                <a:gd name="T2" fmla="*/ 373 w 373"/>
                <a:gd name="T3" fmla="*/ 0 h 229"/>
                <a:gd name="T4" fmla="*/ 0 w 373"/>
                <a:gd name="T5" fmla="*/ 155 h 229"/>
                <a:gd name="T6" fmla="*/ 75 w 373"/>
                <a:gd name="T7" fmla="*/ 229 h 229"/>
                <a:gd name="T8" fmla="*/ 373 w 373"/>
                <a:gd name="T9" fmla="*/ 10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229">
                  <a:moveTo>
                    <a:pt x="373" y="105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228" y="1"/>
                    <a:pt x="96" y="60"/>
                    <a:pt x="0" y="155"/>
                  </a:cubicBezTo>
                  <a:cubicBezTo>
                    <a:pt x="75" y="229"/>
                    <a:pt x="75" y="229"/>
                    <a:pt x="75" y="229"/>
                  </a:cubicBezTo>
                  <a:cubicBezTo>
                    <a:pt x="151" y="153"/>
                    <a:pt x="257" y="106"/>
                    <a:pt x="373" y="1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is1íḑé"/>
            <p:cNvSpPr/>
            <p:nvPr/>
          </p:nvSpPr>
          <p:spPr bwMode="auto">
            <a:xfrm>
              <a:off x="7312819" y="2319222"/>
              <a:ext cx="428625" cy="695325"/>
            </a:xfrm>
            <a:custGeom>
              <a:avLst/>
              <a:gdLst>
                <a:gd name="T0" fmla="*/ 127 w 232"/>
                <a:gd name="T1" fmla="*/ 375 h 375"/>
                <a:gd name="T2" fmla="*/ 232 w 232"/>
                <a:gd name="T3" fmla="*/ 375 h 375"/>
                <a:gd name="T4" fmla="*/ 74 w 232"/>
                <a:gd name="T5" fmla="*/ 0 h 375"/>
                <a:gd name="T6" fmla="*/ 0 w 232"/>
                <a:gd name="T7" fmla="*/ 75 h 375"/>
                <a:gd name="T8" fmla="*/ 127 w 23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75">
                  <a:moveTo>
                    <a:pt x="127" y="375"/>
                  </a:moveTo>
                  <a:cubicBezTo>
                    <a:pt x="232" y="375"/>
                    <a:pt x="232" y="375"/>
                    <a:pt x="232" y="375"/>
                  </a:cubicBezTo>
                  <a:cubicBezTo>
                    <a:pt x="231" y="228"/>
                    <a:pt x="171" y="96"/>
                    <a:pt x="74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151"/>
                    <a:pt x="126" y="258"/>
                    <a:pt x="127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S1iḋè"/>
            <p:cNvSpPr/>
            <p:nvPr/>
          </p:nvSpPr>
          <p:spPr bwMode="auto">
            <a:xfrm>
              <a:off x="6755607" y="3574935"/>
              <a:ext cx="700088" cy="428625"/>
            </a:xfrm>
            <a:custGeom>
              <a:avLst/>
              <a:gdLst>
                <a:gd name="T0" fmla="*/ 2 w 378"/>
                <a:gd name="T1" fmla="*/ 126 h 231"/>
                <a:gd name="T2" fmla="*/ 0 w 378"/>
                <a:gd name="T3" fmla="*/ 126 h 231"/>
                <a:gd name="T4" fmla="*/ 0 w 378"/>
                <a:gd name="T5" fmla="*/ 231 h 231"/>
                <a:gd name="T6" fmla="*/ 2 w 378"/>
                <a:gd name="T7" fmla="*/ 231 h 231"/>
                <a:gd name="T8" fmla="*/ 378 w 378"/>
                <a:gd name="T9" fmla="*/ 75 h 231"/>
                <a:gd name="T10" fmla="*/ 304 w 378"/>
                <a:gd name="T11" fmla="*/ 0 h 231"/>
                <a:gd name="T12" fmla="*/ 2 w 378"/>
                <a:gd name="T13" fmla="*/ 1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231">
                  <a:moveTo>
                    <a:pt x="2" y="126"/>
                  </a:moveTo>
                  <a:cubicBezTo>
                    <a:pt x="2" y="126"/>
                    <a:pt x="1" y="126"/>
                    <a:pt x="0" y="12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2" y="231"/>
                    <a:pt x="2" y="231"/>
                  </a:cubicBezTo>
                  <a:cubicBezTo>
                    <a:pt x="149" y="231"/>
                    <a:pt x="282" y="171"/>
                    <a:pt x="378" y="75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27" y="78"/>
                    <a:pt x="120" y="126"/>
                    <a:pt x="2" y="1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ṥḻiďe"/>
            <p:cNvSpPr/>
            <p:nvPr/>
          </p:nvSpPr>
          <p:spPr bwMode="auto">
            <a:xfrm>
              <a:off x="7317582" y="3014547"/>
              <a:ext cx="423863" cy="700088"/>
            </a:xfrm>
            <a:custGeom>
              <a:avLst/>
              <a:gdLst>
                <a:gd name="T0" fmla="*/ 229 w 229"/>
                <a:gd name="T1" fmla="*/ 0 h 378"/>
                <a:gd name="T2" fmla="*/ 124 w 229"/>
                <a:gd name="T3" fmla="*/ 0 h 378"/>
                <a:gd name="T4" fmla="*/ 124 w 229"/>
                <a:gd name="T5" fmla="*/ 3 h 378"/>
                <a:gd name="T6" fmla="*/ 0 w 229"/>
                <a:gd name="T7" fmla="*/ 303 h 378"/>
                <a:gd name="T8" fmla="*/ 74 w 229"/>
                <a:gd name="T9" fmla="*/ 378 h 378"/>
                <a:gd name="T10" fmla="*/ 229 w 229"/>
                <a:gd name="T11" fmla="*/ 3 h 378"/>
                <a:gd name="T12" fmla="*/ 229 w 229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78">
                  <a:moveTo>
                    <a:pt x="229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4" y="2"/>
                    <a:pt x="124" y="3"/>
                  </a:cubicBezTo>
                  <a:cubicBezTo>
                    <a:pt x="124" y="120"/>
                    <a:pt x="76" y="226"/>
                    <a:pt x="0" y="303"/>
                  </a:cubicBezTo>
                  <a:cubicBezTo>
                    <a:pt x="74" y="378"/>
                    <a:pt x="74" y="378"/>
                    <a:pt x="74" y="378"/>
                  </a:cubicBezTo>
                  <a:cubicBezTo>
                    <a:pt x="170" y="282"/>
                    <a:pt x="229" y="149"/>
                    <a:pt x="229" y="3"/>
                  </a:cubicBezTo>
                  <a:cubicBezTo>
                    <a:pt x="229" y="2"/>
                    <a:pt x="229" y="1"/>
                    <a:pt x="229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ísľiḓe"/>
            <p:cNvSpPr/>
            <p:nvPr/>
          </p:nvSpPr>
          <p:spPr bwMode="auto">
            <a:xfrm>
              <a:off x="6060282" y="3573347"/>
              <a:ext cx="695325" cy="430213"/>
            </a:xfrm>
            <a:custGeom>
              <a:avLst/>
              <a:gdLst>
                <a:gd name="T0" fmla="*/ 74 w 375"/>
                <a:gd name="T1" fmla="*/ 0 h 232"/>
                <a:gd name="T2" fmla="*/ 0 w 375"/>
                <a:gd name="T3" fmla="*/ 74 h 232"/>
                <a:gd name="T4" fmla="*/ 375 w 375"/>
                <a:gd name="T5" fmla="*/ 232 h 232"/>
                <a:gd name="T6" fmla="*/ 375 w 375"/>
                <a:gd name="T7" fmla="*/ 127 h 232"/>
                <a:gd name="T8" fmla="*/ 74 w 37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32">
                  <a:moveTo>
                    <a:pt x="74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5" y="171"/>
                    <a:pt x="228" y="231"/>
                    <a:pt x="375" y="232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257" y="126"/>
                    <a:pt x="151" y="78"/>
                    <a:pt x="7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ş1iďé"/>
            <p:cNvSpPr/>
            <p:nvPr/>
          </p:nvSpPr>
          <p:spPr bwMode="auto">
            <a:xfrm>
              <a:off x="5776119" y="3014547"/>
              <a:ext cx="422275" cy="695325"/>
            </a:xfrm>
            <a:custGeom>
              <a:avLst/>
              <a:gdLst>
                <a:gd name="T0" fmla="*/ 106 w 228"/>
                <a:gd name="T1" fmla="*/ 3 h 376"/>
                <a:gd name="T2" fmla="*/ 106 w 228"/>
                <a:gd name="T3" fmla="*/ 0 h 376"/>
                <a:gd name="T4" fmla="*/ 0 w 228"/>
                <a:gd name="T5" fmla="*/ 0 h 376"/>
                <a:gd name="T6" fmla="*/ 0 w 228"/>
                <a:gd name="T7" fmla="*/ 3 h 376"/>
                <a:gd name="T8" fmla="*/ 154 w 228"/>
                <a:gd name="T9" fmla="*/ 376 h 376"/>
                <a:gd name="T10" fmla="*/ 228 w 228"/>
                <a:gd name="T11" fmla="*/ 302 h 376"/>
                <a:gd name="T12" fmla="*/ 106 w 228"/>
                <a:gd name="T13" fmla="*/ 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376">
                  <a:moveTo>
                    <a:pt x="106" y="3"/>
                  </a:moveTo>
                  <a:cubicBezTo>
                    <a:pt x="106" y="2"/>
                    <a:pt x="106" y="1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48"/>
                    <a:pt x="59" y="280"/>
                    <a:pt x="154" y="376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152" y="225"/>
                    <a:pt x="106" y="119"/>
                    <a:pt x="106" y="3"/>
                  </a:cubicBezTo>
                  <a:close/>
                </a:path>
              </a:pathLst>
            </a:custGeom>
            <a:solidFill>
              <a:srgbClr val="E26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ïsḷïḓê"/>
            <p:cNvSpPr/>
            <p:nvPr/>
          </p:nvSpPr>
          <p:spPr bwMode="auto">
            <a:xfrm>
              <a:off x="5776119" y="2323985"/>
              <a:ext cx="427038" cy="690563"/>
            </a:xfrm>
            <a:custGeom>
              <a:avLst/>
              <a:gdLst>
                <a:gd name="T0" fmla="*/ 231 w 231"/>
                <a:gd name="T1" fmla="*/ 74 h 373"/>
                <a:gd name="T2" fmla="*/ 156 w 231"/>
                <a:gd name="T3" fmla="*/ 0 h 373"/>
                <a:gd name="T4" fmla="*/ 0 w 231"/>
                <a:gd name="T5" fmla="*/ 373 h 373"/>
                <a:gd name="T6" fmla="*/ 106 w 231"/>
                <a:gd name="T7" fmla="*/ 373 h 373"/>
                <a:gd name="T8" fmla="*/ 231 w 231"/>
                <a:gd name="T9" fmla="*/ 7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73">
                  <a:moveTo>
                    <a:pt x="231" y="74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61" y="96"/>
                    <a:pt x="1" y="227"/>
                    <a:pt x="0" y="373"/>
                  </a:cubicBezTo>
                  <a:cubicBezTo>
                    <a:pt x="106" y="373"/>
                    <a:pt x="106" y="373"/>
                    <a:pt x="106" y="373"/>
                  </a:cubicBezTo>
                  <a:cubicBezTo>
                    <a:pt x="106" y="256"/>
                    <a:pt x="154" y="151"/>
                    <a:pt x="231" y="74"/>
                  </a:cubicBezTo>
                  <a:close/>
                </a:path>
              </a:pathLst>
            </a:custGeom>
            <a:solidFill>
              <a:srgbClr val="F9B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$ḻïḋé"/>
            <p:cNvSpPr/>
            <p:nvPr/>
          </p:nvSpPr>
          <p:spPr bwMode="auto">
            <a:xfrm>
              <a:off x="578405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$ļîďe"/>
            <p:cNvSpPr/>
            <p:nvPr/>
          </p:nvSpPr>
          <p:spPr bwMode="auto">
            <a:xfrm>
              <a:off x="578405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íSlíḑè"/>
            <p:cNvSpPr/>
            <p:nvPr/>
          </p:nvSpPr>
          <p:spPr bwMode="auto">
            <a:xfrm>
              <a:off x="578405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ísľiďé"/>
            <p:cNvSpPr/>
            <p:nvPr/>
          </p:nvSpPr>
          <p:spPr bwMode="auto">
            <a:xfrm>
              <a:off x="578405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íš1íḋe"/>
            <p:cNvSpPr/>
            <p:nvPr/>
          </p:nvSpPr>
          <p:spPr bwMode="auto">
            <a:xfrm>
              <a:off x="620950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sḻidé"/>
            <p:cNvSpPr/>
            <p:nvPr/>
          </p:nvSpPr>
          <p:spPr bwMode="auto">
            <a:xfrm>
              <a:off x="620950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iṣḻïḍè"/>
            <p:cNvSpPr/>
            <p:nvPr/>
          </p:nvSpPr>
          <p:spPr bwMode="auto">
            <a:xfrm>
              <a:off x="620950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íṧḻiḓê"/>
            <p:cNvSpPr/>
            <p:nvPr/>
          </p:nvSpPr>
          <p:spPr bwMode="auto">
            <a:xfrm>
              <a:off x="620950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íṩľíḑé"/>
            <p:cNvSpPr/>
            <p:nvPr/>
          </p:nvSpPr>
          <p:spPr bwMode="auto">
            <a:xfrm>
              <a:off x="5772944" y="1985847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Sliḍè"/>
            <p:cNvSpPr/>
            <p:nvPr/>
          </p:nvSpPr>
          <p:spPr bwMode="auto">
            <a:xfrm>
              <a:off x="5772944" y="2057285"/>
              <a:ext cx="246063" cy="19050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ṡ1ídê"/>
            <p:cNvSpPr/>
            <p:nvPr/>
          </p:nvSpPr>
          <p:spPr bwMode="auto">
            <a:xfrm>
              <a:off x="5772944" y="2127135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$ḻîḋê"/>
            <p:cNvSpPr/>
            <p:nvPr/>
          </p:nvSpPr>
          <p:spPr bwMode="auto">
            <a:xfrm>
              <a:off x="5772944" y="2195397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îṩḷïḑe"/>
            <p:cNvSpPr/>
            <p:nvPr/>
          </p:nvSpPr>
          <p:spPr bwMode="auto">
            <a:xfrm>
              <a:off x="663495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ś1iďê"/>
            <p:cNvSpPr/>
            <p:nvPr/>
          </p:nvSpPr>
          <p:spPr bwMode="auto">
            <a:xfrm>
              <a:off x="663495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5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5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ïṡļíḓe"/>
            <p:cNvSpPr/>
            <p:nvPr/>
          </p:nvSpPr>
          <p:spPr bwMode="auto">
            <a:xfrm>
              <a:off x="663495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íS1íḍe"/>
            <p:cNvSpPr/>
            <p:nvPr/>
          </p:nvSpPr>
          <p:spPr bwMode="auto">
            <a:xfrm>
              <a:off x="663495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5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5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ísḷiḓé"/>
            <p:cNvSpPr/>
            <p:nvPr/>
          </p:nvSpPr>
          <p:spPr bwMode="auto">
            <a:xfrm>
              <a:off x="7060407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ïš1íḓe"/>
            <p:cNvSpPr/>
            <p:nvPr/>
          </p:nvSpPr>
          <p:spPr bwMode="auto">
            <a:xfrm>
              <a:off x="7060407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0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ïṩľiḍe"/>
            <p:cNvSpPr/>
            <p:nvPr/>
          </p:nvSpPr>
          <p:spPr bwMode="auto">
            <a:xfrm>
              <a:off x="7060407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$ľiḑé"/>
            <p:cNvSpPr/>
            <p:nvPr/>
          </p:nvSpPr>
          <p:spPr bwMode="auto">
            <a:xfrm>
              <a:off x="7060407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0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íşľïdè"/>
            <p:cNvSpPr/>
            <p:nvPr/>
          </p:nvSpPr>
          <p:spPr bwMode="auto">
            <a:xfrm>
              <a:off x="7487444" y="425279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ïs1ïḍè"/>
            <p:cNvSpPr/>
            <p:nvPr/>
          </p:nvSpPr>
          <p:spPr bwMode="auto">
            <a:xfrm>
              <a:off x="7487444" y="4321060"/>
              <a:ext cx="246063" cy="22225"/>
            </a:xfrm>
            <a:custGeom>
              <a:avLst/>
              <a:gdLst>
                <a:gd name="T0" fmla="*/ 133 w 133"/>
                <a:gd name="T1" fmla="*/ 6 h 12"/>
                <a:gd name="T2" fmla="*/ 127 w 133"/>
                <a:gd name="T3" fmla="*/ 12 h 12"/>
                <a:gd name="T4" fmla="*/ 6 w 133"/>
                <a:gd name="T5" fmla="*/ 12 h 12"/>
                <a:gd name="T6" fmla="*/ 0 w 133"/>
                <a:gd name="T7" fmla="*/ 6 h 12"/>
                <a:gd name="T8" fmla="*/ 0 w 133"/>
                <a:gd name="T9" fmla="*/ 6 h 12"/>
                <a:gd name="T10" fmla="*/ 6 w 133"/>
                <a:gd name="T11" fmla="*/ 0 h 12"/>
                <a:gd name="T12" fmla="*/ 127 w 133"/>
                <a:gd name="T13" fmla="*/ 0 h 12"/>
                <a:gd name="T14" fmla="*/ 133 w 133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2">
                  <a:moveTo>
                    <a:pt x="133" y="6"/>
                  </a:moveTo>
                  <a:cubicBezTo>
                    <a:pt x="133" y="9"/>
                    <a:pt x="131" y="12"/>
                    <a:pt x="12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íṥļîḍe"/>
            <p:cNvSpPr/>
            <p:nvPr/>
          </p:nvSpPr>
          <p:spPr bwMode="auto">
            <a:xfrm>
              <a:off x="7487444" y="4390910"/>
              <a:ext cx="246063" cy="20638"/>
            </a:xfrm>
            <a:custGeom>
              <a:avLst/>
              <a:gdLst>
                <a:gd name="T0" fmla="*/ 133 w 133"/>
                <a:gd name="T1" fmla="*/ 6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śļíḍè"/>
            <p:cNvSpPr/>
            <p:nvPr/>
          </p:nvSpPr>
          <p:spPr bwMode="auto">
            <a:xfrm>
              <a:off x="7487444" y="4462347"/>
              <a:ext cx="246063" cy="20638"/>
            </a:xfrm>
            <a:custGeom>
              <a:avLst/>
              <a:gdLst>
                <a:gd name="T0" fmla="*/ 133 w 133"/>
                <a:gd name="T1" fmla="*/ 5 h 11"/>
                <a:gd name="T2" fmla="*/ 127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7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îṡļïḋe"/>
            <p:cNvSpPr/>
            <p:nvPr/>
          </p:nvSpPr>
          <p:spPr bwMode="auto">
            <a:xfrm>
              <a:off x="7722394" y="1906472"/>
              <a:ext cx="444500" cy="130175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î$ľiďê"/>
            <p:cNvSpPr/>
            <p:nvPr/>
          </p:nvSpPr>
          <p:spPr bwMode="auto">
            <a:xfrm>
              <a:off x="7722394" y="2085860"/>
              <a:ext cx="444500" cy="130175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işḷïḑé"/>
            <p:cNvSpPr/>
            <p:nvPr/>
          </p:nvSpPr>
          <p:spPr bwMode="auto">
            <a:xfrm>
              <a:off x="7722394" y="2265247"/>
              <a:ext cx="444500" cy="130175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iSḻiḑê"/>
            <p:cNvSpPr/>
            <p:nvPr/>
          </p:nvSpPr>
          <p:spPr bwMode="auto">
            <a:xfrm>
              <a:off x="7768432" y="2457335"/>
              <a:ext cx="176213" cy="336550"/>
            </a:xfrm>
            <a:custGeom>
              <a:avLst/>
              <a:gdLst>
                <a:gd name="T0" fmla="*/ 0 w 111"/>
                <a:gd name="T1" fmla="*/ 212 h 212"/>
                <a:gd name="T2" fmla="*/ 111 w 111"/>
                <a:gd name="T3" fmla="*/ 151 h 212"/>
                <a:gd name="T4" fmla="*/ 111 w 111"/>
                <a:gd name="T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212">
                  <a:moveTo>
                    <a:pt x="0" y="212"/>
                  </a:moveTo>
                  <a:lnTo>
                    <a:pt x="111" y="151"/>
                  </a:lnTo>
                  <a:lnTo>
                    <a:pt x="111" y="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îṣḻíḑè"/>
            <p:cNvSpPr/>
            <p:nvPr/>
          </p:nvSpPr>
          <p:spPr bwMode="auto">
            <a:xfrm>
              <a:off x="5463382" y="1971560"/>
              <a:ext cx="242888" cy="842963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rgbClr val="F7A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şļiḋê"/>
            <p:cNvSpPr/>
            <p:nvPr/>
          </p:nvSpPr>
          <p:spPr bwMode="auto">
            <a:xfrm>
              <a:off x="5580857" y="2874847"/>
              <a:ext cx="185738" cy="396875"/>
            </a:xfrm>
            <a:custGeom>
              <a:avLst/>
              <a:gdLst>
                <a:gd name="T0" fmla="*/ 0 w 117"/>
                <a:gd name="T1" fmla="*/ 0 h 250"/>
                <a:gd name="T2" fmla="*/ 0 w 117"/>
                <a:gd name="T3" fmla="*/ 203 h 250"/>
                <a:gd name="T4" fmla="*/ 117 w 117"/>
                <a:gd name="T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250">
                  <a:moveTo>
                    <a:pt x="0" y="0"/>
                  </a:moveTo>
                  <a:lnTo>
                    <a:pt x="0" y="203"/>
                  </a:lnTo>
                  <a:lnTo>
                    <a:pt x="117" y="250"/>
                  </a:lnTo>
                </a:path>
              </a:pathLst>
            </a:custGeom>
            <a:noFill/>
            <a:ln w="30163" cap="rnd">
              <a:solidFill>
                <a:srgbClr val="706F6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šḻïḋè"/>
            <p:cNvSpPr/>
            <p:nvPr/>
          </p:nvSpPr>
          <p:spPr bwMode="auto">
            <a:xfrm>
              <a:off x="5015707" y="1636597"/>
              <a:ext cx="3489325" cy="125413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ïṡḷîḍè"/>
            <p:cNvSpPr/>
            <p:nvPr/>
          </p:nvSpPr>
          <p:spPr bwMode="auto">
            <a:xfrm>
              <a:off x="6560344" y="1449272"/>
              <a:ext cx="390525" cy="249238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íṧļiḋè"/>
            <p:cNvSpPr/>
            <p:nvPr/>
          </p:nvSpPr>
          <p:spPr bwMode="auto">
            <a:xfrm>
              <a:off x="6968332" y="4787785"/>
              <a:ext cx="868363" cy="1001713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íṥḻïḋé"/>
            <p:cNvSpPr/>
            <p:nvPr/>
          </p:nvSpPr>
          <p:spPr bwMode="auto">
            <a:xfrm>
              <a:off x="5677694" y="4787785"/>
              <a:ext cx="869950" cy="1001713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śļidê"/>
            <p:cNvSpPr/>
            <p:nvPr/>
          </p:nvSpPr>
          <p:spPr bwMode="auto">
            <a:xfrm>
              <a:off x="5160169" y="4662372"/>
              <a:ext cx="3198813" cy="125413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sḷïdê"/>
            <p:cNvSpPr/>
            <p:nvPr/>
          </p:nvSpPr>
          <p:spPr bwMode="auto">
            <a:xfrm>
              <a:off x="3718719" y="5779972"/>
              <a:ext cx="2170113" cy="330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śḻîde"/>
            <p:cNvSpPr/>
            <p:nvPr/>
          </p:nvSpPr>
          <p:spPr bwMode="auto">
            <a:xfrm>
              <a:off x="5779294" y="3332047"/>
              <a:ext cx="325438" cy="188913"/>
            </a:xfrm>
            <a:custGeom>
              <a:avLst/>
              <a:gdLst>
                <a:gd name="T0" fmla="*/ 176 w 176"/>
                <a:gd name="T1" fmla="*/ 63 h 102"/>
                <a:gd name="T2" fmla="*/ 115 w 176"/>
                <a:gd name="T3" fmla="*/ 49 h 102"/>
                <a:gd name="T4" fmla="*/ 59 w 176"/>
                <a:gd name="T5" fmla="*/ 99 h 102"/>
                <a:gd name="T6" fmla="*/ 3 w 176"/>
                <a:gd name="T7" fmla="*/ 65 h 102"/>
                <a:gd name="T8" fmla="*/ 51 w 176"/>
                <a:gd name="T9" fmla="*/ 0 h 102"/>
                <a:gd name="T10" fmla="*/ 176 w 176"/>
                <a:gd name="T11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02">
                  <a:moveTo>
                    <a:pt x="176" y="63"/>
                  </a:moveTo>
                  <a:cubicBezTo>
                    <a:pt x="176" y="63"/>
                    <a:pt x="129" y="49"/>
                    <a:pt x="115" y="49"/>
                  </a:cubicBezTo>
                  <a:cubicBezTo>
                    <a:pt x="101" y="50"/>
                    <a:pt x="71" y="102"/>
                    <a:pt x="59" y="99"/>
                  </a:cubicBezTo>
                  <a:cubicBezTo>
                    <a:pt x="47" y="96"/>
                    <a:pt x="7" y="88"/>
                    <a:pt x="3" y="65"/>
                  </a:cubicBezTo>
                  <a:cubicBezTo>
                    <a:pt x="0" y="41"/>
                    <a:pt x="51" y="0"/>
                    <a:pt x="51" y="0"/>
                  </a:cubicBezTo>
                  <a:cubicBezTo>
                    <a:pt x="51" y="0"/>
                    <a:pt x="159" y="44"/>
                    <a:pt x="176" y="63"/>
                  </a:cubicBezTo>
                  <a:close/>
                </a:path>
              </a:pathLst>
            </a:custGeom>
            <a:solidFill>
              <a:srgbClr val="F2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işlîďê"/>
            <p:cNvSpPr/>
            <p:nvPr/>
          </p:nvSpPr>
          <p:spPr bwMode="auto">
            <a:xfrm>
              <a:off x="5580857" y="2309697"/>
              <a:ext cx="1425575" cy="1468438"/>
            </a:xfrm>
            <a:custGeom>
              <a:avLst/>
              <a:gdLst>
                <a:gd name="T0" fmla="*/ 0 w 770"/>
                <a:gd name="T1" fmla="*/ 763 h 793"/>
                <a:gd name="T2" fmla="*/ 753 w 770"/>
                <a:gd name="T3" fmla="*/ 0 h 793"/>
                <a:gd name="T4" fmla="*/ 770 w 770"/>
                <a:gd name="T5" fmla="*/ 16 h 793"/>
                <a:gd name="T6" fmla="*/ 45 w 770"/>
                <a:gd name="T7" fmla="*/ 793 h 793"/>
                <a:gd name="T8" fmla="*/ 0 w 770"/>
                <a:gd name="T9" fmla="*/ 76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793">
                  <a:moveTo>
                    <a:pt x="0" y="763"/>
                  </a:moveTo>
                  <a:cubicBezTo>
                    <a:pt x="0" y="763"/>
                    <a:pt x="700" y="39"/>
                    <a:pt x="753" y="0"/>
                  </a:cubicBezTo>
                  <a:cubicBezTo>
                    <a:pt x="753" y="0"/>
                    <a:pt x="762" y="8"/>
                    <a:pt x="770" y="16"/>
                  </a:cubicBezTo>
                  <a:cubicBezTo>
                    <a:pt x="770" y="16"/>
                    <a:pt x="97" y="744"/>
                    <a:pt x="45" y="793"/>
                  </a:cubicBezTo>
                  <a:cubicBezTo>
                    <a:pt x="45" y="793"/>
                    <a:pt x="7" y="791"/>
                    <a:pt x="0" y="763"/>
                  </a:cubicBez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şḷiḓê"/>
            <p:cNvSpPr/>
            <p:nvPr/>
          </p:nvSpPr>
          <p:spPr bwMode="auto">
            <a:xfrm>
              <a:off x="6014244" y="3333635"/>
              <a:ext cx="142875" cy="119063"/>
            </a:xfrm>
            <a:custGeom>
              <a:avLst/>
              <a:gdLst>
                <a:gd name="T0" fmla="*/ 77 w 77"/>
                <a:gd name="T1" fmla="*/ 28 h 64"/>
                <a:gd name="T2" fmla="*/ 24 w 77"/>
                <a:gd name="T3" fmla="*/ 4 h 64"/>
                <a:gd name="T4" fmla="*/ 4 w 77"/>
                <a:gd name="T5" fmla="*/ 41 h 64"/>
                <a:gd name="T6" fmla="*/ 58 w 77"/>
                <a:gd name="T7" fmla="*/ 64 h 64"/>
                <a:gd name="T8" fmla="*/ 77 w 77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4">
                  <a:moveTo>
                    <a:pt x="77" y="28"/>
                  </a:moveTo>
                  <a:cubicBezTo>
                    <a:pt x="77" y="28"/>
                    <a:pt x="33" y="7"/>
                    <a:pt x="24" y="4"/>
                  </a:cubicBezTo>
                  <a:cubicBezTo>
                    <a:pt x="15" y="0"/>
                    <a:pt x="0" y="30"/>
                    <a:pt x="4" y="41"/>
                  </a:cubicBezTo>
                  <a:cubicBezTo>
                    <a:pt x="9" y="53"/>
                    <a:pt x="50" y="64"/>
                    <a:pt x="58" y="64"/>
                  </a:cubicBezTo>
                  <a:cubicBezTo>
                    <a:pt x="65" y="64"/>
                    <a:pt x="77" y="28"/>
                    <a:pt x="77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ïşļíḑê"/>
            <p:cNvSpPr/>
            <p:nvPr/>
          </p:nvSpPr>
          <p:spPr bwMode="auto">
            <a:xfrm>
              <a:off x="5906294" y="3387610"/>
              <a:ext cx="149225" cy="139700"/>
            </a:xfrm>
            <a:custGeom>
              <a:avLst/>
              <a:gdLst>
                <a:gd name="T0" fmla="*/ 47 w 81"/>
                <a:gd name="T1" fmla="*/ 19 h 75"/>
                <a:gd name="T2" fmla="*/ 74 w 81"/>
                <a:gd name="T3" fmla="*/ 62 h 75"/>
                <a:gd name="T4" fmla="*/ 17 w 81"/>
                <a:gd name="T5" fmla="*/ 36 h 75"/>
                <a:gd name="T6" fmla="*/ 47 w 81"/>
                <a:gd name="T7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5">
                  <a:moveTo>
                    <a:pt x="47" y="19"/>
                  </a:moveTo>
                  <a:cubicBezTo>
                    <a:pt x="47" y="19"/>
                    <a:pt x="81" y="49"/>
                    <a:pt x="74" y="62"/>
                  </a:cubicBezTo>
                  <a:cubicBezTo>
                    <a:pt x="68" y="75"/>
                    <a:pt x="34" y="72"/>
                    <a:pt x="17" y="36"/>
                  </a:cubicBezTo>
                  <a:cubicBezTo>
                    <a:pt x="0" y="0"/>
                    <a:pt x="38" y="10"/>
                    <a:pt x="47" y="1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şlïḍè"/>
            <p:cNvSpPr/>
            <p:nvPr/>
          </p:nvSpPr>
          <p:spPr bwMode="auto">
            <a:xfrm>
              <a:off x="5868194" y="3451110"/>
              <a:ext cx="120650" cy="115888"/>
            </a:xfrm>
            <a:custGeom>
              <a:avLst/>
              <a:gdLst>
                <a:gd name="T0" fmla="*/ 21 w 65"/>
                <a:gd name="T1" fmla="*/ 1 h 63"/>
                <a:gd name="T2" fmla="*/ 64 w 65"/>
                <a:gd name="T3" fmla="*/ 35 h 63"/>
                <a:gd name="T4" fmla="*/ 33 w 65"/>
                <a:gd name="T5" fmla="*/ 51 h 63"/>
                <a:gd name="T6" fmla="*/ 21 w 65"/>
                <a:gd name="T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3">
                  <a:moveTo>
                    <a:pt x="21" y="1"/>
                  </a:moveTo>
                  <a:cubicBezTo>
                    <a:pt x="34" y="0"/>
                    <a:pt x="65" y="24"/>
                    <a:pt x="64" y="35"/>
                  </a:cubicBezTo>
                  <a:cubicBezTo>
                    <a:pt x="63" y="46"/>
                    <a:pt x="51" y="63"/>
                    <a:pt x="33" y="51"/>
                  </a:cubicBezTo>
                  <a:cubicBezTo>
                    <a:pt x="14" y="38"/>
                    <a:pt x="0" y="2"/>
                    <a:pt x="21" y="1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îṩļïḍê"/>
            <p:cNvSpPr/>
            <p:nvPr/>
          </p:nvSpPr>
          <p:spPr bwMode="auto">
            <a:xfrm>
              <a:off x="5747544" y="3278072"/>
              <a:ext cx="298450" cy="192088"/>
            </a:xfrm>
            <a:custGeom>
              <a:avLst/>
              <a:gdLst>
                <a:gd name="T0" fmla="*/ 12 w 161"/>
                <a:gd name="T1" fmla="*/ 62 h 103"/>
                <a:gd name="T2" fmla="*/ 54 w 161"/>
                <a:gd name="T3" fmla="*/ 5 h 103"/>
                <a:gd name="T4" fmla="*/ 143 w 161"/>
                <a:gd name="T5" fmla="*/ 48 h 103"/>
                <a:gd name="T6" fmla="*/ 113 w 161"/>
                <a:gd name="T7" fmla="*/ 71 h 103"/>
                <a:gd name="T8" fmla="*/ 69 w 161"/>
                <a:gd name="T9" fmla="*/ 48 h 103"/>
                <a:gd name="T10" fmla="*/ 37 w 161"/>
                <a:gd name="T11" fmla="*/ 94 h 103"/>
                <a:gd name="T12" fmla="*/ 12 w 161"/>
                <a:gd name="T13" fmla="*/ 6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03">
                  <a:moveTo>
                    <a:pt x="12" y="62"/>
                  </a:moveTo>
                  <a:cubicBezTo>
                    <a:pt x="12" y="62"/>
                    <a:pt x="42" y="11"/>
                    <a:pt x="54" y="5"/>
                  </a:cubicBezTo>
                  <a:cubicBezTo>
                    <a:pt x="67" y="0"/>
                    <a:pt x="126" y="48"/>
                    <a:pt x="143" y="48"/>
                  </a:cubicBezTo>
                  <a:cubicBezTo>
                    <a:pt x="161" y="49"/>
                    <a:pt x="131" y="75"/>
                    <a:pt x="113" y="71"/>
                  </a:cubicBezTo>
                  <a:cubicBezTo>
                    <a:pt x="96" y="67"/>
                    <a:pt x="69" y="48"/>
                    <a:pt x="69" y="48"/>
                  </a:cubicBezTo>
                  <a:cubicBezTo>
                    <a:pt x="69" y="48"/>
                    <a:pt x="73" y="85"/>
                    <a:pt x="37" y="94"/>
                  </a:cubicBezTo>
                  <a:cubicBezTo>
                    <a:pt x="0" y="103"/>
                    <a:pt x="12" y="62"/>
                    <a:pt x="12" y="62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îṣľîḑè"/>
            <p:cNvSpPr/>
            <p:nvPr/>
          </p:nvSpPr>
          <p:spPr bwMode="auto">
            <a:xfrm>
              <a:off x="4523582" y="3216160"/>
              <a:ext cx="1311275" cy="606425"/>
            </a:xfrm>
            <a:custGeom>
              <a:avLst/>
              <a:gdLst>
                <a:gd name="T0" fmla="*/ 60 w 708"/>
                <a:gd name="T1" fmla="*/ 6 h 328"/>
                <a:gd name="T2" fmla="*/ 668 w 708"/>
                <a:gd name="T3" fmla="*/ 92 h 328"/>
                <a:gd name="T4" fmla="*/ 708 w 708"/>
                <a:gd name="T5" fmla="*/ 155 h 328"/>
                <a:gd name="T6" fmla="*/ 88 w 708"/>
                <a:gd name="T7" fmla="*/ 105 h 328"/>
                <a:gd name="T8" fmla="*/ 60 w 708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328">
                  <a:moveTo>
                    <a:pt x="60" y="6"/>
                  </a:moveTo>
                  <a:cubicBezTo>
                    <a:pt x="79" y="0"/>
                    <a:pt x="350" y="233"/>
                    <a:pt x="668" y="92"/>
                  </a:cubicBezTo>
                  <a:cubicBezTo>
                    <a:pt x="668" y="92"/>
                    <a:pt x="698" y="111"/>
                    <a:pt x="708" y="155"/>
                  </a:cubicBezTo>
                  <a:cubicBezTo>
                    <a:pt x="708" y="155"/>
                    <a:pt x="375" y="328"/>
                    <a:pt x="88" y="105"/>
                  </a:cubicBezTo>
                  <a:cubicBezTo>
                    <a:pt x="88" y="105"/>
                    <a:pt x="0" y="23"/>
                    <a:pt x="60" y="6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ṧlîḋe"/>
            <p:cNvSpPr/>
            <p:nvPr/>
          </p:nvSpPr>
          <p:spPr bwMode="auto">
            <a:xfrm>
              <a:off x="4479132" y="2287472"/>
              <a:ext cx="252413" cy="547688"/>
            </a:xfrm>
            <a:custGeom>
              <a:avLst/>
              <a:gdLst>
                <a:gd name="T0" fmla="*/ 64 w 136"/>
                <a:gd name="T1" fmla="*/ 13 h 295"/>
                <a:gd name="T2" fmla="*/ 77 w 136"/>
                <a:gd name="T3" fmla="*/ 197 h 295"/>
                <a:gd name="T4" fmla="*/ 64 w 136"/>
                <a:gd name="T5" fmla="*/ 1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95">
                  <a:moveTo>
                    <a:pt x="64" y="13"/>
                  </a:moveTo>
                  <a:cubicBezTo>
                    <a:pt x="64" y="13"/>
                    <a:pt x="136" y="99"/>
                    <a:pt x="77" y="197"/>
                  </a:cubicBezTo>
                  <a:cubicBezTo>
                    <a:pt x="18" y="295"/>
                    <a:pt x="0" y="0"/>
                    <a:pt x="64" y="13"/>
                  </a:cubicBezTo>
                  <a:close/>
                </a:path>
              </a:pathLst>
            </a:custGeom>
            <a:solidFill>
              <a:srgbClr val="725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$ľïde"/>
            <p:cNvSpPr/>
            <p:nvPr/>
          </p:nvSpPr>
          <p:spPr bwMode="auto">
            <a:xfrm>
              <a:off x="4017169" y="2206510"/>
              <a:ext cx="687388" cy="957263"/>
            </a:xfrm>
            <a:custGeom>
              <a:avLst/>
              <a:gdLst>
                <a:gd name="T0" fmla="*/ 302 w 371"/>
                <a:gd name="T1" fmla="*/ 84 h 517"/>
                <a:gd name="T2" fmla="*/ 360 w 371"/>
                <a:gd name="T3" fmla="*/ 406 h 517"/>
                <a:gd name="T4" fmla="*/ 109 w 371"/>
                <a:gd name="T5" fmla="*/ 479 h 517"/>
                <a:gd name="T6" fmla="*/ 35 w 371"/>
                <a:gd name="T7" fmla="*/ 301 h 517"/>
                <a:gd name="T8" fmla="*/ 54 w 371"/>
                <a:gd name="T9" fmla="*/ 76 h 517"/>
                <a:gd name="T10" fmla="*/ 302 w 371"/>
                <a:gd name="T11" fmla="*/ 8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1" h="517">
                  <a:moveTo>
                    <a:pt x="302" y="84"/>
                  </a:moveTo>
                  <a:cubicBezTo>
                    <a:pt x="302" y="84"/>
                    <a:pt x="371" y="305"/>
                    <a:pt x="360" y="406"/>
                  </a:cubicBezTo>
                  <a:cubicBezTo>
                    <a:pt x="349" y="508"/>
                    <a:pt x="152" y="517"/>
                    <a:pt x="109" y="479"/>
                  </a:cubicBezTo>
                  <a:cubicBezTo>
                    <a:pt x="65" y="442"/>
                    <a:pt x="35" y="301"/>
                    <a:pt x="35" y="301"/>
                  </a:cubicBezTo>
                  <a:cubicBezTo>
                    <a:pt x="35" y="301"/>
                    <a:pt x="0" y="121"/>
                    <a:pt x="54" y="76"/>
                  </a:cubicBezTo>
                  <a:cubicBezTo>
                    <a:pt x="108" y="31"/>
                    <a:pt x="263" y="0"/>
                    <a:pt x="302" y="84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iṩḷïde"/>
            <p:cNvSpPr/>
            <p:nvPr/>
          </p:nvSpPr>
          <p:spPr bwMode="auto">
            <a:xfrm>
              <a:off x="3725069" y="1987435"/>
              <a:ext cx="1160463" cy="887413"/>
            </a:xfrm>
            <a:custGeom>
              <a:avLst/>
              <a:gdLst>
                <a:gd name="T0" fmla="*/ 208 w 627"/>
                <a:gd name="T1" fmla="*/ 464 h 479"/>
                <a:gd name="T2" fmla="*/ 229 w 627"/>
                <a:gd name="T3" fmla="*/ 453 h 479"/>
                <a:gd name="T4" fmla="*/ 208 w 627"/>
                <a:gd name="T5" fmla="*/ 256 h 479"/>
                <a:gd name="T6" fmla="*/ 266 w 627"/>
                <a:gd name="T7" fmla="*/ 269 h 479"/>
                <a:gd name="T8" fmla="*/ 257 w 627"/>
                <a:gd name="T9" fmla="*/ 235 h 479"/>
                <a:gd name="T10" fmla="*/ 357 w 627"/>
                <a:gd name="T11" fmla="*/ 252 h 479"/>
                <a:gd name="T12" fmla="*/ 336 w 627"/>
                <a:gd name="T13" fmla="*/ 216 h 479"/>
                <a:gd name="T14" fmla="*/ 485 w 627"/>
                <a:gd name="T15" fmla="*/ 231 h 479"/>
                <a:gd name="T16" fmla="*/ 460 w 627"/>
                <a:gd name="T17" fmla="*/ 202 h 479"/>
                <a:gd name="T18" fmla="*/ 475 w 627"/>
                <a:gd name="T19" fmla="*/ 36 h 479"/>
                <a:gd name="T20" fmla="*/ 430 w 627"/>
                <a:gd name="T21" fmla="*/ 79 h 479"/>
                <a:gd name="T22" fmla="*/ 281 w 627"/>
                <a:gd name="T23" fmla="*/ 36 h 479"/>
                <a:gd name="T24" fmla="*/ 306 w 627"/>
                <a:gd name="T25" fmla="*/ 96 h 479"/>
                <a:gd name="T26" fmla="*/ 97 w 627"/>
                <a:gd name="T27" fmla="*/ 188 h 479"/>
                <a:gd name="T28" fmla="*/ 82 w 627"/>
                <a:gd name="T29" fmla="*/ 130 h 479"/>
                <a:gd name="T30" fmla="*/ 54 w 627"/>
                <a:gd name="T31" fmla="*/ 197 h 479"/>
                <a:gd name="T32" fmla="*/ 0 w 627"/>
                <a:gd name="T33" fmla="*/ 220 h 479"/>
                <a:gd name="T34" fmla="*/ 37 w 627"/>
                <a:gd name="T35" fmla="*/ 266 h 479"/>
                <a:gd name="T36" fmla="*/ 161 w 627"/>
                <a:gd name="T37" fmla="*/ 479 h 479"/>
                <a:gd name="T38" fmla="*/ 208 w 627"/>
                <a:gd name="T39" fmla="*/ 46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7" h="479">
                  <a:moveTo>
                    <a:pt x="208" y="464"/>
                  </a:moveTo>
                  <a:cubicBezTo>
                    <a:pt x="229" y="453"/>
                    <a:pt x="229" y="453"/>
                    <a:pt x="229" y="453"/>
                  </a:cubicBezTo>
                  <a:cubicBezTo>
                    <a:pt x="229" y="453"/>
                    <a:pt x="244" y="286"/>
                    <a:pt x="208" y="256"/>
                  </a:cubicBezTo>
                  <a:cubicBezTo>
                    <a:pt x="208" y="256"/>
                    <a:pt x="253" y="276"/>
                    <a:pt x="266" y="269"/>
                  </a:cubicBezTo>
                  <a:cubicBezTo>
                    <a:pt x="280" y="261"/>
                    <a:pt x="257" y="235"/>
                    <a:pt x="257" y="235"/>
                  </a:cubicBezTo>
                  <a:cubicBezTo>
                    <a:pt x="257" y="235"/>
                    <a:pt x="340" y="261"/>
                    <a:pt x="357" y="252"/>
                  </a:cubicBezTo>
                  <a:cubicBezTo>
                    <a:pt x="374" y="242"/>
                    <a:pt x="336" y="216"/>
                    <a:pt x="336" y="216"/>
                  </a:cubicBezTo>
                  <a:cubicBezTo>
                    <a:pt x="336" y="216"/>
                    <a:pt x="474" y="252"/>
                    <a:pt x="485" y="231"/>
                  </a:cubicBezTo>
                  <a:cubicBezTo>
                    <a:pt x="496" y="210"/>
                    <a:pt x="460" y="202"/>
                    <a:pt x="460" y="202"/>
                  </a:cubicBezTo>
                  <a:cubicBezTo>
                    <a:pt x="460" y="202"/>
                    <a:pt x="627" y="128"/>
                    <a:pt x="475" y="36"/>
                  </a:cubicBezTo>
                  <a:cubicBezTo>
                    <a:pt x="475" y="36"/>
                    <a:pt x="449" y="32"/>
                    <a:pt x="430" y="79"/>
                  </a:cubicBezTo>
                  <a:cubicBezTo>
                    <a:pt x="430" y="79"/>
                    <a:pt x="302" y="0"/>
                    <a:pt x="281" y="36"/>
                  </a:cubicBezTo>
                  <a:cubicBezTo>
                    <a:pt x="261" y="72"/>
                    <a:pt x="306" y="96"/>
                    <a:pt x="306" y="96"/>
                  </a:cubicBezTo>
                  <a:cubicBezTo>
                    <a:pt x="306" y="96"/>
                    <a:pt x="141" y="83"/>
                    <a:pt x="97" y="188"/>
                  </a:cubicBezTo>
                  <a:cubicBezTo>
                    <a:pt x="97" y="188"/>
                    <a:pt x="90" y="135"/>
                    <a:pt x="82" y="130"/>
                  </a:cubicBezTo>
                  <a:cubicBezTo>
                    <a:pt x="75" y="124"/>
                    <a:pt x="41" y="145"/>
                    <a:pt x="54" y="197"/>
                  </a:cubicBezTo>
                  <a:cubicBezTo>
                    <a:pt x="54" y="197"/>
                    <a:pt x="0" y="177"/>
                    <a:pt x="0" y="220"/>
                  </a:cubicBezTo>
                  <a:cubicBezTo>
                    <a:pt x="0" y="263"/>
                    <a:pt x="37" y="266"/>
                    <a:pt x="37" y="266"/>
                  </a:cubicBezTo>
                  <a:cubicBezTo>
                    <a:pt x="37" y="266"/>
                    <a:pt x="26" y="432"/>
                    <a:pt x="161" y="479"/>
                  </a:cubicBezTo>
                  <a:lnTo>
                    <a:pt x="208" y="464"/>
                  </a:lnTo>
                  <a:close/>
                </a:path>
              </a:pathLst>
            </a:custGeom>
            <a:solidFill>
              <a:srgbClr val="725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ï$ļïḓé"/>
            <p:cNvSpPr/>
            <p:nvPr/>
          </p:nvSpPr>
          <p:spPr bwMode="auto">
            <a:xfrm>
              <a:off x="3921919" y="2768485"/>
              <a:ext cx="296863" cy="315913"/>
            </a:xfrm>
            <a:custGeom>
              <a:avLst/>
              <a:gdLst>
                <a:gd name="T0" fmla="*/ 109 w 160"/>
                <a:gd name="T1" fmla="*/ 39 h 171"/>
                <a:gd name="T2" fmla="*/ 36 w 160"/>
                <a:gd name="T3" fmla="*/ 20 h 171"/>
                <a:gd name="T4" fmla="*/ 126 w 160"/>
                <a:gd name="T5" fmla="*/ 124 h 171"/>
                <a:gd name="T6" fmla="*/ 109 w 160"/>
                <a:gd name="T7" fmla="*/ 3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71">
                  <a:moveTo>
                    <a:pt x="109" y="39"/>
                  </a:moveTo>
                  <a:cubicBezTo>
                    <a:pt x="109" y="39"/>
                    <a:pt x="71" y="0"/>
                    <a:pt x="36" y="20"/>
                  </a:cubicBezTo>
                  <a:cubicBezTo>
                    <a:pt x="0" y="41"/>
                    <a:pt x="47" y="171"/>
                    <a:pt x="126" y="124"/>
                  </a:cubicBezTo>
                  <a:cubicBezTo>
                    <a:pt x="160" y="105"/>
                    <a:pt x="109" y="39"/>
                    <a:pt x="109" y="3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išļïḑe"/>
            <p:cNvSpPr/>
            <p:nvPr/>
          </p:nvSpPr>
          <p:spPr bwMode="auto">
            <a:xfrm>
              <a:off x="4495007" y="2571635"/>
              <a:ext cx="127000" cy="163513"/>
            </a:xfrm>
            <a:custGeom>
              <a:avLst/>
              <a:gdLst>
                <a:gd name="T0" fmla="*/ 9 w 69"/>
                <a:gd name="T1" fmla="*/ 0 h 88"/>
                <a:gd name="T2" fmla="*/ 9 w 69"/>
                <a:gd name="T3" fmla="*/ 58 h 88"/>
                <a:gd name="T4" fmla="*/ 56 w 69"/>
                <a:gd name="T5" fmla="*/ 58 h 88"/>
                <a:gd name="T6" fmla="*/ 24 w 69"/>
                <a:gd name="T7" fmla="*/ 88 h 88"/>
                <a:gd name="T8" fmla="*/ 69 w 69"/>
                <a:gd name="T9" fmla="*/ 68 h 88"/>
                <a:gd name="T10" fmla="*/ 26 w 69"/>
                <a:gd name="T11" fmla="*/ 49 h 88"/>
                <a:gd name="T12" fmla="*/ 9 w 69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88">
                  <a:moveTo>
                    <a:pt x="9" y="0"/>
                  </a:moveTo>
                  <a:cubicBezTo>
                    <a:pt x="9" y="0"/>
                    <a:pt x="0" y="45"/>
                    <a:pt x="9" y="58"/>
                  </a:cubicBezTo>
                  <a:cubicBezTo>
                    <a:pt x="18" y="70"/>
                    <a:pt x="52" y="44"/>
                    <a:pt x="56" y="58"/>
                  </a:cubicBezTo>
                  <a:cubicBezTo>
                    <a:pt x="59" y="71"/>
                    <a:pt x="55" y="83"/>
                    <a:pt x="24" y="88"/>
                  </a:cubicBezTo>
                  <a:cubicBezTo>
                    <a:pt x="24" y="88"/>
                    <a:pt x="69" y="87"/>
                    <a:pt x="69" y="68"/>
                  </a:cubicBezTo>
                  <a:cubicBezTo>
                    <a:pt x="69" y="39"/>
                    <a:pt x="51" y="36"/>
                    <a:pt x="26" y="49"/>
                  </a:cubicBezTo>
                  <a:cubicBezTo>
                    <a:pt x="9" y="58"/>
                    <a:pt x="9" y="25"/>
                    <a:pt x="9" y="0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íśliďê"/>
            <p:cNvSpPr/>
            <p:nvPr/>
          </p:nvSpPr>
          <p:spPr bwMode="auto">
            <a:xfrm>
              <a:off x="4342607" y="2603385"/>
              <a:ext cx="55563" cy="77788"/>
            </a:xfrm>
            <a:custGeom>
              <a:avLst/>
              <a:gdLst>
                <a:gd name="T0" fmla="*/ 28 w 30"/>
                <a:gd name="T1" fmla="*/ 18 h 42"/>
                <a:gd name="T2" fmla="*/ 19 w 30"/>
                <a:gd name="T3" fmla="*/ 40 h 42"/>
                <a:gd name="T4" fmla="*/ 2 w 30"/>
                <a:gd name="T5" fmla="*/ 23 h 42"/>
                <a:gd name="T6" fmla="*/ 11 w 30"/>
                <a:gd name="T7" fmla="*/ 1 h 42"/>
                <a:gd name="T8" fmla="*/ 28 w 30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2">
                  <a:moveTo>
                    <a:pt x="28" y="18"/>
                  </a:moveTo>
                  <a:cubicBezTo>
                    <a:pt x="30" y="29"/>
                    <a:pt x="26" y="39"/>
                    <a:pt x="19" y="40"/>
                  </a:cubicBezTo>
                  <a:cubicBezTo>
                    <a:pt x="12" y="42"/>
                    <a:pt x="4" y="34"/>
                    <a:pt x="2" y="23"/>
                  </a:cubicBezTo>
                  <a:cubicBezTo>
                    <a:pt x="0" y="12"/>
                    <a:pt x="4" y="2"/>
                    <a:pt x="11" y="1"/>
                  </a:cubicBezTo>
                  <a:cubicBezTo>
                    <a:pt x="18" y="0"/>
                    <a:pt x="26" y="7"/>
                    <a:pt x="28" y="18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îşļiḓe"/>
            <p:cNvSpPr/>
            <p:nvPr/>
          </p:nvSpPr>
          <p:spPr bwMode="auto">
            <a:xfrm>
              <a:off x="4555332" y="2570047"/>
              <a:ext cx="50800" cy="69850"/>
            </a:xfrm>
            <a:custGeom>
              <a:avLst/>
              <a:gdLst>
                <a:gd name="T0" fmla="*/ 25 w 27"/>
                <a:gd name="T1" fmla="*/ 16 h 38"/>
                <a:gd name="T2" fmla="*/ 17 w 27"/>
                <a:gd name="T3" fmla="*/ 36 h 38"/>
                <a:gd name="T4" fmla="*/ 2 w 27"/>
                <a:gd name="T5" fmla="*/ 21 h 38"/>
                <a:gd name="T6" fmla="*/ 10 w 27"/>
                <a:gd name="T7" fmla="*/ 1 h 38"/>
                <a:gd name="T8" fmla="*/ 25 w 27"/>
                <a:gd name="T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8">
                  <a:moveTo>
                    <a:pt x="25" y="16"/>
                  </a:moveTo>
                  <a:cubicBezTo>
                    <a:pt x="27" y="26"/>
                    <a:pt x="23" y="35"/>
                    <a:pt x="17" y="36"/>
                  </a:cubicBezTo>
                  <a:cubicBezTo>
                    <a:pt x="10" y="38"/>
                    <a:pt x="4" y="31"/>
                    <a:pt x="2" y="21"/>
                  </a:cubicBezTo>
                  <a:cubicBezTo>
                    <a:pt x="0" y="11"/>
                    <a:pt x="3" y="3"/>
                    <a:pt x="10" y="1"/>
                  </a:cubicBezTo>
                  <a:cubicBezTo>
                    <a:pt x="16" y="0"/>
                    <a:pt x="23" y="7"/>
                    <a:pt x="25" y="16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ïṧľíḑê"/>
            <p:cNvSpPr/>
            <p:nvPr/>
          </p:nvSpPr>
          <p:spPr bwMode="auto">
            <a:xfrm>
              <a:off x="4282282" y="2960572"/>
              <a:ext cx="247650" cy="120650"/>
            </a:xfrm>
            <a:custGeom>
              <a:avLst/>
              <a:gdLst>
                <a:gd name="T0" fmla="*/ 0 w 134"/>
                <a:gd name="T1" fmla="*/ 6 h 65"/>
                <a:gd name="T2" fmla="*/ 101 w 134"/>
                <a:gd name="T3" fmla="*/ 59 h 65"/>
                <a:gd name="T4" fmla="*/ 134 w 134"/>
                <a:gd name="T5" fmla="*/ 43 h 65"/>
                <a:gd name="T6" fmla="*/ 0 w 134"/>
                <a:gd name="T7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65">
                  <a:moveTo>
                    <a:pt x="0" y="6"/>
                  </a:moveTo>
                  <a:cubicBezTo>
                    <a:pt x="24" y="35"/>
                    <a:pt x="59" y="65"/>
                    <a:pt x="101" y="59"/>
                  </a:cubicBezTo>
                  <a:cubicBezTo>
                    <a:pt x="114" y="57"/>
                    <a:pt x="126" y="51"/>
                    <a:pt x="134" y="43"/>
                  </a:cubicBezTo>
                  <a:cubicBezTo>
                    <a:pt x="100" y="0"/>
                    <a:pt x="35" y="1"/>
                    <a:pt x="0" y="6"/>
                  </a:cubicBezTo>
                  <a:close/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íṣļíḑè"/>
            <p:cNvSpPr/>
            <p:nvPr/>
          </p:nvSpPr>
          <p:spPr bwMode="auto">
            <a:xfrm>
              <a:off x="4218782" y="2793885"/>
              <a:ext cx="388938" cy="246063"/>
            </a:xfrm>
            <a:custGeom>
              <a:avLst/>
              <a:gdLst>
                <a:gd name="T0" fmla="*/ 204 w 210"/>
                <a:gd name="T1" fmla="*/ 0 h 133"/>
                <a:gd name="T2" fmla="*/ 0 w 210"/>
                <a:gd name="T3" fmla="*/ 44 h 133"/>
                <a:gd name="T4" fmla="*/ 34 w 210"/>
                <a:gd name="T5" fmla="*/ 96 h 133"/>
                <a:gd name="T6" fmla="*/ 168 w 210"/>
                <a:gd name="T7" fmla="*/ 133 h 133"/>
                <a:gd name="T8" fmla="*/ 204 w 210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33">
                  <a:moveTo>
                    <a:pt x="204" y="0"/>
                  </a:moveTo>
                  <a:cubicBezTo>
                    <a:pt x="125" y="0"/>
                    <a:pt x="0" y="44"/>
                    <a:pt x="0" y="44"/>
                  </a:cubicBezTo>
                  <a:cubicBezTo>
                    <a:pt x="0" y="44"/>
                    <a:pt x="12" y="70"/>
                    <a:pt x="34" y="96"/>
                  </a:cubicBezTo>
                  <a:cubicBezTo>
                    <a:pt x="69" y="91"/>
                    <a:pt x="134" y="90"/>
                    <a:pt x="168" y="133"/>
                  </a:cubicBezTo>
                  <a:cubicBezTo>
                    <a:pt x="210" y="94"/>
                    <a:pt x="204" y="0"/>
                    <a:pt x="204" y="0"/>
                  </a:cubicBezTo>
                  <a:close/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ïṩḻïḍè"/>
            <p:cNvSpPr/>
            <p:nvPr/>
          </p:nvSpPr>
          <p:spPr bwMode="auto">
            <a:xfrm>
              <a:off x="4282282" y="2471622"/>
              <a:ext cx="114300" cy="82550"/>
            </a:xfrm>
            <a:custGeom>
              <a:avLst/>
              <a:gdLst>
                <a:gd name="T0" fmla="*/ 0 w 62"/>
                <a:gd name="T1" fmla="*/ 45 h 45"/>
                <a:gd name="T2" fmla="*/ 62 w 62"/>
                <a:gd name="T3" fmla="*/ 25 h 45"/>
                <a:gd name="T4" fmla="*/ 0 w 62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5">
                  <a:moveTo>
                    <a:pt x="0" y="45"/>
                  </a:moveTo>
                  <a:cubicBezTo>
                    <a:pt x="0" y="45"/>
                    <a:pt x="30" y="21"/>
                    <a:pt x="62" y="25"/>
                  </a:cubicBezTo>
                  <a:cubicBezTo>
                    <a:pt x="62" y="25"/>
                    <a:pt x="19" y="0"/>
                    <a:pt x="0" y="45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śḷíḑé"/>
            <p:cNvSpPr/>
            <p:nvPr/>
          </p:nvSpPr>
          <p:spPr bwMode="auto">
            <a:xfrm>
              <a:off x="4504532" y="2443047"/>
              <a:ext cx="92075" cy="61913"/>
            </a:xfrm>
            <a:custGeom>
              <a:avLst/>
              <a:gdLst>
                <a:gd name="T0" fmla="*/ 0 w 50"/>
                <a:gd name="T1" fmla="*/ 33 h 33"/>
                <a:gd name="T2" fmla="*/ 50 w 50"/>
                <a:gd name="T3" fmla="*/ 33 h 33"/>
                <a:gd name="T4" fmla="*/ 0 w 50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33">
                  <a:moveTo>
                    <a:pt x="0" y="33"/>
                  </a:moveTo>
                  <a:cubicBezTo>
                    <a:pt x="0" y="33"/>
                    <a:pt x="37" y="21"/>
                    <a:pt x="50" y="33"/>
                  </a:cubicBezTo>
                  <a:cubicBezTo>
                    <a:pt x="50" y="33"/>
                    <a:pt x="21" y="0"/>
                    <a:pt x="0" y="33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ïSļïḍe"/>
            <p:cNvSpPr/>
            <p:nvPr/>
          </p:nvSpPr>
          <p:spPr bwMode="auto">
            <a:xfrm>
              <a:off x="4717257" y="5724410"/>
              <a:ext cx="409575" cy="266700"/>
            </a:xfrm>
            <a:custGeom>
              <a:avLst/>
              <a:gdLst>
                <a:gd name="T0" fmla="*/ 102 w 221"/>
                <a:gd name="T1" fmla="*/ 30 h 144"/>
                <a:gd name="T2" fmla="*/ 132 w 221"/>
                <a:gd name="T3" fmla="*/ 72 h 144"/>
                <a:gd name="T4" fmla="*/ 206 w 221"/>
                <a:gd name="T5" fmla="*/ 86 h 144"/>
                <a:gd name="T6" fmla="*/ 206 w 221"/>
                <a:gd name="T7" fmla="*/ 124 h 144"/>
                <a:gd name="T8" fmla="*/ 14 w 221"/>
                <a:gd name="T9" fmla="*/ 124 h 144"/>
                <a:gd name="T10" fmla="*/ 14 w 221"/>
                <a:gd name="T11" fmla="*/ 30 h 144"/>
                <a:gd name="T12" fmla="*/ 102 w 221"/>
                <a:gd name="T13" fmla="*/ 3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44">
                  <a:moveTo>
                    <a:pt x="102" y="30"/>
                  </a:moveTo>
                  <a:cubicBezTo>
                    <a:pt x="102" y="30"/>
                    <a:pt x="114" y="66"/>
                    <a:pt x="132" y="72"/>
                  </a:cubicBezTo>
                  <a:cubicBezTo>
                    <a:pt x="149" y="78"/>
                    <a:pt x="191" y="74"/>
                    <a:pt x="206" y="86"/>
                  </a:cubicBezTo>
                  <a:cubicBezTo>
                    <a:pt x="221" y="98"/>
                    <a:pt x="206" y="124"/>
                    <a:pt x="206" y="124"/>
                  </a:cubicBezTo>
                  <a:cubicBezTo>
                    <a:pt x="206" y="124"/>
                    <a:pt x="49" y="144"/>
                    <a:pt x="14" y="124"/>
                  </a:cubicBezTo>
                  <a:cubicBezTo>
                    <a:pt x="14" y="124"/>
                    <a:pt x="0" y="60"/>
                    <a:pt x="14" y="30"/>
                  </a:cubicBezTo>
                  <a:cubicBezTo>
                    <a:pt x="28" y="0"/>
                    <a:pt x="102" y="30"/>
                    <a:pt x="102" y="30"/>
                  </a:cubicBezTo>
                  <a:close/>
                </a:path>
              </a:pathLst>
            </a:custGeom>
            <a:solidFill>
              <a:srgbClr val="281D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îšľíďe"/>
            <p:cNvSpPr/>
            <p:nvPr/>
          </p:nvSpPr>
          <p:spPr bwMode="auto">
            <a:xfrm>
              <a:off x="4534694" y="5756160"/>
              <a:ext cx="387350" cy="284163"/>
            </a:xfrm>
            <a:custGeom>
              <a:avLst/>
              <a:gdLst>
                <a:gd name="T0" fmla="*/ 112 w 209"/>
                <a:gd name="T1" fmla="*/ 23 h 153"/>
                <a:gd name="T2" fmla="*/ 142 w 209"/>
                <a:gd name="T3" fmla="*/ 72 h 153"/>
                <a:gd name="T4" fmla="*/ 200 w 209"/>
                <a:gd name="T5" fmla="*/ 94 h 153"/>
                <a:gd name="T6" fmla="*/ 200 w 209"/>
                <a:gd name="T7" fmla="*/ 122 h 153"/>
                <a:gd name="T8" fmla="*/ 0 w 209"/>
                <a:gd name="T9" fmla="*/ 107 h 153"/>
                <a:gd name="T10" fmla="*/ 9 w 209"/>
                <a:gd name="T11" fmla="*/ 23 h 153"/>
                <a:gd name="T12" fmla="*/ 112 w 209"/>
                <a:gd name="T13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153">
                  <a:moveTo>
                    <a:pt x="112" y="23"/>
                  </a:moveTo>
                  <a:cubicBezTo>
                    <a:pt x="112" y="23"/>
                    <a:pt x="113" y="60"/>
                    <a:pt x="142" y="72"/>
                  </a:cubicBezTo>
                  <a:cubicBezTo>
                    <a:pt x="159" y="78"/>
                    <a:pt x="189" y="84"/>
                    <a:pt x="200" y="94"/>
                  </a:cubicBezTo>
                  <a:cubicBezTo>
                    <a:pt x="209" y="100"/>
                    <a:pt x="201" y="108"/>
                    <a:pt x="200" y="122"/>
                  </a:cubicBezTo>
                  <a:cubicBezTo>
                    <a:pt x="198" y="153"/>
                    <a:pt x="38" y="121"/>
                    <a:pt x="0" y="107"/>
                  </a:cubicBezTo>
                  <a:cubicBezTo>
                    <a:pt x="0" y="107"/>
                    <a:pt x="2" y="46"/>
                    <a:pt x="9" y="23"/>
                  </a:cubicBezTo>
                  <a:cubicBezTo>
                    <a:pt x="16" y="0"/>
                    <a:pt x="112" y="23"/>
                    <a:pt x="112" y="23"/>
                  </a:cubicBezTo>
                  <a:close/>
                </a:path>
              </a:pathLst>
            </a:custGeom>
            <a:solidFill>
              <a:srgbClr val="382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išlîḑê"/>
            <p:cNvSpPr/>
            <p:nvPr/>
          </p:nvSpPr>
          <p:spPr bwMode="auto">
            <a:xfrm>
              <a:off x="4477544" y="4206760"/>
              <a:ext cx="538163" cy="1639888"/>
            </a:xfrm>
            <a:custGeom>
              <a:avLst/>
              <a:gdLst>
                <a:gd name="T0" fmla="*/ 0 w 290"/>
                <a:gd name="T1" fmla="*/ 62 h 886"/>
                <a:gd name="T2" fmla="*/ 35 w 290"/>
                <a:gd name="T3" fmla="*/ 866 h 886"/>
                <a:gd name="T4" fmla="*/ 162 w 290"/>
                <a:gd name="T5" fmla="*/ 866 h 886"/>
                <a:gd name="T6" fmla="*/ 224 w 290"/>
                <a:gd name="T7" fmla="*/ 135 h 886"/>
                <a:gd name="T8" fmla="*/ 290 w 290"/>
                <a:gd name="T9" fmla="*/ 15 h 886"/>
                <a:gd name="T10" fmla="*/ 0 w 290"/>
                <a:gd name="T11" fmla="*/ 6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886">
                  <a:moveTo>
                    <a:pt x="0" y="62"/>
                  </a:moveTo>
                  <a:cubicBezTo>
                    <a:pt x="0" y="62"/>
                    <a:pt x="69" y="543"/>
                    <a:pt x="35" y="866"/>
                  </a:cubicBezTo>
                  <a:cubicBezTo>
                    <a:pt x="35" y="866"/>
                    <a:pt x="105" y="886"/>
                    <a:pt x="162" y="866"/>
                  </a:cubicBezTo>
                  <a:cubicBezTo>
                    <a:pt x="162" y="866"/>
                    <a:pt x="224" y="195"/>
                    <a:pt x="224" y="135"/>
                  </a:cubicBezTo>
                  <a:cubicBezTo>
                    <a:pt x="224" y="75"/>
                    <a:pt x="290" y="15"/>
                    <a:pt x="290" y="15"/>
                  </a:cubicBezTo>
                  <a:cubicBezTo>
                    <a:pt x="290" y="15"/>
                    <a:pt x="29" y="0"/>
                    <a:pt x="0" y="62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Sļïḋè"/>
            <p:cNvSpPr/>
            <p:nvPr/>
          </p:nvSpPr>
          <p:spPr bwMode="auto">
            <a:xfrm>
              <a:off x="4731544" y="4182947"/>
              <a:ext cx="354013" cy="1643063"/>
            </a:xfrm>
            <a:custGeom>
              <a:avLst/>
              <a:gdLst>
                <a:gd name="T0" fmla="*/ 173 w 191"/>
                <a:gd name="T1" fmla="*/ 28 h 888"/>
                <a:gd name="T2" fmla="*/ 98 w 191"/>
                <a:gd name="T3" fmla="*/ 873 h 888"/>
                <a:gd name="T4" fmla="*/ 0 w 191"/>
                <a:gd name="T5" fmla="*/ 863 h 888"/>
                <a:gd name="T6" fmla="*/ 20 w 191"/>
                <a:gd name="T7" fmla="*/ 356 h 888"/>
                <a:gd name="T8" fmla="*/ 52 w 191"/>
                <a:gd name="T9" fmla="*/ 45 h 888"/>
                <a:gd name="T10" fmla="*/ 173 w 191"/>
                <a:gd name="T11" fmla="*/ 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888">
                  <a:moveTo>
                    <a:pt x="173" y="28"/>
                  </a:moveTo>
                  <a:cubicBezTo>
                    <a:pt x="173" y="28"/>
                    <a:pt x="191" y="485"/>
                    <a:pt x="98" y="873"/>
                  </a:cubicBezTo>
                  <a:cubicBezTo>
                    <a:pt x="98" y="873"/>
                    <a:pt x="44" y="888"/>
                    <a:pt x="0" y="863"/>
                  </a:cubicBezTo>
                  <a:cubicBezTo>
                    <a:pt x="0" y="863"/>
                    <a:pt x="20" y="436"/>
                    <a:pt x="20" y="356"/>
                  </a:cubicBezTo>
                  <a:cubicBezTo>
                    <a:pt x="20" y="276"/>
                    <a:pt x="45" y="64"/>
                    <a:pt x="52" y="45"/>
                  </a:cubicBezTo>
                  <a:cubicBezTo>
                    <a:pt x="60" y="26"/>
                    <a:pt x="127" y="0"/>
                    <a:pt x="173" y="28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ïṧľiḑè"/>
            <p:cNvSpPr/>
            <p:nvPr/>
          </p:nvSpPr>
          <p:spPr bwMode="auto">
            <a:xfrm>
              <a:off x="4801394" y="4332172"/>
              <a:ext cx="131763" cy="1323975"/>
            </a:xfrm>
            <a:custGeom>
              <a:avLst/>
              <a:gdLst>
                <a:gd name="T0" fmla="*/ 71 w 71"/>
                <a:gd name="T1" fmla="*/ 0 h 715"/>
                <a:gd name="T2" fmla="*/ 47 w 71"/>
                <a:gd name="T3" fmla="*/ 99 h 715"/>
                <a:gd name="T4" fmla="*/ 0 w 71"/>
                <a:gd name="T5" fmla="*/ 715 h 715"/>
                <a:gd name="T6" fmla="*/ 36 w 71"/>
                <a:gd name="T7" fmla="*/ 103 h 715"/>
                <a:gd name="T8" fmla="*/ 71 w 71"/>
                <a:gd name="T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5">
                  <a:moveTo>
                    <a:pt x="71" y="0"/>
                  </a:moveTo>
                  <a:cubicBezTo>
                    <a:pt x="71" y="0"/>
                    <a:pt x="50" y="30"/>
                    <a:pt x="47" y="99"/>
                  </a:cubicBezTo>
                  <a:cubicBezTo>
                    <a:pt x="43" y="169"/>
                    <a:pt x="16" y="606"/>
                    <a:pt x="0" y="715"/>
                  </a:cubicBezTo>
                  <a:cubicBezTo>
                    <a:pt x="0" y="715"/>
                    <a:pt x="38" y="156"/>
                    <a:pt x="36" y="103"/>
                  </a:cubicBezTo>
                  <a:cubicBezTo>
                    <a:pt x="34" y="51"/>
                    <a:pt x="63" y="13"/>
                    <a:pt x="71" y="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îṣlîḍé"/>
            <p:cNvSpPr/>
            <p:nvPr/>
          </p:nvSpPr>
          <p:spPr bwMode="auto">
            <a:xfrm>
              <a:off x="4061619" y="3227272"/>
              <a:ext cx="1060450" cy="1173163"/>
            </a:xfrm>
            <a:custGeom>
              <a:avLst/>
              <a:gdLst>
                <a:gd name="T0" fmla="*/ 127 w 573"/>
                <a:gd name="T1" fmla="*/ 11 h 634"/>
                <a:gd name="T2" fmla="*/ 19 w 573"/>
                <a:gd name="T3" fmla="*/ 35 h 634"/>
                <a:gd name="T4" fmla="*/ 85 w 573"/>
                <a:gd name="T5" fmla="*/ 178 h 634"/>
                <a:gd name="T6" fmla="*/ 201 w 573"/>
                <a:gd name="T7" fmla="*/ 634 h 634"/>
                <a:gd name="T8" fmla="*/ 458 w 573"/>
                <a:gd name="T9" fmla="*/ 578 h 634"/>
                <a:gd name="T10" fmla="*/ 458 w 573"/>
                <a:gd name="T11" fmla="*/ 539 h 634"/>
                <a:gd name="T12" fmla="*/ 475 w 573"/>
                <a:gd name="T13" fmla="*/ 573 h 634"/>
                <a:gd name="T14" fmla="*/ 573 w 573"/>
                <a:gd name="T15" fmla="*/ 573 h 634"/>
                <a:gd name="T16" fmla="*/ 310 w 573"/>
                <a:gd name="T17" fmla="*/ 0 h 634"/>
                <a:gd name="T18" fmla="*/ 127 w 573"/>
                <a:gd name="T19" fmla="*/ 1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3" h="634">
                  <a:moveTo>
                    <a:pt x="127" y="11"/>
                  </a:moveTo>
                  <a:cubicBezTo>
                    <a:pt x="127" y="11"/>
                    <a:pt x="38" y="30"/>
                    <a:pt x="19" y="35"/>
                  </a:cubicBezTo>
                  <a:cubicBezTo>
                    <a:pt x="0" y="41"/>
                    <a:pt x="56" y="114"/>
                    <a:pt x="85" y="178"/>
                  </a:cubicBezTo>
                  <a:cubicBezTo>
                    <a:pt x="113" y="242"/>
                    <a:pt x="193" y="537"/>
                    <a:pt x="201" y="634"/>
                  </a:cubicBezTo>
                  <a:cubicBezTo>
                    <a:pt x="201" y="634"/>
                    <a:pt x="421" y="578"/>
                    <a:pt x="458" y="578"/>
                  </a:cubicBezTo>
                  <a:cubicBezTo>
                    <a:pt x="458" y="539"/>
                    <a:pt x="458" y="539"/>
                    <a:pt x="458" y="539"/>
                  </a:cubicBezTo>
                  <a:cubicBezTo>
                    <a:pt x="458" y="539"/>
                    <a:pt x="469" y="557"/>
                    <a:pt x="475" y="573"/>
                  </a:cubicBezTo>
                  <a:cubicBezTo>
                    <a:pt x="475" y="573"/>
                    <a:pt x="550" y="571"/>
                    <a:pt x="573" y="573"/>
                  </a:cubicBezTo>
                  <a:cubicBezTo>
                    <a:pt x="573" y="573"/>
                    <a:pt x="382" y="116"/>
                    <a:pt x="310" y="0"/>
                  </a:cubicBezTo>
                  <a:cubicBezTo>
                    <a:pt x="310" y="0"/>
                    <a:pt x="174" y="0"/>
                    <a:pt x="127" y="11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íṡlíḓê"/>
            <p:cNvSpPr/>
            <p:nvPr/>
          </p:nvSpPr>
          <p:spPr bwMode="auto">
            <a:xfrm>
              <a:off x="4336257" y="3060585"/>
              <a:ext cx="203200" cy="411163"/>
            </a:xfrm>
            <a:custGeom>
              <a:avLst/>
              <a:gdLst>
                <a:gd name="T0" fmla="*/ 55 w 110"/>
                <a:gd name="T1" fmla="*/ 28 h 222"/>
                <a:gd name="T2" fmla="*/ 100 w 110"/>
                <a:gd name="T3" fmla="*/ 99 h 222"/>
                <a:gd name="T4" fmla="*/ 32 w 110"/>
                <a:gd name="T5" fmla="*/ 114 h 222"/>
                <a:gd name="T6" fmla="*/ 6 w 110"/>
                <a:gd name="T7" fmla="*/ 28 h 222"/>
                <a:gd name="T8" fmla="*/ 55 w 110"/>
                <a:gd name="T9" fmla="*/ 2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22">
                  <a:moveTo>
                    <a:pt x="55" y="28"/>
                  </a:moveTo>
                  <a:cubicBezTo>
                    <a:pt x="55" y="28"/>
                    <a:pt x="88" y="90"/>
                    <a:pt x="100" y="99"/>
                  </a:cubicBezTo>
                  <a:cubicBezTo>
                    <a:pt x="110" y="222"/>
                    <a:pt x="32" y="114"/>
                    <a:pt x="32" y="114"/>
                  </a:cubicBezTo>
                  <a:cubicBezTo>
                    <a:pt x="32" y="114"/>
                    <a:pt x="12" y="56"/>
                    <a:pt x="6" y="28"/>
                  </a:cubicBezTo>
                  <a:cubicBezTo>
                    <a:pt x="0" y="0"/>
                    <a:pt x="55" y="28"/>
                    <a:pt x="55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ïṣļïḓé"/>
            <p:cNvSpPr/>
            <p:nvPr/>
          </p:nvSpPr>
          <p:spPr bwMode="auto">
            <a:xfrm>
              <a:off x="4296569" y="3227272"/>
              <a:ext cx="425450" cy="531813"/>
            </a:xfrm>
            <a:custGeom>
              <a:avLst/>
              <a:gdLst>
                <a:gd name="T0" fmla="*/ 74 w 230"/>
                <a:gd name="T1" fmla="*/ 0 h 287"/>
                <a:gd name="T2" fmla="*/ 112 w 230"/>
                <a:gd name="T3" fmla="*/ 62 h 287"/>
                <a:gd name="T4" fmla="*/ 96 w 230"/>
                <a:gd name="T5" fmla="*/ 0 h 287"/>
                <a:gd name="T6" fmla="*/ 144 w 230"/>
                <a:gd name="T7" fmla="*/ 0 h 287"/>
                <a:gd name="T8" fmla="*/ 230 w 230"/>
                <a:gd name="T9" fmla="*/ 287 h 287"/>
                <a:gd name="T10" fmla="*/ 0 w 230"/>
                <a:gd name="T11" fmla="*/ 38 h 287"/>
                <a:gd name="T12" fmla="*/ 74 w 230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87">
                  <a:moveTo>
                    <a:pt x="74" y="0"/>
                  </a:moveTo>
                  <a:cubicBezTo>
                    <a:pt x="112" y="62"/>
                    <a:pt x="112" y="62"/>
                    <a:pt x="112" y="6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221" y="197"/>
                    <a:pt x="230" y="287"/>
                  </a:cubicBezTo>
                  <a:cubicBezTo>
                    <a:pt x="230" y="287"/>
                    <a:pt x="46" y="72"/>
                    <a:pt x="0" y="38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iṧḷïḓè"/>
            <p:cNvSpPr/>
            <p:nvPr/>
          </p:nvSpPr>
          <p:spPr bwMode="auto">
            <a:xfrm>
              <a:off x="4282282" y="3203460"/>
              <a:ext cx="150813" cy="138113"/>
            </a:xfrm>
            <a:custGeom>
              <a:avLst/>
              <a:gdLst>
                <a:gd name="T0" fmla="*/ 0 w 82"/>
                <a:gd name="T1" fmla="*/ 0 h 75"/>
                <a:gd name="T2" fmla="*/ 82 w 82"/>
                <a:gd name="T3" fmla="*/ 13 h 75"/>
                <a:gd name="T4" fmla="*/ 82 w 82"/>
                <a:gd name="T5" fmla="*/ 75 h 75"/>
                <a:gd name="T6" fmla="*/ 0 w 82"/>
                <a:gd name="T7" fmla="*/ 47 h 75"/>
                <a:gd name="T8" fmla="*/ 0 w 8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5">
                  <a:moveTo>
                    <a:pt x="0" y="0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2" y="75"/>
                    <a:pt x="4" y="52"/>
                    <a:pt x="0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iSḷidé"/>
            <p:cNvSpPr/>
            <p:nvPr/>
          </p:nvSpPr>
          <p:spPr bwMode="auto">
            <a:xfrm>
              <a:off x="4456907" y="3317760"/>
              <a:ext cx="122238" cy="92075"/>
            </a:xfrm>
            <a:custGeom>
              <a:avLst/>
              <a:gdLst>
                <a:gd name="T0" fmla="*/ 0 w 66"/>
                <a:gd name="T1" fmla="*/ 22 h 50"/>
                <a:gd name="T2" fmla="*/ 54 w 66"/>
                <a:gd name="T3" fmla="*/ 5 h 50"/>
                <a:gd name="T4" fmla="*/ 66 w 66"/>
                <a:gd name="T5" fmla="*/ 37 h 50"/>
                <a:gd name="T6" fmla="*/ 39 w 66"/>
                <a:gd name="T7" fmla="*/ 50 h 50"/>
                <a:gd name="T8" fmla="*/ 0 w 66"/>
                <a:gd name="T9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0" y="22"/>
                  </a:moveTo>
                  <a:cubicBezTo>
                    <a:pt x="0" y="22"/>
                    <a:pt x="29" y="0"/>
                    <a:pt x="54" y="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39" y="50"/>
                    <a:pt x="39" y="50"/>
                    <a:pt x="39" y="5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îṩliḓè"/>
            <p:cNvSpPr/>
            <p:nvPr/>
          </p:nvSpPr>
          <p:spPr bwMode="auto">
            <a:xfrm>
              <a:off x="4529932" y="3386022"/>
              <a:ext cx="209550" cy="392113"/>
            </a:xfrm>
            <a:custGeom>
              <a:avLst/>
              <a:gdLst>
                <a:gd name="T0" fmla="*/ 11 w 113"/>
                <a:gd name="T1" fmla="*/ 95 h 212"/>
                <a:gd name="T2" fmla="*/ 0 w 113"/>
                <a:gd name="T3" fmla="*/ 13 h 212"/>
                <a:gd name="T4" fmla="*/ 27 w 113"/>
                <a:gd name="T5" fmla="*/ 0 h 212"/>
                <a:gd name="T6" fmla="*/ 94 w 113"/>
                <a:gd name="T7" fmla="*/ 109 h 212"/>
                <a:gd name="T8" fmla="*/ 113 w 113"/>
                <a:gd name="T9" fmla="*/ 212 h 212"/>
                <a:gd name="T10" fmla="*/ 11 w 113"/>
                <a:gd name="T11" fmla="*/ 9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12">
                  <a:moveTo>
                    <a:pt x="11" y="9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79" y="86"/>
                    <a:pt x="94" y="109"/>
                  </a:cubicBezTo>
                  <a:cubicBezTo>
                    <a:pt x="113" y="212"/>
                    <a:pt x="113" y="212"/>
                    <a:pt x="113" y="212"/>
                  </a:cubicBezTo>
                  <a:lnTo>
                    <a:pt x="11" y="95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ïṩľîḍe"/>
            <p:cNvSpPr/>
            <p:nvPr/>
          </p:nvSpPr>
          <p:spPr bwMode="auto">
            <a:xfrm>
              <a:off x="4218782" y="3227272"/>
              <a:ext cx="520700" cy="550863"/>
            </a:xfrm>
            <a:custGeom>
              <a:avLst/>
              <a:gdLst>
                <a:gd name="T0" fmla="*/ 34 w 281"/>
                <a:gd name="T1" fmla="*/ 0 h 298"/>
                <a:gd name="T2" fmla="*/ 0 w 281"/>
                <a:gd name="T3" fmla="*/ 99 h 298"/>
                <a:gd name="T4" fmla="*/ 102 w 281"/>
                <a:gd name="T5" fmla="*/ 122 h 298"/>
                <a:gd name="T6" fmla="*/ 84 w 281"/>
                <a:gd name="T7" fmla="*/ 221 h 298"/>
                <a:gd name="T8" fmla="*/ 281 w 281"/>
                <a:gd name="T9" fmla="*/ 298 h 298"/>
                <a:gd name="T10" fmla="*/ 42 w 281"/>
                <a:gd name="T11" fmla="*/ 35 h 298"/>
                <a:gd name="T12" fmla="*/ 34 w 281"/>
                <a:gd name="T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298">
                  <a:moveTo>
                    <a:pt x="34" y="0"/>
                  </a:moveTo>
                  <a:cubicBezTo>
                    <a:pt x="34" y="0"/>
                    <a:pt x="11" y="60"/>
                    <a:pt x="0" y="99"/>
                  </a:cubicBezTo>
                  <a:cubicBezTo>
                    <a:pt x="0" y="99"/>
                    <a:pt x="47" y="116"/>
                    <a:pt x="102" y="122"/>
                  </a:cubicBezTo>
                  <a:cubicBezTo>
                    <a:pt x="102" y="122"/>
                    <a:pt x="81" y="214"/>
                    <a:pt x="84" y="221"/>
                  </a:cubicBezTo>
                  <a:cubicBezTo>
                    <a:pt x="84" y="221"/>
                    <a:pt x="221" y="265"/>
                    <a:pt x="281" y="298"/>
                  </a:cubicBezTo>
                  <a:cubicBezTo>
                    <a:pt x="241" y="251"/>
                    <a:pt x="82" y="73"/>
                    <a:pt x="42" y="35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67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îSľïďé"/>
            <p:cNvSpPr/>
            <p:nvPr/>
          </p:nvSpPr>
          <p:spPr bwMode="auto">
            <a:xfrm>
              <a:off x="4550569" y="3197110"/>
              <a:ext cx="239713" cy="581025"/>
            </a:xfrm>
            <a:custGeom>
              <a:avLst/>
              <a:gdLst>
                <a:gd name="T0" fmla="*/ 0 w 130"/>
                <a:gd name="T1" fmla="*/ 0 h 314"/>
                <a:gd name="T2" fmla="*/ 73 w 130"/>
                <a:gd name="T3" fmla="*/ 53 h 314"/>
                <a:gd name="T4" fmla="*/ 55 w 130"/>
                <a:gd name="T5" fmla="*/ 102 h 314"/>
                <a:gd name="T6" fmla="*/ 130 w 130"/>
                <a:gd name="T7" fmla="*/ 159 h 314"/>
                <a:gd name="T8" fmla="*/ 102 w 130"/>
                <a:gd name="T9" fmla="*/ 314 h 314"/>
                <a:gd name="T10" fmla="*/ 0 w 130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314">
                  <a:moveTo>
                    <a:pt x="0" y="0"/>
                  </a:moveTo>
                  <a:cubicBezTo>
                    <a:pt x="0" y="0"/>
                    <a:pt x="39" y="36"/>
                    <a:pt x="73" y="53"/>
                  </a:cubicBezTo>
                  <a:cubicBezTo>
                    <a:pt x="73" y="53"/>
                    <a:pt x="66" y="84"/>
                    <a:pt x="55" y="102"/>
                  </a:cubicBezTo>
                  <a:cubicBezTo>
                    <a:pt x="55" y="102"/>
                    <a:pt x="108" y="138"/>
                    <a:pt x="130" y="159"/>
                  </a:cubicBezTo>
                  <a:cubicBezTo>
                    <a:pt x="130" y="159"/>
                    <a:pt x="102" y="239"/>
                    <a:pt x="102" y="314"/>
                  </a:cubicBezTo>
                  <a:cubicBezTo>
                    <a:pt x="102" y="314"/>
                    <a:pt x="20" y="30"/>
                    <a:pt x="0" y="0"/>
                  </a:cubicBezTo>
                  <a:close/>
                </a:path>
              </a:pathLst>
            </a:custGeom>
            <a:solidFill>
              <a:srgbClr val="67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ïš1ïďê"/>
            <p:cNvSpPr/>
            <p:nvPr/>
          </p:nvSpPr>
          <p:spPr bwMode="auto">
            <a:xfrm>
              <a:off x="4745832" y="3800360"/>
              <a:ext cx="160338" cy="396875"/>
            </a:xfrm>
            <a:custGeom>
              <a:avLst/>
              <a:gdLst>
                <a:gd name="T0" fmla="*/ 0 w 86"/>
                <a:gd name="T1" fmla="*/ 0 h 214"/>
                <a:gd name="T2" fmla="*/ 86 w 86"/>
                <a:gd name="T3" fmla="*/ 214 h 214"/>
                <a:gd name="T4" fmla="*/ 0 w 86"/>
                <a:gd name="T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214">
                  <a:moveTo>
                    <a:pt x="0" y="0"/>
                  </a:moveTo>
                  <a:cubicBezTo>
                    <a:pt x="0" y="0"/>
                    <a:pt x="75" y="154"/>
                    <a:pt x="86" y="214"/>
                  </a:cubicBezTo>
                  <a:cubicBezTo>
                    <a:pt x="86" y="214"/>
                    <a:pt x="9" y="35"/>
                    <a:pt x="0" y="0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îŝḻîḑè"/>
            <p:cNvSpPr/>
            <p:nvPr/>
          </p:nvSpPr>
          <p:spPr bwMode="auto">
            <a:xfrm>
              <a:off x="4774407" y="4081347"/>
              <a:ext cx="55563" cy="58738"/>
            </a:xfrm>
            <a:custGeom>
              <a:avLst/>
              <a:gdLst>
                <a:gd name="T0" fmla="*/ 27 w 30"/>
                <a:gd name="T1" fmla="*/ 11 h 32"/>
                <a:gd name="T2" fmla="*/ 21 w 30"/>
                <a:gd name="T3" fmla="*/ 30 h 32"/>
                <a:gd name="T4" fmla="*/ 3 w 30"/>
                <a:gd name="T5" fmla="*/ 21 h 32"/>
                <a:gd name="T6" fmla="*/ 9 w 30"/>
                <a:gd name="T7" fmla="*/ 2 h 32"/>
                <a:gd name="T8" fmla="*/ 27 w 30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2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2"/>
                    <a:pt x="6" y="29"/>
                    <a:pt x="3" y="21"/>
                  </a:cubicBezTo>
                  <a:cubicBezTo>
                    <a:pt x="0" y="14"/>
                    <a:pt x="3" y="5"/>
                    <a:pt x="9" y="2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ï$lîďè"/>
            <p:cNvSpPr/>
            <p:nvPr/>
          </p:nvSpPr>
          <p:spPr bwMode="auto">
            <a:xfrm>
              <a:off x="4710907" y="3892435"/>
              <a:ext cx="55563" cy="60325"/>
            </a:xfrm>
            <a:custGeom>
              <a:avLst/>
              <a:gdLst>
                <a:gd name="T0" fmla="*/ 27 w 30"/>
                <a:gd name="T1" fmla="*/ 11 h 33"/>
                <a:gd name="T2" fmla="*/ 21 w 30"/>
                <a:gd name="T3" fmla="*/ 30 h 33"/>
                <a:gd name="T4" fmla="*/ 3 w 30"/>
                <a:gd name="T5" fmla="*/ 21 h 33"/>
                <a:gd name="T6" fmla="*/ 10 w 30"/>
                <a:gd name="T7" fmla="*/ 3 h 33"/>
                <a:gd name="T8" fmla="*/ 27 w 30"/>
                <a:gd name="T9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3"/>
                    <a:pt x="6" y="29"/>
                    <a:pt x="3" y="21"/>
                  </a:cubicBezTo>
                  <a:cubicBezTo>
                    <a:pt x="0" y="14"/>
                    <a:pt x="3" y="6"/>
                    <a:pt x="10" y="3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îṧḷidè"/>
            <p:cNvSpPr/>
            <p:nvPr/>
          </p:nvSpPr>
          <p:spPr bwMode="auto">
            <a:xfrm>
              <a:off x="4474369" y="3170122"/>
              <a:ext cx="96838" cy="144463"/>
            </a:xfrm>
            <a:custGeom>
              <a:avLst/>
              <a:gdLst>
                <a:gd name="T0" fmla="*/ 0 w 52"/>
                <a:gd name="T1" fmla="*/ 31 h 78"/>
                <a:gd name="T2" fmla="*/ 45 w 52"/>
                <a:gd name="T3" fmla="*/ 78 h 78"/>
                <a:gd name="T4" fmla="*/ 48 w 52"/>
                <a:gd name="T5" fmla="*/ 18 h 78"/>
                <a:gd name="T6" fmla="*/ 25 w 52"/>
                <a:gd name="T7" fmla="*/ 0 h 78"/>
                <a:gd name="T8" fmla="*/ 0 w 52"/>
                <a:gd name="T9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8">
                  <a:moveTo>
                    <a:pt x="0" y="31"/>
                  </a:moveTo>
                  <a:cubicBezTo>
                    <a:pt x="45" y="78"/>
                    <a:pt x="45" y="78"/>
                    <a:pt x="45" y="78"/>
                  </a:cubicBezTo>
                  <a:cubicBezTo>
                    <a:pt x="45" y="78"/>
                    <a:pt x="52" y="31"/>
                    <a:pt x="48" y="18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iṣľîḋé"/>
            <p:cNvSpPr/>
            <p:nvPr/>
          </p:nvSpPr>
          <p:spPr bwMode="auto">
            <a:xfrm>
              <a:off x="4550569" y="4211522"/>
              <a:ext cx="557213" cy="161925"/>
            </a:xfrm>
            <a:custGeom>
              <a:avLst/>
              <a:gdLst>
                <a:gd name="T0" fmla="*/ 0 w 301"/>
                <a:gd name="T1" fmla="*/ 87 h 87"/>
                <a:gd name="T2" fmla="*/ 188 w 301"/>
                <a:gd name="T3" fmla="*/ 43 h 87"/>
                <a:gd name="T4" fmla="*/ 194 w 301"/>
                <a:gd name="T5" fmla="*/ 0 h 87"/>
                <a:gd name="T6" fmla="*/ 211 w 301"/>
                <a:gd name="T7" fmla="*/ 41 h 87"/>
                <a:gd name="T8" fmla="*/ 301 w 301"/>
                <a:gd name="T9" fmla="*/ 40 h 87"/>
                <a:gd name="T10" fmla="*/ 207 w 301"/>
                <a:gd name="T11" fmla="*/ 49 h 87"/>
                <a:gd name="T12" fmla="*/ 200 w 301"/>
                <a:gd name="T13" fmla="*/ 32 h 87"/>
                <a:gd name="T14" fmla="*/ 197 w 301"/>
                <a:gd name="T15" fmla="*/ 52 h 87"/>
                <a:gd name="T16" fmla="*/ 0 w 301"/>
                <a:gd name="T1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87">
                  <a:moveTo>
                    <a:pt x="0" y="87"/>
                  </a:moveTo>
                  <a:cubicBezTo>
                    <a:pt x="0" y="87"/>
                    <a:pt x="85" y="58"/>
                    <a:pt x="188" y="43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206" y="28"/>
                    <a:pt x="211" y="41"/>
                  </a:cubicBezTo>
                  <a:cubicBezTo>
                    <a:pt x="211" y="41"/>
                    <a:pt x="283" y="38"/>
                    <a:pt x="301" y="40"/>
                  </a:cubicBezTo>
                  <a:cubicBezTo>
                    <a:pt x="301" y="40"/>
                    <a:pt x="217" y="47"/>
                    <a:pt x="207" y="49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32"/>
                    <a:pt x="198" y="46"/>
                    <a:pt x="197" y="52"/>
                  </a:cubicBezTo>
                  <a:cubicBezTo>
                    <a:pt x="194" y="55"/>
                    <a:pt x="45" y="67"/>
                    <a:pt x="0" y="87"/>
                  </a:cubicBezTo>
                  <a:close/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i$1iḋe"/>
            <p:cNvSpPr/>
            <p:nvPr/>
          </p:nvSpPr>
          <p:spPr bwMode="auto">
            <a:xfrm>
              <a:off x="3686969" y="3260610"/>
              <a:ext cx="644525" cy="969963"/>
            </a:xfrm>
            <a:custGeom>
              <a:avLst/>
              <a:gdLst>
                <a:gd name="T0" fmla="*/ 221 w 348"/>
                <a:gd name="T1" fmla="*/ 17 h 524"/>
                <a:gd name="T2" fmla="*/ 20 w 348"/>
                <a:gd name="T3" fmla="*/ 356 h 524"/>
                <a:gd name="T4" fmla="*/ 289 w 348"/>
                <a:gd name="T5" fmla="*/ 456 h 524"/>
                <a:gd name="T6" fmla="*/ 306 w 348"/>
                <a:gd name="T7" fmla="*/ 356 h 524"/>
                <a:gd name="T8" fmla="*/ 116 w 348"/>
                <a:gd name="T9" fmla="*/ 380 h 524"/>
                <a:gd name="T10" fmla="*/ 257 w 348"/>
                <a:gd name="T11" fmla="*/ 104 h 524"/>
                <a:gd name="T12" fmla="*/ 221 w 348"/>
                <a:gd name="T13" fmla="*/ 1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524">
                  <a:moveTo>
                    <a:pt x="221" y="17"/>
                  </a:moveTo>
                  <a:cubicBezTo>
                    <a:pt x="221" y="17"/>
                    <a:pt x="39" y="246"/>
                    <a:pt x="20" y="356"/>
                  </a:cubicBezTo>
                  <a:cubicBezTo>
                    <a:pt x="0" y="466"/>
                    <a:pt x="68" y="524"/>
                    <a:pt x="289" y="456"/>
                  </a:cubicBezTo>
                  <a:cubicBezTo>
                    <a:pt x="289" y="456"/>
                    <a:pt x="348" y="383"/>
                    <a:pt x="306" y="356"/>
                  </a:cubicBezTo>
                  <a:cubicBezTo>
                    <a:pt x="306" y="356"/>
                    <a:pt x="153" y="448"/>
                    <a:pt x="116" y="380"/>
                  </a:cubicBezTo>
                  <a:cubicBezTo>
                    <a:pt x="78" y="313"/>
                    <a:pt x="186" y="215"/>
                    <a:pt x="257" y="104"/>
                  </a:cubicBezTo>
                  <a:cubicBezTo>
                    <a:pt x="257" y="104"/>
                    <a:pt x="296" y="0"/>
                    <a:pt x="221" y="17"/>
                  </a:cubicBezTo>
                  <a:close/>
                </a:path>
              </a:pathLst>
            </a:custGeom>
            <a:solidFill>
              <a:srgbClr val="464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îŝļíḍe"/>
            <p:cNvSpPr/>
            <p:nvPr/>
          </p:nvSpPr>
          <p:spPr bwMode="auto">
            <a:xfrm>
              <a:off x="4063207" y="3732097"/>
              <a:ext cx="452438" cy="382588"/>
            </a:xfrm>
            <a:custGeom>
              <a:avLst/>
              <a:gdLst>
                <a:gd name="T0" fmla="*/ 134 w 244"/>
                <a:gd name="T1" fmla="*/ 188 h 206"/>
                <a:gd name="T2" fmla="*/ 36 w 244"/>
                <a:gd name="T3" fmla="*/ 162 h 206"/>
                <a:gd name="T4" fmla="*/ 26 w 244"/>
                <a:gd name="T5" fmla="*/ 46 h 206"/>
                <a:gd name="T6" fmla="*/ 48 w 244"/>
                <a:gd name="T7" fmla="*/ 80 h 206"/>
                <a:gd name="T8" fmla="*/ 65 w 244"/>
                <a:gd name="T9" fmla="*/ 109 h 206"/>
                <a:gd name="T10" fmla="*/ 73 w 244"/>
                <a:gd name="T11" fmla="*/ 21 h 206"/>
                <a:gd name="T12" fmla="*/ 107 w 244"/>
                <a:gd name="T13" fmla="*/ 30 h 206"/>
                <a:gd name="T14" fmla="*/ 113 w 244"/>
                <a:gd name="T15" fmla="*/ 103 h 206"/>
                <a:gd name="T16" fmla="*/ 138 w 244"/>
                <a:gd name="T17" fmla="*/ 34 h 206"/>
                <a:gd name="T18" fmla="*/ 164 w 244"/>
                <a:gd name="T19" fmla="*/ 52 h 206"/>
                <a:gd name="T20" fmla="*/ 149 w 244"/>
                <a:gd name="T21" fmla="*/ 103 h 206"/>
                <a:gd name="T22" fmla="*/ 172 w 244"/>
                <a:gd name="T23" fmla="*/ 129 h 206"/>
                <a:gd name="T24" fmla="*/ 228 w 244"/>
                <a:gd name="T25" fmla="*/ 111 h 206"/>
                <a:gd name="T26" fmla="*/ 244 w 244"/>
                <a:gd name="T27" fmla="*/ 139 h 206"/>
                <a:gd name="T28" fmla="*/ 187 w 244"/>
                <a:gd name="T29" fmla="*/ 166 h 206"/>
                <a:gd name="T30" fmla="*/ 134 w 244"/>
                <a:gd name="T31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206">
                  <a:moveTo>
                    <a:pt x="134" y="188"/>
                  </a:moveTo>
                  <a:cubicBezTo>
                    <a:pt x="109" y="197"/>
                    <a:pt x="71" y="206"/>
                    <a:pt x="36" y="162"/>
                  </a:cubicBezTo>
                  <a:cubicBezTo>
                    <a:pt x="0" y="119"/>
                    <a:pt x="0" y="60"/>
                    <a:pt x="26" y="46"/>
                  </a:cubicBezTo>
                  <a:cubicBezTo>
                    <a:pt x="43" y="37"/>
                    <a:pt x="47" y="51"/>
                    <a:pt x="48" y="80"/>
                  </a:cubicBezTo>
                  <a:cubicBezTo>
                    <a:pt x="48" y="108"/>
                    <a:pt x="65" y="109"/>
                    <a:pt x="65" y="109"/>
                  </a:cubicBezTo>
                  <a:cubicBezTo>
                    <a:pt x="65" y="109"/>
                    <a:pt x="53" y="45"/>
                    <a:pt x="73" y="21"/>
                  </a:cubicBezTo>
                  <a:cubicBezTo>
                    <a:pt x="90" y="0"/>
                    <a:pt x="117" y="11"/>
                    <a:pt x="107" y="30"/>
                  </a:cubicBezTo>
                  <a:cubicBezTo>
                    <a:pt x="98" y="48"/>
                    <a:pt x="110" y="93"/>
                    <a:pt x="113" y="103"/>
                  </a:cubicBezTo>
                  <a:cubicBezTo>
                    <a:pt x="113" y="103"/>
                    <a:pt x="115" y="43"/>
                    <a:pt x="138" y="34"/>
                  </a:cubicBezTo>
                  <a:cubicBezTo>
                    <a:pt x="158" y="26"/>
                    <a:pt x="165" y="41"/>
                    <a:pt x="164" y="52"/>
                  </a:cubicBezTo>
                  <a:cubicBezTo>
                    <a:pt x="162" y="62"/>
                    <a:pt x="153" y="67"/>
                    <a:pt x="149" y="103"/>
                  </a:cubicBezTo>
                  <a:cubicBezTo>
                    <a:pt x="146" y="140"/>
                    <a:pt x="169" y="134"/>
                    <a:pt x="172" y="129"/>
                  </a:cubicBezTo>
                  <a:cubicBezTo>
                    <a:pt x="176" y="124"/>
                    <a:pt x="215" y="103"/>
                    <a:pt x="228" y="111"/>
                  </a:cubicBezTo>
                  <a:cubicBezTo>
                    <a:pt x="240" y="118"/>
                    <a:pt x="244" y="139"/>
                    <a:pt x="244" y="139"/>
                  </a:cubicBezTo>
                  <a:cubicBezTo>
                    <a:pt x="244" y="139"/>
                    <a:pt x="206" y="156"/>
                    <a:pt x="187" y="166"/>
                  </a:cubicBezTo>
                  <a:cubicBezTo>
                    <a:pt x="167" y="176"/>
                    <a:pt x="151" y="181"/>
                    <a:pt x="134" y="18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íSḻiḓe"/>
            <p:cNvSpPr/>
            <p:nvPr/>
          </p:nvSpPr>
          <p:spPr bwMode="auto">
            <a:xfrm>
              <a:off x="4217194" y="3944822"/>
              <a:ext cx="85725" cy="111125"/>
            </a:xfrm>
            <a:custGeom>
              <a:avLst/>
              <a:gdLst>
                <a:gd name="T0" fmla="*/ 0 w 46"/>
                <a:gd name="T1" fmla="*/ 24 h 60"/>
                <a:gd name="T2" fmla="*/ 45 w 46"/>
                <a:gd name="T3" fmla="*/ 60 h 60"/>
                <a:gd name="T4" fmla="*/ 0 w 46"/>
                <a:gd name="T5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60">
                  <a:moveTo>
                    <a:pt x="0" y="24"/>
                  </a:moveTo>
                  <a:cubicBezTo>
                    <a:pt x="0" y="24"/>
                    <a:pt x="40" y="12"/>
                    <a:pt x="45" y="60"/>
                  </a:cubicBezTo>
                  <a:cubicBezTo>
                    <a:pt x="45" y="60"/>
                    <a:pt x="46" y="0"/>
                    <a:pt x="0" y="24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499430" y="2021708"/>
            <a:ext cx="2381517" cy="971342"/>
            <a:chOff x="3389687" y="2343753"/>
            <a:chExt cx="3012520" cy="971342"/>
          </a:xfrm>
        </p:grpSpPr>
        <p:sp>
          <p:nvSpPr>
            <p:cNvPr id="91" name="文本框 90"/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499430" y="4589054"/>
            <a:ext cx="2381517" cy="971342"/>
            <a:chOff x="3389687" y="2343753"/>
            <a:chExt cx="3012520" cy="971342"/>
          </a:xfrm>
        </p:grpSpPr>
        <p:sp>
          <p:nvSpPr>
            <p:cNvPr id="94" name="文本框 93"/>
            <p:cNvSpPr txBox="1"/>
            <p:nvPr/>
          </p:nvSpPr>
          <p:spPr>
            <a:xfrm>
              <a:off x="3389687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350179" y="2021708"/>
            <a:ext cx="2381517" cy="971342"/>
            <a:chOff x="3389687" y="2343753"/>
            <a:chExt cx="3012520" cy="971342"/>
          </a:xfrm>
        </p:grpSpPr>
        <p:sp>
          <p:nvSpPr>
            <p:cNvPr id="97" name="文本框 96"/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350179" y="4589054"/>
            <a:ext cx="2381517" cy="971342"/>
            <a:chOff x="3389687" y="2343753"/>
            <a:chExt cx="3012520" cy="971342"/>
          </a:xfrm>
        </p:grpSpPr>
        <p:sp>
          <p:nvSpPr>
            <p:cNvPr id="100" name="文本框 99"/>
            <p:cNvSpPr txBox="1"/>
            <p:nvPr/>
          </p:nvSpPr>
          <p:spPr>
            <a:xfrm>
              <a:off x="3985552" y="2343753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389687" y="2696464"/>
              <a:ext cx="301252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103" name="文本框 102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501214" y="4160556"/>
            <a:ext cx="579769" cy="1741039"/>
            <a:chOff x="9501214" y="4160556"/>
            <a:chExt cx="579769" cy="1741039"/>
          </a:xfrm>
        </p:grpSpPr>
        <p:cxnSp>
          <p:nvCxnSpPr>
            <p:cNvPr id="3" name="直接箭头连接符 2"/>
            <p:cNvCxnSpPr/>
            <p:nvPr/>
          </p:nvCxnSpPr>
          <p:spPr>
            <a:xfrm>
              <a:off x="9791099" y="4160556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9501214" y="5321827"/>
              <a:ext cx="579769" cy="579768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04</a:t>
              </a:r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92037" y="1872299"/>
            <a:ext cx="579769" cy="1528420"/>
            <a:chOff x="6992037" y="1872299"/>
            <a:chExt cx="579769" cy="1528420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7281922" y="1912924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6992037" y="1872299"/>
              <a:ext cx="579769" cy="579768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03</a:t>
              </a:r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85221" y="4160556"/>
            <a:ext cx="579769" cy="1741039"/>
            <a:chOff x="4485221" y="4160556"/>
            <a:chExt cx="579769" cy="1741039"/>
          </a:xfrm>
        </p:grpSpPr>
        <p:cxnSp>
          <p:nvCxnSpPr>
            <p:cNvPr id="20" name="直接箭头连接符 19"/>
            <p:cNvCxnSpPr/>
            <p:nvPr/>
          </p:nvCxnSpPr>
          <p:spPr>
            <a:xfrm>
              <a:off x="4775106" y="4160556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4485221" y="5321827"/>
              <a:ext cx="579769" cy="579768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02</a:t>
              </a:r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77094" y="1872299"/>
            <a:ext cx="579769" cy="1528420"/>
            <a:chOff x="1977094" y="1872299"/>
            <a:chExt cx="579769" cy="1528420"/>
          </a:xfrm>
        </p:grpSpPr>
        <p:cxnSp>
          <p:nvCxnSpPr>
            <p:cNvPr id="28" name="直接箭头连接符 27"/>
            <p:cNvCxnSpPr/>
            <p:nvPr/>
          </p:nvCxnSpPr>
          <p:spPr>
            <a:xfrm>
              <a:off x="2265928" y="1912924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977094" y="1872299"/>
              <a:ext cx="579769" cy="579768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Century Gothic" panose="020B0502020202020204" pitchFamily="34" charset="0"/>
                </a:rPr>
                <a:t>01</a:t>
              </a:r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91886" y="3215908"/>
            <a:ext cx="8684014" cy="1157797"/>
            <a:chOff x="1691886" y="3215908"/>
            <a:chExt cx="8684014" cy="1157797"/>
          </a:xfrm>
        </p:grpSpPr>
        <p:sp>
          <p:nvSpPr>
            <p:cNvPr id="47" name="任意多边形: 形状 46"/>
            <p:cNvSpPr/>
            <p:nvPr/>
          </p:nvSpPr>
          <p:spPr>
            <a:xfrm flipV="1">
              <a:off x="1691886" y="3215908"/>
              <a:ext cx="8684014" cy="1157797"/>
            </a:xfrm>
            <a:custGeom>
              <a:avLst/>
              <a:gdLst>
                <a:gd name="connsiteX0" fmla="*/ 3089123 w 8684014"/>
                <a:gd name="connsiteY0" fmla="*/ 1157797 h 1157797"/>
                <a:gd name="connsiteX1" fmla="*/ 3196046 w 8684014"/>
                <a:gd name="connsiteY1" fmla="*/ 1113508 h 1157797"/>
                <a:gd name="connsiteX2" fmla="*/ 3590137 w 8684014"/>
                <a:gd name="connsiteY2" fmla="*/ 719418 h 1157797"/>
                <a:gd name="connsiteX3" fmla="*/ 3757925 w 8684014"/>
                <a:gd name="connsiteY3" fmla="*/ 679122 h 1157797"/>
                <a:gd name="connsiteX4" fmla="*/ 4349855 w 8684014"/>
                <a:gd name="connsiteY4" fmla="*/ 630611 h 1157797"/>
                <a:gd name="connsiteX5" fmla="*/ 4351273 w 8684014"/>
                <a:gd name="connsiteY5" fmla="*/ 630691 h 1157797"/>
                <a:gd name="connsiteX6" fmla="*/ 4353895 w 8684014"/>
                <a:gd name="connsiteY6" fmla="*/ 630558 h 1157797"/>
                <a:gd name="connsiteX7" fmla="*/ 5188298 w 8684014"/>
                <a:gd name="connsiteY7" fmla="*/ 841837 h 1157797"/>
                <a:gd name="connsiteX8" fmla="*/ 5262302 w 8684014"/>
                <a:gd name="connsiteY8" fmla="*/ 886795 h 1157797"/>
                <a:gd name="connsiteX9" fmla="*/ 5489014 w 8684014"/>
                <a:gd name="connsiteY9" fmla="*/ 1113508 h 1157797"/>
                <a:gd name="connsiteX10" fmla="*/ 5595939 w 8684014"/>
                <a:gd name="connsiteY10" fmla="*/ 1157797 h 1157797"/>
                <a:gd name="connsiteX11" fmla="*/ 5702862 w 8684014"/>
                <a:gd name="connsiteY11" fmla="*/ 1113508 h 1157797"/>
                <a:gd name="connsiteX12" fmla="*/ 6096207 w 8684014"/>
                <a:gd name="connsiteY12" fmla="*/ 720164 h 1157797"/>
                <a:gd name="connsiteX13" fmla="*/ 6267102 w 8684014"/>
                <a:gd name="connsiteY13" fmla="*/ 679122 h 1157797"/>
                <a:gd name="connsiteX14" fmla="*/ 6859032 w 8684014"/>
                <a:gd name="connsiteY14" fmla="*/ 630611 h 1157797"/>
                <a:gd name="connsiteX15" fmla="*/ 6860451 w 8684014"/>
                <a:gd name="connsiteY15" fmla="*/ 630691 h 1157797"/>
                <a:gd name="connsiteX16" fmla="*/ 6863072 w 8684014"/>
                <a:gd name="connsiteY16" fmla="*/ 630558 h 1157797"/>
                <a:gd name="connsiteX17" fmla="*/ 7697475 w 8684014"/>
                <a:gd name="connsiteY17" fmla="*/ 841837 h 1157797"/>
                <a:gd name="connsiteX18" fmla="*/ 7771479 w 8684014"/>
                <a:gd name="connsiteY18" fmla="*/ 886795 h 1157797"/>
                <a:gd name="connsiteX19" fmla="*/ 7998191 w 8684014"/>
                <a:gd name="connsiteY19" fmla="*/ 1113508 h 1157797"/>
                <a:gd name="connsiteX20" fmla="*/ 8105116 w 8684014"/>
                <a:gd name="connsiteY20" fmla="*/ 1157797 h 1157797"/>
                <a:gd name="connsiteX21" fmla="*/ 8212040 w 8684014"/>
                <a:gd name="connsiteY21" fmla="*/ 1113508 h 1157797"/>
                <a:gd name="connsiteX22" fmla="*/ 8639725 w 8684014"/>
                <a:gd name="connsiteY22" fmla="*/ 685823 h 1157797"/>
                <a:gd name="connsiteX23" fmla="*/ 8639725 w 8684014"/>
                <a:gd name="connsiteY23" fmla="*/ 471974 h 1157797"/>
                <a:gd name="connsiteX24" fmla="*/ 8212040 w 8684014"/>
                <a:gd name="connsiteY24" fmla="*/ 44289 h 1157797"/>
                <a:gd name="connsiteX25" fmla="*/ 7998191 w 8684014"/>
                <a:gd name="connsiteY25" fmla="*/ 44289 h 1157797"/>
                <a:gd name="connsiteX26" fmla="*/ 7765836 w 8684014"/>
                <a:gd name="connsiteY26" fmla="*/ 276645 h 1157797"/>
                <a:gd name="connsiteX27" fmla="*/ 7697475 w 8684014"/>
                <a:gd name="connsiteY27" fmla="*/ 318175 h 1157797"/>
                <a:gd name="connsiteX28" fmla="*/ 6863072 w 8684014"/>
                <a:gd name="connsiteY28" fmla="*/ 529454 h 1157797"/>
                <a:gd name="connsiteX29" fmla="*/ 6860451 w 8684014"/>
                <a:gd name="connsiteY29" fmla="*/ 529321 h 1157797"/>
                <a:gd name="connsiteX30" fmla="*/ 6859032 w 8684014"/>
                <a:gd name="connsiteY30" fmla="*/ 529401 h 1157797"/>
                <a:gd name="connsiteX31" fmla="*/ 6267102 w 8684014"/>
                <a:gd name="connsiteY31" fmla="*/ 480890 h 1157797"/>
                <a:gd name="connsiteX32" fmla="*/ 6099122 w 8684014"/>
                <a:gd name="connsiteY32" fmla="*/ 440548 h 1157797"/>
                <a:gd name="connsiteX33" fmla="*/ 5702862 w 8684014"/>
                <a:gd name="connsiteY33" fmla="*/ 44289 h 1157797"/>
                <a:gd name="connsiteX34" fmla="*/ 5489014 w 8684014"/>
                <a:gd name="connsiteY34" fmla="*/ 44289 h 1157797"/>
                <a:gd name="connsiteX35" fmla="*/ 5256659 w 8684014"/>
                <a:gd name="connsiteY35" fmla="*/ 276645 h 1157797"/>
                <a:gd name="connsiteX36" fmla="*/ 5188298 w 8684014"/>
                <a:gd name="connsiteY36" fmla="*/ 318175 h 1157797"/>
                <a:gd name="connsiteX37" fmla="*/ 4353895 w 8684014"/>
                <a:gd name="connsiteY37" fmla="*/ 529454 h 1157797"/>
                <a:gd name="connsiteX38" fmla="*/ 4351273 w 8684014"/>
                <a:gd name="connsiteY38" fmla="*/ 529321 h 1157797"/>
                <a:gd name="connsiteX39" fmla="*/ 4349855 w 8684014"/>
                <a:gd name="connsiteY39" fmla="*/ 529401 h 1157797"/>
                <a:gd name="connsiteX40" fmla="*/ 3757925 w 8684014"/>
                <a:gd name="connsiteY40" fmla="*/ 480890 h 1157797"/>
                <a:gd name="connsiteX41" fmla="*/ 3593052 w 8684014"/>
                <a:gd name="connsiteY41" fmla="*/ 441294 h 1157797"/>
                <a:gd name="connsiteX42" fmla="*/ 3196046 w 8684014"/>
                <a:gd name="connsiteY42" fmla="*/ 44289 h 1157797"/>
                <a:gd name="connsiteX43" fmla="*/ 2982198 w 8684014"/>
                <a:gd name="connsiteY43" fmla="*/ 44289 h 1157797"/>
                <a:gd name="connsiteX44" fmla="*/ 2749843 w 8684014"/>
                <a:gd name="connsiteY44" fmla="*/ 276645 h 1157797"/>
                <a:gd name="connsiteX45" fmla="*/ 2681482 w 8684014"/>
                <a:gd name="connsiteY45" fmla="*/ 318175 h 1157797"/>
                <a:gd name="connsiteX46" fmla="*/ 1847080 w 8684014"/>
                <a:gd name="connsiteY46" fmla="*/ 529454 h 1157797"/>
                <a:gd name="connsiteX47" fmla="*/ 1844458 w 8684014"/>
                <a:gd name="connsiteY47" fmla="*/ 529321 h 1157797"/>
                <a:gd name="connsiteX48" fmla="*/ 1843039 w 8684014"/>
                <a:gd name="connsiteY48" fmla="*/ 529401 h 1157797"/>
                <a:gd name="connsiteX49" fmla="*/ 1072482 w 8684014"/>
                <a:gd name="connsiteY49" fmla="*/ 437991 h 1157797"/>
                <a:gd name="connsiteX50" fmla="*/ 1067776 w 8684014"/>
                <a:gd name="connsiteY50" fmla="*/ 436482 h 1157797"/>
                <a:gd name="connsiteX51" fmla="*/ 680070 w 8684014"/>
                <a:gd name="connsiteY51" fmla="*/ 48776 h 1157797"/>
                <a:gd name="connsiteX52" fmla="*/ 468015 w 8684014"/>
                <a:gd name="connsiteY52" fmla="*/ 48776 h 1157797"/>
                <a:gd name="connsiteX53" fmla="*/ 43917 w 8684014"/>
                <a:gd name="connsiteY53" fmla="*/ 472875 h 1157797"/>
                <a:gd name="connsiteX54" fmla="*/ 43917 w 8684014"/>
                <a:gd name="connsiteY54" fmla="*/ 684929 h 1157797"/>
                <a:gd name="connsiteX55" fmla="*/ 468014 w 8684014"/>
                <a:gd name="connsiteY55" fmla="*/ 1109027 h 1157797"/>
                <a:gd name="connsiteX56" fmla="*/ 680069 w 8684014"/>
                <a:gd name="connsiteY56" fmla="*/ 1109027 h 1157797"/>
                <a:gd name="connsiteX57" fmla="*/ 1066285 w 8684014"/>
                <a:gd name="connsiteY57" fmla="*/ 722811 h 1157797"/>
                <a:gd name="connsiteX58" fmla="*/ 1066285 w 8684014"/>
                <a:gd name="connsiteY58" fmla="*/ 724008 h 1157797"/>
                <a:gd name="connsiteX59" fmla="*/ 1072482 w 8684014"/>
                <a:gd name="connsiteY59" fmla="*/ 722021 h 1157797"/>
                <a:gd name="connsiteX60" fmla="*/ 1843039 w 8684014"/>
                <a:gd name="connsiteY60" fmla="*/ 630611 h 1157797"/>
                <a:gd name="connsiteX61" fmla="*/ 1844458 w 8684014"/>
                <a:gd name="connsiteY61" fmla="*/ 630691 h 1157797"/>
                <a:gd name="connsiteX62" fmla="*/ 1847080 w 8684014"/>
                <a:gd name="connsiteY62" fmla="*/ 630558 h 1157797"/>
                <a:gd name="connsiteX63" fmla="*/ 2681482 w 8684014"/>
                <a:gd name="connsiteY63" fmla="*/ 841837 h 1157797"/>
                <a:gd name="connsiteX64" fmla="*/ 2755486 w 8684014"/>
                <a:gd name="connsiteY64" fmla="*/ 886795 h 1157797"/>
                <a:gd name="connsiteX65" fmla="*/ 2982198 w 8684014"/>
                <a:gd name="connsiteY65" fmla="*/ 1113508 h 1157797"/>
                <a:gd name="connsiteX66" fmla="*/ 3089123 w 8684014"/>
                <a:gd name="connsiteY66" fmla="*/ 1157797 h 115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684014" h="1157797">
                  <a:moveTo>
                    <a:pt x="3089123" y="1157797"/>
                  </a:moveTo>
                  <a:cubicBezTo>
                    <a:pt x="3127821" y="1157797"/>
                    <a:pt x="3166520" y="1143035"/>
                    <a:pt x="3196046" y="1113508"/>
                  </a:cubicBezTo>
                  <a:lnTo>
                    <a:pt x="3590137" y="719418"/>
                  </a:lnTo>
                  <a:lnTo>
                    <a:pt x="3757925" y="679122"/>
                  </a:lnTo>
                  <a:cubicBezTo>
                    <a:pt x="3941968" y="642541"/>
                    <a:pt x="4141517" y="625277"/>
                    <a:pt x="4349855" y="630611"/>
                  </a:cubicBezTo>
                  <a:lnTo>
                    <a:pt x="4351273" y="630691"/>
                  </a:lnTo>
                  <a:lnTo>
                    <a:pt x="4353895" y="630558"/>
                  </a:lnTo>
                  <a:cubicBezTo>
                    <a:pt x="4656017" y="630558"/>
                    <a:pt x="4940260" y="707095"/>
                    <a:pt x="5188298" y="841837"/>
                  </a:cubicBezTo>
                  <a:lnTo>
                    <a:pt x="5262302" y="886795"/>
                  </a:lnTo>
                  <a:lnTo>
                    <a:pt x="5489014" y="1113508"/>
                  </a:lnTo>
                  <a:cubicBezTo>
                    <a:pt x="5518540" y="1143035"/>
                    <a:pt x="5557239" y="1157797"/>
                    <a:pt x="5595939" y="1157797"/>
                  </a:cubicBezTo>
                  <a:cubicBezTo>
                    <a:pt x="5634637" y="1157797"/>
                    <a:pt x="5673336" y="1143035"/>
                    <a:pt x="5702862" y="1113508"/>
                  </a:cubicBezTo>
                  <a:lnTo>
                    <a:pt x="6096207" y="720164"/>
                  </a:lnTo>
                  <a:lnTo>
                    <a:pt x="6267102" y="679122"/>
                  </a:lnTo>
                  <a:cubicBezTo>
                    <a:pt x="6451146" y="642541"/>
                    <a:pt x="6650694" y="625277"/>
                    <a:pt x="6859032" y="630611"/>
                  </a:cubicBezTo>
                  <a:lnTo>
                    <a:pt x="6860451" y="630691"/>
                  </a:lnTo>
                  <a:lnTo>
                    <a:pt x="6863072" y="630558"/>
                  </a:lnTo>
                  <a:cubicBezTo>
                    <a:pt x="7165194" y="630558"/>
                    <a:pt x="7449438" y="707095"/>
                    <a:pt x="7697475" y="841837"/>
                  </a:cubicBezTo>
                  <a:lnTo>
                    <a:pt x="7771479" y="886795"/>
                  </a:lnTo>
                  <a:lnTo>
                    <a:pt x="7998191" y="1113508"/>
                  </a:lnTo>
                  <a:cubicBezTo>
                    <a:pt x="8027717" y="1143035"/>
                    <a:pt x="8066417" y="1157797"/>
                    <a:pt x="8105116" y="1157797"/>
                  </a:cubicBezTo>
                  <a:cubicBezTo>
                    <a:pt x="8143814" y="1157797"/>
                    <a:pt x="8182513" y="1143035"/>
                    <a:pt x="8212040" y="1113508"/>
                  </a:cubicBezTo>
                  <a:lnTo>
                    <a:pt x="8639725" y="685823"/>
                  </a:lnTo>
                  <a:cubicBezTo>
                    <a:pt x="8698778" y="626770"/>
                    <a:pt x="8698778" y="531027"/>
                    <a:pt x="8639725" y="471974"/>
                  </a:cubicBezTo>
                  <a:lnTo>
                    <a:pt x="8212040" y="44289"/>
                  </a:lnTo>
                  <a:cubicBezTo>
                    <a:pt x="8152987" y="-14764"/>
                    <a:pt x="8057244" y="-14764"/>
                    <a:pt x="7998191" y="44289"/>
                  </a:cubicBezTo>
                  <a:lnTo>
                    <a:pt x="7765836" y="276645"/>
                  </a:lnTo>
                  <a:lnTo>
                    <a:pt x="7697475" y="318175"/>
                  </a:lnTo>
                  <a:cubicBezTo>
                    <a:pt x="7449438" y="452917"/>
                    <a:pt x="7165194" y="529454"/>
                    <a:pt x="6863072" y="529454"/>
                  </a:cubicBezTo>
                  <a:lnTo>
                    <a:pt x="6860451" y="529321"/>
                  </a:lnTo>
                  <a:lnTo>
                    <a:pt x="6859032" y="529401"/>
                  </a:lnTo>
                  <a:cubicBezTo>
                    <a:pt x="6650694" y="534735"/>
                    <a:pt x="6451146" y="517471"/>
                    <a:pt x="6267102" y="480890"/>
                  </a:cubicBezTo>
                  <a:lnTo>
                    <a:pt x="6099122" y="440548"/>
                  </a:lnTo>
                  <a:lnTo>
                    <a:pt x="5702862" y="44289"/>
                  </a:lnTo>
                  <a:cubicBezTo>
                    <a:pt x="5643810" y="-14764"/>
                    <a:pt x="5548066" y="-14764"/>
                    <a:pt x="5489014" y="44289"/>
                  </a:cubicBezTo>
                  <a:lnTo>
                    <a:pt x="5256659" y="276645"/>
                  </a:lnTo>
                  <a:lnTo>
                    <a:pt x="5188298" y="318175"/>
                  </a:lnTo>
                  <a:cubicBezTo>
                    <a:pt x="4940260" y="452917"/>
                    <a:pt x="4656017" y="529454"/>
                    <a:pt x="4353895" y="529454"/>
                  </a:cubicBezTo>
                  <a:lnTo>
                    <a:pt x="4351273" y="529321"/>
                  </a:lnTo>
                  <a:lnTo>
                    <a:pt x="4349855" y="529401"/>
                  </a:lnTo>
                  <a:cubicBezTo>
                    <a:pt x="4141517" y="534735"/>
                    <a:pt x="3941968" y="517471"/>
                    <a:pt x="3757925" y="480890"/>
                  </a:cubicBezTo>
                  <a:lnTo>
                    <a:pt x="3593052" y="441294"/>
                  </a:lnTo>
                  <a:lnTo>
                    <a:pt x="3196046" y="44289"/>
                  </a:lnTo>
                  <a:cubicBezTo>
                    <a:pt x="3136994" y="-14764"/>
                    <a:pt x="3041250" y="-14764"/>
                    <a:pt x="2982198" y="44289"/>
                  </a:cubicBezTo>
                  <a:lnTo>
                    <a:pt x="2749843" y="276645"/>
                  </a:lnTo>
                  <a:lnTo>
                    <a:pt x="2681482" y="318175"/>
                  </a:lnTo>
                  <a:cubicBezTo>
                    <a:pt x="2433445" y="452917"/>
                    <a:pt x="2149201" y="529454"/>
                    <a:pt x="1847080" y="529454"/>
                  </a:cubicBezTo>
                  <a:lnTo>
                    <a:pt x="1844458" y="529321"/>
                  </a:lnTo>
                  <a:lnTo>
                    <a:pt x="1843039" y="529401"/>
                  </a:lnTo>
                  <a:cubicBezTo>
                    <a:pt x="1565255" y="536513"/>
                    <a:pt x="1303097" y="503451"/>
                    <a:pt x="1072482" y="437991"/>
                  </a:cubicBezTo>
                  <a:lnTo>
                    <a:pt x="1067776" y="436482"/>
                  </a:lnTo>
                  <a:lnTo>
                    <a:pt x="680070" y="48776"/>
                  </a:lnTo>
                  <a:cubicBezTo>
                    <a:pt x="621513" y="-9781"/>
                    <a:pt x="526572" y="-9781"/>
                    <a:pt x="468015" y="48776"/>
                  </a:cubicBezTo>
                  <a:lnTo>
                    <a:pt x="43917" y="472875"/>
                  </a:lnTo>
                  <a:cubicBezTo>
                    <a:pt x="-14640" y="531432"/>
                    <a:pt x="-14640" y="626372"/>
                    <a:pt x="43917" y="684929"/>
                  </a:cubicBezTo>
                  <a:lnTo>
                    <a:pt x="468014" y="1109027"/>
                  </a:lnTo>
                  <a:cubicBezTo>
                    <a:pt x="526572" y="1167584"/>
                    <a:pt x="621512" y="1167584"/>
                    <a:pt x="680069" y="1109027"/>
                  </a:cubicBezTo>
                  <a:lnTo>
                    <a:pt x="1066285" y="722811"/>
                  </a:lnTo>
                  <a:lnTo>
                    <a:pt x="1066285" y="724008"/>
                  </a:lnTo>
                  <a:lnTo>
                    <a:pt x="1072482" y="722021"/>
                  </a:lnTo>
                  <a:cubicBezTo>
                    <a:pt x="1303097" y="656561"/>
                    <a:pt x="1565255" y="623499"/>
                    <a:pt x="1843039" y="630611"/>
                  </a:cubicBezTo>
                  <a:lnTo>
                    <a:pt x="1844458" y="630691"/>
                  </a:lnTo>
                  <a:lnTo>
                    <a:pt x="1847080" y="630558"/>
                  </a:lnTo>
                  <a:cubicBezTo>
                    <a:pt x="2149201" y="630558"/>
                    <a:pt x="2433445" y="707095"/>
                    <a:pt x="2681482" y="841837"/>
                  </a:cubicBezTo>
                  <a:lnTo>
                    <a:pt x="2755486" y="886795"/>
                  </a:lnTo>
                  <a:lnTo>
                    <a:pt x="2982198" y="1113508"/>
                  </a:lnTo>
                  <a:cubicBezTo>
                    <a:pt x="3011724" y="1143035"/>
                    <a:pt x="3050423" y="1157797"/>
                    <a:pt x="3089123" y="115779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圆角矩形 36"/>
            <p:cNvSpPr/>
            <p:nvPr/>
          </p:nvSpPr>
          <p:spPr>
            <a:xfrm rot="2700000">
              <a:off x="9422563" y="3426269"/>
              <a:ext cx="737071" cy="73707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圆角矩形 29"/>
            <p:cNvSpPr/>
            <p:nvPr/>
          </p:nvSpPr>
          <p:spPr>
            <a:xfrm rot="2700000">
              <a:off x="6913386" y="3426269"/>
              <a:ext cx="737071" cy="73707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圆角矩形 42"/>
            <p:cNvSpPr/>
            <p:nvPr/>
          </p:nvSpPr>
          <p:spPr>
            <a:xfrm rot="2700000">
              <a:off x="4406570" y="3426269"/>
              <a:ext cx="737071" cy="73707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圆角矩形 39"/>
            <p:cNvSpPr/>
            <p:nvPr/>
          </p:nvSpPr>
          <p:spPr>
            <a:xfrm rot="2700000">
              <a:off x="1897393" y="3426269"/>
              <a:ext cx="737071" cy="73707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任意多边形 76"/>
            <p:cNvSpPr/>
            <p:nvPr/>
          </p:nvSpPr>
          <p:spPr>
            <a:xfrm>
              <a:off x="2148460" y="3680993"/>
              <a:ext cx="234811" cy="227620"/>
            </a:xfrm>
            <a:custGeom>
              <a:avLst/>
              <a:gdLst/>
              <a:ahLst/>
              <a:cxnLst/>
              <a:rect l="l" t="t" r="r" b="b"/>
              <a:pathLst>
                <a:path w="252551" h="244817">
                  <a:moveTo>
                    <a:pt x="44632" y="163733"/>
                  </a:moveTo>
                  <a:cubicBezTo>
                    <a:pt x="52095" y="164881"/>
                    <a:pt x="76444" y="166220"/>
                    <a:pt x="117680" y="167751"/>
                  </a:cubicBezTo>
                  <a:lnTo>
                    <a:pt x="115528" y="220564"/>
                  </a:lnTo>
                  <a:lnTo>
                    <a:pt x="115241" y="223721"/>
                  </a:lnTo>
                  <a:lnTo>
                    <a:pt x="54965" y="219559"/>
                  </a:lnTo>
                  <a:cubicBezTo>
                    <a:pt x="51521" y="219272"/>
                    <a:pt x="48316" y="217765"/>
                    <a:pt x="45350" y="215039"/>
                  </a:cubicBezTo>
                  <a:cubicBezTo>
                    <a:pt x="42384" y="212312"/>
                    <a:pt x="40136" y="209178"/>
                    <a:pt x="38605" y="205638"/>
                  </a:cubicBezTo>
                  <a:cubicBezTo>
                    <a:pt x="37552" y="203055"/>
                    <a:pt x="36859" y="200424"/>
                    <a:pt x="36524" y="197745"/>
                  </a:cubicBezTo>
                  <a:cubicBezTo>
                    <a:pt x="36189" y="195066"/>
                    <a:pt x="36380" y="191957"/>
                    <a:pt x="37098" y="188417"/>
                  </a:cubicBezTo>
                  <a:cubicBezTo>
                    <a:pt x="37815" y="184877"/>
                    <a:pt x="38389" y="182246"/>
                    <a:pt x="38820" y="180524"/>
                  </a:cubicBezTo>
                  <a:cubicBezTo>
                    <a:pt x="39251" y="178802"/>
                    <a:pt x="40279" y="175740"/>
                    <a:pt x="41906" y="171339"/>
                  </a:cubicBezTo>
                  <a:cubicBezTo>
                    <a:pt x="43532" y="166938"/>
                    <a:pt x="44441" y="164402"/>
                    <a:pt x="44632" y="163733"/>
                  </a:cubicBezTo>
                  <a:close/>
                  <a:moveTo>
                    <a:pt x="164753" y="140197"/>
                  </a:moveTo>
                  <a:lnTo>
                    <a:pt x="165757" y="165024"/>
                  </a:lnTo>
                  <a:cubicBezTo>
                    <a:pt x="182022" y="166555"/>
                    <a:pt x="195560" y="166794"/>
                    <a:pt x="206371" y="165742"/>
                  </a:cubicBezTo>
                  <a:cubicBezTo>
                    <a:pt x="217183" y="164689"/>
                    <a:pt x="225315" y="163111"/>
                    <a:pt x="230768" y="161006"/>
                  </a:cubicBezTo>
                  <a:lnTo>
                    <a:pt x="238805" y="157849"/>
                  </a:lnTo>
                  <a:lnTo>
                    <a:pt x="211825" y="209370"/>
                  </a:lnTo>
                  <a:cubicBezTo>
                    <a:pt x="210677" y="212144"/>
                    <a:pt x="208931" y="214369"/>
                    <a:pt x="206587" y="216043"/>
                  </a:cubicBezTo>
                  <a:cubicBezTo>
                    <a:pt x="204242" y="217717"/>
                    <a:pt x="202162" y="218698"/>
                    <a:pt x="200344" y="218985"/>
                  </a:cubicBezTo>
                  <a:lnTo>
                    <a:pt x="197760" y="219559"/>
                  </a:lnTo>
                  <a:cubicBezTo>
                    <a:pt x="190968" y="220229"/>
                    <a:pt x="180491" y="220803"/>
                    <a:pt x="166331" y="221281"/>
                  </a:cubicBezTo>
                  <a:lnTo>
                    <a:pt x="167479" y="244817"/>
                  </a:lnTo>
                  <a:lnTo>
                    <a:pt x="134471" y="192148"/>
                  </a:lnTo>
                  <a:close/>
                  <a:moveTo>
                    <a:pt x="0" y="81213"/>
                  </a:moveTo>
                  <a:lnTo>
                    <a:pt x="62141" y="83653"/>
                  </a:lnTo>
                  <a:lnTo>
                    <a:pt x="87973" y="138044"/>
                  </a:lnTo>
                  <a:lnTo>
                    <a:pt x="66877" y="124841"/>
                  </a:lnTo>
                  <a:cubicBezTo>
                    <a:pt x="60849" y="131729"/>
                    <a:pt x="55515" y="138642"/>
                    <a:pt x="50875" y="145578"/>
                  </a:cubicBezTo>
                  <a:cubicBezTo>
                    <a:pt x="46235" y="152515"/>
                    <a:pt x="42767" y="158494"/>
                    <a:pt x="40470" y="163517"/>
                  </a:cubicBezTo>
                  <a:cubicBezTo>
                    <a:pt x="38174" y="168540"/>
                    <a:pt x="36285" y="173061"/>
                    <a:pt x="34802" y="177079"/>
                  </a:cubicBezTo>
                  <a:cubicBezTo>
                    <a:pt x="33319" y="181098"/>
                    <a:pt x="32434" y="184111"/>
                    <a:pt x="32147" y="186121"/>
                  </a:cubicBezTo>
                  <a:lnTo>
                    <a:pt x="31573" y="189134"/>
                  </a:lnTo>
                  <a:lnTo>
                    <a:pt x="4305" y="137900"/>
                  </a:lnTo>
                  <a:cubicBezTo>
                    <a:pt x="2679" y="135413"/>
                    <a:pt x="1818" y="132734"/>
                    <a:pt x="1722" y="129864"/>
                  </a:cubicBezTo>
                  <a:cubicBezTo>
                    <a:pt x="1626" y="126993"/>
                    <a:pt x="1913" y="124745"/>
                    <a:pt x="2583" y="123119"/>
                  </a:cubicBezTo>
                  <a:lnTo>
                    <a:pt x="3731" y="120535"/>
                  </a:lnTo>
                  <a:cubicBezTo>
                    <a:pt x="7080" y="114508"/>
                    <a:pt x="12533" y="105514"/>
                    <a:pt x="20092" y="93555"/>
                  </a:cubicBezTo>
                  <a:close/>
                  <a:moveTo>
                    <a:pt x="220148" y="69301"/>
                  </a:moveTo>
                  <a:lnTo>
                    <a:pt x="250573" y="121396"/>
                  </a:lnTo>
                  <a:cubicBezTo>
                    <a:pt x="252295" y="124936"/>
                    <a:pt x="252893" y="128572"/>
                    <a:pt x="252367" y="132303"/>
                  </a:cubicBezTo>
                  <a:cubicBezTo>
                    <a:pt x="251841" y="136035"/>
                    <a:pt x="250525" y="139575"/>
                    <a:pt x="248420" y="142923"/>
                  </a:cubicBezTo>
                  <a:cubicBezTo>
                    <a:pt x="247177" y="144837"/>
                    <a:pt x="245598" y="146607"/>
                    <a:pt x="243685" y="148233"/>
                  </a:cubicBezTo>
                  <a:cubicBezTo>
                    <a:pt x="241771" y="149860"/>
                    <a:pt x="239953" y="151199"/>
                    <a:pt x="238231" y="152252"/>
                  </a:cubicBezTo>
                  <a:cubicBezTo>
                    <a:pt x="236509" y="153304"/>
                    <a:pt x="234189" y="154357"/>
                    <a:pt x="231271" y="155409"/>
                  </a:cubicBezTo>
                  <a:cubicBezTo>
                    <a:pt x="228353" y="156461"/>
                    <a:pt x="226104" y="157227"/>
                    <a:pt x="224526" y="157705"/>
                  </a:cubicBezTo>
                  <a:cubicBezTo>
                    <a:pt x="222947" y="158184"/>
                    <a:pt x="220483" y="158853"/>
                    <a:pt x="217135" y="159714"/>
                  </a:cubicBezTo>
                  <a:cubicBezTo>
                    <a:pt x="213786" y="160575"/>
                    <a:pt x="211586" y="161149"/>
                    <a:pt x="210533" y="161436"/>
                  </a:cubicBezTo>
                  <a:cubicBezTo>
                    <a:pt x="207280" y="154548"/>
                    <a:pt x="194603" y="133691"/>
                    <a:pt x="172502" y="98865"/>
                  </a:cubicBezTo>
                  <a:lnTo>
                    <a:pt x="217422" y="70880"/>
                  </a:lnTo>
                  <a:close/>
                  <a:moveTo>
                    <a:pt x="109931" y="1707"/>
                  </a:moveTo>
                  <a:lnTo>
                    <a:pt x="168053" y="1850"/>
                  </a:lnTo>
                  <a:cubicBezTo>
                    <a:pt x="171019" y="1563"/>
                    <a:pt x="173794" y="2065"/>
                    <a:pt x="176377" y="3357"/>
                  </a:cubicBezTo>
                  <a:cubicBezTo>
                    <a:pt x="178960" y="4649"/>
                    <a:pt x="180826" y="6012"/>
                    <a:pt x="181974" y="7447"/>
                  </a:cubicBezTo>
                  <a:lnTo>
                    <a:pt x="183553" y="9600"/>
                  </a:lnTo>
                  <a:cubicBezTo>
                    <a:pt x="187284" y="15436"/>
                    <a:pt x="192642" y="24525"/>
                    <a:pt x="199626" y="36867"/>
                  </a:cubicBezTo>
                  <a:lnTo>
                    <a:pt x="220005" y="24956"/>
                  </a:lnTo>
                  <a:lnTo>
                    <a:pt x="188432" y="78486"/>
                  </a:lnTo>
                  <a:lnTo>
                    <a:pt x="128300" y="75616"/>
                  </a:lnTo>
                  <a:lnTo>
                    <a:pt x="149971" y="63274"/>
                  </a:lnTo>
                  <a:cubicBezTo>
                    <a:pt x="146718" y="54759"/>
                    <a:pt x="143130" y="46818"/>
                    <a:pt x="139207" y="39451"/>
                  </a:cubicBezTo>
                  <a:cubicBezTo>
                    <a:pt x="135285" y="32084"/>
                    <a:pt x="131673" y="26176"/>
                    <a:pt x="128372" y="21727"/>
                  </a:cubicBezTo>
                  <a:cubicBezTo>
                    <a:pt x="125071" y="17278"/>
                    <a:pt x="121986" y="13451"/>
                    <a:pt x="119115" y="10246"/>
                  </a:cubicBezTo>
                  <a:cubicBezTo>
                    <a:pt x="116245" y="7041"/>
                    <a:pt x="113997" y="4816"/>
                    <a:pt x="112370" y="3572"/>
                  </a:cubicBezTo>
                  <a:close/>
                  <a:moveTo>
                    <a:pt x="92279" y="128"/>
                  </a:moveTo>
                  <a:cubicBezTo>
                    <a:pt x="94575" y="319"/>
                    <a:pt x="96895" y="893"/>
                    <a:pt x="99239" y="1850"/>
                  </a:cubicBezTo>
                  <a:cubicBezTo>
                    <a:pt x="101583" y="2807"/>
                    <a:pt x="103592" y="3812"/>
                    <a:pt x="105266" y="4864"/>
                  </a:cubicBezTo>
                  <a:cubicBezTo>
                    <a:pt x="106941" y="5916"/>
                    <a:pt x="108926" y="7495"/>
                    <a:pt x="111222" y="9600"/>
                  </a:cubicBezTo>
                  <a:cubicBezTo>
                    <a:pt x="113518" y="11705"/>
                    <a:pt x="115241" y="13355"/>
                    <a:pt x="116389" y="14551"/>
                  </a:cubicBezTo>
                  <a:cubicBezTo>
                    <a:pt x="117537" y="15747"/>
                    <a:pt x="119259" y="17637"/>
                    <a:pt x="121555" y="20220"/>
                  </a:cubicBezTo>
                  <a:cubicBezTo>
                    <a:pt x="123851" y="22803"/>
                    <a:pt x="125382" y="24477"/>
                    <a:pt x="126148" y="25243"/>
                  </a:cubicBezTo>
                  <a:cubicBezTo>
                    <a:pt x="121651" y="31270"/>
                    <a:pt x="108974" y="52080"/>
                    <a:pt x="88117" y="87671"/>
                  </a:cubicBezTo>
                  <a:lnTo>
                    <a:pt x="42623" y="60834"/>
                  </a:lnTo>
                  <a:lnTo>
                    <a:pt x="39896" y="59112"/>
                  </a:lnTo>
                  <a:lnTo>
                    <a:pt x="72187" y="8021"/>
                  </a:lnTo>
                  <a:cubicBezTo>
                    <a:pt x="74100" y="5055"/>
                    <a:pt x="76970" y="2903"/>
                    <a:pt x="80797" y="1563"/>
                  </a:cubicBezTo>
                  <a:cubicBezTo>
                    <a:pt x="84625" y="224"/>
                    <a:pt x="88452" y="-255"/>
                    <a:pt x="92279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任意多边形 78"/>
            <p:cNvSpPr>
              <a:spLocks noChangeAspect="1"/>
            </p:cNvSpPr>
            <p:nvPr/>
          </p:nvSpPr>
          <p:spPr>
            <a:xfrm>
              <a:off x="4672630" y="3648940"/>
              <a:ext cx="216275" cy="234298"/>
            </a:xfrm>
            <a:custGeom>
              <a:avLst/>
              <a:gdLst/>
              <a:ahLst/>
              <a:cxnLst/>
              <a:rect l="l" t="t" r="r" b="b"/>
              <a:pathLst>
                <a:path w="220435" h="238805">
                  <a:moveTo>
                    <a:pt x="206658" y="0"/>
                  </a:moveTo>
                  <a:cubicBezTo>
                    <a:pt x="210485" y="0"/>
                    <a:pt x="213738" y="1340"/>
                    <a:pt x="216417" y="4018"/>
                  </a:cubicBezTo>
                  <a:cubicBezTo>
                    <a:pt x="219096" y="6697"/>
                    <a:pt x="220435" y="9950"/>
                    <a:pt x="220435" y="13777"/>
                  </a:cubicBezTo>
                  <a:lnTo>
                    <a:pt x="220435" y="174512"/>
                  </a:lnTo>
                  <a:cubicBezTo>
                    <a:pt x="220435" y="179295"/>
                    <a:pt x="218809" y="183553"/>
                    <a:pt x="215556" y="187284"/>
                  </a:cubicBezTo>
                  <a:cubicBezTo>
                    <a:pt x="212303" y="191016"/>
                    <a:pt x="208189" y="193910"/>
                    <a:pt x="203214" y="195967"/>
                  </a:cubicBezTo>
                  <a:cubicBezTo>
                    <a:pt x="198239" y="198024"/>
                    <a:pt x="193288" y="199555"/>
                    <a:pt x="188360" y="200559"/>
                  </a:cubicBezTo>
                  <a:cubicBezTo>
                    <a:pt x="183433" y="201564"/>
                    <a:pt x="178817" y="202066"/>
                    <a:pt x="174511" y="202066"/>
                  </a:cubicBezTo>
                  <a:cubicBezTo>
                    <a:pt x="170206" y="202066"/>
                    <a:pt x="165590" y="201564"/>
                    <a:pt x="160662" y="200559"/>
                  </a:cubicBezTo>
                  <a:cubicBezTo>
                    <a:pt x="155735" y="199555"/>
                    <a:pt x="150784" y="198024"/>
                    <a:pt x="145809" y="195967"/>
                  </a:cubicBezTo>
                  <a:cubicBezTo>
                    <a:pt x="140834" y="193910"/>
                    <a:pt x="136720" y="191016"/>
                    <a:pt x="133467" y="187284"/>
                  </a:cubicBezTo>
                  <a:cubicBezTo>
                    <a:pt x="130214" y="183553"/>
                    <a:pt x="128587" y="179295"/>
                    <a:pt x="128587" y="174512"/>
                  </a:cubicBezTo>
                  <a:cubicBezTo>
                    <a:pt x="128587" y="169728"/>
                    <a:pt x="130214" y="165470"/>
                    <a:pt x="133467" y="161739"/>
                  </a:cubicBezTo>
                  <a:cubicBezTo>
                    <a:pt x="136720" y="158008"/>
                    <a:pt x="140834" y="155114"/>
                    <a:pt x="145809" y="153057"/>
                  </a:cubicBezTo>
                  <a:cubicBezTo>
                    <a:pt x="150784" y="150999"/>
                    <a:pt x="155735" y="149469"/>
                    <a:pt x="160662" y="148464"/>
                  </a:cubicBezTo>
                  <a:cubicBezTo>
                    <a:pt x="165590" y="147460"/>
                    <a:pt x="170206" y="146957"/>
                    <a:pt x="174511" y="146957"/>
                  </a:cubicBezTo>
                  <a:cubicBezTo>
                    <a:pt x="184557" y="146957"/>
                    <a:pt x="193742" y="148823"/>
                    <a:pt x="202066" y="152554"/>
                  </a:cubicBezTo>
                  <a:lnTo>
                    <a:pt x="202066" y="75488"/>
                  </a:lnTo>
                  <a:lnTo>
                    <a:pt x="91848" y="109500"/>
                  </a:lnTo>
                  <a:lnTo>
                    <a:pt x="91848" y="211251"/>
                  </a:lnTo>
                  <a:cubicBezTo>
                    <a:pt x="91848" y="216035"/>
                    <a:pt x="90221" y="220292"/>
                    <a:pt x="86968" y="224024"/>
                  </a:cubicBezTo>
                  <a:cubicBezTo>
                    <a:pt x="83715" y="227755"/>
                    <a:pt x="79601" y="230649"/>
                    <a:pt x="74626" y="232706"/>
                  </a:cubicBezTo>
                  <a:cubicBezTo>
                    <a:pt x="69651" y="234763"/>
                    <a:pt x="64700" y="236294"/>
                    <a:pt x="59773" y="237299"/>
                  </a:cubicBezTo>
                  <a:cubicBezTo>
                    <a:pt x="54845" y="238303"/>
                    <a:pt x="50229" y="238805"/>
                    <a:pt x="45924" y="238805"/>
                  </a:cubicBezTo>
                  <a:cubicBezTo>
                    <a:pt x="41618" y="238805"/>
                    <a:pt x="37002" y="238303"/>
                    <a:pt x="32075" y="237299"/>
                  </a:cubicBezTo>
                  <a:cubicBezTo>
                    <a:pt x="27147" y="236294"/>
                    <a:pt x="22196" y="234763"/>
                    <a:pt x="17221" y="232706"/>
                  </a:cubicBezTo>
                  <a:cubicBezTo>
                    <a:pt x="12246" y="230649"/>
                    <a:pt x="8132" y="227755"/>
                    <a:pt x="4879" y="224024"/>
                  </a:cubicBezTo>
                  <a:cubicBezTo>
                    <a:pt x="1626" y="220292"/>
                    <a:pt x="0" y="216035"/>
                    <a:pt x="0" y="211251"/>
                  </a:cubicBezTo>
                  <a:cubicBezTo>
                    <a:pt x="0" y="206467"/>
                    <a:pt x="1626" y="202210"/>
                    <a:pt x="4879" y="198478"/>
                  </a:cubicBezTo>
                  <a:cubicBezTo>
                    <a:pt x="8132" y="194747"/>
                    <a:pt x="12246" y="191853"/>
                    <a:pt x="17221" y="189796"/>
                  </a:cubicBezTo>
                  <a:cubicBezTo>
                    <a:pt x="22196" y="187739"/>
                    <a:pt x="27147" y="186208"/>
                    <a:pt x="32075" y="185203"/>
                  </a:cubicBezTo>
                  <a:cubicBezTo>
                    <a:pt x="37002" y="184199"/>
                    <a:pt x="41618" y="183696"/>
                    <a:pt x="45924" y="183696"/>
                  </a:cubicBezTo>
                  <a:cubicBezTo>
                    <a:pt x="55970" y="183696"/>
                    <a:pt x="65154" y="185562"/>
                    <a:pt x="73478" y="189293"/>
                  </a:cubicBezTo>
                  <a:lnTo>
                    <a:pt x="73478" y="50517"/>
                  </a:lnTo>
                  <a:cubicBezTo>
                    <a:pt x="73478" y="47551"/>
                    <a:pt x="74387" y="44848"/>
                    <a:pt x="76205" y="42408"/>
                  </a:cubicBezTo>
                  <a:cubicBezTo>
                    <a:pt x="78023" y="39968"/>
                    <a:pt x="80367" y="38270"/>
                    <a:pt x="83237" y="37313"/>
                  </a:cubicBezTo>
                  <a:lnTo>
                    <a:pt x="202640" y="574"/>
                  </a:lnTo>
                  <a:cubicBezTo>
                    <a:pt x="203788" y="191"/>
                    <a:pt x="205127" y="0"/>
                    <a:pt x="2066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任意多边形 79"/>
            <p:cNvSpPr>
              <a:spLocks noChangeAspect="1"/>
            </p:cNvSpPr>
            <p:nvPr/>
          </p:nvSpPr>
          <p:spPr>
            <a:xfrm>
              <a:off x="9682962" y="3648940"/>
              <a:ext cx="216274" cy="234298"/>
            </a:xfrm>
            <a:custGeom>
              <a:avLst/>
              <a:gdLst/>
              <a:ahLst/>
              <a:cxnLst/>
              <a:rect l="l" t="t" r="r" b="b"/>
              <a:pathLst>
                <a:path w="220435" h="238806">
                  <a:moveTo>
                    <a:pt x="57763" y="37027"/>
                  </a:moveTo>
                  <a:cubicBezTo>
                    <a:pt x="62786" y="37696"/>
                    <a:pt x="66781" y="40088"/>
                    <a:pt x="69747" y="44202"/>
                  </a:cubicBezTo>
                  <a:cubicBezTo>
                    <a:pt x="72808" y="48221"/>
                    <a:pt x="73980" y="52741"/>
                    <a:pt x="73263" y="57764"/>
                  </a:cubicBezTo>
                  <a:cubicBezTo>
                    <a:pt x="72545" y="62787"/>
                    <a:pt x="70177" y="66830"/>
                    <a:pt x="66159" y="69891"/>
                  </a:cubicBezTo>
                  <a:cubicBezTo>
                    <a:pt x="56783" y="76971"/>
                    <a:pt x="49535" y="85630"/>
                    <a:pt x="44417" y="95867"/>
                  </a:cubicBezTo>
                  <a:cubicBezTo>
                    <a:pt x="39298" y="106104"/>
                    <a:pt x="36739" y="117011"/>
                    <a:pt x="36739" y="128588"/>
                  </a:cubicBezTo>
                  <a:cubicBezTo>
                    <a:pt x="36739" y="138538"/>
                    <a:pt x="38676" y="148034"/>
                    <a:pt x="42551" y="157075"/>
                  </a:cubicBezTo>
                  <a:cubicBezTo>
                    <a:pt x="46426" y="166117"/>
                    <a:pt x="51664" y="173938"/>
                    <a:pt x="58266" y="180540"/>
                  </a:cubicBezTo>
                  <a:cubicBezTo>
                    <a:pt x="64867" y="187141"/>
                    <a:pt x="72689" y="192379"/>
                    <a:pt x="81730" y="196254"/>
                  </a:cubicBezTo>
                  <a:cubicBezTo>
                    <a:pt x="90771" y="200129"/>
                    <a:pt x="100267" y="202066"/>
                    <a:pt x="110217" y="202066"/>
                  </a:cubicBezTo>
                  <a:cubicBezTo>
                    <a:pt x="120168" y="202066"/>
                    <a:pt x="129663" y="200129"/>
                    <a:pt x="138705" y="196254"/>
                  </a:cubicBezTo>
                  <a:cubicBezTo>
                    <a:pt x="147746" y="192379"/>
                    <a:pt x="155567" y="187141"/>
                    <a:pt x="162169" y="180540"/>
                  </a:cubicBezTo>
                  <a:cubicBezTo>
                    <a:pt x="168771" y="173938"/>
                    <a:pt x="174009" y="166117"/>
                    <a:pt x="177884" y="157075"/>
                  </a:cubicBezTo>
                  <a:cubicBezTo>
                    <a:pt x="181759" y="148034"/>
                    <a:pt x="183696" y="138538"/>
                    <a:pt x="183696" y="128588"/>
                  </a:cubicBezTo>
                  <a:cubicBezTo>
                    <a:pt x="183696" y="117011"/>
                    <a:pt x="181137" y="106104"/>
                    <a:pt x="176018" y="95867"/>
                  </a:cubicBezTo>
                  <a:cubicBezTo>
                    <a:pt x="170899" y="85630"/>
                    <a:pt x="163652" y="76971"/>
                    <a:pt x="154276" y="69891"/>
                  </a:cubicBezTo>
                  <a:cubicBezTo>
                    <a:pt x="150257" y="66830"/>
                    <a:pt x="147889" y="62787"/>
                    <a:pt x="147172" y="57764"/>
                  </a:cubicBezTo>
                  <a:cubicBezTo>
                    <a:pt x="146454" y="52741"/>
                    <a:pt x="147626" y="48221"/>
                    <a:pt x="150688" y="44202"/>
                  </a:cubicBezTo>
                  <a:cubicBezTo>
                    <a:pt x="153654" y="40088"/>
                    <a:pt x="157672" y="37696"/>
                    <a:pt x="162743" y="37027"/>
                  </a:cubicBezTo>
                  <a:cubicBezTo>
                    <a:pt x="167814" y="36357"/>
                    <a:pt x="172358" y="37553"/>
                    <a:pt x="176377" y="40615"/>
                  </a:cubicBezTo>
                  <a:cubicBezTo>
                    <a:pt x="190345" y="51043"/>
                    <a:pt x="201181" y="63959"/>
                    <a:pt x="208882" y="79363"/>
                  </a:cubicBezTo>
                  <a:cubicBezTo>
                    <a:pt x="216584" y="94767"/>
                    <a:pt x="220435" y="111175"/>
                    <a:pt x="220435" y="128588"/>
                  </a:cubicBezTo>
                  <a:cubicBezTo>
                    <a:pt x="220435" y="143513"/>
                    <a:pt x="217517" y="157769"/>
                    <a:pt x="211681" y="171355"/>
                  </a:cubicBezTo>
                  <a:cubicBezTo>
                    <a:pt x="205845" y="184941"/>
                    <a:pt x="197999" y="196661"/>
                    <a:pt x="188145" y="206515"/>
                  </a:cubicBezTo>
                  <a:cubicBezTo>
                    <a:pt x="178290" y="216370"/>
                    <a:pt x="166570" y="224215"/>
                    <a:pt x="152984" y="230052"/>
                  </a:cubicBezTo>
                  <a:cubicBezTo>
                    <a:pt x="139398" y="235888"/>
                    <a:pt x="125143" y="238806"/>
                    <a:pt x="110217" y="238806"/>
                  </a:cubicBezTo>
                  <a:cubicBezTo>
                    <a:pt x="95292" y="238806"/>
                    <a:pt x="81036" y="235888"/>
                    <a:pt x="67451" y="230052"/>
                  </a:cubicBezTo>
                  <a:cubicBezTo>
                    <a:pt x="53865" y="224215"/>
                    <a:pt x="42144" y="216370"/>
                    <a:pt x="32290" y="206515"/>
                  </a:cubicBezTo>
                  <a:cubicBezTo>
                    <a:pt x="22435" y="196661"/>
                    <a:pt x="14590" y="184941"/>
                    <a:pt x="8754" y="171355"/>
                  </a:cubicBezTo>
                  <a:cubicBezTo>
                    <a:pt x="2918" y="157769"/>
                    <a:pt x="0" y="143513"/>
                    <a:pt x="0" y="128588"/>
                  </a:cubicBezTo>
                  <a:cubicBezTo>
                    <a:pt x="0" y="111175"/>
                    <a:pt x="3850" y="94767"/>
                    <a:pt x="11552" y="79363"/>
                  </a:cubicBezTo>
                  <a:cubicBezTo>
                    <a:pt x="19254" y="63959"/>
                    <a:pt x="30089" y="51043"/>
                    <a:pt x="44058" y="40615"/>
                  </a:cubicBezTo>
                  <a:cubicBezTo>
                    <a:pt x="48172" y="37553"/>
                    <a:pt x="52740" y="36357"/>
                    <a:pt x="57763" y="37027"/>
                  </a:cubicBezTo>
                  <a:close/>
                  <a:moveTo>
                    <a:pt x="110217" y="0"/>
                  </a:moveTo>
                  <a:cubicBezTo>
                    <a:pt x="115192" y="0"/>
                    <a:pt x="119498" y="1818"/>
                    <a:pt x="123134" y="5454"/>
                  </a:cubicBezTo>
                  <a:cubicBezTo>
                    <a:pt x="126769" y="9090"/>
                    <a:pt x="128587" y="13395"/>
                    <a:pt x="128587" y="18370"/>
                  </a:cubicBezTo>
                  <a:lnTo>
                    <a:pt x="128587" y="110218"/>
                  </a:lnTo>
                  <a:cubicBezTo>
                    <a:pt x="128587" y="115193"/>
                    <a:pt x="126769" y="119499"/>
                    <a:pt x="123134" y="123134"/>
                  </a:cubicBezTo>
                  <a:cubicBezTo>
                    <a:pt x="119498" y="126770"/>
                    <a:pt x="115192" y="128588"/>
                    <a:pt x="110217" y="128588"/>
                  </a:cubicBezTo>
                  <a:cubicBezTo>
                    <a:pt x="105242" y="128588"/>
                    <a:pt x="100937" y="126770"/>
                    <a:pt x="97301" y="123134"/>
                  </a:cubicBezTo>
                  <a:cubicBezTo>
                    <a:pt x="93666" y="119499"/>
                    <a:pt x="91848" y="115193"/>
                    <a:pt x="91848" y="110218"/>
                  </a:cubicBezTo>
                  <a:lnTo>
                    <a:pt x="91848" y="18370"/>
                  </a:lnTo>
                  <a:cubicBezTo>
                    <a:pt x="91848" y="13395"/>
                    <a:pt x="93666" y="9090"/>
                    <a:pt x="97301" y="5454"/>
                  </a:cubicBezTo>
                  <a:cubicBezTo>
                    <a:pt x="100937" y="1818"/>
                    <a:pt x="105242" y="0"/>
                    <a:pt x="1102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任意多边形 80"/>
            <p:cNvSpPr>
              <a:spLocks noChangeAspect="1"/>
            </p:cNvSpPr>
            <p:nvPr/>
          </p:nvSpPr>
          <p:spPr>
            <a:xfrm>
              <a:off x="7164772" y="3648939"/>
              <a:ext cx="234298" cy="234299"/>
            </a:xfrm>
            <a:custGeom>
              <a:avLst/>
              <a:gdLst/>
              <a:ahLst/>
              <a:cxnLst/>
              <a:rect l="l" t="t" r="r" b="b"/>
              <a:pathLst>
                <a:path w="220435" h="220436">
                  <a:moveTo>
                    <a:pt x="37169" y="113806"/>
                  </a:moveTo>
                  <a:lnTo>
                    <a:pt x="58840" y="135620"/>
                  </a:lnTo>
                  <a:lnTo>
                    <a:pt x="57261" y="137198"/>
                  </a:lnTo>
                  <a:cubicBezTo>
                    <a:pt x="53721" y="140738"/>
                    <a:pt x="51951" y="144996"/>
                    <a:pt x="51951" y="149971"/>
                  </a:cubicBezTo>
                  <a:cubicBezTo>
                    <a:pt x="51951" y="154946"/>
                    <a:pt x="53721" y="159251"/>
                    <a:pt x="57261" y="162887"/>
                  </a:cubicBezTo>
                  <a:cubicBezTo>
                    <a:pt x="60801" y="166427"/>
                    <a:pt x="65059" y="168197"/>
                    <a:pt x="70034" y="168197"/>
                  </a:cubicBezTo>
                  <a:cubicBezTo>
                    <a:pt x="75009" y="168197"/>
                    <a:pt x="79267" y="166427"/>
                    <a:pt x="82807" y="162887"/>
                  </a:cubicBezTo>
                  <a:lnTo>
                    <a:pt x="87112" y="158582"/>
                  </a:lnTo>
                  <a:lnTo>
                    <a:pt x="108782" y="136768"/>
                  </a:lnTo>
                  <a:lnTo>
                    <a:pt x="131888" y="113806"/>
                  </a:lnTo>
                  <a:lnTo>
                    <a:pt x="153558" y="135620"/>
                  </a:lnTo>
                  <a:lnTo>
                    <a:pt x="130596" y="158582"/>
                  </a:lnTo>
                  <a:lnTo>
                    <a:pt x="108926" y="180396"/>
                  </a:lnTo>
                  <a:lnTo>
                    <a:pt x="104620" y="184701"/>
                  </a:lnTo>
                  <a:cubicBezTo>
                    <a:pt x="98402" y="190824"/>
                    <a:pt x="91154" y="194986"/>
                    <a:pt x="82878" y="197187"/>
                  </a:cubicBezTo>
                  <a:cubicBezTo>
                    <a:pt x="74602" y="199387"/>
                    <a:pt x="66398" y="199483"/>
                    <a:pt x="58266" y="197474"/>
                  </a:cubicBezTo>
                  <a:cubicBezTo>
                    <a:pt x="56735" y="204171"/>
                    <a:pt x="53291" y="209672"/>
                    <a:pt x="47933" y="213978"/>
                  </a:cubicBezTo>
                  <a:cubicBezTo>
                    <a:pt x="42575" y="218283"/>
                    <a:pt x="36404" y="220436"/>
                    <a:pt x="29420" y="220436"/>
                  </a:cubicBezTo>
                  <a:cubicBezTo>
                    <a:pt x="21287" y="220436"/>
                    <a:pt x="14351" y="217542"/>
                    <a:pt x="8610" y="211753"/>
                  </a:cubicBezTo>
                  <a:cubicBezTo>
                    <a:pt x="2870" y="205965"/>
                    <a:pt x="0" y="199005"/>
                    <a:pt x="0" y="190872"/>
                  </a:cubicBezTo>
                  <a:cubicBezTo>
                    <a:pt x="0" y="183984"/>
                    <a:pt x="2128" y="177860"/>
                    <a:pt x="6386" y="172502"/>
                  </a:cubicBezTo>
                  <a:cubicBezTo>
                    <a:pt x="10643" y="167145"/>
                    <a:pt x="16073" y="163700"/>
                    <a:pt x="22675" y="162170"/>
                  </a:cubicBezTo>
                  <a:cubicBezTo>
                    <a:pt x="20570" y="153942"/>
                    <a:pt x="20618" y="145666"/>
                    <a:pt x="22818" y="137342"/>
                  </a:cubicBezTo>
                  <a:cubicBezTo>
                    <a:pt x="25019" y="129018"/>
                    <a:pt x="29228" y="121747"/>
                    <a:pt x="35447" y="115528"/>
                  </a:cubicBezTo>
                  <a:close/>
                  <a:moveTo>
                    <a:pt x="133180" y="66447"/>
                  </a:moveTo>
                  <a:lnTo>
                    <a:pt x="156142" y="89409"/>
                  </a:lnTo>
                  <a:lnTo>
                    <a:pt x="177956" y="111223"/>
                  </a:lnTo>
                  <a:lnTo>
                    <a:pt x="182117" y="115528"/>
                  </a:lnTo>
                  <a:cubicBezTo>
                    <a:pt x="188241" y="121651"/>
                    <a:pt x="192426" y="128851"/>
                    <a:pt x="194675" y="137127"/>
                  </a:cubicBezTo>
                  <a:cubicBezTo>
                    <a:pt x="196923" y="145402"/>
                    <a:pt x="197043" y="153607"/>
                    <a:pt x="195034" y="161739"/>
                  </a:cubicBezTo>
                  <a:cubicBezTo>
                    <a:pt x="202305" y="162791"/>
                    <a:pt x="208356" y="166068"/>
                    <a:pt x="213188" y="171570"/>
                  </a:cubicBezTo>
                  <a:cubicBezTo>
                    <a:pt x="218020" y="177071"/>
                    <a:pt x="220435" y="183505"/>
                    <a:pt x="220435" y="190872"/>
                  </a:cubicBezTo>
                  <a:cubicBezTo>
                    <a:pt x="220435" y="199005"/>
                    <a:pt x="217565" y="205965"/>
                    <a:pt x="211825" y="211753"/>
                  </a:cubicBezTo>
                  <a:cubicBezTo>
                    <a:pt x="206084" y="217542"/>
                    <a:pt x="199148" y="220436"/>
                    <a:pt x="191015" y="220436"/>
                  </a:cubicBezTo>
                  <a:cubicBezTo>
                    <a:pt x="183935" y="220436"/>
                    <a:pt x="177669" y="218187"/>
                    <a:pt x="172215" y="213691"/>
                  </a:cubicBezTo>
                  <a:cubicBezTo>
                    <a:pt x="166762" y="209194"/>
                    <a:pt x="163365" y="203549"/>
                    <a:pt x="162026" y="196756"/>
                  </a:cubicBezTo>
                  <a:cubicBezTo>
                    <a:pt x="153798" y="199435"/>
                    <a:pt x="145211" y="199722"/>
                    <a:pt x="136265" y="197617"/>
                  </a:cubicBezTo>
                  <a:cubicBezTo>
                    <a:pt x="127319" y="195512"/>
                    <a:pt x="119594" y="191207"/>
                    <a:pt x="113088" y="184701"/>
                  </a:cubicBezTo>
                  <a:lnTo>
                    <a:pt x="111509" y="182979"/>
                  </a:lnTo>
                  <a:lnTo>
                    <a:pt x="133180" y="161165"/>
                  </a:lnTo>
                  <a:lnTo>
                    <a:pt x="134902" y="162887"/>
                  </a:lnTo>
                  <a:cubicBezTo>
                    <a:pt x="138442" y="166427"/>
                    <a:pt x="142699" y="168197"/>
                    <a:pt x="147674" y="168197"/>
                  </a:cubicBezTo>
                  <a:cubicBezTo>
                    <a:pt x="152649" y="168197"/>
                    <a:pt x="156907" y="166427"/>
                    <a:pt x="160447" y="162887"/>
                  </a:cubicBezTo>
                  <a:cubicBezTo>
                    <a:pt x="163987" y="159347"/>
                    <a:pt x="165757" y="155090"/>
                    <a:pt x="165757" y="150114"/>
                  </a:cubicBezTo>
                  <a:cubicBezTo>
                    <a:pt x="165757" y="145139"/>
                    <a:pt x="163987" y="140882"/>
                    <a:pt x="160447" y="137342"/>
                  </a:cubicBezTo>
                  <a:lnTo>
                    <a:pt x="156142" y="133036"/>
                  </a:lnTo>
                  <a:lnTo>
                    <a:pt x="134328" y="111223"/>
                  </a:lnTo>
                  <a:lnTo>
                    <a:pt x="111366" y="88260"/>
                  </a:lnTo>
                  <a:close/>
                  <a:moveTo>
                    <a:pt x="190728" y="0"/>
                  </a:moveTo>
                  <a:cubicBezTo>
                    <a:pt x="198861" y="0"/>
                    <a:pt x="205797" y="2894"/>
                    <a:pt x="211538" y="8683"/>
                  </a:cubicBezTo>
                  <a:cubicBezTo>
                    <a:pt x="217278" y="14471"/>
                    <a:pt x="220148" y="21431"/>
                    <a:pt x="220148" y="29564"/>
                  </a:cubicBezTo>
                  <a:cubicBezTo>
                    <a:pt x="220148" y="36931"/>
                    <a:pt x="217709" y="43389"/>
                    <a:pt x="212829" y="48938"/>
                  </a:cubicBezTo>
                  <a:cubicBezTo>
                    <a:pt x="207950" y="54487"/>
                    <a:pt x="201874" y="57788"/>
                    <a:pt x="194603" y="58840"/>
                  </a:cubicBezTo>
                  <a:cubicBezTo>
                    <a:pt x="197091" y="66973"/>
                    <a:pt x="197234" y="75416"/>
                    <a:pt x="195034" y="84170"/>
                  </a:cubicBezTo>
                  <a:cubicBezTo>
                    <a:pt x="192833" y="92925"/>
                    <a:pt x="188528" y="100507"/>
                    <a:pt x="182117" y="106917"/>
                  </a:cubicBezTo>
                  <a:lnTo>
                    <a:pt x="180395" y="108639"/>
                  </a:lnTo>
                  <a:lnTo>
                    <a:pt x="158725" y="86825"/>
                  </a:lnTo>
                  <a:lnTo>
                    <a:pt x="160447" y="85103"/>
                  </a:lnTo>
                  <a:cubicBezTo>
                    <a:pt x="163987" y="81563"/>
                    <a:pt x="165757" y="77306"/>
                    <a:pt x="165757" y="72331"/>
                  </a:cubicBezTo>
                  <a:cubicBezTo>
                    <a:pt x="165757" y="67355"/>
                    <a:pt x="163987" y="63098"/>
                    <a:pt x="160447" y="59558"/>
                  </a:cubicBezTo>
                  <a:cubicBezTo>
                    <a:pt x="156907" y="56018"/>
                    <a:pt x="152649" y="54248"/>
                    <a:pt x="147674" y="54248"/>
                  </a:cubicBezTo>
                  <a:cubicBezTo>
                    <a:pt x="142699" y="54248"/>
                    <a:pt x="138442" y="56018"/>
                    <a:pt x="134902" y="59558"/>
                  </a:cubicBezTo>
                  <a:lnTo>
                    <a:pt x="130596" y="63863"/>
                  </a:lnTo>
                  <a:lnTo>
                    <a:pt x="108782" y="85677"/>
                  </a:lnTo>
                  <a:lnTo>
                    <a:pt x="85820" y="108639"/>
                  </a:lnTo>
                  <a:lnTo>
                    <a:pt x="64006" y="86825"/>
                  </a:lnTo>
                  <a:lnTo>
                    <a:pt x="87112" y="63863"/>
                  </a:lnTo>
                  <a:lnTo>
                    <a:pt x="108926" y="42049"/>
                  </a:lnTo>
                  <a:lnTo>
                    <a:pt x="113088" y="37744"/>
                  </a:lnTo>
                  <a:cubicBezTo>
                    <a:pt x="119498" y="31334"/>
                    <a:pt x="127104" y="27052"/>
                    <a:pt x="135906" y="24900"/>
                  </a:cubicBezTo>
                  <a:cubicBezTo>
                    <a:pt x="144708" y="22747"/>
                    <a:pt x="153223" y="22914"/>
                    <a:pt x="161452" y="25402"/>
                  </a:cubicBezTo>
                  <a:cubicBezTo>
                    <a:pt x="162504" y="18226"/>
                    <a:pt x="165781" y="12199"/>
                    <a:pt x="171282" y="7319"/>
                  </a:cubicBezTo>
                  <a:cubicBezTo>
                    <a:pt x="176784" y="2440"/>
                    <a:pt x="183266" y="0"/>
                    <a:pt x="190728" y="0"/>
                  </a:cubicBezTo>
                  <a:close/>
                  <a:moveTo>
                    <a:pt x="29707" y="0"/>
                  </a:moveTo>
                  <a:cubicBezTo>
                    <a:pt x="36978" y="0"/>
                    <a:pt x="43364" y="2344"/>
                    <a:pt x="48866" y="7032"/>
                  </a:cubicBezTo>
                  <a:cubicBezTo>
                    <a:pt x="54367" y="11720"/>
                    <a:pt x="57692" y="17604"/>
                    <a:pt x="58840" y="24684"/>
                  </a:cubicBezTo>
                  <a:cubicBezTo>
                    <a:pt x="66877" y="22771"/>
                    <a:pt x="74985" y="22938"/>
                    <a:pt x="83165" y="25187"/>
                  </a:cubicBezTo>
                  <a:cubicBezTo>
                    <a:pt x="91346" y="27435"/>
                    <a:pt x="98497" y="31621"/>
                    <a:pt x="104620" y="37744"/>
                  </a:cubicBezTo>
                  <a:lnTo>
                    <a:pt x="106343" y="39466"/>
                  </a:lnTo>
                  <a:lnTo>
                    <a:pt x="84529" y="61280"/>
                  </a:lnTo>
                  <a:lnTo>
                    <a:pt x="82807" y="59558"/>
                  </a:lnTo>
                  <a:cubicBezTo>
                    <a:pt x="79267" y="56018"/>
                    <a:pt x="75009" y="54248"/>
                    <a:pt x="70034" y="54248"/>
                  </a:cubicBezTo>
                  <a:cubicBezTo>
                    <a:pt x="65059" y="54248"/>
                    <a:pt x="60801" y="56018"/>
                    <a:pt x="57261" y="59558"/>
                  </a:cubicBezTo>
                  <a:cubicBezTo>
                    <a:pt x="53721" y="63098"/>
                    <a:pt x="51951" y="67379"/>
                    <a:pt x="51951" y="72402"/>
                  </a:cubicBezTo>
                  <a:cubicBezTo>
                    <a:pt x="51951" y="77425"/>
                    <a:pt x="53721" y="81707"/>
                    <a:pt x="57261" y="85247"/>
                  </a:cubicBezTo>
                  <a:lnTo>
                    <a:pt x="61423" y="89409"/>
                  </a:lnTo>
                  <a:lnTo>
                    <a:pt x="83237" y="111223"/>
                  </a:lnTo>
                  <a:lnTo>
                    <a:pt x="106199" y="134185"/>
                  </a:lnTo>
                  <a:lnTo>
                    <a:pt x="84529" y="155999"/>
                  </a:lnTo>
                  <a:lnTo>
                    <a:pt x="61423" y="133036"/>
                  </a:lnTo>
                  <a:lnTo>
                    <a:pt x="39753" y="111223"/>
                  </a:lnTo>
                  <a:lnTo>
                    <a:pt x="35447" y="106917"/>
                  </a:lnTo>
                  <a:cubicBezTo>
                    <a:pt x="28941" y="100507"/>
                    <a:pt x="24636" y="92877"/>
                    <a:pt x="22531" y="84027"/>
                  </a:cubicBezTo>
                  <a:cubicBezTo>
                    <a:pt x="20426" y="75177"/>
                    <a:pt x="20665" y="66590"/>
                    <a:pt x="23249" y="58266"/>
                  </a:cubicBezTo>
                  <a:cubicBezTo>
                    <a:pt x="16551" y="56831"/>
                    <a:pt x="11050" y="53435"/>
                    <a:pt x="6745" y="48077"/>
                  </a:cubicBezTo>
                  <a:cubicBezTo>
                    <a:pt x="2439" y="42719"/>
                    <a:pt x="287" y="36548"/>
                    <a:pt x="287" y="29564"/>
                  </a:cubicBezTo>
                  <a:cubicBezTo>
                    <a:pt x="287" y="21431"/>
                    <a:pt x="3157" y="14471"/>
                    <a:pt x="8897" y="8683"/>
                  </a:cubicBezTo>
                  <a:cubicBezTo>
                    <a:pt x="14638" y="2894"/>
                    <a:pt x="21574" y="0"/>
                    <a:pt x="297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63489" y="1966396"/>
            <a:ext cx="2248912" cy="971342"/>
            <a:chOff x="3389687" y="2343753"/>
            <a:chExt cx="2248912" cy="971342"/>
          </a:xfrm>
        </p:grpSpPr>
        <p:sp>
          <p:nvSpPr>
            <p:cNvPr id="21" name="文本框 20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63375" y="1966396"/>
            <a:ext cx="2248912" cy="971342"/>
            <a:chOff x="3389687" y="2343753"/>
            <a:chExt cx="2248912" cy="971342"/>
          </a:xfrm>
        </p:grpSpPr>
        <p:sp>
          <p:nvSpPr>
            <p:cNvPr id="25" name="文本框 24"/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52557" y="5083806"/>
            <a:ext cx="2248912" cy="971342"/>
            <a:chOff x="3389687" y="2343753"/>
            <a:chExt cx="2248912" cy="971342"/>
          </a:xfrm>
        </p:grpSpPr>
        <p:sp>
          <p:nvSpPr>
            <p:cNvPr id="29" name="文本框 28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19155" y="5083806"/>
            <a:ext cx="2248912" cy="971342"/>
            <a:chOff x="3389687" y="2343753"/>
            <a:chExt cx="2248912" cy="971342"/>
          </a:xfrm>
        </p:grpSpPr>
        <p:sp>
          <p:nvSpPr>
            <p:cNvPr id="33" name="文本框 32"/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38" name="文本框 37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5246495" y="3134408"/>
            <a:ext cx="1311854" cy="1351184"/>
            <a:chOff x="3570514" y="1130300"/>
            <a:chExt cx="4823733" cy="4968350"/>
          </a:xfrm>
        </p:grpSpPr>
        <p:sp>
          <p:nvSpPr>
            <p:cNvPr id="90" name="îSľiďé"/>
            <p:cNvSpPr/>
            <p:nvPr/>
          </p:nvSpPr>
          <p:spPr bwMode="auto">
            <a:xfrm>
              <a:off x="4093007" y="1554824"/>
              <a:ext cx="4301240" cy="4543826"/>
            </a:xfrm>
            <a:custGeom>
              <a:avLst/>
              <a:gdLst>
                <a:gd name="T0" fmla="*/ 414 w 455"/>
                <a:gd name="T1" fmla="*/ 292 h 481"/>
                <a:gd name="T2" fmla="*/ 427 w 455"/>
                <a:gd name="T3" fmla="*/ 332 h 481"/>
                <a:gd name="T4" fmla="*/ 191 w 455"/>
                <a:gd name="T5" fmla="*/ 457 h 481"/>
                <a:gd name="T6" fmla="*/ 0 w 455"/>
                <a:gd name="T7" fmla="*/ 420 h 481"/>
                <a:gd name="T8" fmla="*/ 215 w 455"/>
                <a:gd name="T9" fmla="*/ 481 h 481"/>
                <a:gd name="T10" fmla="*/ 451 w 455"/>
                <a:gd name="T11" fmla="*/ 356 h 481"/>
                <a:gd name="T12" fmla="*/ 414 w 455"/>
                <a:gd name="T13" fmla="*/ 292 h 481"/>
                <a:gd name="T14" fmla="*/ 30 w 455"/>
                <a:gd name="T15" fmla="*/ 46 h 481"/>
                <a:gd name="T16" fmla="*/ 72 w 455"/>
                <a:gd name="T17" fmla="*/ 73 h 481"/>
                <a:gd name="T18" fmla="*/ 114 w 455"/>
                <a:gd name="T19" fmla="*/ 88 h 481"/>
                <a:gd name="T20" fmla="*/ 48 w 455"/>
                <a:gd name="T21" fmla="*/ 49 h 481"/>
                <a:gd name="T22" fmla="*/ 30 w 455"/>
                <a:gd name="T23" fmla="*/ 46 h 481"/>
                <a:gd name="T24" fmla="*/ 374 w 455"/>
                <a:gd name="T25" fmla="*/ 0 h 481"/>
                <a:gd name="T26" fmla="*/ 334 w 455"/>
                <a:gd name="T27" fmla="*/ 49 h 481"/>
                <a:gd name="T28" fmla="*/ 257 w 455"/>
                <a:gd name="T29" fmla="*/ 146 h 481"/>
                <a:gd name="T30" fmla="*/ 259 w 455"/>
                <a:gd name="T31" fmla="*/ 145 h 481"/>
                <a:gd name="T32" fmla="*/ 259 w 455"/>
                <a:gd name="T33" fmla="*/ 145 h 481"/>
                <a:gd name="T34" fmla="*/ 259 w 455"/>
                <a:gd name="T35" fmla="*/ 145 h 481"/>
                <a:gd name="T36" fmla="*/ 261 w 455"/>
                <a:gd name="T37" fmla="*/ 144 h 481"/>
                <a:gd name="T38" fmla="*/ 261 w 455"/>
                <a:gd name="T39" fmla="*/ 144 h 481"/>
                <a:gd name="T40" fmla="*/ 261 w 455"/>
                <a:gd name="T41" fmla="*/ 144 h 481"/>
                <a:gd name="T42" fmla="*/ 264 w 455"/>
                <a:gd name="T43" fmla="*/ 144 h 481"/>
                <a:gd name="T44" fmla="*/ 265 w 455"/>
                <a:gd name="T45" fmla="*/ 166 h 481"/>
                <a:gd name="T46" fmla="*/ 269 w 455"/>
                <a:gd name="T47" fmla="*/ 172 h 481"/>
                <a:gd name="T48" fmla="*/ 269 w 455"/>
                <a:gd name="T49" fmla="*/ 172 h 481"/>
                <a:gd name="T50" fmla="*/ 295 w 455"/>
                <a:gd name="T51" fmla="*/ 199 h 481"/>
                <a:gd name="T52" fmla="*/ 293 w 455"/>
                <a:gd name="T53" fmla="*/ 196 h 481"/>
                <a:gd name="T54" fmla="*/ 290 w 455"/>
                <a:gd name="T55" fmla="*/ 192 h 481"/>
                <a:gd name="T56" fmla="*/ 289 w 455"/>
                <a:gd name="T57" fmla="*/ 190 h 481"/>
                <a:gd name="T58" fmla="*/ 294 w 455"/>
                <a:gd name="T59" fmla="*/ 172 h 481"/>
                <a:gd name="T60" fmla="*/ 294 w 455"/>
                <a:gd name="T61" fmla="*/ 171 h 481"/>
                <a:gd name="T62" fmla="*/ 293 w 455"/>
                <a:gd name="T63" fmla="*/ 171 h 481"/>
                <a:gd name="T64" fmla="*/ 293 w 455"/>
                <a:gd name="T65" fmla="*/ 170 h 481"/>
                <a:gd name="T66" fmla="*/ 292 w 455"/>
                <a:gd name="T67" fmla="*/ 170 h 481"/>
                <a:gd name="T68" fmla="*/ 292 w 455"/>
                <a:gd name="T69" fmla="*/ 170 h 481"/>
                <a:gd name="T70" fmla="*/ 288 w 455"/>
                <a:gd name="T71" fmla="*/ 149 h 481"/>
                <a:gd name="T72" fmla="*/ 284 w 455"/>
                <a:gd name="T73" fmla="*/ 150 h 481"/>
                <a:gd name="T74" fmla="*/ 279 w 455"/>
                <a:gd name="T75" fmla="*/ 152 h 481"/>
                <a:gd name="T76" fmla="*/ 358 w 455"/>
                <a:gd name="T77" fmla="*/ 73 h 481"/>
                <a:gd name="T78" fmla="*/ 383 w 455"/>
                <a:gd name="T79" fmla="*/ 6 h 481"/>
                <a:gd name="T80" fmla="*/ 374 w 455"/>
                <a:gd name="T81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5" h="481">
                  <a:moveTo>
                    <a:pt x="414" y="292"/>
                  </a:moveTo>
                  <a:cubicBezTo>
                    <a:pt x="424" y="305"/>
                    <a:pt x="429" y="318"/>
                    <a:pt x="427" y="332"/>
                  </a:cubicBezTo>
                  <a:cubicBezTo>
                    <a:pt x="417" y="395"/>
                    <a:pt x="402" y="457"/>
                    <a:pt x="191" y="457"/>
                  </a:cubicBezTo>
                  <a:cubicBezTo>
                    <a:pt x="88" y="457"/>
                    <a:pt x="32" y="442"/>
                    <a:pt x="0" y="420"/>
                  </a:cubicBezTo>
                  <a:cubicBezTo>
                    <a:pt x="25" y="455"/>
                    <a:pt x="79" y="481"/>
                    <a:pt x="215" y="481"/>
                  </a:cubicBezTo>
                  <a:cubicBezTo>
                    <a:pt x="426" y="481"/>
                    <a:pt x="441" y="419"/>
                    <a:pt x="451" y="356"/>
                  </a:cubicBezTo>
                  <a:cubicBezTo>
                    <a:pt x="455" y="333"/>
                    <a:pt x="438" y="312"/>
                    <a:pt x="414" y="292"/>
                  </a:cubicBezTo>
                  <a:moveTo>
                    <a:pt x="30" y="46"/>
                  </a:moveTo>
                  <a:cubicBezTo>
                    <a:pt x="33" y="61"/>
                    <a:pt x="48" y="72"/>
                    <a:pt x="72" y="73"/>
                  </a:cubicBezTo>
                  <a:cubicBezTo>
                    <a:pt x="86" y="74"/>
                    <a:pt x="101" y="79"/>
                    <a:pt x="114" y="88"/>
                  </a:cubicBezTo>
                  <a:cubicBezTo>
                    <a:pt x="99" y="66"/>
                    <a:pt x="72" y="50"/>
                    <a:pt x="48" y="49"/>
                  </a:cubicBezTo>
                  <a:cubicBezTo>
                    <a:pt x="41" y="49"/>
                    <a:pt x="35" y="48"/>
                    <a:pt x="30" y="46"/>
                  </a:cubicBezTo>
                  <a:moveTo>
                    <a:pt x="374" y="0"/>
                  </a:moveTo>
                  <a:cubicBezTo>
                    <a:pt x="385" y="24"/>
                    <a:pt x="370" y="48"/>
                    <a:pt x="334" y="49"/>
                  </a:cubicBezTo>
                  <a:cubicBezTo>
                    <a:pt x="294" y="51"/>
                    <a:pt x="245" y="95"/>
                    <a:pt x="257" y="146"/>
                  </a:cubicBezTo>
                  <a:cubicBezTo>
                    <a:pt x="258" y="146"/>
                    <a:pt x="258" y="145"/>
                    <a:pt x="259" y="145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60" y="145"/>
                    <a:pt x="260" y="145"/>
                    <a:pt x="261" y="144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62" y="144"/>
                    <a:pt x="263" y="144"/>
                    <a:pt x="264" y="144"/>
                  </a:cubicBezTo>
                  <a:cubicBezTo>
                    <a:pt x="274" y="144"/>
                    <a:pt x="275" y="159"/>
                    <a:pt x="265" y="166"/>
                  </a:cubicBezTo>
                  <a:cubicBezTo>
                    <a:pt x="266" y="168"/>
                    <a:pt x="268" y="170"/>
                    <a:pt x="269" y="172"/>
                  </a:cubicBezTo>
                  <a:cubicBezTo>
                    <a:pt x="269" y="172"/>
                    <a:pt x="269" y="172"/>
                    <a:pt x="269" y="172"/>
                  </a:cubicBezTo>
                  <a:cubicBezTo>
                    <a:pt x="275" y="181"/>
                    <a:pt x="285" y="190"/>
                    <a:pt x="295" y="199"/>
                  </a:cubicBezTo>
                  <a:cubicBezTo>
                    <a:pt x="294" y="198"/>
                    <a:pt x="294" y="197"/>
                    <a:pt x="293" y="196"/>
                  </a:cubicBezTo>
                  <a:cubicBezTo>
                    <a:pt x="292" y="194"/>
                    <a:pt x="291" y="193"/>
                    <a:pt x="290" y="192"/>
                  </a:cubicBezTo>
                  <a:cubicBezTo>
                    <a:pt x="290" y="191"/>
                    <a:pt x="290" y="190"/>
                    <a:pt x="289" y="190"/>
                  </a:cubicBezTo>
                  <a:cubicBezTo>
                    <a:pt x="296" y="185"/>
                    <a:pt x="297" y="177"/>
                    <a:pt x="294" y="172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93" y="171"/>
                    <a:pt x="293" y="171"/>
                    <a:pt x="293" y="171"/>
                  </a:cubicBezTo>
                  <a:cubicBezTo>
                    <a:pt x="293" y="170"/>
                    <a:pt x="293" y="170"/>
                    <a:pt x="293" y="170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300" y="162"/>
                    <a:pt x="298" y="149"/>
                    <a:pt x="288" y="149"/>
                  </a:cubicBezTo>
                  <a:cubicBezTo>
                    <a:pt x="287" y="149"/>
                    <a:pt x="286" y="150"/>
                    <a:pt x="284" y="150"/>
                  </a:cubicBezTo>
                  <a:cubicBezTo>
                    <a:pt x="282" y="151"/>
                    <a:pt x="281" y="151"/>
                    <a:pt x="279" y="152"/>
                  </a:cubicBezTo>
                  <a:cubicBezTo>
                    <a:pt x="280" y="109"/>
                    <a:pt x="322" y="75"/>
                    <a:pt x="358" y="73"/>
                  </a:cubicBezTo>
                  <a:cubicBezTo>
                    <a:pt x="403" y="72"/>
                    <a:pt x="416" y="33"/>
                    <a:pt x="383" y="6"/>
                  </a:cubicBezTo>
                  <a:cubicBezTo>
                    <a:pt x="381" y="4"/>
                    <a:pt x="377" y="2"/>
                    <a:pt x="374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ï$ľïďe"/>
            <p:cNvSpPr/>
            <p:nvPr/>
          </p:nvSpPr>
          <p:spPr bwMode="auto">
            <a:xfrm>
              <a:off x="3570514" y="1130300"/>
              <a:ext cx="4655789" cy="4739761"/>
            </a:xfrm>
            <a:custGeom>
              <a:avLst/>
              <a:gdLst>
                <a:gd name="T0" fmla="*/ 319 w 492"/>
                <a:gd name="T1" fmla="*/ 208 h 502"/>
                <a:gd name="T2" fmla="*/ 389 w 492"/>
                <a:gd name="T3" fmla="*/ 94 h 502"/>
                <a:gd name="T4" fmla="*/ 414 w 492"/>
                <a:gd name="T5" fmla="*/ 27 h 502"/>
                <a:gd name="T6" fmla="*/ 246 w 492"/>
                <a:gd name="T7" fmla="*/ 27 h 502"/>
                <a:gd name="T8" fmla="*/ 78 w 492"/>
                <a:gd name="T9" fmla="*/ 27 h 502"/>
                <a:gd name="T10" fmla="*/ 103 w 492"/>
                <a:gd name="T11" fmla="*/ 94 h 502"/>
                <a:gd name="T12" fmla="*/ 174 w 492"/>
                <a:gd name="T13" fmla="*/ 208 h 502"/>
                <a:gd name="T14" fmla="*/ 10 w 492"/>
                <a:gd name="T15" fmla="*/ 377 h 502"/>
                <a:gd name="T16" fmla="*/ 246 w 492"/>
                <a:gd name="T17" fmla="*/ 502 h 502"/>
                <a:gd name="T18" fmla="*/ 482 w 492"/>
                <a:gd name="T19" fmla="*/ 377 h 502"/>
                <a:gd name="T20" fmla="*/ 319 w 492"/>
                <a:gd name="T21" fmla="*/ 208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502">
                  <a:moveTo>
                    <a:pt x="319" y="208"/>
                  </a:moveTo>
                  <a:cubicBezTo>
                    <a:pt x="289" y="150"/>
                    <a:pt x="344" y="96"/>
                    <a:pt x="389" y="94"/>
                  </a:cubicBezTo>
                  <a:cubicBezTo>
                    <a:pt x="434" y="93"/>
                    <a:pt x="447" y="54"/>
                    <a:pt x="414" y="27"/>
                  </a:cubicBezTo>
                  <a:cubicBezTo>
                    <a:pt x="382" y="0"/>
                    <a:pt x="310" y="27"/>
                    <a:pt x="246" y="27"/>
                  </a:cubicBezTo>
                  <a:cubicBezTo>
                    <a:pt x="183" y="27"/>
                    <a:pt x="111" y="0"/>
                    <a:pt x="78" y="27"/>
                  </a:cubicBezTo>
                  <a:cubicBezTo>
                    <a:pt x="45" y="54"/>
                    <a:pt x="58" y="93"/>
                    <a:pt x="103" y="94"/>
                  </a:cubicBezTo>
                  <a:cubicBezTo>
                    <a:pt x="149" y="96"/>
                    <a:pt x="204" y="150"/>
                    <a:pt x="174" y="208"/>
                  </a:cubicBezTo>
                  <a:cubicBezTo>
                    <a:pt x="144" y="266"/>
                    <a:pt x="0" y="314"/>
                    <a:pt x="10" y="377"/>
                  </a:cubicBezTo>
                  <a:cubicBezTo>
                    <a:pt x="20" y="440"/>
                    <a:pt x="35" y="502"/>
                    <a:pt x="246" y="502"/>
                  </a:cubicBezTo>
                  <a:cubicBezTo>
                    <a:pt x="457" y="502"/>
                    <a:pt x="472" y="440"/>
                    <a:pt x="482" y="377"/>
                  </a:cubicBezTo>
                  <a:cubicBezTo>
                    <a:pt x="492" y="314"/>
                    <a:pt x="349" y="266"/>
                    <a:pt x="319" y="20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ş1iḍè"/>
            <p:cNvSpPr/>
            <p:nvPr/>
          </p:nvSpPr>
          <p:spPr bwMode="auto">
            <a:xfrm>
              <a:off x="6598178" y="3122304"/>
              <a:ext cx="37321" cy="55981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4 w 4"/>
                <a:gd name="T5" fmla="*/ 6 h 6"/>
                <a:gd name="T6" fmla="*/ 4 w 4"/>
                <a:gd name="T7" fmla="*/ 6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îṣļïḑe"/>
            <p:cNvSpPr/>
            <p:nvPr/>
          </p:nvSpPr>
          <p:spPr bwMode="auto">
            <a:xfrm>
              <a:off x="5086679" y="3215607"/>
              <a:ext cx="46651" cy="65312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6 h 7"/>
                <a:gd name="T4" fmla="*/ 0 w 5"/>
                <a:gd name="T5" fmla="*/ 7 h 7"/>
                <a:gd name="T6" fmla="*/ 5 w 5"/>
                <a:gd name="T7" fmla="*/ 0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1" y="4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ïṧḷíde"/>
            <p:cNvSpPr/>
            <p:nvPr/>
          </p:nvSpPr>
          <p:spPr bwMode="auto">
            <a:xfrm>
              <a:off x="5086679" y="3122304"/>
              <a:ext cx="1548819" cy="209932"/>
            </a:xfrm>
            <a:custGeom>
              <a:avLst/>
              <a:gdLst>
                <a:gd name="T0" fmla="*/ 160 w 164"/>
                <a:gd name="T1" fmla="*/ 0 h 22"/>
                <a:gd name="T2" fmla="*/ 154 w 164"/>
                <a:gd name="T3" fmla="*/ 2 h 22"/>
                <a:gd name="T4" fmla="*/ 100 w 164"/>
                <a:gd name="T5" fmla="*/ 13 h 22"/>
                <a:gd name="T6" fmla="*/ 78 w 164"/>
                <a:gd name="T7" fmla="*/ 9 h 22"/>
                <a:gd name="T8" fmla="*/ 57 w 164"/>
                <a:gd name="T9" fmla="*/ 6 h 22"/>
                <a:gd name="T10" fmla="*/ 35 w 164"/>
                <a:gd name="T11" fmla="*/ 9 h 22"/>
                <a:gd name="T12" fmla="*/ 15 w 164"/>
                <a:gd name="T13" fmla="*/ 12 h 22"/>
                <a:gd name="T14" fmla="*/ 10 w 164"/>
                <a:gd name="T15" fmla="*/ 11 h 22"/>
                <a:gd name="T16" fmla="*/ 5 w 164"/>
                <a:gd name="T17" fmla="*/ 10 h 22"/>
                <a:gd name="T18" fmla="*/ 0 w 164"/>
                <a:gd name="T19" fmla="*/ 17 h 22"/>
                <a:gd name="T20" fmla="*/ 10 w 164"/>
                <a:gd name="T21" fmla="*/ 21 h 22"/>
                <a:gd name="T22" fmla="*/ 15 w 164"/>
                <a:gd name="T23" fmla="*/ 21 h 22"/>
                <a:gd name="T24" fmla="*/ 35 w 164"/>
                <a:gd name="T25" fmla="*/ 18 h 22"/>
                <a:gd name="T26" fmla="*/ 57 w 164"/>
                <a:gd name="T27" fmla="*/ 15 h 22"/>
                <a:gd name="T28" fmla="*/ 78 w 164"/>
                <a:gd name="T29" fmla="*/ 19 h 22"/>
                <a:gd name="T30" fmla="*/ 100 w 164"/>
                <a:gd name="T31" fmla="*/ 22 h 22"/>
                <a:gd name="T32" fmla="*/ 154 w 164"/>
                <a:gd name="T33" fmla="*/ 11 h 22"/>
                <a:gd name="T34" fmla="*/ 164 w 164"/>
                <a:gd name="T35" fmla="*/ 6 h 22"/>
                <a:gd name="T36" fmla="*/ 160 w 164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4" h="22">
                  <a:moveTo>
                    <a:pt x="160" y="0"/>
                  </a:moveTo>
                  <a:cubicBezTo>
                    <a:pt x="158" y="1"/>
                    <a:pt x="156" y="2"/>
                    <a:pt x="154" y="2"/>
                  </a:cubicBezTo>
                  <a:cubicBezTo>
                    <a:pt x="140" y="5"/>
                    <a:pt x="121" y="13"/>
                    <a:pt x="100" y="13"/>
                  </a:cubicBezTo>
                  <a:cubicBezTo>
                    <a:pt x="93" y="13"/>
                    <a:pt x="85" y="12"/>
                    <a:pt x="78" y="9"/>
                  </a:cubicBezTo>
                  <a:cubicBezTo>
                    <a:pt x="70" y="7"/>
                    <a:pt x="63" y="6"/>
                    <a:pt x="57" y="6"/>
                  </a:cubicBezTo>
                  <a:cubicBezTo>
                    <a:pt x="49" y="6"/>
                    <a:pt x="42" y="7"/>
                    <a:pt x="35" y="9"/>
                  </a:cubicBezTo>
                  <a:cubicBezTo>
                    <a:pt x="28" y="10"/>
                    <a:pt x="21" y="12"/>
                    <a:pt x="15" y="12"/>
                  </a:cubicBezTo>
                  <a:cubicBezTo>
                    <a:pt x="13" y="12"/>
                    <a:pt x="12" y="12"/>
                    <a:pt x="10" y="11"/>
                  </a:cubicBezTo>
                  <a:cubicBezTo>
                    <a:pt x="8" y="11"/>
                    <a:pt x="6" y="11"/>
                    <a:pt x="5" y="10"/>
                  </a:cubicBezTo>
                  <a:cubicBezTo>
                    <a:pt x="3" y="12"/>
                    <a:pt x="2" y="14"/>
                    <a:pt x="0" y="17"/>
                  </a:cubicBezTo>
                  <a:cubicBezTo>
                    <a:pt x="2" y="18"/>
                    <a:pt x="5" y="20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21" y="21"/>
                    <a:pt x="28" y="20"/>
                    <a:pt x="35" y="18"/>
                  </a:cubicBezTo>
                  <a:cubicBezTo>
                    <a:pt x="42" y="17"/>
                    <a:pt x="49" y="15"/>
                    <a:pt x="57" y="15"/>
                  </a:cubicBezTo>
                  <a:cubicBezTo>
                    <a:pt x="63" y="15"/>
                    <a:pt x="70" y="16"/>
                    <a:pt x="78" y="19"/>
                  </a:cubicBezTo>
                  <a:cubicBezTo>
                    <a:pt x="85" y="21"/>
                    <a:pt x="93" y="22"/>
                    <a:pt x="100" y="22"/>
                  </a:cubicBezTo>
                  <a:cubicBezTo>
                    <a:pt x="121" y="22"/>
                    <a:pt x="140" y="14"/>
                    <a:pt x="154" y="11"/>
                  </a:cubicBezTo>
                  <a:cubicBezTo>
                    <a:pt x="159" y="11"/>
                    <a:pt x="162" y="8"/>
                    <a:pt x="164" y="6"/>
                  </a:cubicBezTo>
                  <a:cubicBezTo>
                    <a:pt x="163" y="4"/>
                    <a:pt x="161" y="2"/>
                    <a:pt x="16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iṧḻiďe"/>
            <p:cNvSpPr/>
            <p:nvPr/>
          </p:nvSpPr>
          <p:spPr bwMode="auto">
            <a:xfrm>
              <a:off x="5273284" y="3574822"/>
              <a:ext cx="1371545" cy="1824063"/>
            </a:xfrm>
            <a:custGeom>
              <a:avLst/>
              <a:gdLst>
                <a:gd name="T0" fmla="*/ 90 w 145"/>
                <a:gd name="T1" fmla="*/ 136 h 193"/>
                <a:gd name="T2" fmla="*/ 92 w 145"/>
                <a:gd name="T3" fmla="*/ 132 h 193"/>
                <a:gd name="T4" fmla="*/ 92 w 145"/>
                <a:gd name="T5" fmla="*/ 125 h 193"/>
                <a:gd name="T6" fmla="*/ 91 w 145"/>
                <a:gd name="T7" fmla="*/ 120 h 193"/>
                <a:gd name="T8" fmla="*/ 99 w 145"/>
                <a:gd name="T9" fmla="*/ 128 h 193"/>
                <a:gd name="T10" fmla="*/ 90 w 145"/>
                <a:gd name="T11" fmla="*/ 136 h 193"/>
                <a:gd name="T12" fmla="*/ 55 w 145"/>
                <a:gd name="T13" fmla="*/ 70 h 193"/>
                <a:gd name="T14" fmla="*/ 47 w 145"/>
                <a:gd name="T15" fmla="*/ 65 h 193"/>
                <a:gd name="T16" fmla="*/ 55 w 145"/>
                <a:gd name="T17" fmla="*/ 58 h 193"/>
                <a:gd name="T18" fmla="*/ 53 w 145"/>
                <a:gd name="T19" fmla="*/ 62 h 193"/>
                <a:gd name="T20" fmla="*/ 53 w 145"/>
                <a:gd name="T21" fmla="*/ 66 h 193"/>
                <a:gd name="T22" fmla="*/ 55 w 145"/>
                <a:gd name="T23" fmla="*/ 70 h 193"/>
                <a:gd name="T24" fmla="*/ 70 w 145"/>
                <a:gd name="T25" fmla="*/ 0 h 193"/>
                <a:gd name="T26" fmla="*/ 57 w 145"/>
                <a:gd name="T27" fmla="*/ 2 h 193"/>
                <a:gd name="T28" fmla="*/ 56 w 145"/>
                <a:gd name="T29" fmla="*/ 17 h 193"/>
                <a:gd name="T30" fmla="*/ 57 w 145"/>
                <a:gd name="T31" fmla="*/ 21 h 193"/>
                <a:gd name="T32" fmla="*/ 3 w 145"/>
                <a:gd name="T33" fmla="*/ 73 h 193"/>
                <a:gd name="T34" fmla="*/ 55 w 145"/>
                <a:gd name="T35" fmla="*/ 110 h 193"/>
                <a:gd name="T36" fmla="*/ 52 w 145"/>
                <a:gd name="T37" fmla="*/ 114 h 193"/>
                <a:gd name="T38" fmla="*/ 53 w 145"/>
                <a:gd name="T39" fmla="*/ 131 h 193"/>
                <a:gd name="T40" fmla="*/ 55 w 145"/>
                <a:gd name="T41" fmla="*/ 136 h 193"/>
                <a:gd name="T42" fmla="*/ 25 w 145"/>
                <a:gd name="T43" fmla="*/ 115 h 193"/>
                <a:gd name="T44" fmla="*/ 1 w 145"/>
                <a:gd name="T45" fmla="*/ 132 h 193"/>
                <a:gd name="T46" fmla="*/ 58 w 145"/>
                <a:gd name="T47" fmla="*/ 173 h 193"/>
                <a:gd name="T48" fmla="*/ 56 w 145"/>
                <a:gd name="T49" fmla="*/ 177 h 193"/>
                <a:gd name="T50" fmla="*/ 57 w 145"/>
                <a:gd name="T51" fmla="*/ 192 h 193"/>
                <a:gd name="T52" fmla="*/ 70 w 145"/>
                <a:gd name="T53" fmla="*/ 193 h 193"/>
                <a:gd name="T54" fmla="*/ 87 w 145"/>
                <a:gd name="T55" fmla="*/ 191 h 193"/>
                <a:gd name="T56" fmla="*/ 89 w 145"/>
                <a:gd name="T57" fmla="*/ 176 h 193"/>
                <a:gd name="T58" fmla="*/ 88 w 145"/>
                <a:gd name="T59" fmla="*/ 172 h 193"/>
                <a:gd name="T60" fmla="*/ 142 w 145"/>
                <a:gd name="T61" fmla="*/ 118 h 193"/>
                <a:gd name="T62" fmla="*/ 94 w 145"/>
                <a:gd name="T63" fmla="*/ 81 h 193"/>
                <a:gd name="T64" fmla="*/ 91 w 145"/>
                <a:gd name="T65" fmla="*/ 80 h 193"/>
                <a:gd name="T66" fmla="*/ 93 w 145"/>
                <a:gd name="T67" fmla="*/ 77 h 193"/>
                <a:gd name="T68" fmla="*/ 93 w 145"/>
                <a:gd name="T69" fmla="*/ 66 h 193"/>
                <a:gd name="T70" fmla="*/ 90 w 145"/>
                <a:gd name="T71" fmla="*/ 61 h 193"/>
                <a:gd name="T72" fmla="*/ 112 w 145"/>
                <a:gd name="T73" fmla="*/ 78 h 193"/>
                <a:gd name="T74" fmla="*/ 136 w 145"/>
                <a:gd name="T75" fmla="*/ 60 h 193"/>
                <a:gd name="T76" fmla="*/ 88 w 145"/>
                <a:gd name="T77" fmla="*/ 22 h 193"/>
                <a:gd name="T78" fmla="*/ 89 w 145"/>
                <a:gd name="T79" fmla="*/ 18 h 193"/>
                <a:gd name="T80" fmla="*/ 87 w 145"/>
                <a:gd name="T81" fmla="*/ 3 h 193"/>
                <a:gd name="T82" fmla="*/ 70 w 145"/>
                <a:gd name="T8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5" h="193">
                  <a:moveTo>
                    <a:pt x="90" y="136"/>
                  </a:moveTo>
                  <a:cubicBezTo>
                    <a:pt x="91" y="135"/>
                    <a:pt x="91" y="133"/>
                    <a:pt x="92" y="132"/>
                  </a:cubicBezTo>
                  <a:cubicBezTo>
                    <a:pt x="92" y="129"/>
                    <a:pt x="92" y="127"/>
                    <a:pt x="92" y="125"/>
                  </a:cubicBezTo>
                  <a:cubicBezTo>
                    <a:pt x="92" y="123"/>
                    <a:pt x="91" y="122"/>
                    <a:pt x="91" y="120"/>
                  </a:cubicBezTo>
                  <a:cubicBezTo>
                    <a:pt x="97" y="123"/>
                    <a:pt x="99" y="124"/>
                    <a:pt x="99" y="128"/>
                  </a:cubicBezTo>
                  <a:cubicBezTo>
                    <a:pt x="99" y="130"/>
                    <a:pt x="96" y="134"/>
                    <a:pt x="90" y="136"/>
                  </a:cubicBezTo>
                  <a:moveTo>
                    <a:pt x="55" y="70"/>
                  </a:moveTo>
                  <a:cubicBezTo>
                    <a:pt x="50" y="69"/>
                    <a:pt x="47" y="68"/>
                    <a:pt x="47" y="65"/>
                  </a:cubicBezTo>
                  <a:cubicBezTo>
                    <a:pt x="47" y="61"/>
                    <a:pt x="50" y="59"/>
                    <a:pt x="55" y="58"/>
                  </a:cubicBezTo>
                  <a:cubicBezTo>
                    <a:pt x="55" y="59"/>
                    <a:pt x="54" y="61"/>
                    <a:pt x="53" y="62"/>
                  </a:cubicBezTo>
                  <a:cubicBezTo>
                    <a:pt x="53" y="64"/>
                    <a:pt x="53" y="65"/>
                    <a:pt x="53" y="66"/>
                  </a:cubicBezTo>
                  <a:cubicBezTo>
                    <a:pt x="53" y="67"/>
                    <a:pt x="54" y="69"/>
                    <a:pt x="55" y="70"/>
                  </a:cubicBezTo>
                  <a:moveTo>
                    <a:pt x="70" y="0"/>
                  </a:moveTo>
                  <a:cubicBezTo>
                    <a:pt x="66" y="0"/>
                    <a:pt x="62" y="1"/>
                    <a:pt x="57" y="2"/>
                  </a:cubicBezTo>
                  <a:cubicBezTo>
                    <a:pt x="57" y="7"/>
                    <a:pt x="56" y="12"/>
                    <a:pt x="56" y="17"/>
                  </a:cubicBezTo>
                  <a:cubicBezTo>
                    <a:pt x="56" y="18"/>
                    <a:pt x="57" y="19"/>
                    <a:pt x="57" y="21"/>
                  </a:cubicBezTo>
                  <a:cubicBezTo>
                    <a:pt x="31" y="31"/>
                    <a:pt x="7" y="58"/>
                    <a:pt x="3" y="73"/>
                  </a:cubicBezTo>
                  <a:cubicBezTo>
                    <a:pt x="0" y="93"/>
                    <a:pt x="28" y="102"/>
                    <a:pt x="55" y="110"/>
                  </a:cubicBezTo>
                  <a:cubicBezTo>
                    <a:pt x="54" y="112"/>
                    <a:pt x="53" y="113"/>
                    <a:pt x="52" y="114"/>
                  </a:cubicBezTo>
                  <a:cubicBezTo>
                    <a:pt x="53" y="119"/>
                    <a:pt x="53" y="125"/>
                    <a:pt x="53" y="131"/>
                  </a:cubicBezTo>
                  <a:cubicBezTo>
                    <a:pt x="54" y="132"/>
                    <a:pt x="54" y="134"/>
                    <a:pt x="55" y="136"/>
                  </a:cubicBezTo>
                  <a:cubicBezTo>
                    <a:pt x="44" y="132"/>
                    <a:pt x="34" y="124"/>
                    <a:pt x="25" y="115"/>
                  </a:cubicBezTo>
                  <a:cubicBezTo>
                    <a:pt x="16" y="122"/>
                    <a:pt x="8" y="128"/>
                    <a:pt x="1" y="132"/>
                  </a:cubicBezTo>
                  <a:cubicBezTo>
                    <a:pt x="24" y="152"/>
                    <a:pt x="41" y="168"/>
                    <a:pt x="58" y="173"/>
                  </a:cubicBezTo>
                  <a:cubicBezTo>
                    <a:pt x="57" y="174"/>
                    <a:pt x="56" y="175"/>
                    <a:pt x="56" y="177"/>
                  </a:cubicBezTo>
                  <a:cubicBezTo>
                    <a:pt x="56" y="182"/>
                    <a:pt x="57" y="187"/>
                    <a:pt x="57" y="192"/>
                  </a:cubicBezTo>
                  <a:cubicBezTo>
                    <a:pt x="62" y="193"/>
                    <a:pt x="66" y="193"/>
                    <a:pt x="70" y="193"/>
                  </a:cubicBezTo>
                  <a:cubicBezTo>
                    <a:pt x="76" y="193"/>
                    <a:pt x="81" y="193"/>
                    <a:pt x="87" y="191"/>
                  </a:cubicBezTo>
                  <a:cubicBezTo>
                    <a:pt x="87" y="186"/>
                    <a:pt x="88" y="181"/>
                    <a:pt x="89" y="176"/>
                  </a:cubicBezTo>
                  <a:cubicBezTo>
                    <a:pt x="88" y="175"/>
                    <a:pt x="88" y="174"/>
                    <a:pt x="88" y="172"/>
                  </a:cubicBezTo>
                  <a:cubicBezTo>
                    <a:pt x="114" y="160"/>
                    <a:pt x="139" y="132"/>
                    <a:pt x="142" y="118"/>
                  </a:cubicBezTo>
                  <a:cubicBezTo>
                    <a:pt x="145" y="103"/>
                    <a:pt x="126" y="90"/>
                    <a:pt x="94" y="81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2" y="79"/>
                    <a:pt x="92" y="78"/>
                    <a:pt x="93" y="77"/>
                  </a:cubicBezTo>
                  <a:cubicBezTo>
                    <a:pt x="93" y="73"/>
                    <a:pt x="93" y="70"/>
                    <a:pt x="93" y="66"/>
                  </a:cubicBezTo>
                  <a:cubicBezTo>
                    <a:pt x="92" y="65"/>
                    <a:pt x="91" y="63"/>
                    <a:pt x="90" y="61"/>
                  </a:cubicBezTo>
                  <a:cubicBezTo>
                    <a:pt x="98" y="65"/>
                    <a:pt x="106" y="70"/>
                    <a:pt x="112" y="78"/>
                  </a:cubicBezTo>
                  <a:cubicBezTo>
                    <a:pt x="121" y="70"/>
                    <a:pt x="129" y="64"/>
                    <a:pt x="136" y="60"/>
                  </a:cubicBezTo>
                  <a:cubicBezTo>
                    <a:pt x="120" y="44"/>
                    <a:pt x="104" y="28"/>
                    <a:pt x="88" y="22"/>
                  </a:cubicBezTo>
                  <a:cubicBezTo>
                    <a:pt x="88" y="21"/>
                    <a:pt x="88" y="20"/>
                    <a:pt x="89" y="18"/>
                  </a:cubicBezTo>
                  <a:cubicBezTo>
                    <a:pt x="88" y="13"/>
                    <a:pt x="87" y="8"/>
                    <a:pt x="87" y="3"/>
                  </a:cubicBezTo>
                  <a:cubicBezTo>
                    <a:pt x="81" y="1"/>
                    <a:pt x="76" y="0"/>
                    <a:pt x="70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îŝḻïḓé"/>
            <p:cNvSpPr/>
            <p:nvPr/>
          </p:nvSpPr>
          <p:spPr bwMode="auto">
            <a:xfrm>
              <a:off x="5226633" y="3518841"/>
              <a:ext cx="1371545" cy="1842723"/>
            </a:xfrm>
            <a:custGeom>
              <a:avLst/>
              <a:gdLst>
                <a:gd name="T0" fmla="*/ 87 w 145"/>
                <a:gd name="T1" fmla="*/ 173 h 195"/>
                <a:gd name="T2" fmla="*/ 89 w 145"/>
                <a:gd name="T3" fmla="*/ 177 h 195"/>
                <a:gd name="T4" fmla="*/ 87 w 145"/>
                <a:gd name="T5" fmla="*/ 192 h 195"/>
                <a:gd name="T6" fmla="*/ 57 w 145"/>
                <a:gd name="T7" fmla="*/ 193 h 195"/>
                <a:gd name="T8" fmla="*/ 56 w 145"/>
                <a:gd name="T9" fmla="*/ 178 h 195"/>
                <a:gd name="T10" fmla="*/ 58 w 145"/>
                <a:gd name="T11" fmla="*/ 174 h 195"/>
                <a:gd name="T12" fmla="*/ 1 w 145"/>
                <a:gd name="T13" fmla="*/ 133 h 195"/>
                <a:gd name="T14" fmla="*/ 25 w 145"/>
                <a:gd name="T15" fmla="*/ 116 h 195"/>
                <a:gd name="T16" fmla="*/ 55 w 145"/>
                <a:gd name="T17" fmla="*/ 137 h 195"/>
                <a:gd name="T18" fmla="*/ 53 w 145"/>
                <a:gd name="T19" fmla="*/ 132 h 195"/>
                <a:gd name="T20" fmla="*/ 52 w 145"/>
                <a:gd name="T21" fmla="*/ 115 h 195"/>
                <a:gd name="T22" fmla="*/ 55 w 145"/>
                <a:gd name="T23" fmla="*/ 111 h 195"/>
                <a:gd name="T24" fmla="*/ 3 w 145"/>
                <a:gd name="T25" fmla="*/ 74 h 195"/>
                <a:gd name="T26" fmla="*/ 57 w 145"/>
                <a:gd name="T27" fmla="*/ 22 h 195"/>
                <a:gd name="T28" fmla="*/ 56 w 145"/>
                <a:gd name="T29" fmla="*/ 18 h 195"/>
                <a:gd name="T30" fmla="*/ 57 w 145"/>
                <a:gd name="T31" fmla="*/ 3 h 195"/>
                <a:gd name="T32" fmla="*/ 87 w 145"/>
                <a:gd name="T33" fmla="*/ 4 h 195"/>
                <a:gd name="T34" fmla="*/ 89 w 145"/>
                <a:gd name="T35" fmla="*/ 19 h 195"/>
                <a:gd name="T36" fmla="*/ 88 w 145"/>
                <a:gd name="T37" fmla="*/ 23 h 195"/>
                <a:gd name="T38" fmla="*/ 136 w 145"/>
                <a:gd name="T39" fmla="*/ 61 h 195"/>
                <a:gd name="T40" fmla="*/ 112 w 145"/>
                <a:gd name="T41" fmla="*/ 79 h 195"/>
                <a:gd name="T42" fmla="*/ 90 w 145"/>
                <a:gd name="T43" fmla="*/ 62 h 195"/>
                <a:gd name="T44" fmla="*/ 93 w 145"/>
                <a:gd name="T45" fmla="*/ 67 h 195"/>
                <a:gd name="T46" fmla="*/ 93 w 145"/>
                <a:gd name="T47" fmla="*/ 78 h 195"/>
                <a:gd name="T48" fmla="*/ 91 w 145"/>
                <a:gd name="T49" fmla="*/ 81 h 195"/>
                <a:gd name="T50" fmla="*/ 94 w 145"/>
                <a:gd name="T51" fmla="*/ 82 h 195"/>
                <a:gd name="T52" fmla="*/ 142 w 145"/>
                <a:gd name="T53" fmla="*/ 119 h 195"/>
                <a:gd name="T54" fmla="*/ 87 w 145"/>
                <a:gd name="T55" fmla="*/ 173 h 195"/>
                <a:gd name="T56" fmla="*/ 55 w 145"/>
                <a:gd name="T57" fmla="*/ 59 h 195"/>
                <a:gd name="T58" fmla="*/ 47 w 145"/>
                <a:gd name="T59" fmla="*/ 66 h 195"/>
                <a:gd name="T60" fmla="*/ 55 w 145"/>
                <a:gd name="T61" fmla="*/ 71 h 195"/>
                <a:gd name="T62" fmla="*/ 53 w 145"/>
                <a:gd name="T63" fmla="*/ 67 h 195"/>
                <a:gd name="T64" fmla="*/ 53 w 145"/>
                <a:gd name="T65" fmla="*/ 63 h 195"/>
                <a:gd name="T66" fmla="*/ 55 w 145"/>
                <a:gd name="T67" fmla="*/ 59 h 195"/>
                <a:gd name="T68" fmla="*/ 91 w 145"/>
                <a:gd name="T69" fmla="*/ 121 h 195"/>
                <a:gd name="T70" fmla="*/ 92 w 145"/>
                <a:gd name="T71" fmla="*/ 125 h 195"/>
                <a:gd name="T72" fmla="*/ 92 w 145"/>
                <a:gd name="T73" fmla="*/ 133 h 195"/>
                <a:gd name="T74" fmla="*/ 90 w 145"/>
                <a:gd name="T75" fmla="*/ 137 h 195"/>
                <a:gd name="T76" fmla="*/ 99 w 145"/>
                <a:gd name="T77" fmla="*/ 129 h 195"/>
                <a:gd name="T78" fmla="*/ 91 w 145"/>
                <a:gd name="T79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5" h="195">
                  <a:moveTo>
                    <a:pt x="87" y="173"/>
                  </a:moveTo>
                  <a:cubicBezTo>
                    <a:pt x="88" y="174"/>
                    <a:pt x="88" y="176"/>
                    <a:pt x="89" y="177"/>
                  </a:cubicBezTo>
                  <a:cubicBezTo>
                    <a:pt x="88" y="182"/>
                    <a:pt x="87" y="187"/>
                    <a:pt x="87" y="192"/>
                  </a:cubicBezTo>
                  <a:cubicBezTo>
                    <a:pt x="77" y="195"/>
                    <a:pt x="67" y="195"/>
                    <a:pt x="57" y="193"/>
                  </a:cubicBezTo>
                  <a:cubicBezTo>
                    <a:pt x="57" y="188"/>
                    <a:pt x="56" y="183"/>
                    <a:pt x="56" y="178"/>
                  </a:cubicBezTo>
                  <a:cubicBezTo>
                    <a:pt x="56" y="176"/>
                    <a:pt x="57" y="175"/>
                    <a:pt x="58" y="174"/>
                  </a:cubicBezTo>
                  <a:cubicBezTo>
                    <a:pt x="41" y="169"/>
                    <a:pt x="24" y="153"/>
                    <a:pt x="1" y="133"/>
                  </a:cubicBezTo>
                  <a:cubicBezTo>
                    <a:pt x="8" y="129"/>
                    <a:pt x="16" y="123"/>
                    <a:pt x="25" y="116"/>
                  </a:cubicBezTo>
                  <a:cubicBezTo>
                    <a:pt x="34" y="125"/>
                    <a:pt x="44" y="133"/>
                    <a:pt x="55" y="137"/>
                  </a:cubicBezTo>
                  <a:cubicBezTo>
                    <a:pt x="54" y="135"/>
                    <a:pt x="54" y="133"/>
                    <a:pt x="53" y="132"/>
                  </a:cubicBezTo>
                  <a:cubicBezTo>
                    <a:pt x="53" y="126"/>
                    <a:pt x="53" y="120"/>
                    <a:pt x="52" y="115"/>
                  </a:cubicBezTo>
                  <a:cubicBezTo>
                    <a:pt x="53" y="114"/>
                    <a:pt x="54" y="113"/>
                    <a:pt x="55" y="111"/>
                  </a:cubicBezTo>
                  <a:cubicBezTo>
                    <a:pt x="28" y="103"/>
                    <a:pt x="0" y="94"/>
                    <a:pt x="3" y="74"/>
                  </a:cubicBezTo>
                  <a:cubicBezTo>
                    <a:pt x="7" y="59"/>
                    <a:pt x="31" y="32"/>
                    <a:pt x="57" y="22"/>
                  </a:cubicBezTo>
                  <a:cubicBezTo>
                    <a:pt x="57" y="20"/>
                    <a:pt x="56" y="19"/>
                    <a:pt x="56" y="18"/>
                  </a:cubicBezTo>
                  <a:cubicBezTo>
                    <a:pt x="56" y="13"/>
                    <a:pt x="57" y="8"/>
                    <a:pt x="57" y="3"/>
                  </a:cubicBezTo>
                  <a:cubicBezTo>
                    <a:pt x="67" y="0"/>
                    <a:pt x="77" y="1"/>
                    <a:pt x="87" y="4"/>
                  </a:cubicBezTo>
                  <a:cubicBezTo>
                    <a:pt x="87" y="9"/>
                    <a:pt x="88" y="14"/>
                    <a:pt x="89" y="19"/>
                  </a:cubicBezTo>
                  <a:cubicBezTo>
                    <a:pt x="88" y="20"/>
                    <a:pt x="88" y="22"/>
                    <a:pt x="88" y="23"/>
                  </a:cubicBezTo>
                  <a:cubicBezTo>
                    <a:pt x="104" y="29"/>
                    <a:pt x="120" y="45"/>
                    <a:pt x="136" y="61"/>
                  </a:cubicBezTo>
                  <a:cubicBezTo>
                    <a:pt x="129" y="65"/>
                    <a:pt x="121" y="71"/>
                    <a:pt x="112" y="79"/>
                  </a:cubicBezTo>
                  <a:cubicBezTo>
                    <a:pt x="106" y="71"/>
                    <a:pt x="98" y="66"/>
                    <a:pt x="90" y="62"/>
                  </a:cubicBezTo>
                  <a:cubicBezTo>
                    <a:pt x="91" y="64"/>
                    <a:pt x="92" y="66"/>
                    <a:pt x="93" y="67"/>
                  </a:cubicBezTo>
                  <a:cubicBezTo>
                    <a:pt x="93" y="71"/>
                    <a:pt x="93" y="74"/>
                    <a:pt x="93" y="78"/>
                  </a:cubicBezTo>
                  <a:cubicBezTo>
                    <a:pt x="92" y="79"/>
                    <a:pt x="92" y="80"/>
                    <a:pt x="91" y="8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126" y="91"/>
                    <a:pt x="145" y="104"/>
                    <a:pt x="142" y="119"/>
                  </a:cubicBezTo>
                  <a:cubicBezTo>
                    <a:pt x="139" y="133"/>
                    <a:pt x="114" y="161"/>
                    <a:pt x="87" y="173"/>
                  </a:cubicBezTo>
                  <a:close/>
                  <a:moveTo>
                    <a:pt x="55" y="59"/>
                  </a:moveTo>
                  <a:cubicBezTo>
                    <a:pt x="50" y="60"/>
                    <a:pt x="47" y="62"/>
                    <a:pt x="47" y="66"/>
                  </a:cubicBezTo>
                  <a:cubicBezTo>
                    <a:pt x="47" y="69"/>
                    <a:pt x="50" y="70"/>
                    <a:pt x="55" y="71"/>
                  </a:cubicBezTo>
                  <a:cubicBezTo>
                    <a:pt x="54" y="70"/>
                    <a:pt x="53" y="68"/>
                    <a:pt x="53" y="67"/>
                  </a:cubicBezTo>
                  <a:cubicBezTo>
                    <a:pt x="53" y="66"/>
                    <a:pt x="53" y="65"/>
                    <a:pt x="53" y="63"/>
                  </a:cubicBezTo>
                  <a:cubicBezTo>
                    <a:pt x="54" y="62"/>
                    <a:pt x="54" y="60"/>
                    <a:pt x="55" y="59"/>
                  </a:cubicBezTo>
                  <a:close/>
                  <a:moveTo>
                    <a:pt x="91" y="121"/>
                  </a:moveTo>
                  <a:cubicBezTo>
                    <a:pt x="91" y="122"/>
                    <a:pt x="92" y="124"/>
                    <a:pt x="92" y="125"/>
                  </a:cubicBezTo>
                  <a:cubicBezTo>
                    <a:pt x="92" y="128"/>
                    <a:pt x="92" y="130"/>
                    <a:pt x="92" y="133"/>
                  </a:cubicBezTo>
                  <a:cubicBezTo>
                    <a:pt x="91" y="134"/>
                    <a:pt x="91" y="136"/>
                    <a:pt x="90" y="137"/>
                  </a:cubicBezTo>
                  <a:cubicBezTo>
                    <a:pt x="96" y="135"/>
                    <a:pt x="99" y="131"/>
                    <a:pt x="99" y="129"/>
                  </a:cubicBezTo>
                  <a:cubicBezTo>
                    <a:pt x="99" y="125"/>
                    <a:pt x="97" y="124"/>
                    <a:pt x="91" y="1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ïṣḻíḓè"/>
            <p:cNvSpPr/>
            <p:nvPr/>
          </p:nvSpPr>
          <p:spPr bwMode="auto">
            <a:xfrm>
              <a:off x="4998040" y="2847064"/>
              <a:ext cx="1721430" cy="457182"/>
            </a:xfrm>
            <a:custGeom>
              <a:avLst/>
              <a:gdLst>
                <a:gd name="T0" fmla="*/ 10 w 182"/>
                <a:gd name="T1" fmla="*/ 17 h 48"/>
                <a:gd name="T2" fmla="*/ 94 w 182"/>
                <a:gd name="T3" fmla="*/ 12 h 48"/>
                <a:gd name="T4" fmla="*/ 163 w 182"/>
                <a:gd name="T5" fmla="*/ 8 h 48"/>
                <a:gd name="T6" fmla="*/ 163 w 182"/>
                <a:gd name="T7" fmla="*/ 31 h 48"/>
                <a:gd name="T8" fmla="*/ 87 w 182"/>
                <a:gd name="T9" fmla="*/ 38 h 48"/>
                <a:gd name="T10" fmla="*/ 44 w 182"/>
                <a:gd name="T11" fmla="*/ 38 h 48"/>
                <a:gd name="T12" fmla="*/ 19 w 182"/>
                <a:gd name="T13" fmla="*/ 40 h 48"/>
                <a:gd name="T14" fmla="*/ 10 w 182"/>
                <a:gd name="T15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48">
                  <a:moveTo>
                    <a:pt x="10" y="17"/>
                  </a:moveTo>
                  <a:cubicBezTo>
                    <a:pt x="30" y="10"/>
                    <a:pt x="64" y="0"/>
                    <a:pt x="94" y="12"/>
                  </a:cubicBezTo>
                  <a:cubicBezTo>
                    <a:pt x="124" y="25"/>
                    <a:pt x="147" y="14"/>
                    <a:pt x="163" y="8"/>
                  </a:cubicBezTo>
                  <a:cubicBezTo>
                    <a:pt x="179" y="2"/>
                    <a:pt x="182" y="27"/>
                    <a:pt x="163" y="31"/>
                  </a:cubicBezTo>
                  <a:cubicBezTo>
                    <a:pt x="144" y="35"/>
                    <a:pt x="115" y="48"/>
                    <a:pt x="87" y="38"/>
                  </a:cubicBezTo>
                  <a:cubicBezTo>
                    <a:pt x="70" y="33"/>
                    <a:pt x="56" y="35"/>
                    <a:pt x="44" y="38"/>
                  </a:cubicBezTo>
                  <a:cubicBezTo>
                    <a:pt x="35" y="40"/>
                    <a:pt x="27" y="42"/>
                    <a:pt x="19" y="40"/>
                  </a:cubicBezTo>
                  <a:cubicBezTo>
                    <a:pt x="0" y="38"/>
                    <a:pt x="1" y="20"/>
                    <a:pt x="10" y="17"/>
                  </a:cubicBezTo>
                </a:path>
              </a:pathLst>
            </a:custGeom>
            <a:solidFill>
              <a:srgbClr val="D5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íṡḻíḍé"/>
            <p:cNvSpPr/>
            <p:nvPr/>
          </p:nvSpPr>
          <p:spPr bwMode="auto">
            <a:xfrm>
              <a:off x="5105340" y="2954360"/>
              <a:ext cx="167944" cy="55981"/>
            </a:xfrm>
            <a:custGeom>
              <a:avLst/>
              <a:gdLst>
                <a:gd name="T0" fmla="*/ 18 w 18"/>
                <a:gd name="T1" fmla="*/ 0 h 6"/>
                <a:gd name="T2" fmla="*/ 0 w 18"/>
                <a:gd name="T3" fmla="*/ 6 h 6"/>
                <a:gd name="T4" fmla="*/ 18 w 18"/>
                <a:gd name="T5" fmla="*/ 0 h 6"/>
                <a:gd name="T6" fmla="*/ 18 w 1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18" y="0"/>
                  </a:moveTo>
                  <a:cubicBezTo>
                    <a:pt x="11" y="2"/>
                    <a:pt x="5" y="4"/>
                    <a:pt x="0" y="6"/>
                  </a:cubicBezTo>
                  <a:cubicBezTo>
                    <a:pt x="5" y="4"/>
                    <a:pt x="11" y="2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íṣļiḋe"/>
            <p:cNvSpPr/>
            <p:nvPr/>
          </p:nvSpPr>
          <p:spPr bwMode="auto">
            <a:xfrm>
              <a:off x="5273284" y="2912375"/>
              <a:ext cx="321895" cy="41988"/>
            </a:xfrm>
            <a:custGeom>
              <a:avLst/>
              <a:gdLst>
                <a:gd name="T0" fmla="*/ 34 w 34"/>
                <a:gd name="T1" fmla="*/ 0 h 4"/>
                <a:gd name="T2" fmla="*/ 0 w 34"/>
                <a:gd name="T3" fmla="*/ 4 h 4"/>
                <a:gd name="T4" fmla="*/ 0 w 34"/>
                <a:gd name="T5" fmla="*/ 4 h 4"/>
                <a:gd name="T6" fmla="*/ 34 w 3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">
                  <a:moveTo>
                    <a:pt x="34" y="0"/>
                  </a:moveTo>
                  <a:cubicBezTo>
                    <a:pt x="22" y="0"/>
                    <a:pt x="1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0" y="2"/>
                    <a:pt x="22" y="0"/>
                    <a:pt x="34" y="0"/>
                  </a:cubicBezTo>
                </a:path>
              </a:pathLst>
            </a:custGeom>
            <a:solidFill>
              <a:srgbClr val="3C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îṡlíḓe"/>
            <p:cNvSpPr/>
            <p:nvPr/>
          </p:nvSpPr>
          <p:spPr bwMode="auto">
            <a:xfrm>
              <a:off x="6523536" y="2912375"/>
              <a:ext cx="37321" cy="23327"/>
            </a:xfrm>
            <a:custGeom>
              <a:avLst/>
              <a:gdLst>
                <a:gd name="T0" fmla="*/ 2 w 4"/>
                <a:gd name="T1" fmla="*/ 1 h 2"/>
                <a:gd name="T2" fmla="*/ 0 w 4"/>
                <a:gd name="T3" fmla="*/ 2 h 2"/>
                <a:gd name="T4" fmla="*/ 0 w 4"/>
                <a:gd name="T5" fmla="*/ 2 h 2"/>
                <a:gd name="T6" fmla="*/ 2 w 4"/>
                <a:gd name="T7" fmla="*/ 1 h 2"/>
                <a:gd name="T8" fmla="*/ 4 w 4"/>
                <a:gd name="T9" fmla="*/ 0 h 2"/>
                <a:gd name="T10" fmla="*/ 2 w 4"/>
                <a:gd name="T11" fmla="*/ 1 h 2"/>
                <a:gd name="T12" fmla="*/ 2 w 4"/>
                <a:gd name="T13" fmla="*/ 1 h 2"/>
                <a:gd name="T14" fmla="*/ 2 w 4"/>
                <a:gd name="T15" fmla="*/ 1 h 2"/>
                <a:gd name="T16" fmla="*/ 4 w 4"/>
                <a:gd name="T17" fmla="*/ 0 h 2"/>
                <a:gd name="T18" fmla="*/ 4 w 4"/>
                <a:gd name="T19" fmla="*/ 0 h 2"/>
                <a:gd name="T20" fmla="*/ 4 w 4"/>
                <a:gd name="T21" fmla="*/ 0 h 2"/>
                <a:gd name="T22" fmla="*/ 4 w 4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moveTo>
                    <a:pt x="4" y="0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4B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íṣ1ïḑê"/>
            <p:cNvSpPr/>
            <p:nvPr/>
          </p:nvSpPr>
          <p:spPr bwMode="auto">
            <a:xfrm>
              <a:off x="5889080" y="2935699"/>
              <a:ext cx="634456" cy="83972"/>
            </a:xfrm>
            <a:custGeom>
              <a:avLst/>
              <a:gdLst>
                <a:gd name="T0" fmla="*/ 67 w 67"/>
                <a:gd name="T1" fmla="*/ 0 h 9"/>
                <a:gd name="T2" fmla="*/ 28 w 67"/>
                <a:gd name="T3" fmla="*/ 9 h 9"/>
                <a:gd name="T4" fmla="*/ 0 w 67"/>
                <a:gd name="T5" fmla="*/ 3 h 9"/>
                <a:gd name="T6" fmla="*/ 0 w 67"/>
                <a:gd name="T7" fmla="*/ 3 h 9"/>
                <a:gd name="T8" fmla="*/ 0 w 67"/>
                <a:gd name="T9" fmla="*/ 3 h 9"/>
                <a:gd name="T10" fmla="*/ 28 w 67"/>
                <a:gd name="T11" fmla="*/ 9 h 9"/>
                <a:gd name="T12" fmla="*/ 67 w 67"/>
                <a:gd name="T13" fmla="*/ 0 h 9"/>
                <a:gd name="T14" fmla="*/ 67 w 6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9">
                  <a:moveTo>
                    <a:pt x="67" y="0"/>
                  </a:moveTo>
                  <a:cubicBezTo>
                    <a:pt x="57" y="4"/>
                    <a:pt x="44" y="9"/>
                    <a:pt x="28" y="9"/>
                  </a:cubicBezTo>
                  <a:cubicBezTo>
                    <a:pt x="20" y="9"/>
                    <a:pt x="10" y="7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0" y="7"/>
                    <a:pt x="20" y="9"/>
                    <a:pt x="28" y="9"/>
                  </a:cubicBezTo>
                  <a:cubicBezTo>
                    <a:pt x="44" y="9"/>
                    <a:pt x="57" y="4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3C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íŝḷidê"/>
            <p:cNvSpPr/>
            <p:nvPr/>
          </p:nvSpPr>
          <p:spPr bwMode="auto">
            <a:xfrm>
              <a:off x="5086679" y="3010341"/>
              <a:ext cx="9330" cy="933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íṣḻíďé"/>
            <p:cNvSpPr/>
            <p:nvPr/>
          </p:nvSpPr>
          <p:spPr bwMode="auto">
            <a:xfrm>
              <a:off x="5058688" y="2912375"/>
              <a:ext cx="1595471" cy="219262"/>
            </a:xfrm>
            <a:custGeom>
              <a:avLst/>
              <a:gdLst>
                <a:gd name="T0" fmla="*/ 57 w 169"/>
                <a:gd name="T1" fmla="*/ 0 h 23"/>
                <a:gd name="T2" fmla="*/ 57 w 169"/>
                <a:gd name="T3" fmla="*/ 0 h 23"/>
                <a:gd name="T4" fmla="*/ 23 w 169"/>
                <a:gd name="T5" fmla="*/ 4 h 23"/>
                <a:gd name="T6" fmla="*/ 5 w 169"/>
                <a:gd name="T7" fmla="*/ 10 h 23"/>
                <a:gd name="T8" fmla="*/ 4 w 169"/>
                <a:gd name="T9" fmla="*/ 10 h 23"/>
                <a:gd name="T10" fmla="*/ 4 w 169"/>
                <a:gd name="T11" fmla="*/ 10 h 23"/>
                <a:gd name="T12" fmla="*/ 3 w 169"/>
                <a:gd name="T13" fmla="*/ 11 h 23"/>
                <a:gd name="T14" fmla="*/ 0 w 169"/>
                <a:gd name="T15" fmla="*/ 13 h 23"/>
                <a:gd name="T16" fmla="*/ 14 w 169"/>
                <a:gd name="T17" fmla="*/ 22 h 23"/>
                <a:gd name="T18" fmla="*/ 19 w 169"/>
                <a:gd name="T19" fmla="*/ 22 h 23"/>
                <a:gd name="T20" fmla="*/ 39 w 169"/>
                <a:gd name="T21" fmla="*/ 19 h 23"/>
                <a:gd name="T22" fmla="*/ 61 w 169"/>
                <a:gd name="T23" fmla="*/ 16 h 23"/>
                <a:gd name="T24" fmla="*/ 81 w 169"/>
                <a:gd name="T25" fmla="*/ 20 h 23"/>
                <a:gd name="T26" fmla="*/ 104 w 169"/>
                <a:gd name="T27" fmla="*/ 23 h 23"/>
                <a:gd name="T28" fmla="*/ 158 w 169"/>
                <a:gd name="T29" fmla="*/ 13 h 23"/>
                <a:gd name="T30" fmla="*/ 169 w 169"/>
                <a:gd name="T31" fmla="*/ 5 h 23"/>
                <a:gd name="T32" fmla="*/ 162 w 169"/>
                <a:gd name="T33" fmla="*/ 0 h 23"/>
                <a:gd name="T34" fmla="*/ 159 w 169"/>
                <a:gd name="T35" fmla="*/ 0 h 23"/>
                <a:gd name="T36" fmla="*/ 159 w 169"/>
                <a:gd name="T37" fmla="*/ 0 h 23"/>
                <a:gd name="T38" fmla="*/ 159 w 169"/>
                <a:gd name="T39" fmla="*/ 0 h 23"/>
                <a:gd name="T40" fmla="*/ 157 w 169"/>
                <a:gd name="T41" fmla="*/ 1 h 23"/>
                <a:gd name="T42" fmla="*/ 157 w 169"/>
                <a:gd name="T43" fmla="*/ 1 h 23"/>
                <a:gd name="T44" fmla="*/ 157 w 169"/>
                <a:gd name="T45" fmla="*/ 1 h 23"/>
                <a:gd name="T46" fmla="*/ 155 w 169"/>
                <a:gd name="T47" fmla="*/ 2 h 23"/>
                <a:gd name="T48" fmla="*/ 116 w 169"/>
                <a:gd name="T49" fmla="*/ 11 h 23"/>
                <a:gd name="T50" fmla="*/ 88 w 169"/>
                <a:gd name="T51" fmla="*/ 5 h 23"/>
                <a:gd name="T52" fmla="*/ 88 w 169"/>
                <a:gd name="T53" fmla="*/ 5 h 23"/>
                <a:gd name="T54" fmla="*/ 57 w 169"/>
                <a:gd name="T55" fmla="*/ 0 h 23"/>
                <a:gd name="T56" fmla="*/ 57 w 169"/>
                <a:gd name="T5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9" h="23"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45" y="0"/>
                    <a:pt x="33" y="2"/>
                    <a:pt x="23" y="4"/>
                  </a:cubicBezTo>
                  <a:cubicBezTo>
                    <a:pt x="16" y="6"/>
                    <a:pt x="10" y="8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2" y="17"/>
                    <a:pt x="6" y="21"/>
                    <a:pt x="14" y="22"/>
                  </a:cubicBezTo>
                  <a:cubicBezTo>
                    <a:pt x="15" y="22"/>
                    <a:pt x="17" y="22"/>
                    <a:pt x="19" y="22"/>
                  </a:cubicBezTo>
                  <a:cubicBezTo>
                    <a:pt x="25" y="22"/>
                    <a:pt x="32" y="21"/>
                    <a:pt x="39" y="19"/>
                  </a:cubicBezTo>
                  <a:cubicBezTo>
                    <a:pt x="46" y="18"/>
                    <a:pt x="53" y="16"/>
                    <a:pt x="61" y="16"/>
                  </a:cubicBezTo>
                  <a:cubicBezTo>
                    <a:pt x="67" y="16"/>
                    <a:pt x="74" y="17"/>
                    <a:pt x="81" y="20"/>
                  </a:cubicBezTo>
                  <a:cubicBezTo>
                    <a:pt x="89" y="22"/>
                    <a:pt x="97" y="23"/>
                    <a:pt x="104" y="23"/>
                  </a:cubicBezTo>
                  <a:cubicBezTo>
                    <a:pt x="125" y="23"/>
                    <a:pt x="144" y="15"/>
                    <a:pt x="158" y="13"/>
                  </a:cubicBezTo>
                  <a:cubicBezTo>
                    <a:pt x="163" y="11"/>
                    <a:pt x="167" y="8"/>
                    <a:pt x="169" y="5"/>
                  </a:cubicBezTo>
                  <a:cubicBezTo>
                    <a:pt x="168" y="2"/>
                    <a:pt x="165" y="0"/>
                    <a:pt x="162" y="0"/>
                  </a:cubicBezTo>
                  <a:cubicBezTo>
                    <a:pt x="161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8" y="1"/>
                    <a:pt x="158" y="1"/>
                    <a:pt x="157" y="1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56" y="1"/>
                    <a:pt x="156" y="2"/>
                    <a:pt x="155" y="2"/>
                  </a:cubicBezTo>
                  <a:cubicBezTo>
                    <a:pt x="145" y="6"/>
                    <a:pt x="132" y="11"/>
                    <a:pt x="116" y="11"/>
                  </a:cubicBezTo>
                  <a:cubicBezTo>
                    <a:pt x="108" y="11"/>
                    <a:pt x="98" y="9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8" y="1"/>
                    <a:pt x="6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B3A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iṧlíḓè"/>
            <p:cNvSpPr/>
            <p:nvPr/>
          </p:nvSpPr>
          <p:spPr bwMode="auto">
            <a:xfrm>
              <a:off x="5007371" y="2669789"/>
              <a:ext cx="1721430" cy="452518"/>
            </a:xfrm>
            <a:custGeom>
              <a:avLst/>
              <a:gdLst>
                <a:gd name="T0" fmla="*/ 10 w 182"/>
                <a:gd name="T1" fmla="*/ 17 h 48"/>
                <a:gd name="T2" fmla="*/ 94 w 182"/>
                <a:gd name="T3" fmla="*/ 13 h 48"/>
                <a:gd name="T4" fmla="*/ 163 w 182"/>
                <a:gd name="T5" fmla="*/ 8 h 48"/>
                <a:gd name="T6" fmla="*/ 163 w 182"/>
                <a:gd name="T7" fmla="*/ 31 h 48"/>
                <a:gd name="T8" fmla="*/ 86 w 182"/>
                <a:gd name="T9" fmla="*/ 39 h 48"/>
                <a:gd name="T10" fmla="*/ 19 w 182"/>
                <a:gd name="T11" fmla="*/ 41 h 48"/>
                <a:gd name="T12" fmla="*/ 10 w 182"/>
                <a:gd name="T13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48">
                  <a:moveTo>
                    <a:pt x="10" y="17"/>
                  </a:moveTo>
                  <a:cubicBezTo>
                    <a:pt x="30" y="10"/>
                    <a:pt x="64" y="0"/>
                    <a:pt x="94" y="13"/>
                  </a:cubicBezTo>
                  <a:cubicBezTo>
                    <a:pt x="124" y="25"/>
                    <a:pt x="147" y="14"/>
                    <a:pt x="163" y="8"/>
                  </a:cubicBezTo>
                  <a:cubicBezTo>
                    <a:pt x="179" y="2"/>
                    <a:pt x="182" y="28"/>
                    <a:pt x="163" y="31"/>
                  </a:cubicBezTo>
                  <a:cubicBezTo>
                    <a:pt x="144" y="35"/>
                    <a:pt x="115" y="48"/>
                    <a:pt x="86" y="39"/>
                  </a:cubicBezTo>
                  <a:cubicBezTo>
                    <a:pt x="58" y="29"/>
                    <a:pt x="38" y="44"/>
                    <a:pt x="19" y="41"/>
                  </a:cubicBezTo>
                  <a:cubicBezTo>
                    <a:pt x="0" y="38"/>
                    <a:pt x="1" y="20"/>
                    <a:pt x="10" y="17"/>
                  </a:cubicBezTo>
                  <a:close/>
                </a:path>
              </a:pathLst>
            </a:custGeom>
            <a:solidFill>
              <a:srgbClr val="D5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îṡľïḋè"/>
            <p:cNvSpPr/>
            <p:nvPr/>
          </p:nvSpPr>
          <p:spPr bwMode="auto">
            <a:xfrm>
              <a:off x="4601507" y="1410207"/>
              <a:ext cx="2743090" cy="368546"/>
            </a:xfrm>
            <a:custGeom>
              <a:avLst/>
              <a:gdLst>
                <a:gd name="T0" fmla="*/ 265 w 290"/>
                <a:gd name="T1" fmla="*/ 0 h 39"/>
                <a:gd name="T2" fmla="*/ 217 w 290"/>
                <a:gd name="T3" fmla="*/ 8 h 39"/>
                <a:gd name="T4" fmla="*/ 142 w 290"/>
                <a:gd name="T5" fmla="*/ 19 h 39"/>
                <a:gd name="T6" fmla="*/ 94 w 290"/>
                <a:gd name="T7" fmla="*/ 12 h 39"/>
                <a:gd name="T8" fmla="*/ 40 w 290"/>
                <a:gd name="T9" fmla="*/ 4 h 39"/>
                <a:gd name="T10" fmla="*/ 6 w 290"/>
                <a:gd name="T11" fmla="*/ 9 h 39"/>
                <a:gd name="T12" fmla="*/ 9 w 290"/>
                <a:gd name="T13" fmla="*/ 18 h 39"/>
                <a:gd name="T14" fmla="*/ 22 w 290"/>
                <a:gd name="T15" fmla="*/ 16 h 39"/>
                <a:gd name="T16" fmla="*/ 32 w 290"/>
                <a:gd name="T17" fmla="*/ 15 h 39"/>
                <a:gd name="T18" fmla="*/ 91 w 290"/>
                <a:gd name="T19" fmla="*/ 33 h 39"/>
                <a:gd name="T20" fmla="*/ 147 w 290"/>
                <a:gd name="T21" fmla="*/ 39 h 39"/>
                <a:gd name="T22" fmla="*/ 172 w 290"/>
                <a:gd name="T23" fmla="*/ 39 h 39"/>
                <a:gd name="T24" fmla="*/ 247 w 290"/>
                <a:gd name="T25" fmla="*/ 15 h 39"/>
                <a:gd name="T26" fmla="*/ 285 w 290"/>
                <a:gd name="T27" fmla="*/ 4 h 39"/>
                <a:gd name="T28" fmla="*/ 265 w 290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0" h="39">
                  <a:moveTo>
                    <a:pt x="265" y="0"/>
                  </a:moveTo>
                  <a:cubicBezTo>
                    <a:pt x="252" y="0"/>
                    <a:pt x="234" y="2"/>
                    <a:pt x="217" y="8"/>
                  </a:cubicBezTo>
                  <a:cubicBezTo>
                    <a:pt x="199" y="15"/>
                    <a:pt x="169" y="19"/>
                    <a:pt x="142" y="19"/>
                  </a:cubicBezTo>
                  <a:cubicBezTo>
                    <a:pt x="123" y="19"/>
                    <a:pt x="106" y="17"/>
                    <a:pt x="94" y="12"/>
                  </a:cubicBezTo>
                  <a:cubicBezTo>
                    <a:pt x="79" y="7"/>
                    <a:pt x="58" y="4"/>
                    <a:pt x="40" y="4"/>
                  </a:cubicBezTo>
                  <a:cubicBezTo>
                    <a:pt x="24" y="4"/>
                    <a:pt x="11" y="6"/>
                    <a:pt x="6" y="9"/>
                  </a:cubicBezTo>
                  <a:cubicBezTo>
                    <a:pt x="1" y="13"/>
                    <a:pt x="0" y="18"/>
                    <a:pt x="9" y="18"/>
                  </a:cubicBezTo>
                  <a:cubicBezTo>
                    <a:pt x="12" y="18"/>
                    <a:pt x="16" y="18"/>
                    <a:pt x="22" y="16"/>
                  </a:cubicBezTo>
                  <a:cubicBezTo>
                    <a:pt x="25" y="15"/>
                    <a:pt x="28" y="15"/>
                    <a:pt x="32" y="15"/>
                  </a:cubicBezTo>
                  <a:cubicBezTo>
                    <a:pt x="52" y="15"/>
                    <a:pt x="75" y="28"/>
                    <a:pt x="91" y="33"/>
                  </a:cubicBezTo>
                  <a:cubicBezTo>
                    <a:pt x="104" y="38"/>
                    <a:pt x="125" y="39"/>
                    <a:pt x="147" y="39"/>
                  </a:cubicBezTo>
                  <a:cubicBezTo>
                    <a:pt x="155" y="39"/>
                    <a:pt x="164" y="39"/>
                    <a:pt x="172" y="39"/>
                  </a:cubicBezTo>
                  <a:cubicBezTo>
                    <a:pt x="203" y="38"/>
                    <a:pt x="227" y="19"/>
                    <a:pt x="247" y="15"/>
                  </a:cubicBezTo>
                  <a:cubicBezTo>
                    <a:pt x="266" y="12"/>
                    <a:pt x="290" y="11"/>
                    <a:pt x="285" y="4"/>
                  </a:cubicBezTo>
                  <a:cubicBezTo>
                    <a:pt x="283" y="1"/>
                    <a:pt x="275" y="0"/>
                    <a:pt x="265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6" name="6e0c3189-57e8-494a-9d76-c11db7421e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79405" y="3169708"/>
            <a:ext cx="1448276" cy="1280584"/>
            <a:chOff x="3411714" y="1285544"/>
            <a:chExt cx="5368572" cy="4746956"/>
          </a:xfrm>
        </p:grpSpPr>
        <p:sp>
          <p:nvSpPr>
            <p:cNvPr id="107" name="íṩḻïďe"/>
            <p:cNvSpPr/>
            <p:nvPr/>
          </p:nvSpPr>
          <p:spPr bwMode="auto">
            <a:xfrm>
              <a:off x="3573175" y="1455081"/>
              <a:ext cx="3753969" cy="3745893"/>
            </a:xfrm>
            <a:prstGeom prst="ellips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íṥḷiďé"/>
            <p:cNvSpPr/>
            <p:nvPr/>
          </p:nvSpPr>
          <p:spPr bwMode="auto">
            <a:xfrm>
              <a:off x="3411714" y="1285544"/>
              <a:ext cx="4084961" cy="4084961"/>
            </a:xfrm>
            <a:custGeom>
              <a:avLst/>
              <a:gdLst>
                <a:gd name="T0" fmla="*/ 1117 w 2234"/>
                <a:gd name="T1" fmla="*/ 90 h 2234"/>
                <a:gd name="T2" fmla="*/ 2144 w 2234"/>
                <a:gd name="T3" fmla="*/ 1117 h 2234"/>
                <a:gd name="T4" fmla="*/ 1117 w 2234"/>
                <a:gd name="T5" fmla="*/ 2144 h 2234"/>
                <a:gd name="T6" fmla="*/ 91 w 2234"/>
                <a:gd name="T7" fmla="*/ 1117 h 2234"/>
                <a:gd name="T8" fmla="*/ 1117 w 2234"/>
                <a:gd name="T9" fmla="*/ 90 h 2234"/>
                <a:gd name="T10" fmla="*/ 1117 w 2234"/>
                <a:gd name="T11" fmla="*/ 0 h 2234"/>
                <a:gd name="T12" fmla="*/ 892 w 2234"/>
                <a:gd name="T13" fmla="*/ 23 h 2234"/>
                <a:gd name="T14" fmla="*/ 682 w 2234"/>
                <a:gd name="T15" fmla="*/ 88 h 2234"/>
                <a:gd name="T16" fmla="*/ 493 w 2234"/>
                <a:gd name="T17" fmla="*/ 191 h 2234"/>
                <a:gd name="T18" fmla="*/ 327 w 2234"/>
                <a:gd name="T19" fmla="*/ 327 h 2234"/>
                <a:gd name="T20" fmla="*/ 191 w 2234"/>
                <a:gd name="T21" fmla="*/ 493 h 2234"/>
                <a:gd name="T22" fmla="*/ 88 w 2234"/>
                <a:gd name="T23" fmla="*/ 682 h 2234"/>
                <a:gd name="T24" fmla="*/ 23 w 2234"/>
                <a:gd name="T25" fmla="*/ 892 h 2234"/>
                <a:gd name="T26" fmla="*/ 0 w 2234"/>
                <a:gd name="T27" fmla="*/ 1117 h 2234"/>
                <a:gd name="T28" fmla="*/ 23 w 2234"/>
                <a:gd name="T29" fmla="*/ 1342 h 2234"/>
                <a:gd name="T30" fmla="*/ 88 w 2234"/>
                <a:gd name="T31" fmla="*/ 1552 h 2234"/>
                <a:gd name="T32" fmla="*/ 191 w 2234"/>
                <a:gd name="T33" fmla="*/ 1742 h 2234"/>
                <a:gd name="T34" fmla="*/ 327 w 2234"/>
                <a:gd name="T35" fmla="*/ 1907 h 2234"/>
                <a:gd name="T36" fmla="*/ 493 w 2234"/>
                <a:gd name="T37" fmla="*/ 2043 h 2234"/>
                <a:gd name="T38" fmla="*/ 682 w 2234"/>
                <a:gd name="T39" fmla="*/ 2146 h 2234"/>
                <a:gd name="T40" fmla="*/ 892 w 2234"/>
                <a:gd name="T41" fmla="*/ 2211 h 2234"/>
                <a:gd name="T42" fmla="*/ 1117 w 2234"/>
                <a:gd name="T43" fmla="*/ 2234 h 2234"/>
                <a:gd name="T44" fmla="*/ 1342 w 2234"/>
                <a:gd name="T45" fmla="*/ 2211 h 2234"/>
                <a:gd name="T46" fmla="*/ 1552 w 2234"/>
                <a:gd name="T47" fmla="*/ 2146 h 2234"/>
                <a:gd name="T48" fmla="*/ 1742 w 2234"/>
                <a:gd name="T49" fmla="*/ 2043 h 2234"/>
                <a:gd name="T50" fmla="*/ 1907 w 2234"/>
                <a:gd name="T51" fmla="*/ 1907 h 2234"/>
                <a:gd name="T52" fmla="*/ 2043 w 2234"/>
                <a:gd name="T53" fmla="*/ 1742 h 2234"/>
                <a:gd name="T54" fmla="*/ 2146 w 2234"/>
                <a:gd name="T55" fmla="*/ 1552 h 2234"/>
                <a:gd name="T56" fmla="*/ 2211 w 2234"/>
                <a:gd name="T57" fmla="*/ 1342 h 2234"/>
                <a:gd name="T58" fmla="*/ 2234 w 2234"/>
                <a:gd name="T59" fmla="*/ 1117 h 2234"/>
                <a:gd name="T60" fmla="*/ 2211 w 2234"/>
                <a:gd name="T61" fmla="*/ 892 h 2234"/>
                <a:gd name="T62" fmla="*/ 2146 w 2234"/>
                <a:gd name="T63" fmla="*/ 682 h 2234"/>
                <a:gd name="T64" fmla="*/ 2043 w 2234"/>
                <a:gd name="T65" fmla="*/ 493 h 2234"/>
                <a:gd name="T66" fmla="*/ 1907 w 2234"/>
                <a:gd name="T67" fmla="*/ 327 h 2234"/>
                <a:gd name="T68" fmla="*/ 1742 w 2234"/>
                <a:gd name="T69" fmla="*/ 191 h 2234"/>
                <a:gd name="T70" fmla="*/ 1552 w 2234"/>
                <a:gd name="T71" fmla="*/ 88 h 2234"/>
                <a:gd name="T72" fmla="*/ 1342 w 2234"/>
                <a:gd name="T73" fmla="*/ 23 h 2234"/>
                <a:gd name="T74" fmla="*/ 1117 w 2234"/>
                <a:gd name="T75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34" h="2234">
                  <a:moveTo>
                    <a:pt x="1117" y="90"/>
                  </a:moveTo>
                  <a:cubicBezTo>
                    <a:pt x="1684" y="90"/>
                    <a:pt x="2144" y="550"/>
                    <a:pt x="2144" y="1117"/>
                  </a:cubicBezTo>
                  <a:cubicBezTo>
                    <a:pt x="2144" y="1684"/>
                    <a:pt x="1684" y="2144"/>
                    <a:pt x="1117" y="2144"/>
                  </a:cubicBezTo>
                  <a:cubicBezTo>
                    <a:pt x="550" y="2144"/>
                    <a:pt x="91" y="1684"/>
                    <a:pt x="91" y="1117"/>
                  </a:cubicBezTo>
                  <a:cubicBezTo>
                    <a:pt x="91" y="550"/>
                    <a:pt x="550" y="90"/>
                    <a:pt x="1117" y="90"/>
                  </a:cubicBezTo>
                  <a:moveTo>
                    <a:pt x="1117" y="0"/>
                  </a:moveTo>
                  <a:cubicBezTo>
                    <a:pt x="1041" y="0"/>
                    <a:pt x="966" y="8"/>
                    <a:pt x="892" y="23"/>
                  </a:cubicBezTo>
                  <a:cubicBezTo>
                    <a:pt x="820" y="38"/>
                    <a:pt x="750" y="60"/>
                    <a:pt x="682" y="88"/>
                  </a:cubicBezTo>
                  <a:cubicBezTo>
                    <a:pt x="616" y="116"/>
                    <a:pt x="552" y="151"/>
                    <a:pt x="493" y="191"/>
                  </a:cubicBezTo>
                  <a:cubicBezTo>
                    <a:pt x="434" y="231"/>
                    <a:pt x="378" y="277"/>
                    <a:pt x="327" y="327"/>
                  </a:cubicBezTo>
                  <a:cubicBezTo>
                    <a:pt x="277" y="378"/>
                    <a:pt x="231" y="433"/>
                    <a:pt x="191" y="493"/>
                  </a:cubicBezTo>
                  <a:cubicBezTo>
                    <a:pt x="151" y="552"/>
                    <a:pt x="116" y="616"/>
                    <a:pt x="88" y="682"/>
                  </a:cubicBezTo>
                  <a:cubicBezTo>
                    <a:pt x="60" y="750"/>
                    <a:pt x="38" y="820"/>
                    <a:pt x="23" y="892"/>
                  </a:cubicBezTo>
                  <a:cubicBezTo>
                    <a:pt x="8" y="966"/>
                    <a:pt x="0" y="1041"/>
                    <a:pt x="0" y="1117"/>
                  </a:cubicBezTo>
                  <a:cubicBezTo>
                    <a:pt x="0" y="1193"/>
                    <a:pt x="8" y="1269"/>
                    <a:pt x="23" y="1342"/>
                  </a:cubicBezTo>
                  <a:cubicBezTo>
                    <a:pt x="38" y="1414"/>
                    <a:pt x="60" y="1484"/>
                    <a:pt x="88" y="1552"/>
                  </a:cubicBezTo>
                  <a:cubicBezTo>
                    <a:pt x="116" y="1618"/>
                    <a:pt x="151" y="1682"/>
                    <a:pt x="191" y="1742"/>
                  </a:cubicBezTo>
                  <a:cubicBezTo>
                    <a:pt x="231" y="1801"/>
                    <a:pt x="277" y="1856"/>
                    <a:pt x="327" y="1907"/>
                  </a:cubicBezTo>
                  <a:cubicBezTo>
                    <a:pt x="378" y="1957"/>
                    <a:pt x="434" y="2003"/>
                    <a:pt x="493" y="2043"/>
                  </a:cubicBezTo>
                  <a:cubicBezTo>
                    <a:pt x="552" y="2084"/>
                    <a:pt x="616" y="2118"/>
                    <a:pt x="682" y="2146"/>
                  </a:cubicBezTo>
                  <a:cubicBezTo>
                    <a:pt x="750" y="2175"/>
                    <a:pt x="820" y="2197"/>
                    <a:pt x="892" y="2211"/>
                  </a:cubicBezTo>
                  <a:cubicBezTo>
                    <a:pt x="966" y="2226"/>
                    <a:pt x="1041" y="2234"/>
                    <a:pt x="1117" y="2234"/>
                  </a:cubicBezTo>
                  <a:cubicBezTo>
                    <a:pt x="1193" y="2234"/>
                    <a:pt x="1269" y="2226"/>
                    <a:pt x="1342" y="2211"/>
                  </a:cubicBezTo>
                  <a:cubicBezTo>
                    <a:pt x="1414" y="2197"/>
                    <a:pt x="1485" y="2175"/>
                    <a:pt x="1552" y="2146"/>
                  </a:cubicBezTo>
                  <a:cubicBezTo>
                    <a:pt x="1618" y="2118"/>
                    <a:pt x="1682" y="2084"/>
                    <a:pt x="1742" y="2043"/>
                  </a:cubicBezTo>
                  <a:cubicBezTo>
                    <a:pt x="1801" y="2003"/>
                    <a:pt x="1856" y="1957"/>
                    <a:pt x="1907" y="1907"/>
                  </a:cubicBezTo>
                  <a:cubicBezTo>
                    <a:pt x="1958" y="1856"/>
                    <a:pt x="2003" y="1801"/>
                    <a:pt x="2043" y="1742"/>
                  </a:cubicBezTo>
                  <a:cubicBezTo>
                    <a:pt x="2084" y="1682"/>
                    <a:pt x="2118" y="1618"/>
                    <a:pt x="2146" y="1552"/>
                  </a:cubicBezTo>
                  <a:cubicBezTo>
                    <a:pt x="2175" y="1484"/>
                    <a:pt x="2197" y="1414"/>
                    <a:pt x="2211" y="1342"/>
                  </a:cubicBezTo>
                  <a:cubicBezTo>
                    <a:pt x="2227" y="1269"/>
                    <a:pt x="2234" y="1193"/>
                    <a:pt x="2234" y="1117"/>
                  </a:cubicBezTo>
                  <a:cubicBezTo>
                    <a:pt x="2234" y="1041"/>
                    <a:pt x="2227" y="966"/>
                    <a:pt x="2211" y="892"/>
                  </a:cubicBezTo>
                  <a:cubicBezTo>
                    <a:pt x="2197" y="820"/>
                    <a:pt x="2175" y="750"/>
                    <a:pt x="2146" y="682"/>
                  </a:cubicBezTo>
                  <a:cubicBezTo>
                    <a:pt x="2118" y="616"/>
                    <a:pt x="2084" y="552"/>
                    <a:pt x="2043" y="493"/>
                  </a:cubicBezTo>
                  <a:cubicBezTo>
                    <a:pt x="2003" y="433"/>
                    <a:pt x="1958" y="378"/>
                    <a:pt x="1907" y="327"/>
                  </a:cubicBezTo>
                  <a:cubicBezTo>
                    <a:pt x="1856" y="277"/>
                    <a:pt x="1801" y="231"/>
                    <a:pt x="1742" y="191"/>
                  </a:cubicBezTo>
                  <a:cubicBezTo>
                    <a:pt x="1682" y="151"/>
                    <a:pt x="1618" y="116"/>
                    <a:pt x="1552" y="88"/>
                  </a:cubicBezTo>
                  <a:cubicBezTo>
                    <a:pt x="1485" y="60"/>
                    <a:pt x="1414" y="38"/>
                    <a:pt x="1342" y="23"/>
                  </a:cubicBezTo>
                  <a:cubicBezTo>
                    <a:pt x="1269" y="8"/>
                    <a:pt x="1193" y="0"/>
                    <a:pt x="1117" y="0"/>
                  </a:cubicBezTo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î$ľîďé"/>
            <p:cNvSpPr/>
            <p:nvPr/>
          </p:nvSpPr>
          <p:spPr bwMode="auto">
            <a:xfrm>
              <a:off x="5413830" y="3352244"/>
              <a:ext cx="605481" cy="968766"/>
            </a:xfrm>
            <a:custGeom>
              <a:avLst/>
              <a:gdLst>
                <a:gd name="T0" fmla="*/ 75 w 75"/>
                <a:gd name="T1" fmla="*/ 115 h 120"/>
                <a:gd name="T2" fmla="*/ 66 w 75"/>
                <a:gd name="T3" fmla="*/ 120 h 120"/>
                <a:gd name="T4" fmla="*/ 0 w 75"/>
                <a:gd name="T5" fmla="*/ 6 h 120"/>
                <a:gd name="T6" fmla="*/ 9 w 75"/>
                <a:gd name="T7" fmla="*/ 0 h 120"/>
                <a:gd name="T8" fmla="*/ 75 w 75"/>
                <a:gd name="T9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20">
                  <a:moveTo>
                    <a:pt x="75" y="115"/>
                  </a:moveTo>
                  <a:lnTo>
                    <a:pt x="66" y="120"/>
                  </a:lnTo>
                  <a:lnTo>
                    <a:pt x="0" y="6"/>
                  </a:lnTo>
                  <a:lnTo>
                    <a:pt x="9" y="0"/>
                  </a:lnTo>
                  <a:lnTo>
                    <a:pt x="75" y="115"/>
                  </a:lnTo>
                  <a:close/>
                </a:path>
              </a:pathLst>
            </a:custGeom>
            <a:solidFill>
              <a:srgbClr val="ED8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i$ľîḋê"/>
            <p:cNvSpPr/>
            <p:nvPr/>
          </p:nvSpPr>
          <p:spPr bwMode="auto">
            <a:xfrm>
              <a:off x="5413830" y="3352244"/>
              <a:ext cx="605481" cy="968766"/>
            </a:xfrm>
            <a:custGeom>
              <a:avLst/>
              <a:gdLst>
                <a:gd name="T0" fmla="*/ 75 w 75"/>
                <a:gd name="T1" fmla="*/ 115 h 120"/>
                <a:gd name="T2" fmla="*/ 66 w 75"/>
                <a:gd name="T3" fmla="*/ 120 h 120"/>
                <a:gd name="T4" fmla="*/ 0 w 75"/>
                <a:gd name="T5" fmla="*/ 6 h 120"/>
                <a:gd name="T6" fmla="*/ 9 w 75"/>
                <a:gd name="T7" fmla="*/ 0 h 120"/>
                <a:gd name="T8" fmla="*/ 75 w 75"/>
                <a:gd name="T9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20">
                  <a:moveTo>
                    <a:pt x="75" y="115"/>
                  </a:moveTo>
                  <a:lnTo>
                    <a:pt x="66" y="120"/>
                  </a:lnTo>
                  <a:lnTo>
                    <a:pt x="0" y="6"/>
                  </a:lnTo>
                  <a:lnTo>
                    <a:pt x="9" y="0"/>
                  </a:lnTo>
                  <a:lnTo>
                    <a:pt x="75" y="1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ïşḻïḋè"/>
            <p:cNvSpPr/>
            <p:nvPr/>
          </p:nvSpPr>
          <p:spPr bwMode="auto">
            <a:xfrm>
              <a:off x="4663033" y="2544939"/>
              <a:ext cx="815380" cy="839597"/>
            </a:xfrm>
            <a:custGeom>
              <a:avLst/>
              <a:gdLst>
                <a:gd name="T0" fmla="*/ 434 w 448"/>
                <a:gd name="T1" fmla="*/ 373 h 461"/>
                <a:gd name="T2" fmla="*/ 434 w 448"/>
                <a:gd name="T3" fmla="*/ 373 h 461"/>
                <a:gd name="T4" fmla="*/ 433 w 448"/>
                <a:gd name="T5" fmla="*/ 373 h 461"/>
                <a:gd name="T6" fmla="*/ 433 w 448"/>
                <a:gd name="T7" fmla="*/ 373 h 461"/>
                <a:gd name="T8" fmla="*/ 92 w 448"/>
                <a:gd name="T9" fmla="*/ 20 h 461"/>
                <a:gd name="T10" fmla="*/ 52 w 448"/>
                <a:gd name="T11" fmla="*/ 0 h 461"/>
                <a:gd name="T12" fmla="*/ 0 w 448"/>
                <a:gd name="T13" fmla="*/ 52 h 461"/>
                <a:gd name="T14" fmla="*/ 17 w 448"/>
                <a:gd name="T15" fmla="*/ 90 h 461"/>
                <a:gd name="T16" fmla="*/ 359 w 448"/>
                <a:gd name="T17" fmla="*/ 445 h 461"/>
                <a:gd name="T18" fmla="*/ 362 w 448"/>
                <a:gd name="T19" fmla="*/ 447 h 461"/>
                <a:gd name="T20" fmla="*/ 397 w 448"/>
                <a:gd name="T21" fmla="*/ 461 h 461"/>
                <a:gd name="T22" fmla="*/ 448 w 448"/>
                <a:gd name="T23" fmla="*/ 409 h 461"/>
                <a:gd name="T24" fmla="*/ 434 w 448"/>
                <a:gd name="T25" fmla="*/ 373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8" h="461">
                  <a:moveTo>
                    <a:pt x="434" y="373"/>
                  </a:moveTo>
                  <a:cubicBezTo>
                    <a:pt x="434" y="373"/>
                    <a:pt x="434" y="373"/>
                    <a:pt x="434" y="373"/>
                  </a:cubicBezTo>
                  <a:cubicBezTo>
                    <a:pt x="433" y="373"/>
                    <a:pt x="433" y="373"/>
                    <a:pt x="433" y="373"/>
                  </a:cubicBezTo>
                  <a:cubicBezTo>
                    <a:pt x="433" y="373"/>
                    <a:pt x="433" y="373"/>
                    <a:pt x="433" y="373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83" y="8"/>
                    <a:pt x="68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359" y="445"/>
                    <a:pt x="359" y="445"/>
                    <a:pt x="359" y="445"/>
                  </a:cubicBezTo>
                  <a:cubicBezTo>
                    <a:pt x="360" y="446"/>
                    <a:pt x="361" y="446"/>
                    <a:pt x="362" y="447"/>
                  </a:cubicBezTo>
                  <a:cubicBezTo>
                    <a:pt x="371" y="455"/>
                    <a:pt x="383" y="461"/>
                    <a:pt x="397" y="461"/>
                  </a:cubicBezTo>
                  <a:cubicBezTo>
                    <a:pt x="425" y="461"/>
                    <a:pt x="448" y="438"/>
                    <a:pt x="448" y="409"/>
                  </a:cubicBezTo>
                  <a:cubicBezTo>
                    <a:pt x="448" y="395"/>
                    <a:pt x="443" y="382"/>
                    <a:pt x="434" y="373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ṥļíḓé"/>
            <p:cNvSpPr/>
            <p:nvPr/>
          </p:nvSpPr>
          <p:spPr bwMode="auto">
            <a:xfrm>
              <a:off x="5486483" y="3134274"/>
              <a:ext cx="1009133" cy="274483"/>
            </a:xfrm>
            <a:custGeom>
              <a:avLst/>
              <a:gdLst>
                <a:gd name="T0" fmla="*/ 495 w 554"/>
                <a:gd name="T1" fmla="*/ 2 h 153"/>
                <a:gd name="T2" fmla="*/ 495 w 554"/>
                <a:gd name="T3" fmla="*/ 2 h 153"/>
                <a:gd name="T4" fmla="*/ 495 w 554"/>
                <a:gd name="T5" fmla="*/ 2 h 153"/>
                <a:gd name="T6" fmla="*/ 494 w 554"/>
                <a:gd name="T7" fmla="*/ 2 h 153"/>
                <a:gd name="T8" fmla="*/ 51 w 554"/>
                <a:gd name="T9" fmla="*/ 57 h 153"/>
                <a:gd name="T10" fmla="*/ 15 w 554"/>
                <a:gd name="T11" fmla="*/ 76 h 153"/>
                <a:gd name="T12" fmla="*/ 25 w 554"/>
                <a:gd name="T13" fmla="*/ 142 h 153"/>
                <a:gd name="T14" fmla="*/ 62 w 554"/>
                <a:gd name="T15" fmla="*/ 151 h 153"/>
                <a:gd name="T16" fmla="*/ 507 w 554"/>
                <a:gd name="T17" fmla="*/ 95 h 153"/>
                <a:gd name="T18" fmla="*/ 510 w 554"/>
                <a:gd name="T19" fmla="*/ 94 h 153"/>
                <a:gd name="T20" fmla="*/ 539 w 554"/>
                <a:gd name="T21" fmla="*/ 77 h 153"/>
                <a:gd name="T22" fmla="*/ 529 w 554"/>
                <a:gd name="T23" fmla="*/ 11 h 153"/>
                <a:gd name="T24" fmla="*/ 495 w 554"/>
                <a:gd name="T25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4" h="153">
                  <a:moveTo>
                    <a:pt x="495" y="2"/>
                  </a:moveTo>
                  <a:cubicBezTo>
                    <a:pt x="495" y="2"/>
                    <a:pt x="495" y="2"/>
                    <a:pt x="495" y="2"/>
                  </a:cubicBezTo>
                  <a:cubicBezTo>
                    <a:pt x="495" y="2"/>
                    <a:pt x="495" y="2"/>
                    <a:pt x="495" y="2"/>
                  </a:cubicBezTo>
                  <a:cubicBezTo>
                    <a:pt x="494" y="2"/>
                    <a:pt x="494" y="2"/>
                    <a:pt x="494" y="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37" y="58"/>
                    <a:pt x="24" y="64"/>
                    <a:pt x="15" y="76"/>
                  </a:cubicBezTo>
                  <a:cubicBezTo>
                    <a:pt x="0" y="97"/>
                    <a:pt x="4" y="127"/>
                    <a:pt x="25" y="142"/>
                  </a:cubicBezTo>
                  <a:cubicBezTo>
                    <a:pt x="36" y="150"/>
                    <a:pt x="49" y="153"/>
                    <a:pt x="62" y="151"/>
                  </a:cubicBezTo>
                  <a:cubicBezTo>
                    <a:pt x="507" y="95"/>
                    <a:pt x="507" y="95"/>
                    <a:pt x="507" y="95"/>
                  </a:cubicBezTo>
                  <a:cubicBezTo>
                    <a:pt x="508" y="95"/>
                    <a:pt x="509" y="95"/>
                    <a:pt x="510" y="94"/>
                  </a:cubicBezTo>
                  <a:cubicBezTo>
                    <a:pt x="521" y="92"/>
                    <a:pt x="532" y="86"/>
                    <a:pt x="539" y="77"/>
                  </a:cubicBezTo>
                  <a:cubicBezTo>
                    <a:pt x="554" y="56"/>
                    <a:pt x="550" y="26"/>
                    <a:pt x="529" y="11"/>
                  </a:cubicBezTo>
                  <a:cubicBezTo>
                    <a:pt x="519" y="3"/>
                    <a:pt x="507" y="0"/>
                    <a:pt x="495" y="2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iṡļïḋè"/>
            <p:cNvSpPr/>
            <p:nvPr/>
          </p:nvSpPr>
          <p:spPr bwMode="auto">
            <a:xfrm>
              <a:off x="5341170" y="3206929"/>
              <a:ext cx="282559" cy="290629"/>
            </a:xfrm>
            <a:prstGeom prst="ellips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ïSḷîḓé"/>
            <p:cNvSpPr/>
            <p:nvPr/>
          </p:nvSpPr>
          <p:spPr bwMode="auto">
            <a:xfrm>
              <a:off x="5228147" y="3101982"/>
              <a:ext cx="500529" cy="500529"/>
            </a:xfrm>
            <a:custGeom>
              <a:avLst/>
              <a:gdLst>
                <a:gd name="T0" fmla="*/ 137 w 274"/>
                <a:gd name="T1" fmla="*/ 58 h 274"/>
                <a:gd name="T2" fmla="*/ 216 w 274"/>
                <a:gd name="T3" fmla="*/ 137 h 274"/>
                <a:gd name="T4" fmla="*/ 137 w 274"/>
                <a:gd name="T5" fmla="*/ 216 h 274"/>
                <a:gd name="T6" fmla="*/ 59 w 274"/>
                <a:gd name="T7" fmla="*/ 137 h 274"/>
                <a:gd name="T8" fmla="*/ 137 w 274"/>
                <a:gd name="T9" fmla="*/ 58 h 274"/>
                <a:gd name="T10" fmla="*/ 137 w 274"/>
                <a:gd name="T11" fmla="*/ 0 h 274"/>
                <a:gd name="T12" fmla="*/ 0 w 274"/>
                <a:gd name="T13" fmla="*/ 137 h 274"/>
                <a:gd name="T14" fmla="*/ 137 w 274"/>
                <a:gd name="T15" fmla="*/ 274 h 274"/>
                <a:gd name="T16" fmla="*/ 274 w 274"/>
                <a:gd name="T17" fmla="*/ 137 h 274"/>
                <a:gd name="T18" fmla="*/ 137 w 274"/>
                <a:gd name="T1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58"/>
                  </a:moveTo>
                  <a:cubicBezTo>
                    <a:pt x="181" y="58"/>
                    <a:pt x="216" y="94"/>
                    <a:pt x="216" y="137"/>
                  </a:cubicBezTo>
                  <a:cubicBezTo>
                    <a:pt x="216" y="181"/>
                    <a:pt x="181" y="216"/>
                    <a:pt x="137" y="216"/>
                  </a:cubicBezTo>
                  <a:cubicBezTo>
                    <a:pt x="94" y="216"/>
                    <a:pt x="59" y="181"/>
                    <a:pt x="59" y="137"/>
                  </a:cubicBezTo>
                  <a:cubicBezTo>
                    <a:pt x="59" y="94"/>
                    <a:pt x="94" y="58"/>
                    <a:pt x="137" y="58"/>
                  </a:cubicBezTo>
                  <a:moveTo>
                    <a:pt x="137" y="0"/>
                  </a:moveTo>
                  <a:cubicBezTo>
                    <a:pt x="62" y="0"/>
                    <a:pt x="0" y="62"/>
                    <a:pt x="0" y="137"/>
                  </a:cubicBezTo>
                  <a:cubicBezTo>
                    <a:pt x="0" y="213"/>
                    <a:pt x="62" y="274"/>
                    <a:pt x="137" y="274"/>
                  </a:cubicBezTo>
                  <a:cubicBezTo>
                    <a:pt x="213" y="274"/>
                    <a:pt x="274" y="213"/>
                    <a:pt x="274" y="137"/>
                  </a:cubicBezTo>
                  <a:cubicBezTo>
                    <a:pt x="274" y="62"/>
                    <a:pt x="213" y="0"/>
                    <a:pt x="137" y="0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ïSľïḓê"/>
            <p:cNvSpPr/>
            <p:nvPr/>
          </p:nvSpPr>
          <p:spPr bwMode="auto">
            <a:xfrm>
              <a:off x="6794317" y="3303806"/>
              <a:ext cx="379435" cy="96877"/>
            </a:xfrm>
            <a:custGeom>
              <a:avLst/>
              <a:gdLst>
                <a:gd name="T0" fmla="*/ 0 w 208"/>
                <a:gd name="T1" fmla="*/ 26 h 52"/>
                <a:gd name="T2" fmla="*/ 0 w 208"/>
                <a:gd name="T3" fmla="*/ 26 h 52"/>
                <a:gd name="T4" fmla="*/ 27 w 208"/>
                <a:gd name="T5" fmla="*/ 0 h 52"/>
                <a:gd name="T6" fmla="*/ 182 w 208"/>
                <a:gd name="T7" fmla="*/ 0 h 52"/>
                <a:gd name="T8" fmla="*/ 208 w 208"/>
                <a:gd name="T9" fmla="*/ 26 h 52"/>
                <a:gd name="T10" fmla="*/ 182 w 208"/>
                <a:gd name="T11" fmla="*/ 52 h 52"/>
                <a:gd name="T12" fmla="*/ 27 w 208"/>
                <a:gd name="T13" fmla="*/ 52 h 52"/>
                <a:gd name="T14" fmla="*/ 0 w 208"/>
                <a:gd name="T15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2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7" y="0"/>
                    <a:pt x="208" y="12"/>
                    <a:pt x="208" y="26"/>
                  </a:cubicBezTo>
                  <a:cubicBezTo>
                    <a:pt x="208" y="40"/>
                    <a:pt x="197" y="52"/>
                    <a:pt x="182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2" y="52"/>
                    <a:pt x="0" y="41"/>
                    <a:pt x="0" y="26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iṧlïde"/>
            <p:cNvSpPr/>
            <p:nvPr/>
          </p:nvSpPr>
          <p:spPr bwMode="auto">
            <a:xfrm>
              <a:off x="6382594" y="4248355"/>
              <a:ext cx="306775" cy="298705"/>
            </a:xfrm>
            <a:custGeom>
              <a:avLst/>
              <a:gdLst>
                <a:gd name="T0" fmla="*/ 10 w 167"/>
                <a:gd name="T1" fmla="*/ 10 h 167"/>
                <a:gd name="T2" fmla="*/ 47 w 167"/>
                <a:gd name="T3" fmla="*/ 10 h 167"/>
                <a:gd name="T4" fmla="*/ 157 w 167"/>
                <a:gd name="T5" fmla="*/ 120 h 167"/>
                <a:gd name="T6" fmla="*/ 157 w 167"/>
                <a:gd name="T7" fmla="*/ 157 h 167"/>
                <a:gd name="T8" fmla="*/ 120 w 167"/>
                <a:gd name="T9" fmla="*/ 157 h 167"/>
                <a:gd name="T10" fmla="*/ 10 w 167"/>
                <a:gd name="T11" fmla="*/ 47 h 167"/>
                <a:gd name="T12" fmla="*/ 10 w 167"/>
                <a:gd name="T13" fmla="*/ 1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67">
                  <a:moveTo>
                    <a:pt x="10" y="10"/>
                  </a:moveTo>
                  <a:cubicBezTo>
                    <a:pt x="20" y="0"/>
                    <a:pt x="37" y="0"/>
                    <a:pt x="47" y="10"/>
                  </a:cubicBezTo>
                  <a:cubicBezTo>
                    <a:pt x="157" y="120"/>
                    <a:pt x="157" y="120"/>
                    <a:pt x="157" y="120"/>
                  </a:cubicBezTo>
                  <a:cubicBezTo>
                    <a:pt x="167" y="130"/>
                    <a:pt x="167" y="146"/>
                    <a:pt x="157" y="157"/>
                  </a:cubicBezTo>
                  <a:cubicBezTo>
                    <a:pt x="147" y="167"/>
                    <a:pt x="130" y="167"/>
                    <a:pt x="120" y="15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0" y="37"/>
                    <a:pt x="0" y="20"/>
                    <a:pt x="10" y="10"/>
                  </a:cubicBezTo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íṥlîďè"/>
            <p:cNvSpPr/>
            <p:nvPr/>
          </p:nvSpPr>
          <p:spPr bwMode="auto">
            <a:xfrm>
              <a:off x="5438045" y="4660077"/>
              <a:ext cx="96877" cy="379435"/>
            </a:xfrm>
            <a:custGeom>
              <a:avLst/>
              <a:gdLst>
                <a:gd name="T0" fmla="*/ 27 w 53"/>
                <a:gd name="T1" fmla="*/ 0 h 208"/>
                <a:gd name="T2" fmla="*/ 53 w 53"/>
                <a:gd name="T3" fmla="*/ 26 h 208"/>
                <a:gd name="T4" fmla="*/ 53 w 53"/>
                <a:gd name="T5" fmla="*/ 182 h 208"/>
                <a:gd name="T6" fmla="*/ 27 w 53"/>
                <a:gd name="T7" fmla="*/ 208 h 208"/>
                <a:gd name="T8" fmla="*/ 1 w 53"/>
                <a:gd name="T9" fmla="*/ 182 h 208"/>
                <a:gd name="T10" fmla="*/ 0 w 53"/>
                <a:gd name="T11" fmla="*/ 27 h 208"/>
                <a:gd name="T12" fmla="*/ 27 w 53"/>
                <a:gd name="T1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08">
                  <a:moveTo>
                    <a:pt x="27" y="0"/>
                  </a:moveTo>
                  <a:cubicBezTo>
                    <a:pt x="41" y="0"/>
                    <a:pt x="53" y="12"/>
                    <a:pt x="53" y="26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3" y="196"/>
                    <a:pt x="42" y="208"/>
                    <a:pt x="27" y="208"/>
                  </a:cubicBezTo>
                  <a:cubicBezTo>
                    <a:pt x="13" y="208"/>
                    <a:pt x="1" y="196"/>
                    <a:pt x="1" y="1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iṡļîḍé"/>
            <p:cNvSpPr/>
            <p:nvPr/>
          </p:nvSpPr>
          <p:spPr bwMode="auto">
            <a:xfrm>
              <a:off x="4259381" y="4280647"/>
              <a:ext cx="298705" cy="306775"/>
            </a:xfrm>
            <a:custGeom>
              <a:avLst/>
              <a:gdLst>
                <a:gd name="T0" fmla="*/ 156 w 167"/>
                <a:gd name="T1" fmla="*/ 10 h 168"/>
                <a:gd name="T2" fmla="*/ 156 w 167"/>
                <a:gd name="T3" fmla="*/ 10 h 168"/>
                <a:gd name="T4" fmla="*/ 157 w 167"/>
                <a:gd name="T5" fmla="*/ 48 h 168"/>
                <a:gd name="T6" fmla="*/ 47 w 167"/>
                <a:gd name="T7" fmla="*/ 158 h 168"/>
                <a:gd name="T8" fmla="*/ 10 w 167"/>
                <a:gd name="T9" fmla="*/ 158 h 168"/>
                <a:gd name="T10" fmla="*/ 10 w 167"/>
                <a:gd name="T11" fmla="*/ 121 h 168"/>
                <a:gd name="T12" fmla="*/ 119 w 167"/>
                <a:gd name="T13" fmla="*/ 11 h 168"/>
                <a:gd name="T14" fmla="*/ 156 w 167"/>
                <a:gd name="T15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68">
                  <a:moveTo>
                    <a:pt x="156" y="10"/>
                  </a:moveTo>
                  <a:cubicBezTo>
                    <a:pt x="156" y="10"/>
                    <a:pt x="156" y="10"/>
                    <a:pt x="156" y="10"/>
                  </a:cubicBezTo>
                  <a:cubicBezTo>
                    <a:pt x="167" y="21"/>
                    <a:pt x="167" y="37"/>
                    <a:pt x="157" y="4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37" y="168"/>
                    <a:pt x="20" y="168"/>
                    <a:pt x="10" y="158"/>
                  </a:cubicBezTo>
                  <a:cubicBezTo>
                    <a:pt x="0" y="148"/>
                    <a:pt x="0" y="131"/>
                    <a:pt x="10" y="12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30" y="0"/>
                    <a:pt x="146" y="0"/>
                    <a:pt x="156" y="10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iṡ1ïḓe"/>
            <p:cNvSpPr/>
            <p:nvPr/>
          </p:nvSpPr>
          <p:spPr bwMode="auto">
            <a:xfrm>
              <a:off x="3750782" y="3311881"/>
              <a:ext cx="379435" cy="96877"/>
            </a:xfrm>
            <a:custGeom>
              <a:avLst/>
              <a:gdLst>
                <a:gd name="T0" fmla="*/ 208 w 208"/>
                <a:gd name="T1" fmla="*/ 26 h 53"/>
                <a:gd name="T2" fmla="*/ 208 w 208"/>
                <a:gd name="T3" fmla="*/ 26 h 53"/>
                <a:gd name="T4" fmla="*/ 182 w 208"/>
                <a:gd name="T5" fmla="*/ 53 h 53"/>
                <a:gd name="T6" fmla="*/ 27 w 208"/>
                <a:gd name="T7" fmla="*/ 53 h 53"/>
                <a:gd name="T8" fmla="*/ 0 w 208"/>
                <a:gd name="T9" fmla="*/ 27 h 53"/>
                <a:gd name="T10" fmla="*/ 27 w 208"/>
                <a:gd name="T11" fmla="*/ 1 h 53"/>
                <a:gd name="T12" fmla="*/ 182 w 208"/>
                <a:gd name="T13" fmla="*/ 0 h 53"/>
                <a:gd name="T14" fmla="*/ 208 w 208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3">
                  <a:moveTo>
                    <a:pt x="208" y="26"/>
                  </a:moveTo>
                  <a:cubicBezTo>
                    <a:pt x="208" y="26"/>
                    <a:pt x="208" y="26"/>
                    <a:pt x="208" y="26"/>
                  </a:cubicBezTo>
                  <a:cubicBezTo>
                    <a:pt x="208" y="41"/>
                    <a:pt x="197" y="53"/>
                    <a:pt x="182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1" y="41"/>
                    <a:pt x="0" y="27"/>
                  </a:cubicBezTo>
                  <a:cubicBezTo>
                    <a:pt x="0" y="13"/>
                    <a:pt x="12" y="1"/>
                    <a:pt x="27" y="1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7" y="0"/>
                    <a:pt x="208" y="12"/>
                    <a:pt x="208" y="26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i$líďè"/>
            <p:cNvSpPr/>
            <p:nvPr/>
          </p:nvSpPr>
          <p:spPr bwMode="auto">
            <a:xfrm>
              <a:off x="3573175" y="1455081"/>
              <a:ext cx="1913314" cy="3745893"/>
            </a:xfrm>
            <a:custGeom>
              <a:avLst/>
              <a:gdLst>
                <a:gd name="T0" fmla="*/ 1048 w 1048"/>
                <a:gd name="T1" fmla="*/ 0 h 2053"/>
                <a:gd name="T2" fmla="*/ 1048 w 1048"/>
                <a:gd name="T3" fmla="*/ 2053 h 2053"/>
                <a:gd name="T4" fmla="*/ 1047 w 1048"/>
                <a:gd name="T5" fmla="*/ 2053 h 2053"/>
                <a:gd name="T6" fmla="*/ 1045 w 1048"/>
                <a:gd name="T7" fmla="*/ 2053 h 2053"/>
                <a:gd name="T8" fmla="*/ 1041 w 1048"/>
                <a:gd name="T9" fmla="*/ 2053 h 2053"/>
                <a:gd name="T10" fmla="*/ 1027 w 1048"/>
                <a:gd name="T11" fmla="*/ 2053 h 2053"/>
                <a:gd name="T12" fmla="*/ 1000 w 1048"/>
                <a:gd name="T13" fmla="*/ 2053 h 2053"/>
                <a:gd name="T14" fmla="*/ 0 w 1048"/>
                <a:gd name="T15" fmla="*/ 1027 h 2053"/>
                <a:gd name="T16" fmla="*/ 1000 w 1048"/>
                <a:gd name="T17" fmla="*/ 0 h 2053"/>
                <a:gd name="T18" fmla="*/ 1027 w 1048"/>
                <a:gd name="T19" fmla="*/ 0 h 2053"/>
                <a:gd name="T20" fmla="*/ 1047 w 1048"/>
                <a:gd name="T21" fmla="*/ 0 h 2053"/>
                <a:gd name="T22" fmla="*/ 1048 w 1048"/>
                <a:gd name="T23" fmla="*/ 0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8" h="2053">
                  <a:moveTo>
                    <a:pt x="1048" y="0"/>
                  </a:moveTo>
                  <a:cubicBezTo>
                    <a:pt x="1048" y="2053"/>
                    <a:pt x="1048" y="2053"/>
                    <a:pt x="1048" y="2053"/>
                  </a:cubicBezTo>
                  <a:cubicBezTo>
                    <a:pt x="1047" y="2053"/>
                    <a:pt x="1047" y="2053"/>
                    <a:pt x="1047" y="2053"/>
                  </a:cubicBezTo>
                  <a:cubicBezTo>
                    <a:pt x="1046" y="2053"/>
                    <a:pt x="1046" y="2053"/>
                    <a:pt x="1045" y="2053"/>
                  </a:cubicBezTo>
                  <a:cubicBezTo>
                    <a:pt x="1044" y="2053"/>
                    <a:pt x="1043" y="2053"/>
                    <a:pt x="1041" y="2053"/>
                  </a:cubicBezTo>
                  <a:cubicBezTo>
                    <a:pt x="1036" y="2053"/>
                    <a:pt x="1032" y="2053"/>
                    <a:pt x="1027" y="2053"/>
                  </a:cubicBezTo>
                  <a:cubicBezTo>
                    <a:pt x="1018" y="2053"/>
                    <a:pt x="1009" y="2053"/>
                    <a:pt x="1000" y="2053"/>
                  </a:cubicBezTo>
                  <a:cubicBezTo>
                    <a:pt x="445" y="2039"/>
                    <a:pt x="0" y="1585"/>
                    <a:pt x="0" y="1027"/>
                  </a:cubicBezTo>
                  <a:cubicBezTo>
                    <a:pt x="0" y="468"/>
                    <a:pt x="445" y="14"/>
                    <a:pt x="1000" y="0"/>
                  </a:cubicBezTo>
                  <a:cubicBezTo>
                    <a:pt x="1009" y="0"/>
                    <a:pt x="1018" y="0"/>
                    <a:pt x="1027" y="0"/>
                  </a:cubicBezTo>
                  <a:cubicBezTo>
                    <a:pt x="1034" y="0"/>
                    <a:pt x="1040" y="0"/>
                    <a:pt x="1047" y="0"/>
                  </a:cubicBezTo>
                  <a:cubicBezTo>
                    <a:pt x="1048" y="0"/>
                    <a:pt x="1048" y="0"/>
                    <a:pt x="104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ïṩḷîḋê"/>
            <p:cNvSpPr/>
            <p:nvPr/>
          </p:nvSpPr>
          <p:spPr bwMode="auto">
            <a:xfrm>
              <a:off x="3411714" y="1293620"/>
              <a:ext cx="2082845" cy="4076890"/>
            </a:xfrm>
            <a:custGeom>
              <a:avLst/>
              <a:gdLst>
                <a:gd name="T0" fmla="*/ 1117 w 1140"/>
                <a:gd name="T1" fmla="*/ 0 h 2234"/>
                <a:gd name="T2" fmla="*/ 892 w 1140"/>
                <a:gd name="T3" fmla="*/ 22 h 2234"/>
                <a:gd name="T4" fmla="*/ 682 w 1140"/>
                <a:gd name="T5" fmla="*/ 87 h 2234"/>
                <a:gd name="T6" fmla="*/ 492 w 1140"/>
                <a:gd name="T7" fmla="*/ 190 h 2234"/>
                <a:gd name="T8" fmla="*/ 327 w 1140"/>
                <a:gd name="T9" fmla="*/ 327 h 2234"/>
                <a:gd name="T10" fmla="*/ 191 w 1140"/>
                <a:gd name="T11" fmla="*/ 492 h 2234"/>
                <a:gd name="T12" fmla="*/ 88 w 1140"/>
                <a:gd name="T13" fmla="*/ 682 h 2234"/>
                <a:gd name="T14" fmla="*/ 23 w 1140"/>
                <a:gd name="T15" fmla="*/ 892 h 2234"/>
                <a:gd name="T16" fmla="*/ 0 w 1140"/>
                <a:gd name="T17" fmla="*/ 1117 h 2234"/>
                <a:gd name="T18" fmla="*/ 23 w 1140"/>
                <a:gd name="T19" fmla="*/ 1342 h 2234"/>
                <a:gd name="T20" fmla="*/ 88 w 1140"/>
                <a:gd name="T21" fmla="*/ 1551 h 2234"/>
                <a:gd name="T22" fmla="*/ 191 w 1140"/>
                <a:gd name="T23" fmla="*/ 1741 h 2234"/>
                <a:gd name="T24" fmla="*/ 327 w 1140"/>
                <a:gd name="T25" fmla="*/ 1906 h 2234"/>
                <a:gd name="T26" fmla="*/ 492 w 1140"/>
                <a:gd name="T27" fmla="*/ 2043 h 2234"/>
                <a:gd name="T28" fmla="*/ 682 w 1140"/>
                <a:gd name="T29" fmla="*/ 2146 h 2234"/>
                <a:gd name="T30" fmla="*/ 892 w 1140"/>
                <a:gd name="T31" fmla="*/ 2211 h 2234"/>
                <a:gd name="T32" fmla="*/ 1117 w 1140"/>
                <a:gd name="T33" fmla="*/ 2234 h 2234"/>
                <a:gd name="T34" fmla="*/ 1140 w 1140"/>
                <a:gd name="T35" fmla="*/ 2233 h 2234"/>
                <a:gd name="T36" fmla="*/ 1140 w 1140"/>
                <a:gd name="T37" fmla="*/ 2143 h 2234"/>
                <a:gd name="T38" fmla="*/ 1137 w 1140"/>
                <a:gd name="T39" fmla="*/ 2143 h 2234"/>
                <a:gd name="T40" fmla="*/ 1135 w 1140"/>
                <a:gd name="T41" fmla="*/ 2143 h 2234"/>
                <a:gd name="T42" fmla="*/ 1131 w 1140"/>
                <a:gd name="T43" fmla="*/ 2143 h 2234"/>
                <a:gd name="T44" fmla="*/ 1117 w 1140"/>
                <a:gd name="T45" fmla="*/ 2143 h 2234"/>
                <a:gd name="T46" fmla="*/ 1090 w 1140"/>
                <a:gd name="T47" fmla="*/ 2143 h 2234"/>
                <a:gd name="T48" fmla="*/ 90 w 1140"/>
                <a:gd name="T49" fmla="*/ 1117 h 2234"/>
                <a:gd name="T50" fmla="*/ 1090 w 1140"/>
                <a:gd name="T51" fmla="*/ 90 h 2234"/>
                <a:gd name="T52" fmla="*/ 1117 w 1140"/>
                <a:gd name="T53" fmla="*/ 90 h 2234"/>
                <a:gd name="T54" fmla="*/ 1137 w 1140"/>
                <a:gd name="T55" fmla="*/ 90 h 2234"/>
                <a:gd name="T56" fmla="*/ 1138 w 1140"/>
                <a:gd name="T57" fmla="*/ 90 h 2234"/>
                <a:gd name="T58" fmla="*/ 1140 w 1140"/>
                <a:gd name="T59" fmla="*/ 90 h 2234"/>
                <a:gd name="T60" fmla="*/ 1140 w 1140"/>
                <a:gd name="T61" fmla="*/ 0 h 2234"/>
                <a:gd name="T62" fmla="*/ 1117 w 1140"/>
                <a:gd name="T63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40" h="2234">
                  <a:moveTo>
                    <a:pt x="1117" y="0"/>
                  </a:moveTo>
                  <a:cubicBezTo>
                    <a:pt x="1041" y="0"/>
                    <a:pt x="965" y="7"/>
                    <a:pt x="892" y="22"/>
                  </a:cubicBezTo>
                  <a:cubicBezTo>
                    <a:pt x="820" y="37"/>
                    <a:pt x="750" y="59"/>
                    <a:pt x="682" y="87"/>
                  </a:cubicBezTo>
                  <a:cubicBezTo>
                    <a:pt x="616" y="115"/>
                    <a:pt x="552" y="150"/>
                    <a:pt x="492" y="190"/>
                  </a:cubicBezTo>
                  <a:cubicBezTo>
                    <a:pt x="433" y="230"/>
                    <a:pt x="378" y="276"/>
                    <a:pt x="327" y="327"/>
                  </a:cubicBezTo>
                  <a:cubicBezTo>
                    <a:pt x="277" y="377"/>
                    <a:pt x="231" y="433"/>
                    <a:pt x="191" y="492"/>
                  </a:cubicBezTo>
                  <a:cubicBezTo>
                    <a:pt x="150" y="552"/>
                    <a:pt x="116" y="616"/>
                    <a:pt x="88" y="682"/>
                  </a:cubicBezTo>
                  <a:cubicBezTo>
                    <a:pt x="59" y="749"/>
                    <a:pt x="37" y="820"/>
                    <a:pt x="23" y="892"/>
                  </a:cubicBezTo>
                  <a:cubicBezTo>
                    <a:pt x="8" y="965"/>
                    <a:pt x="0" y="1041"/>
                    <a:pt x="0" y="1117"/>
                  </a:cubicBezTo>
                  <a:cubicBezTo>
                    <a:pt x="0" y="1192"/>
                    <a:pt x="8" y="1268"/>
                    <a:pt x="23" y="1342"/>
                  </a:cubicBezTo>
                  <a:cubicBezTo>
                    <a:pt x="37" y="1413"/>
                    <a:pt x="59" y="1484"/>
                    <a:pt x="88" y="1551"/>
                  </a:cubicBezTo>
                  <a:cubicBezTo>
                    <a:pt x="116" y="1618"/>
                    <a:pt x="150" y="1681"/>
                    <a:pt x="191" y="1741"/>
                  </a:cubicBezTo>
                  <a:cubicBezTo>
                    <a:pt x="231" y="1800"/>
                    <a:pt x="277" y="1856"/>
                    <a:pt x="327" y="1906"/>
                  </a:cubicBezTo>
                  <a:cubicBezTo>
                    <a:pt x="378" y="1957"/>
                    <a:pt x="433" y="2003"/>
                    <a:pt x="492" y="2043"/>
                  </a:cubicBezTo>
                  <a:cubicBezTo>
                    <a:pt x="552" y="2083"/>
                    <a:pt x="616" y="2118"/>
                    <a:pt x="682" y="2146"/>
                  </a:cubicBezTo>
                  <a:cubicBezTo>
                    <a:pt x="750" y="2174"/>
                    <a:pt x="820" y="2196"/>
                    <a:pt x="892" y="2211"/>
                  </a:cubicBezTo>
                  <a:cubicBezTo>
                    <a:pt x="965" y="2226"/>
                    <a:pt x="1041" y="2234"/>
                    <a:pt x="1117" y="2234"/>
                  </a:cubicBezTo>
                  <a:cubicBezTo>
                    <a:pt x="1124" y="2234"/>
                    <a:pt x="1132" y="2233"/>
                    <a:pt x="1140" y="2233"/>
                  </a:cubicBezTo>
                  <a:cubicBezTo>
                    <a:pt x="1140" y="2143"/>
                    <a:pt x="1140" y="2143"/>
                    <a:pt x="1140" y="2143"/>
                  </a:cubicBezTo>
                  <a:cubicBezTo>
                    <a:pt x="1139" y="2143"/>
                    <a:pt x="1138" y="2143"/>
                    <a:pt x="1137" y="2143"/>
                  </a:cubicBezTo>
                  <a:cubicBezTo>
                    <a:pt x="1136" y="2143"/>
                    <a:pt x="1136" y="2143"/>
                    <a:pt x="1135" y="2143"/>
                  </a:cubicBezTo>
                  <a:cubicBezTo>
                    <a:pt x="1134" y="2143"/>
                    <a:pt x="1133" y="2143"/>
                    <a:pt x="1131" y="2143"/>
                  </a:cubicBezTo>
                  <a:cubicBezTo>
                    <a:pt x="1126" y="2143"/>
                    <a:pt x="1122" y="2143"/>
                    <a:pt x="1117" y="2143"/>
                  </a:cubicBezTo>
                  <a:cubicBezTo>
                    <a:pt x="1108" y="2143"/>
                    <a:pt x="1099" y="2143"/>
                    <a:pt x="1090" y="2143"/>
                  </a:cubicBezTo>
                  <a:cubicBezTo>
                    <a:pt x="536" y="2129"/>
                    <a:pt x="90" y="1675"/>
                    <a:pt x="90" y="1117"/>
                  </a:cubicBezTo>
                  <a:cubicBezTo>
                    <a:pt x="90" y="558"/>
                    <a:pt x="536" y="104"/>
                    <a:pt x="1090" y="90"/>
                  </a:cubicBezTo>
                  <a:cubicBezTo>
                    <a:pt x="1099" y="90"/>
                    <a:pt x="1108" y="90"/>
                    <a:pt x="1117" y="90"/>
                  </a:cubicBezTo>
                  <a:cubicBezTo>
                    <a:pt x="1124" y="90"/>
                    <a:pt x="1130" y="90"/>
                    <a:pt x="1137" y="90"/>
                  </a:cubicBezTo>
                  <a:cubicBezTo>
                    <a:pt x="1138" y="90"/>
                    <a:pt x="1138" y="90"/>
                    <a:pt x="1138" y="90"/>
                  </a:cubicBezTo>
                  <a:cubicBezTo>
                    <a:pt x="1139" y="90"/>
                    <a:pt x="1139" y="90"/>
                    <a:pt x="1140" y="90"/>
                  </a:cubicBezTo>
                  <a:cubicBezTo>
                    <a:pt x="1140" y="0"/>
                    <a:pt x="1140" y="0"/>
                    <a:pt x="1140" y="0"/>
                  </a:cubicBezTo>
                  <a:cubicBezTo>
                    <a:pt x="1132" y="0"/>
                    <a:pt x="1124" y="0"/>
                    <a:pt x="1117" y="0"/>
                  </a:cubicBezTo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î$lîḍé"/>
            <p:cNvSpPr/>
            <p:nvPr/>
          </p:nvSpPr>
          <p:spPr bwMode="auto">
            <a:xfrm>
              <a:off x="5413830" y="3352244"/>
              <a:ext cx="72660" cy="185683"/>
            </a:xfrm>
            <a:custGeom>
              <a:avLst/>
              <a:gdLst>
                <a:gd name="T0" fmla="*/ 9 w 9"/>
                <a:gd name="T1" fmla="*/ 2 h 23"/>
                <a:gd name="T2" fmla="*/ 9 w 9"/>
                <a:gd name="T3" fmla="*/ 23 h 23"/>
                <a:gd name="T4" fmla="*/ 7 w 9"/>
                <a:gd name="T5" fmla="*/ 18 h 23"/>
                <a:gd name="T6" fmla="*/ 0 w 9"/>
                <a:gd name="T7" fmla="*/ 6 h 23"/>
                <a:gd name="T8" fmla="*/ 8 w 9"/>
                <a:gd name="T9" fmla="*/ 0 h 23"/>
                <a:gd name="T10" fmla="*/ 9 w 9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3">
                  <a:moveTo>
                    <a:pt x="9" y="2"/>
                  </a:moveTo>
                  <a:lnTo>
                    <a:pt x="9" y="23"/>
                  </a:lnTo>
                  <a:lnTo>
                    <a:pt x="7" y="18"/>
                  </a:lnTo>
                  <a:lnTo>
                    <a:pt x="0" y="6"/>
                  </a:lnTo>
                  <a:lnTo>
                    <a:pt x="8" y="0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ED8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íś1íḍè"/>
            <p:cNvSpPr/>
            <p:nvPr/>
          </p:nvSpPr>
          <p:spPr bwMode="auto">
            <a:xfrm>
              <a:off x="4663033" y="2544939"/>
              <a:ext cx="815380" cy="839597"/>
            </a:xfrm>
            <a:custGeom>
              <a:avLst/>
              <a:gdLst>
                <a:gd name="T0" fmla="*/ 433 w 448"/>
                <a:gd name="T1" fmla="*/ 373 h 460"/>
                <a:gd name="T2" fmla="*/ 433 w 448"/>
                <a:gd name="T3" fmla="*/ 373 h 460"/>
                <a:gd name="T4" fmla="*/ 433 w 448"/>
                <a:gd name="T5" fmla="*/ 372 h 460"/>
                <a:gd name="T6" fmla="*/ 433 w 448"/>
                <a:gd name="T7" fmla="*/ 372 h 460"/>
                <a:gd name="T8" fmla="*/ 92 w 448"/>
                <a:gd name="T9" fmla="*/ 19 h 460"/>
                <a:gd name="T10" fmla="*/ 52 w 448"/>
                <a:gd name="T11" fmla="*/ 0 h 460"/>
                <a:gd name="T12" fmla="*/ 0 w 448"/>
                <a:gd name="T13" fmla="*/ 52 h 460"/>
                <a:gd name="T14" fmla="*/ 16 w 448"/>
                <a:gd name="T15" fmla="*/ 90 h 460"/>
                <a:gd name="T16" fmla="*/ 359 w 448"/>
                <a:gd name="T17" fmla="*/ 444 h 460"/>
                <a:gd name="T18" fmla="*/ 362 w 448"/>
                <a:gd name="T19" fmla="*/ 446 h 460"/>
                <a:gd name="T20" fmla="*/ 397 w 448"/>
                <a:gd name="T21" fmla="*/ 460 h 460"/>
                <a:gd name="T22" fmla="*/ 448 w 448"/>
                <a:gd name="T23" fmla="*/ 409 h 460"/>
                <a:gd name="T24" fmla="*/ 433 w 448"/>
                <a:gd name="T25" fmla="*/ 37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8" h="460">
                  <a:moveTo>
                    <a:pt x="433" y="373"/>
                  </a:moveTo>
                  <a:cubicBezTo>
                    <a:pt x="433" y="373"/>
                    <a:pt x="433" y="373"/>
                    <a:pt x="433" y="373"/>
                  </a:cubicBezTo>
                  <a:cubicBezTo>
                    <a:pt x="433" y="372"/>
                    <a:pt x="433" y="372"/>
                    <a:pt x="433" y="372"/>
                  </a:cubicBezTo>
                  <a:cubicBezTo>
                    <a:pt x="433" y="372"/>
                    <a:pt x="433" y="372"/>
                    <a:pt x="433" y="372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2" y="7"/>
                    <a:pt x="68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6" y="80"/>
                    <a:pt x="16" y="90"/>
                  </a:cubicBezTo>
                  <a:cubicBezTo>
                    <a:pt x="359" y="444"/>
                    <a:pt x="359" y="444"/>
                    <a:pt x="359" y="444"/>
                  </a:cubicBezTo>
                  <a:cubicBezTo>
                    <a:pt x="360" y="445"/>
                    <a:pt x="361" y="446"/>
                    <a:pt x="362" y="446"/>
                  </a:cubicBezTo>
                  <a:cubicBezTo>
                    <a:pt x="371" y="455"/>
                    <a:pt x="383" y="460"/>
                    <a:pt x="397" y="460"/>
                  </a:cubicBezTo>
                  <a:cubicBezTo>
                    <a:pt x="425" y="460"/>
                    <a:pt x="448" y="437"/>
                    <a:pt x="448" y="409"/>
                  </a:cubicBezTo>
                  <a:cubicBezTo>
                    <a:pt x="448" y="395"/>
                    <a:pt x="442" y="382"/>
                    <a:pt x="433" y="373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isļïḓè"/>
            <p:cNvSpPr/>
            <p:nvPr/>
          </p:nvSpPr>
          <p:spPr bwMode="auto">
            <a:xfrm>
              <a:off x="5333099" y="3215005"/>
              <a:ext cx="153391" cy="282559"/>
            </a:xfrm>
            <a:custGeom>
              <a:avLst/>
              <a:gdLst>
                <a:gd name="T0" fmla="*/ 84 w 84"/>
                <a:gd name="T1" fmla="*/ 0 h 157"/>
                <a:gd name="T2" fmla="*/ 84 w 84"/>
                <a:gd name="T3" fmla="*/ 157 h 157"/>
                <a:gd name="T4" fmla="*/ 78 w 84"/>
                <a:gd name="T5" fmla="*/ 157 h 157"/>
                <a:gd name="T6" fmla="*/ 73 w 84"/>
                <a:gd name="T7" fmla="*/ 157 h 157"/>
                <a:gd name="T8" fmla="*/ 0 w 84"/>
                <a:gd name="T9" fmla="*/ 87 h 157"/>
                <a:gd name="T10" fmla="*/ 0 w 84"/>
                <a:gd name="T11" fmla="*/ 79 h 157"/>
                <a:gd name="T12" fmla="*/ 60 w 84"/>
                <a:gd name="T13" fmla="*/ 2 h 157"/>
                <a:gd name="T14" fmla="*/ 78 w 84"/>
                <a:gd name="T15" fmla="*/ 0 h 157"/>
                <a:gd name="T16" fmla="*/ 84 w 84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57">
                  <a:moveTo>
                    <a:pt x="84" y="0"/>
                  </a:moveTo>
                  <a:cubicBezTo>
                    <a:pt x="84" y="157"/>
                    <a:pt x="84" y="157"/>
                    <a:pt x="84" y="157"/>
                  </a:cubicBezTo>
                  <a:cubicBezTo>
                    <a:pt x="84" y="157"/>
                    <a:pt x="80" y="157"/>
                    <a:pt x="78" y="157"/>
                  </a:cubicBezTo>
                  <a:cubicBezTo>
                    <a:pt x="76" y="157"/>
                    <a:pt x="75" y="157"/>
                    <a:pt x="73" y="157"/>
                  </a:cubicBezTo>
                  <a:cubicBezTo>
                    <a:pt x="35" y="154"/>
                    <a:pt x="4" y="124"/>
                    <a:pt x="0" y="87"/>
                  </a:cubicBezTo>
                  <a:cubicBezTo>
                    <a:pt x="0" y="84"/>
                    <a:pt x="0" y="81"/>
                    <a:pt x="0" y="79"/>
                  </a:cubicBezTo>
                  <a:cubicBezTo>
                    <a:pt x="0" y="42"/>
                    <a:pt x="26" y="11"/>
                    <a:pt x="60" y="2"/>
                  </a:cubicBezTo>
                  <a:cubicBezTo>
                    <a:pt x="66" y="1"/>
                    <a:pt x="72" y="0"/>
                    <a:pt x="78" y="0"/>
                  </a:cubicBezTo>
                  <a:cubicBezTo>
                    <a:pt x="80" y="0"/>
                    <a:pt x="84" y="0"/>
                    <a:pt x="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ï$1ïḓê"/>
            <p:cNvSpPr/>
            <p:nvPr/>
          </p:nvSpPr>
          <p:spPr bwMode="auto">
            <a:xfrm>
              <a:off x="5228147" y="3101982"/>
              <a:ext cx="266412" cy="500529"/>
            </a:xfrm>
            <a:custGeom>
              <a:avLst/>
              <a:gdLst>
                <a:gd name="T0" fmla="*/ 118 w 144"/>
                <a:gd name="T1" fmla="*/ 61 h 275"/>
                <a:gd name="T2" fmla="*/ 137 w 144"/>
                <a:gd name="T3" fmla="*/ 59 h 275"/>
                <a:gd name="T4" fmla="*/ 144 w 144"/>
                <a:gd name="T5" fmla="*/ 59 h 275"/>
                <a:gd name="T6" fmla="*/ 144 w 144"/>
                <a:gd name="T7" fmla="*/ 1 h 275"/>
                <a:gd name="T8" fmla="*/ 137 w 144"/>
                <a:gd name="T9" fmla="*/ 0 h 275"/>
                <a:gd name="T10" fmla="*/ 74 w 144"/>
                <a:gd name="T11" fmla="*/ 16 h 275"/>
                <a:gd name="T12" fmla="*/ 7 w 144"/>
                <a:gd name="T13" fmla="*/ 95 h 275"/>
                <a:gd name="T14" fmla="*/ 0 w 144"/>
                <a:gd name="T15" fmla="*/ 138 h 275"/>
                <a:gd name="T16" fmla="*/ 137 w 144"/>
                <a:gd name="T17" fmla="*/ 275 h 275"/>
                <a:gd name="T18" fmla="*/ 144 w 144"/>
                <a:gd name="T19" fmla="*/ 274 h 275"/>
                <a:gd name="T20" fmla="*/ 144 w 144"/>
                <a:gd name="T21" fmla="*/ 216 h 275"/>
                <a:gd name="T22" fmla="*/ 137 w 144"/>
                <a:gd name="T23" fmla="*/ 216 h 275"/>
                <a:gd name="T24" fmla="*/ 131 w 144"/>
                <a:gd name="T25" fmla="*/ 216 h 275"/>
                <a:gd name="T26" fmla="*/ 59 w 144"/>
                <a:gd name="T27" fmla="*/ 146 h 275"/>
                <a:gd name="T28" fmla="*/ 58 w 144"/>
                <a:gd name="T29" fmla="*/ 138 h 275"/>
                <a:gd name="T30" fmla="*/ 118 w 144"/>
                <a:gd name="T31" fmla="*/ 6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4" h="275">
                  <a:moveTo>
                    <a:pt x="118" y="61"/>
                  </a:moveTo>
                  <a:cubicBezTo>
                    <a:pt x="124" y="60"/>
                    <a:pt x="130" y="59"/>
                    <a:pt x="137" y="59"/>
                  </a:cubicBezTo>
                  <a:cubicBezTo>
                    <a:pt x="139" y="59"/>
                    <a:pt x="141" y="59"/>
                    <a:pt x="144" y="59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1" y="1"/>
                    <a:pt x="139" y="0"/>
                    <a:pt x="137" y="0"/>
                  </a:cubicBezTo>
                  <a:cubicBezTo>
                    <a:pt x="114" y="0"/>
                    <a:pt x="93" y="6"/>
                    <a:pt x="74" y="16"/>
                  </a:cubicBezTo>
                  <a:cubicBezTo>
                    <a:pt x="43" y="32"/>
                    <a:pt x="18" y="61"/>
                    <a:pt x="7" y="95"/>
                  </a:cubicBezTo>
                  <a:cubicBezTo>
                    <a:pt x="2" y="108"/>
                    <a:pt x="0" y="123"/>
                    <a:pt x="0" y="138"/>
                  </a:cubicBezTo>
                  <a:cubicBezTo>
                    <a:pt x="0" y="213"/>
                    <a:pt x="61" y="275"/>
                    <a:pt x="137" y="275"/>
                  </a:cubicBezTo>
                  <a:cubicBezTo>
                    <a:pt x="139" y="275"/>
                    <a:pt x="141" y="275"/>
                    <a:pt x="144" y="274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41" y="216"/>
                    <a:pt x="139" y="216"/>
                    <a:pt x="137" y="216"/>
                  </a:cubicBezTo>
                  <a:cubicBezTo>
                    <a:pt x="135" y="216"/>
                    <a:pt x="133" y="216"/>
                    <a:pt x="131" y="216"/>
                  </a:cubicBezTo>
                  <a:cubicBezTo>
                    <a:pt x="93" y="213"/>
                    <a:pt x="62" y="183"/>
                    <a:pt x="59" y="146"/>
                  </a:cubicBezTo>
                  <a:cubicBezTo>
                    <a:pt x="58" y="143"/>
                    <a:pt x="58" y="140"/>
                    <a:pt x="58" y="138"/>
                  </a:cubicBezTo>
                  <a:cubicBezTo>
                    <a:pt x="58" y="101"/>
                    <a:pt x="84" y="70"/>
                    <a:pt x="118" y="61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îSļïḓè"/>
            <p:cNvSpPr/>
            <p:nvPr/>
          </p:nvSpPr>
          <p:spPr bwMode="auto">
            <a:xfrm>
              <a:off x="5438045" y="4660077"/>
              <a:ext cx="48438" cy="379435"/>
            </a:xfrm>
            <a:custGeom>
              <a:avLst/>
              <a:gdLst>
                <a:gd name="T0" fmla="*/ 29 w 29"/>
                <a:gd name="T1" fmla="*/ 0 h 208"/>
                <a:gd name="T2" fmla="*/ 29 w 29"/>
                <a:gd name="T3" fmla="*/ 207 h 208"/>
                <a:gd name="T4" fmla="*/ 27 w 29"/>
                <a:gd name="T5" fmla="*/ 206 h 208"/>
                <a:gd name="T6" fmla="*/ 27 w 29"/>
                <a:gd name="T7" fmla="*/ 206 h 208"/>
                <a:gd name="T8" fmla="*/ 1 w 29"/>
                <a:gd name="T9" fmla="*/ 181 h 208"/>
                <a:gd name="T10" fmla="*/ 0 w 29"/>
                <a:gd name="T11" fmla="*/ 26 h 208"/>
                <a:gd name="T12" fmla="*/ 26 w 29"/>
                <a:gd name="T13" fmla="*/ 0 h 208"/>
                <a:gd name="T14" fmla="*/ 29 w 29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08">
                  <a:moveTo>
                    <a:pt x="29" y="0"/>
                  </a:moveTo>
                  <a:cubicBezTo>
                    <a:pt x="29" y="207"/>
                    <a:pt x="29" y="207"/>
                    <a:pt x="29" y="207"/>
                  </a:cubicBezTo>
                  <a:cubicBezTo>
                    <a:pt x="29" y="208"/>
                    <a:pt x="28" y="206"/>
                    <a:pt x="27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12" y="206"/>
                    <a:pt x="1" y="195"/>
                    <a:pt x="1" y="18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7" y="0"/>
                    <a:pt x="29" y="0"/>
                    <a:pt x="29" y="0"/>
                  </a:cubicBezTo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îṣ1îḋè"/>
            <p:cNvSpPr/>
            <p:nvPr/>
          </p:nvSpPr>
          <p:spPr bwMode="auto">
            <a:xfrm>
              <a:off x="4251310" y="4280647"/>
              <a:ext cx="306775" cy="306775"/>
            </a:xfrm>
            <a:custGeom>
              <a:avLst/>
              <a:gdLst>
                <a:gd name="T0" fmla="*/ 157 w 167"/>
                <a:gd name="T1" fmla="*/ 10 h 167"/>
                <a:gd name="T2" fmla="*/ 157 w 167"/>
                <a:gd name="T3" fmla="*/ 10 h 167"/>
                <a:gd name="T4" fmla="*/ 157 w 167"/>
                <a:gd name="T5" fmla="*/ 47 h 167"/>
                <a:gd name="T6" fmla="*/ 48 w 167"/>
                <a:gd name="T7" fmla="*/ 157 h 167"/>
                <a:gd name="T8" fmla="*/ 11 w 167"/>
                <a:gd name="T9" fmla="*/ 157 h 167"/>
                <a:gd name="T10" fmla="*/ 10 w 167"/>
                <a:gd name="T11" fmla="*/ 120 h 167"/>
                <a:gd name="T12" fmla="*/ 120 w 167"/>
                <a:gd name="T13" fmla="*/ 10 h 167"/>
                <a:gd name="T14" fmla="*/ 157 w 167"/>
                <a:gd name="T15" fmla="*/ 1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67">
                  <a:moveTo>
                    <a:pt x="157" y="10"/>
                  </a:moveTo>
                  <a:cubicBezTo>
                    <a:pt x="157" y="10"/>
                    <a:pt x="157" y="10"/>
                    <a:pt x="157" y="10"/>
                  </a:cubicBezTo>
                  <a:cubicBezTo>
                    <a:pt x="167" y="20"/>
                    <a:pt x="167" y="37"/>
                    <a:pt x="157" y="4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37" y="167"/>
                    <a:pt x="21" y="167"/>
                    <a:pt x="11" y="157"/>
                  </a:cubicBezTo>
                  <a:cubicBezTo>
                    <a:pt x="0" y="147"/>
                    <a:pt x="0" y="130"/>
                    <a:pt x="10" y="12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30" y="0"/>
                    <a:pt x="147" y="0"/>
                    <a:pt x="157" y="10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iṩḻíḑè"/>
            <p:cNvSpPr/>
            <p:nvPr/>
          </p:nvSpPr>
          <p:spPr bwMode="auto">
            <a:xfrm>
              <a:off x="3750782" y="3311881"/>
              <a:ext cx="379435" cy="96877"/>
            </a:xfrm>
            <a:custGeom>
              <a:avLst/>
              <a:gdLst>
                <a:gd name="T0" fmla="*/ 208 w 208"/>
                <a:gd name="T1" fmla="*/ 26 h 53"/>
                <a:gd name="T2" fmla="*/ 208 w 208"/>
                <a:gd name="T3" fmla="*/ 26 h 53"/>
                <a:gd name="T4" fmla="*/ 182 w 208"/>
                <a:gd name="T5" fmla="*/ 52 h 53"/>
                <a:gd name="T6" fmla="*/ 27 w 208"/>
                <a:gd name="T7" fmla="*/ 53 h 53"/>
                <a:gd name="T8" fmla="*/ 0 w 208"/>
                <a:gd name="T9" fmla="*/ 26 h 53"/>
                <a:gd name="T10" fmla="*/ 26 w 208"/>
                <a:gd name="T11" fmla="*/ 0 h 53"/>
                <a:gd name="T12" fmla="*/ 182 w 208"/>
                <a:gd name="T13" fmla="*/ 0 h 53"/>
                <a:gd name="T14" fmla="*/ 208 w 208"/>
                <a:gd name="T15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3">
                  <a:moveTo>
                    <a:pt x="208" y="26"/>
                  </a:moveTo>
                  <a:cubicBezTo>
                    <a:pt x="208" y="26"/>
                    <a:pt x="208" y="26"/>
                    <a:pt x="208" y="26"/>
                  </a:cubicBezTo>
                  <a:cubicBezTo>
                    <a:pt x="208" y="40"/>
                    <a:pt x="196" y="52"/>
                    <a:pt x="182" y="52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6" y="0"/>
                    <a:pt x="208" y="11"/>
                    <a:pt x="208" y="26"/>
                  </a:cubicBez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iṧḻïḋé"/>
            <p:cNvSpPr/>
            <p:nvPr/>
          </p:nvSpPr>
          <p:spPr bwMode="auto">
            <a:xfrm>
              <a:off x="6665149" y="4926490"/>
              <a:ext cx="1792216" cy="274483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8 w 981"/>
                <a:gd name="T5" fmla="*/ 152 h 153"/>
                <a:gd name="T6" fmla="*/ 490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8"/>
                    <a:pt x="822" y="146"/>
                    <a:pt x="608" y="152"/>
                  </a:cubicBezTo>
                  <a:cubicBezTo>
                    <a:pt x="570" y="153"/>
                    <a:pt x="531" y="153"/>
                    <a:pt x="490" y="153"/>
                  </a:cubicBezTo>
                  <a:cubicBezTo>
                    <a:pt x="220" y="153"/>
                    <a:pt x="0" y="132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ïşļíḓe"/>
            <p:cNvSpPr/>
            <p:nvPr/>
          </p:nvSpPr>
          <p:spPr bwMode="auto">
            <a:xfrm>
              <a:off x="6665149" y="4926490"/>
              <a:ext cx="1792216" cy="274483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0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2"/>
                    <a:pt x="220" y="153"/>
                    <a:pt x="490" y="153"/>
                  </a:cubicBezTo>
                  <a:cubicBezTo>
                    <a:pt x="761" y="153"/>
                    <a:pt x="981" y="132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ïṥļíďè"/>
            <p:cNvSpPr/>
            <p:nvPr/>
          </p:nvSpPr>
          <p:spPr bwMode="auto">
            <a:xfrm>
              <a:off x="6665149" y="4845760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ïṩļîḓé"/>
            <p:cNvSpPr/>
            <p:nvPr/>
          </p:nvSpPr>
          <p:spPr bwMode="auto">
            <a:xfrm>
              <a:off x="6665149" y="4837684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iṩḻiḓè"/>
            <p:cNvSpPr/>
            <p:nvPr/>
          </p:nvSpPr>
          <p:spPr bwMode="auto">
            <a:xfrm>
              <a:off x="7230261" y="4902268"/>
              <a:ext cx="1154448" cy="96877"/>
            </a:xfrm>
            <a:custGeom>
              <a:avLst/>
              <a:gdLst>
                <a:gd name="T0" fmla="*/ 630 w 630"/>
                <a:gd name="T1" fmla="*/ 11 h 51"/>
                <a:gd name="T2" fmla="*/ 630 w 630"/>
                <a:gd name="T3" fmla="*/ 11 h 51"/>
                <a:gd name="T4" fmla="*/ 630 w 630"/>
                <a:gd name="T5" fmla="*/ 11 h 51"/>
                <a:gd name="T6" fmla="*/ 619 w 630"/>
                <a:gd name="T7" fmla="*/ 0 h 51"/>
                <a:gd name="T8" fmla="*/ 609 w 630"/>
                <a:gd name="T9" fmla="*/ 5 h 51"/>
                <a:gd name="T10" fmla="*/ 615 w 630"/>
                <a:gd name="T11" fmla="*/ 7 h 51"/>
                <a:gd name="T12" fmla="*/ 621 w 630"/>
                <a:gd name="T13" fmla="*/ 10 h 51"/>
                <a:gd name="T14" fmla="*/ 622 w 630"/>
                <a:gd name="T15" fmla="*/ 11 h 51"/>
                <a:gd name="T16" fmla="*/ 619 w 630"/>
                <a:gd name="T17" fmla="*/ 12 h 51"/>
                <a:gd name="T18" fmla="*/ 601 w 630"/>
                <a:gd name="T19" fmla="*/ 18 h 51"/>
                <a:gd name="T20" fmla="*/ 443 w 630"/>
                <a:gd name="T21" fmla="*/ 36 h 51"/>
                <a:gd name="T22" fmla="*/ 182 w 630"/>
                <a:gd name="T23" fmla="*/ 43 h 51"/>
                <a:gd name="T24" fmla="*/ 0 w 630"/>
                <a:gd name="T25" fmla="*/ 40 h 51"/>
                <a:gd name="T26" fmla="*/ 1 w 630"/>
                <a:gd name="T27" fmla="*/ 48 h 51"/>
                <a:gd name="T28" fmla="*/ 182 w 630"/>
                <a:gd name="T29" fmla="*/ 51 h 51"/>
                <a:gd name="T30" fmla="*/ 496 w 630"/>
                <a:gd name="T31" fmla="*/ 40 h 51"/>
                <a:gd name="T32" fmla="*/ 592 w 630"/>
                <a:gd name="T33" fmla="*/ 29 h 51"/>
                <a:gd name="T34" fmla="*/ 618 w 630"/>
                <a:gd name="T35" fmla="*/ 22 h 51"/>
                <a:gd name="T36" fmla="*/ 626 w 630"/>
                <a:gd name="T37" fmla="*/ 17 h 51"/>
                <a:gd name="T38" fmla="*/ 629 w 630"/>
                <a:gd name="T39" fmla="*/ 15 h 51"/>
                <a:gd name="T40" fmla="*/ 630 w 630"/>
                <a:gd name="T41" fmla="*/ 11 h 51"/>
                <a:gd name="T42" fmla="*/ 626 w 630"/>
                <a:gd name="T43" fmla="*/ 11 h 51"/>
                <a:gd name="T44" fmla="*/ 623 w 630"/>
                <a:gd name="T45" fmla="*/ 11 h 51"/>
                <a:gd name="T46" fmla="*/ 626 w 630"/>
                <a:gd name="T47" fmla="*/ 11 h 51"/>
                <a:gd name="T48" fmla="*/ 630 w 630"/>
                <a:gd name="T49" fmla="*/ 11 h 51"/>
                <a:gd name="T50" fmla="*/ 630 w 630"/>
                <a:gd name="T51" fmla="*/ 11 h 51"/>
                <a:gd name="T52" fmla="*/ 629 w 630"/>
                <a:gd name="T53" fmla="*/ 7 h 51"/>
                <a:gd name="T54" fmla="*/ 623 w 630"/>
                <a:gd name="T55" fmla="*/ 2 h 51"/>
                <a:gd name="T56" fmla="*/ 619 w 630"/>
                <a:gd name="T5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0" h="51">
                  <a:moveTo>
                    <a:pt x="630" y="11"/>
                  </a:moveTo>
                  <a:cubicBezTo>
                    <a:pt x="630" y="11"/>
                    <a:pt x="630" y="11"/>
                    <a:pt x="630" y="11"/>
                  </a:cubicBezTo>
                  <a:cubicBezTo>
                    <a:pt x="630" y="11"/>
                    <a:pt x="630" y="11"/>
                    <a:pt x="630" y="11"/>
                  </a:cubicBezTo>
                  <a:moveTo>
                    <a:pt x="619" y="0"/>
                  </a:moveTo>
                  <a:cubicBezTo>
                    <a:pt x="617" y="2"/>
                    <a:pt x="613" y="3"/>
                    <a:pt x="609" y="5"/>
                  </a:cubicBezTo>
                  <a:cubicBezTo>
                    <a:pt x="611" y="6"/>
                    <a:pt x="613" y="6"/>
                    <a:pt x="615" y="7"/>
                  </a:cubicBezTo>
                  <a:cubicBezTo>
                    <a:pt x="618" y="8"/>
                    <a:pt x="620" y="9"/>
                    <a:pt x="621" y="10"/>
                  </a:cubicBezTo>
                  <a:cubicBezTo>
                    <a:pt x="621" y="10"/>
                    <a:pt x="621" y="10"/>
                    <a:pt x="622" y="11"/>
                  </a:cubicBezTo>
                  <a:cubicBezTo>
                    <a:pt x="621" y="11"/>
                    <a:pt x="620" y="12"/>
                    <a:pt x="619" y="12"/>
                  </a:cubicBezTo>
                  <a:cubicBezTo>
                    <a:pt x="616" y="14"/>
                    <a:pt x="609" y="16"/>
                    <a:pt x="601" y="18"/>
                  </a:cubicBezTo>
                  <a:cubicBezTo>
                    <a:pt x="572" y="25"/>
                    <a:pt x="516" y="32"/>
                    <a:pt x="443" y="36"/>
                  </a:cubicBezTo>
                  <a:cubicBezTo>
                    <a:pt x="370" y="40"/>
                    <a:pt x="280" y="43"/>
                    <a:pt x="182" y="43"/>
                  </a:cubicBezTo>
                  <a:cubicBezTo>
                    <a:pt x="118" y="43"/>
                    <a:pt x="56" y="42"/>
                    <a:pt x="0" y="40"/>
                  </a:cubicBezTo>
                  <a:cubicBezTo>
                    <a:pt x="1" y="42"/>
                    <a:pt x="1" y="45"/>
                    <a:pt x="1" y="48"/>
                  </a:cubicBezTo>
                  <a:cubicBezTo>
                    <a:pt x="57" y="50"/>
                    <a:pt x="118" y="51"/>
                    <a:pt x="182" y="51"/>
                  </a:cubicBezTo>
                  <a:cubicBezTo>
                    <a:pt x="305" y="51"/>
                    <a:pt x="416" y="47"/>
                    <a:pt x="496" y="40"/>
                  </a:cubicBezTo>
                  <a:cubicBezTo>
                    <a:pt x="536" y="37"/>
                    <a:pt x="569" y="33"/>
                    <a:pt x="592" y="29"/>
                  </a:cubicBezTo>
                  <a:cubicBezTo>
                    <a:pt x="603" y="26"/>
                    <a:pt x="612" y="24"/>
                    <a:pt x="618" y="22"/>
                  </a:cubicBezTo>
                  <a:cubicBezTo>
                    <a:pt x="621" y="20"/>
                    <a:pt x="624" y="19"/>
                    <a:pt x="626" y="17"/>
                  </a:cubicBezTo>
                  <a:cubicBezTo>
                    <a:pt x="627" y="17"/>
                    <a:pt x="628" y="16"/>
                    <a:pt x="629" y="15"/>
                  </a:cubicBezTo>
                  <a:cubicBezTo>
                    <a:pt x="629" y="13"/>
                    <a:pt x="630" y="12"/>
                    <a:pt x="630" y="11"/>
                  </a:cubicBezTo>
                  <a:cubicBezTo>
                    <a:pt x="626" y="11"/>
                    <a:pt x="626" y="11"/>
                    <a:pt x="626" y="11"/>
                  </a:cubicBezTo>
                  <a:cubicBezTo>
                    <a:pt x="623" y="11"/>
                    <a:pt x="623" y="11"/>
                    <a:pt x="623" y="11"/>
                  </a:cubicBezTo>
                  <a:cubicBezTo>
                    <a:pt x="626" y="11"/>
                    <a:pt x="626" y="11"/>
                    <a:pt x="626" y="11"/>
                  </a:cubicBezTo>
                  <a:cubicBezTo>
                    <a:pt x="630" y="11"/>
                    <a:pt x="630" y="11"/>
                    <a:pt x="630" y="11"/>
                  </a:cubicBezTo>
                  <a:cubicBezTo>
                    <a:pt x="630" y="11"/>
                    <a:pt x="630" y="11"/>
                    <a:pt x="630" y="11"/>
                  </a:cubicBezTo>
                  <a:cubicBezTo>
                    <a:pt x="630" y="9"/>
                    <a:pt x="629" y="8"/>
                    <a:pt x="629" y="7"/>
                  </a:cubicBezTo>
                  <a:cubicBezTo>
                    <a:pt x="627" y="4"/>
                    <a:pt x="625" y="3"/>
                    <a:pt x="623" y="2"/>
                  </a:cubicBezTo>
                  <a:cubicBezTo>
                    <a:pt x="622" y="1"/>
                    <a:pt x="621" y="1"/>
                    <a:pt x="619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íṩļîďê"/>
            <p:cNvSpPr/>
            <p:nvPr/>
          </p:nvSpPr>
          <p:spPr bwMode="auto">
            <a:xfrm>
              <a:off x="6584418" y="4692370"/>
              <a:ext cx="1792216" cy="282559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8 w 981"/>
                <a:gd name="T5" fmla="*/ 152 h 153"/>
                <a:gd name="T6" fmla="*/ 490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8"/>
                    <a:pt x="822" y="147"/>
                    <a:pt x="608" y="152"/>
                  </a:cubicBezTo>
                  <a:cubicBezTo>
                    <a:pt x="570" y="153"/>
                    <a:pt x="531" y="153"/>
                    <a:pt x="490" y="153"/>
                  </a:cubicBezTo>
                  <a:cubicBezTo>
                    <a:pt x="219" y="153"/>
                    <a:pt x="0" y="132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iṧḷïdé"/>
            <p:cNvSpPr/>
            <p:nvPr/>
          </p:nvSpPr>
          <p:spPr bwMode="auto">
            <a:xfrm>
              <a:off x="6584418" y="4692370"/>
              <a:ext cx="1792216" cy="282559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0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2"/>
                    <a:pt x="219" y="153"/>
                    <a:pt x="490" y="153"/>
                  </a:cubicBezTo>
                  <a:cubicBezTo>
                    <a:pt x="761" y="153"/>
                    <a:pt x="981" y="132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ïsḻiḓé"/>
            <p:cNvSpPr/>
            <p:nvPr/>
          </p:nvSpPr>
          <p:spPr bwMode="auto">
            <a:xfrm>
              <a:off x="7189899" y="4732737"/>
              <a:ext cx="1146372" cy="56514"/>
            </a:xfrm>
            <a:custGeom>
              <a:avLst/>
              <a:gdLst>
                <a:gd name="T0" fmla="*/ 627 w 627"/>
                <a:gd name="T1" fmla="*/ 0 h 33"/>
                <a:gd name="T2" fmla="*/ 598 w 627"/>
                <a:gd name="T3" fmla="*/ 1 h 33"/>
                <a:gd name="T4" fmla="*/ 158 w 627"/>
                <a:gd name="T5" fmla="*/ 28 h 33"/>
                <a:gd name="T6" fmla="*/ 0 w 627"/>
                <a:gd name="T7" fmla="*/ 25 h 33"/>
                <a:gd name="T8" fmla="*/ 2 w 627"/>
                <a:gd name="T9" fmla="*/ 31 h 33"/>
                <a:gd name="T10" fmla="*/ 158 w 627"/>
                <a:gd name="T11" fmla="*/ 33 h 33"/>
                <a:gd name="T12" fmla="*/ 627 w 62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7" h="33">
                  <a:moveTo>
                    <a:pt x="627" y="0"/>
                  </a:moveTo>
                  <a:cubicBezTo>
                    <a:pt x="618" y="0"/>
                    <a:pt x="608" y="1"/>
                    <a:pt x="598" y="1"/>
                  </a:cubicBezTo>
                  <a:cubicBezTo>
                    <a:pt x="518" y="17"/>
                    <a:pt x="351" y="28"/>
                    <a:pt x="158" y="28"/>
                  </a:cubicBezTo>
                  <a:cubicBezTo>
                    <a:pt x="103" y="28"/>
                    <a:pt x="49" y="27"/>
                    <a:pt x="0" y="25"/>
                  </a:cubicBezTo>
                  <a:cubicBezTo>
                    <a:pt x="0" y="27"/>
                    <a:pt x="1" y="29"/>
                    <a:pt x="2" y="31"/>
                  </a:cubicBezTo>
                  <a:cubicBezTo>
                    <a:pt x="51" y="32"/>
                    <a:pt x="104" y="33"/>
                    <a:pt x="158" y="33"/>
                  </a:cubicBezTo>
                  <a:cubicBezTo>
                    <a:pt x="379" y="33"/>
                    <a:pt x="566" y="19"/>
                    <a:pt x="627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îŝļíḍe"/>
            <p:cNvSpPr/>
            <p:nvPr/>
          </p:nvSpPr>
          <p:spPr bwMode="auto">
            <a:xfrm>
              <a:off x="6584418" y="4611639"/>
              <a:ext cx="1792216" cy="169537"/>
            </a:xfrm>
            <a:prstGeom prst="ellipse">
              <a:avLst/>
            </a:pr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ïś1iḓê"/>
            <p:cNvSpPr/>
            <p:nvPr/>
          </p:nvSpPr>
          <p:spPr bwMode="auto">
            <a:xfrm>
              <a:off x="6665149" y="4627785"/>
              <a:ext cx="1622684" cy="129169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ïṥlídè"/>
            <p:cNvSpPr/>
            <p:nvPr/>
          </p:nvSpPr>
          <p:spPr bwMode="auto">
            <a:xfrm>
              <a:off x="6988070" y="4466324"/>
              <a:ext cx="1792216" cy="274483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9 w 981"/>
                <a:gd name="T5" fmla="*/ 152 h 153"/>
                <a:gd name="T6" fmla="*/ 491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8"/>
                    <a:pt x="822" y="147"/>
                    <a:pt x="609" y="152"/>
                  </a:cubicBezTo>
                  <a:cubicBezTo>
                    <a:pt x="571" y="153"/>
                    <a:pt x="531" y="153"/>
                    <a:pt x="491" y="153"/>
                  </a:cubicBezTo>
                  <a:cubicBezTo>
                    <a:pt x="220" y="153"/>
                    <a:pt x="0" y="132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í$ḷîḍe"/>
            <p:cNvSpPr/>
            <p:nvPr/>
          </p:nvSpPr>
          <p:spPr bwMode="auto">
            <a:xfrm>
              <a:off x="6988070" y="4466324"/>
              <a:ext cx="1792216" cy="274483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1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2"/>
                    <a:pt x="220" y="153"/>
                    <a:pt x="491" y="153"/>
                  </a:cubicBezTo>
                  <a:cubicBezTo>
                    <a:pt x="761" y="153"/>
                    <a:pt x="981" y="132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ïSľïďé"/>
            <p:cNvSpPr/>
            <p:nvPr/>
          </p:nvSpPr>
          <p:spPr bwMode="auto">
            <a:xfrm>
              <a:off x="7165678" y="4466324"/>
              <a:ext cx="1614608" cy="96877"/>
            </a:xfrm>
            <a:custGeom>
              <a:avLst/>
              <a:gdLst>
                <a:gd name="T0" fmla="*/ 881 w 882"/>
                <a:gd name="T1" fmla="*/ 0 h 50"/>
                <a:gd name="T2" fmla="*/ 392 w 882"/>
                <a:gd name="T3" fmla="*/ 45 h 50"/>
                <a:gd name="T4" fmla="*/ 63 w 882"/>
                <a:gd name="T5" fmla="*/ 32 h 50"/>
                <a:gd name="T6" fmla="*/ 0 w 882"/>
                <a:gd name="T7" fmla="*/ 31 h 50"/>
                <a:gd name="T8" fmla="*/ 392 w 882"/>
                <a:gd name="T9" fmla="*/ 50 h 50"/>
                <a:gd name="T10" fmla="*/ 882 w 882"/>
                <a:gd name="T11" fmla="*/ 3 h 50"/>
                <a:gd name="T12" fmla="*/ 882 w 882"/>
                <a:gd name="T13" fmla="*/ 3 h 50"/>
                <a:gd name="T14" fmla="*/ 881 w 882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2" h="50">
                  <a:moveTo>
                    <a:pt x="881" y="0"/>
                  </a:moveTo>
                  <a:cubicBezTo>
                    <a:pt x="866" y="25"/>
                    <a:pt x="653" y="45"/>
                    <a:pt x="392" y="45"/>
                  </a:cubicBezTo>
                  <a:cubicBezTo>
                    <a:pt x="265" y="45"/>
                    <a:pt x="150" y="40"/>
                    <a:pt x="63" y="32"/>
                  </a:cubicBezTo>
                  <a:cubicBezTo>
                    <a:pt x="41" y="32"/>
                    <a:pt x="20" y="32"/>
                    <a:pt x="0" y="31"/>
                  </a:cubicBezTo>
                  <a:cubicBezTo>
                    <a:pt x="89" y="43"/>
                    <a:pt x="231" y="50"/>
                    <a:pt x="392" y="50"/>
                  </a:cubicBezTo>
                  <a:cubicBezTo>
                    <a:pt x="662" y="50"/>
                    <a:pt x="882" y="29"/>
                    <a:pt x="882" y="3"/>
                  </a:cubicBezTo>
                  <a:cubicBezTo>
                    <a:pt x="882" y="3"/>
                    <a:pt x="882" y="3"/>
                    <a:pt x="882" y="3"/>
                  </a:cubicBezTo>
                  <a:cubicBezTo>
                    <a:pt x="882" y="2"/>
                    <a:pt x="882" y="1"/>
                    <a:pt x="881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ï$ļíḑê"/>
            <p:cNvSpPr/>
            <p:nvPr/>
          </p:nvSpPr>
          <p:spPr bwMode="auto">
            <a:xfrm>
              <a:off x="6988070" y="4377524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ïSḻíďé"/>
            <p:cNvSpPr/>
            <p:nvPr/>
          </p:nvSpPr>
          <p:spPr bwMode="auto">
            <a:xfrm>
              <a:off x="7537037" y="4393670"/>
              <a:ext cx="1162518" cy="145315"/>
            </a:xfrm>
            <a:custGeom>
              <a:avLst/>
              <a:gdLst>
                <a:gd name="T0" fmla="*/ 639 w 639"/>
                <a:gd name="T1" fmla="*/ 36 h 76"/>
                <a:gd name="T2" fmla="*/ 639 w 639"/>
                <a:gd name="T3" fmla="*/ 36 h 76"/>
                <a:gd name="T4" fmla="*/ 639 w 639"/>
                <a:gd name="T5" fmla="*/ 36 h 76"/>
                <a:gd name="T6" fmla="*/ 413 w 639"/>
                <a:gd name="T7" fmla="*/ 0 h 76"/>
                <a:gd name="T8" fmla="*/ 413 w 639"/>
                <a:gd name="T9" fmla="*/ 8 h 76"/>
                <a:gd name="T10" fmla="*/ 505 w 639"/>
                <a:gd name="T11" fmla="*/ 14 h 76"/>
                <a:gd name="T12" fmla="*/ 599 w 639"/>
                <a:gd name="T13" fmla="*/ 26 h 76"/>
                <a:gd name="T14" fmla="*/ 624 w 639"/>
                <a:gd name="T15" fmla="*/ 32 h 76"/>
                <a:gd name="T16" fmla="*/ 630 w 639"/>
                <a:gd name="T17" fmla="*/ 35 h 76"/>
                <a:gd name="T18" fmla="*/ 631 w 639"/>
                <a:gd name="T19" fmla="*/ 36 h 76"/>
                <a:gd name="T20" fmla="*/ 628 w 639"/>
                <a:gd name="T21" fmla="*/ 37 h 76"/>
                <a:gd name="T22" fmla="*/ 610 w 639"/>
                <a:gd name="T23" fmla="*/ 43 h 76"/>
                <a:gd name="T24" fmla="*/ 452 w 639"/>
                <a:gd name="T25" fmla="*/ 61 h 76"/>
                <a:gd name="T26" fmla="*/ 192 w 639"/>
                <a:gd name="T27" fmla="*/ 68 h 76"/>
                <a:gd name="T28" fmla="*/ 146 w 639"/>
                <a:gd name="T29" fmla="*/ 68 h 76"/>
                <a:gd name="T30" fmla="*/ 0 w 639"/>
                <a:gd name="T31" fmla="*/ 72 h 76"/>
                <a:gd name="T32" fmla="*/ 192 w 639"/>
                <a:gd name="T33" fmla="*/ 76 h 76"/>
                <a:gd name="T34" fmla="*/ 505 w 639"/>
                <a:gd name="T35" fmla="*/ 65 h 76"/>
                <a:gd name="T36" fmla="*/ 601 w 639"/>
                <a:gd name="T37" fmla="*/ 54 h 76"/>
                <a:gd name="T38" fmla="*/ 627 w 639"/>
                <a:gd name="T39" fmla="*/ 47 h 76"/>
                <a:gd name="T40" fmla="*/ 635 w 639"/>
                <a:gd name="T41" fmla="*/ 42 h 76"/>
                <a:gd name="T42" fmla="*/ 638 w 639"/>
                <a:gd name="T43" fmla="*/ 40 h 76"/>
                <a:gd name="T44" fmla="*/ 639 w 639"/>
                <a:gd name="T45" fmla="*/ 36 h 76"/>
                <a:gd name="T46" fmla="*/ 635 w 639"/>
                <a:gd name="T47" fmla="*/ 36 h 76"/>
                <a:gd name="T48" fmla="*/ 632 w 639"/>
                <a:gd name="T49" fmla="*/ 36 h 76"/>
                <a:gd name="T50" fmla="*/ 635 w 639"/>
                <a:gd name="T51" fmla="*/ 36 h 76"/>
                <a:gd name="T52" fmla="*/ 639 w 639"/>
                <a:gd name="T53" fmla="*/ 36 h 76"/>
                <a:gd name="T54" fmla="*/ 639 w 639"/>
                <a:gd name="T55" fmla="*/ 36 h 76"/>
                <a:gd name="T56" fmla="*/ 638 w 639"/>
                <a:gd name="T57" fmla="*/ 32 h 76"/>
                <a:gd name="T58" fmla="*/ 632 w 639"/>
                <a:gd name="T59" fmla="*/ 27 h 76"/>
                <a:gd name="T60" fmla="*/ 612 w 639"/>
                <a:gd name="T61" fmla="*/ 20 h 76"/>
                <a:gd name="T62" fmla="*/ 452 w 639"/>
                <a:gd name="T63" fmla="*/ 2 h 76"/>
                <a:gd name="T64" fmla="*/ 413 w 639"/>
                <a:gd name="T6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76">
                  <a:moveTo>
                    <a:pt x="639" y="36"/>
                  </a:moveTo>
                  <a:cubicBezTo>
                    <a:pt x="639" y="36"/>
                    <a:pt x="639" y="36"/>
                    <a:pt x="639" y="36"/>
                  </a:cubicBezTo>
                  <a:cubicBezTo>
                    <a:pt x="639" y="36"/>
                    <a:pt x="639" y="36"/>
                    <a:pt x="639" y="36"/>
                  </a:cubicBezTo>
                  <a:moveTo>
                    <a:pt x="413" y="0"/>
                  </a:moveTo>
                  <a:cubicBezTo>
                    <a:pt x="413" y="8"/>
                    <a:pt x="413" y="8"/>
                    <a:pt x="413" y="8"/>
                  </a:cubicBezTo>
                  <a:cubicBezTo>
                    <a:pt x="446" y="10"/>
                    <a:pt x="477" y="12"/>
                    <a:pt x="505" y="14"/>
                  </a:cubicBezTo>
                  <a:cubicBezTo>
                    <a:pt x="545" y="17"/>
                    <a:pt x="577" y="21"/>
                    <a:pt x="599" y="26"/>
                  </a:cubicBezTo>
                  <a:cubicBezTo>
                    <a:pt x="610" y="28"/>
                    <a:pt x="619" y="30"/>
                    <a:pt x="624" y="32"/>
                  </a:cubicBezTo>
                  <a:cubicBezTo>
                    <a:pt x="627" y="33"/>
                    <a:pt x="629" y="34"/>
                    <a:pt x="630" y="35"/>
                  </a:cubicBezTo>
                  <a:cubicBezTo>
                    <a:pt x="630" y="35"/>
                    <a:pt x="631" y="35"/>
                    <a:pt x="631" y="36"/>
                  </a:cubicBezTo>
                  <a:cubicBezTo>
                    <a:pt x="630" y="36"/>
                    <a:pt x="630" y="37"/>
                    <a:pt x="628" y="37"/>
                  </a:cubicBezTo>
                  <a:cubicBezTo>
                    <a:pt x="625" y="39"/>
                    <a:pt x="619" y="41"/>
                    <a:pt x="610" y="43"/>
                  </a:cubicBezTo>
                  <a:cubicBezTo>
                    <a:pt x="581" y="50"/>
                    <a:pt x="525" y="57"/>
                    <a:pt x="452" y="61"/>
                  </a:cubicBezTo>
                  <a:cubicBezTo>
                    <a:pt x="379" y="65"/>
                    <a:pt x="289" y="68"/>
                    <a:pt x="192" y="68"/>
                  </a:cubicBezTo>
                  <a:cubicBezTo>
                    <a:pt x="176" y="68"/>
                    <a:pt x="161" y="68"/>
                    <a:pt x="146" y="68"/>
                  </a:cubicBezTo>
                  <a:cubicBezTo>
                    <a:pt x="101" y="70"/>
                    <a:pt x="52" y="71"/>
                    <a:pt x="0" y="72"/>
                  </a:cubicBezTo>
                  <a:cubicBezTo>
                    <a:pt x="58" y="74"/>
                    <a:pt x="123" y="76"/>
                    <a:pt x="192" y="76"/>
                  </a:cubicBezTo>
                  <a:cubicBezTo>
                    <a:pt x="314" y="76"/>
                    <a:pt x="425" y="72"/>
                    <a:pt x="505" y="65"/>
                  </a:cubicBezTo>
                  <a:cubicBezTo>
                    <a:pt x="546" y="62"/>
                    <a:pt x="578" y="58"/>
                    <a:pt x="601" y="54"/>
                  </a:cubicBezTo>
                  <a:cubicBezTo>
                    <a:pt x="612" y="51"/>
                    <a:pt x="621" y="49"/>
                    <a:pt x="627" y="47"/>
                  </a:cubicBezTo>
                  <a:cubicBezTo>
                    <a:pt x="631" y="45"/>
                    <a:pt x="633" y="44"/>
                    <a:pt x="635" y="42"/>
                  </a:cubicBezTo>
                  <a:cubicBezTo>
                    <a:pt x="636" y="42"/>
                    <a:pt x="637" y="41"/>
                    <a:pt x="638" y="40"/>
                  </a:cubicBezTo>
                  <a:cubicBezTo>
                    <a:pt x="638" y="38"/>
                    <a:pt x="639" y="37"/>
                    <a:pt x="639" y="36"/>
                  </a:cubicBezTo>
                  <a:cubicBezTo>
                    <a:pt x="635" y="36"/>
                    <a:pt x="635" y="36"/>
                    <a:pt x="635" y="36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5" y="36"/>
                    <a:pt x="635" y="36"/>
                    <a:pt x="635" y="36"/>
                  </a:cubicBezTo>
                  <a:cubicBezTo>
                    <a:pt x="639" y="36"/>
                    <a:pt x="639" y="36"/>
                    <a:pt x="639" y="36"/>
                  </a:cubicBezTo>
                  <a:cubicBezTo>
                    <a:pt x="639" y="36"/>
                    <a:pt x="639" y="36"/>
                    <a:pt x="639" y="36"/>
                  </a:cubicBezTo>
                  <a:cubicBezTo>
                    <a:pt x="639" y="34"/>
                    <a:pt x="638" y="33"/>
                    <a:pt x="638" y="32"/>
                  </a:cubicBezTo>
                  <a:cubicBezTo>
                    <a:pt x="636" y="30"/>
                    <a:pt x="634" y="28"/>
                    <a:pt x="632" y="27"/>
                  </a:cubicBezTo>
                  <a:cubicBezTo>
                    <a:pt x="627" y="24"/>
                    <a:pt x="621" y="22"/>
                    <a:pt x="612" y="20"/>
                  </a:cubicBezTo>
                  <a:cubicBezTo>
                    <a:pt x="582" y="13"/>
                    <a:pt x="525" y="7"/>
                    <a:pt x="452" y="2"/>
                  </a:cubicBezTo>
                  <a:cubicBezTo>
                    <a:pt x="440" y="2"/>
                    <a:pt x="426" y="1"/>
                    <a:pt x="413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ïš1ïdè"/>
            <p:cNvSpPr/>
            <p:nvPr/>
          </p:nvSpPr>
          <p:spPr bwMode="auto">
            <a:xfrm>
              <a:off x="6495617" y="4248355"/>
              <a:ext cx="1792216" cy="282559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8 w 981"/>
                <a:gd name="T5" fmla="*/ 151 h 153"/>
                <a:gd name="T6" fmla="*/ 490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7"/>
                    <a:pt x="822" y="146"/>
                    <a:pt x="608" y="151"/>
                  </a:cubicBezTo>
                  <a:cubicBezTo>
                    <a:pt x="570" y="152"/>
                    <a:pt x="531" y="153"/>
                    <a:pt x="490" y="153"/>
                  </a:cubicBezTo>
                  <a:cubicBezTo>
                    <a:pt x="219" y="153"/>
                    <a:pt x="0" y="131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íṥ1îḓé"/>
            <p:cNvSpPr/>
            <p:nvPr/>
          </p:nvSpPr>
          <p:spPr bwMode="auto">
            <a:xfrm>
              <a:off x="6495617" y="4248355"/>
              <a:ext cx="1792216" cy="282559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0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1"/>
                    <a:pt x="219" y="153"/>
                    <a:pt x="490" y="153"/>
                  </a:cubicBezTo>
                  <a:cubicBezTo>
                    <a:pt x="761" y="153"/>
                    <a:pt x="981" y="131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ïSlîḑè"/>
            <p:cNvSpPr/>
            <p:nvPr/>
          </p:nvSpPr>
          <p:spPr bwMode="auto">
            <a:xfrm>
              <a:off x="6850830" y="4256425"/>
              <a:ext cx="1437002" cy="88806"/>
            </a:xfrm>
            <a:custGeom>
              <a:avLst/>
              <a:gdLst>
                <a:gd name="T0" fmla="*/ 787 w 788"/>
                <a:gd name="T1" fmla="*/ 0 h 50"/>
                <a:gd name="T2" fmla="*/ 297 w 788"/>
                <a:gd name="T3" fmla="*/ 44 h 50"/>
                <a:gd name="T4" fmla="*/ 0 w 788"/>
                <a:gd name="T5" fmla="*/ 35 h 50"/>
                <a:gd name="T6" fmla="*/ 8 w 788"/>
                <a:gd name="T7" fmla="*/ 41 h 50"/>
                <a:gd name="T8" fmla="*/ 297 w 788"/>
                <a:gd name="T9" fmla="*/ 50 h 50"/>
                <a:gd name="T10" fmla="*/ 788 w 788"/>
                <a:gd name="T11" fmla="*/ 2 h 50"/>
                <a:gd name="T12" fmla="*/ 788 w 788"/>
                <a:gd name="T13" fmla="*/ 2 h 50"/>
                <a:gd name="T14" fmla="*/ 787 w 788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8" h="50">
                  <a:moveTo>
                    <a:pt x="787" y="0"/>
                  </a:moveTo>
                  <a:cubicBezTo>
                    <a:pt x="772" y="25"/>
                    <a:pt x="558" y="44"/>
                    <a:pt x="297" y="44"/>
                  </a:cubicBezTo>
                  <a:cubicBezTo>
                    <a:pt x="185" y="44"/>
                    <a:pt x="82" y="41"/>
                    <a:pt x="0" y="35"/>
                  </a:cubicBezTo>
                  <a:cubicBezTo>
                    <a:pt x="2" y="37"/>
                    <a:pt x="5" y="39"/>
                    <a:pt x="8" y="41"/>
                  </a:cubicBezTo>
                  <a:cubicBezTo>
                    <a:pt x="89" y="47"/>
                    <a:pt x="189" y="50"/>
                    <a:pt x="297" y="50"/>
                  </a:cubicBezTo>
                  <a:cubicBezTo>
                    <a:pt x="568" y="50"/>
                    <a:pt x="788" y="29"/>
                    <a:pt x="788" y="2"/>
                  </a:cubicBezTo>
                  <a:cubicBezTo>
                    <a:pt x="788" y="2"/>
                    <a:pt x="788" y="2"/>
                    <a:pt x="788" y="2"/>
                  </a:cubicBezTo>
                  <a:cubicBezTo>
                    <a:pt x="788" y="1"/>
                    <a:pt x="787" y="1"/>
                    <a:pt x="787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ïšľíḋé"/>
            <p:cNvSpPr/>
            <p:nvPr/>
          </p:nvSpPr>
          <p:spPr bwMode="auto">
            <a:xfrm>
              <a:off x="6495617" y="4159548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iṩ1íḍê"/>
            <p:cNvSpPr/>
            <p:nvPr/>
          </p:nvSpPr>
          <p:spPr bwMode="auto">
            <a:xfrm>
              <a:off x="6657078" y="4207987"/>
              <a:ext cx="1541954" cy="113023"/>
            </a:xfrm>
            <a:custGeom>
              <a:avLst/>
              <a:gdLst>
                <a:gd name="T0" fmla="*/ 844 w 844"/>
                <a:gd name="T1" fmla="*/ 29 h 60"/>
                <a:gd name="T2" fmla="*/ 793 w 844"/>
                <a:gd name="T3" fmla="*/ 34 h 60"/>
                <a:gd name="T4" fmla="*/ 663 w 844"/>
                <a:gd name="T5" fmla="*/ 46 h 60"/>
                <a:gd name="T6" fmla="*/ 403 w 844"/>
                <a:gd name="T7" fmla="*/ 52 h 60"/>
                <a:gd name="T8" fmla="*/ 90 w 844"/>
                <a:gd name="T9" fmla="*/ 42 h 60"/>
                <a:gd name="T10" fmla="*/ 77 w 844"/>
                <a:gd name="T11" fmla="*/ 41 h 60"/>
                <a:gd name="T12" fmla="*/ 92 w 844"/>
                <a:gd name="T13" fmla="*/ 50 h 60"/>
                <a:gd name="T14" fmla="*/ 143 w 844"/>
                <a:gd name="T15" fmla="*/ 54 h 60"/>
                <a:gd name="T16" fmla="*/ 403 w 844"/>
                <a:gd name="T17" fmla="*/ 60 h 60"/>
                <a:gd name="T18" fmla="*/ 717 w 844"/>
                <a:gd name="T19" fmla="*/ 50 h 60"/>
                <a:gd name="T20" fmla="*/ 812 w 844"/>
                <a:gd name="T21" fmla="*/ 38 h 60"/>
                <a:gd name="T22" fmla="*/ 839 w 844"/>
                <a:gd name="T23" fmla="*/ 31 h 60"/>
                <a:gd name="T24" fmla="*/ 844 w 844"/>
                <a:gd name="T25" fmla="*/ 29 h 60"/>
                <a:gd name="T26" fmla="*/ 9 w 844"/>
                <a:gd name="T27" fmla="*/ 0 h 60"/>
                <a:gd name="T28" fmla="*/ 0 w 844"/>
                <a:gd name="T29" fmla="*/ 1 h 60"/>
                <a:gd name="T30" fmla="*/ 14 w 844"/>
                <a:gd name="T31" fmla="*/ 7 h 60"/>
                <a:gd name="T32" fmla="*/ 20 w 844"/>
                <a:gd name="T33" fmla="*/ 6 h 60"/>
                <a:gd name="T34" fmla="*/ 14 w 844"/>
                <a:gd name="T35" fmla="*/ 3 h 60"/>
                <a:gd name="T36" fmla="*/ 14 w 844"/>
                <a:gd name="T37" fmla="*/ 3 h 60"/>
                <a:gd name="T38" fmla="*/ 13 w 844"/>
                <a:gd name="T39" fmla="*/ 3 h 60"/>
                <a:gd name="T40" fmla="*/ 9 w 844"/>
                <a:gd name="T4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4" h="60">
                  <a:moveTo>
                    <a:pt x="844" y="29"/>
                  </a:moveTo>
                  <a:cubicBezTo>
                    <a:pt x="828" y="31"/>
                    <a:pt x="811" y="32"/>
                    <a:pt x="793" y="34"/>
                  </a:cubicBezTo>
                  <a:cubicBezTo>
                    <a:pt x="761" y="38"/>
                    <a:pt x="717" y="42"/>
                    <a:pt x="663" y="46"/>
                  </a:cubicBezTo>
                  <a:cubicBezTo>
                    <a:pt x="590" y="50"/>
                    <a:pt x="500" y="52"/>
                    <a:pt x="403" y="52"/>
                  </a:cubicBezTo>
                  <a:cubicBezTo>
                    <a:pt x="281" y="52"/>
                    <a:pt x="170" y="48"/>
                    <a:pt x="90" y="42"/>
                  </a:cubicBezTo>
                  <a:cubicBezTo>
                    <a:pt x="86" y="42"/>
                    <a:pt x="82" y="41"/>
                    <a:pt x="77" y="41"/>
                  </a:cubicBezTo>
                  <a:cubicBezTo>
                    <a:pt x="82" y="44"/>
                    <a:pt x="87" y="47"/>
                    <a:pt x="92" y="50"/>
                  </a:cubicBezTo>
                  <a:cubicBezTo>
                    <a:pt x="108" y="51"/>
                    <a:pt x="125" y="53"/>
                    <a:pt x="143" y="54"/>
                  </a:cubicBezTo>
                  <a:cubicBezTo>
                    <a:pt x="216" y="58"/>
                    <a:pt x="306" y="60"/>
                    <a:pt x="403" y="60"/>
                  </a:cubicBezTo>
                  <a:cubicBezTo>
                    <a:pt x="526" y="60"/>
                    <a:pt x="637" y="56"/>
                    <a:pt x="717" y="50"/>
                  </a:cubicBezTo>
                  <a:cubicBezTo>
                    <a:pt x="757" y="47"/>
                    <a:pt x="790" y="43"/>
                    <a:pt x="812" y="38"/>
                  </a:cubicBezTo>
                  <a:cubicBezTo>
                    <a:pt x="824" y="36"/>
                    <a:pt x="833" y="34"/>
                    <a:pt x="839" y="31"/>
                  </a:cubicBezTo>
                  <a:cubicBezTo>
                    <a:pt x="841" y="31"/>
                    <a:pt x="842" y="30"/>
                    <a:pt x="844" y="29"/>
                  </a:cubicBezTo>
                  <a:moveTo>
                    <a:pt x="9" y="0"/>
                  </a:moveTo>
                  <a:cubicBezTo>
                    <a:pt x="6" y="0"/>
                    <a:pt x="3" y="1"/>
                    <a:pt x="0" y="1"/>
                  </a:cubicBezTo>
                  <a:cubicBezTo>
                    <a:pt x="5" y="3"/>
                    <a:pt x="9" y="5"/>
                    <a:pt x="14" y="7"/>
                  </a:cubicBezTo>
                  <a:cubicBezTo>
                    <a:pt x="16" y="7"/>
                    <a:pt x="18" y="7"/>
                    <a:pt x="20" y="6"/>
                  </a:cubicBezTo>
                  <a:cubicBezTo>
                    <a:pt x="17" y="5"/>
                    <a:pt x="15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2"/>
                    <a:pt x="10" y="1"/>
                    <a:pt x="9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íšliḓé"/>
            <p:cNvSpPr/>
            <p:nvPr/>
          </p:nvSpPr>
          <p:spPr bwMode="auto">
            <a:xfrm>
              <a:off x="6665149" y="4006163"/>
              <a:ext cx="1792216" cy="282559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6 h 153"/>
                <a:gd name="T4" fmla="*/ 608 w 981"/>
                <a:gd name="T5" fmla="*/ 152 h 153"/>
                <a:gd name="T6" fmla="*/ 490 w 981"/>
                <a:gd name="T7" fmla="*/ 153 h 153"/>
                <a:gd name="T8" fmla="*/ 0 w 981"/>
                <a:gd name="T9" fmla="*/ 106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6"/>
                    <a:pt x="981" y="106"/>
                    <a:pt x="981" y="106"/>
                  </a:cubicBezTo>
                  <a:cubicBezTo>
                    <a:pt x="981" y="128"/>
                    <a:pt x="822" y="147"/>
                    <a:pt x="608" y="152"/>
                  </a:cubicBezTo>
                  <a:cubicBezTo>
                    <a:pt x="570" y="153"/>
                    <a:pt x="531" y="153"/>
                    <a:pt x="490" y="153"/>
                  </a:cubicBezTo>
                  <a:cubicBezTo>
                    <a:pt x="220" y="153"/>
                    <a:pt x="0" y="132"/>
                    <a:pt x="0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ïšḻïḍè"/>
            <p:cNvSpPr/>
            <p:nvPr/>
          </p:nvSpPr>
          <p:spPr bwMode="auto">
            <a:xfrm>
              <a:off x="6665149" y="4006163"/>
              <a:ext cx="1792216" cy="282559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6 h 153"/>
                <a:gd name="T4" fmla="*/ 490 w 981"/>
                <a:gd name="T5" fmla="*/ 153 h 153"/>
                <a:gd name="T6" fmla="*/ 981 w 981"/>
                <a:gd name="T7" fmla="*/ 106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0" y="132"/>
                    <a:pt x="220" y="153"/>
                    <a:pt x="490" y="153"/>
                  </a:cubicBezTo>
                  <a:cubicBezTo>
                    <a:pt x="761" y="153"/>
                    <a:pt x="981" y="132"/>
                    <a:pt x="981" y="106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î$ľiḍè"/>
            <p:cNvSpPr/>
            <p:nvPr/>
          </p:nvSpPr>
          <p:spPr bwMode="auto">
            <a:xfrm>
              <a:off x="6665149" y="3933503"/>
              <a:ext cx="1792216" cy="16953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î$ľîḓe"/>
            <p:cNvSpPr/>
            <p:nvPr/>
          </p:nvSpPr>
          <p:spPr bwMode="auto">
            <a:xfrm>
              <a:off x="8199026" y="3941578"/>
              <a:ext cx="266412" cy="80731"/>
            </a:xfrm>
            <a:custGeom>
              <a:avLst/>
              <a:gdLst>
                <a:gd name="T0" fmla="*/ 145 w 145"/>
                <a:gd name="T1" fmla="*/ 37 h 45"/>
                <a:gd name="T2" fmla="*/ 141 w 145"/>
                <a:gd name="T3" fmla="*/ 37 h 45"/>
                <a:gd name="T4" fmla="*/ 137 w 145"/>
                <a:gd name="T5" fmla="*/ 37 h 45"/>
                <a:gd name="T6" fmla="*/ 137 w 145"/>
                <a:gd name="T7" fmla="*/ 37 h 45"/>
                <a:gd name="T8" fmla="*/ 141 w 145"/>
                <a:gd name="T9" fmla="*/ 37 h 45"/>
                <a:gd name="T10" fmla="*/ 141 w 145"/>
                <a:gd name="T11" fmla="*/ 43 h 45"/>
                <a:gd name="T12" fmla="*/ 141 w 145"/>
                <a:gd name="T13" fmla="*/ 43 h 45"/>
                <a:gd name="T14" fmla="*/ 141 w 145"/>
                <a:gd name="T15" fmla="*/ 43 h 45"/>
                <a:gd name="T16" fmla="*/ 141 w 145"/>
                <a:gd name="T17" fmla="*/ 45 h 45"/>
                <a:gd name="T18" fmla="*/ 141 w 145"/>
                <a:gd name="T19" fmla="*/ 45 h 45"/>
                <a:gd name="T20" fmla="*/ 144 w 145"/>
                <a:gd name="T21" fmla="*/ 42 h 45"/>
                <a:gd name="T22" fmla="*/ 145 w 145"/>
                <a:gd name="T23" fmla="*/ 37 h 45"/>
                <a:gd name="T24" fmla="*/ 145 w 145"/>
                <a:gd name="T25" fmla="*/ 37 h 45"/>
                <a:gd name="T26" fmla="*/ 145 w 145"/>
                <a:gd name="T27" fmla="*/ 37 h 45"/>
                <a:gd name="T28" fmla="*/ 145 w 145"/>
                <a:gd name="T29" fmla="*/ 37 h 45"/>
                <a:gd name="T30" fmla="*/ 0 w 145"/>
                <a:gd name="T31" fmla="*/ 0 h 45"/>
                <a:gd name="T32" fmla="*/ 0 w 145"/>
                <a:gd name="T33" fmla="*/ 8 h 45"/>
                <a:gd name="T34" fmla="*/ 101 w 145"/>
                <a:gd name="T35" fmla="*/ 23 h 45"/>
                <a:gd name="T36" fmla="*/ 129 w 145"/>
                <a:gd name="T37" fmla="*/ 31 h 45"/>
                <a:gd name="T38" fmla="*/ 135 w 145"/>
                <a:gd name="T39" fmla="*/ 35 h 45"/>
                <a:gd name="T40" fmla="*/ 137 w 145"/>
                <a:gd name="T41" fmla="*/ 36 h 45"/>
                <a:gd name="T42" fmla="*/ 137 w 145"/>
                <a:gd name="T43" fmla="*/ 37 h 45"/>
                <a:gd name="T44" fmla="*/ 141 w 145"/>
                <a:gd name="T45" fmla="*/ 37 h 45"/>
                <a:gd name="T46" fmla="*/ 145 w 145"/>
                <a:gd name="T47" fmla="*/ 37 h 45"/>
                <a:gd name="T48" fmla="*/ 145 w 145"/>
                <a:gd name="T49" fmla="*/ 37 h 45"/>
                <a:gd name="T50" fmla="*/ 144 w 145"/>
                <a:gd name="T51" fmla="*/ 33 h 45"/>
                <a:gd name="T52" fmla="*/ 138 w 145"/>
                <a:gd name="T53" fmla="*/ 27 h 45"/>
                <a:gd name="T54" fmla="*/ 116 w 145"/>
                <a:gd name="T55" fmla="*/ 18 h 45"/>
                <a:gd name="T56" fmla="*/ 45 w 145"/>
                <a:gd name="T57" fmla="*/ 5 h 45"/>
                <a:gd name="T58" fmla="*/ 0 w 145"/>
                <a:gd name="T5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45">
                  <a:moveTo>
                    <a:pt x="145" y="37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4"/>
                    <a:pt x="143" y="43"/>
                    <a:pt x="144" y="42"/>
                  </a:cubicBezTo>
                  <a:cubicBezTo>
                    <a:pt x="144" y="40"/>
                    <a:pt x="145" y="39"/>
                    <a:pt x="145" y="37"/>
                  </a:cubicBezTo>
                  <a:moveTo>
                    <a:pt x="145" y="37"/>
                  </a:move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3" y="12"/>
                    <a:pt x="77" y="17"/>
                    <a:pt x="101" y="23"/>
                  </a:cubicBezTo>
                  <a:cubicBezTo>
                    <a:pt x="114" y="25"/>
                    <a:pt x="123" y="28"/>
                    <a:pt x="129" y="31"/>
                  </a:cubicBezTo>
                  <a:cubicBezTo>
                    <a:pt x="132" y="33"/>
                    <a:pt x="134" y="34"/>
                    <a:pt x="135" y="35"/>
                  </a:cubicBezTo>
                  <a:cubicBezTo>
                    <a:pt x="136" y="36"/>
                    <a:pt x="136" y="36"/>
                    <a:pt x="137" y="36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6"/>
                    <a:pt x="144" y="34"/>
                    <a:pt x="144" y="33"/>
                  </a:cubicBezTo>
                  <a:cubicBezTo>
                    <a:pt x="142" y="30"/>
                    <a:pt x="140" y="28"/>
                    <a:pt x="138" y="27"/>
                  </a:cubicBezTo>
                  <a:cubicBezTo>
                    <a:pt x="132" y="23"/>
                    <a:pt x="125" y="21"/>
                    <a:pt x="116" y="18"/>
                  </a:cubicBezTo>
                  <a:cubicBezTo>
                    <a:pt x="99" y="13"/>
                    <a:pt x="75" y="9"/>
                    <a:pt x="45" y="5"/>
                  </a:cubicBezTo>
                  <a:cubicBezTo>
                    <a:pt x="31" y="3"/>
                    <a:pt x="16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iṡļîḓé"/>
            <p:cNvSpPr/>
            <p:nvPr/>
          </p:nvSpPr>
          <p:spPr bwMode="auto">
            <a:xfrm>
              <a:off x="8449294" y="4006163"/>
              <a:ext cx="8076" cy="16146"/>
            </a:xfrm>
            <a:custGeom>
              <a:avLst/>
              <a:gdLst>
                <a:gd name="T0" fmla="*/ 4 w 4"/>
                <a:gd name="T1" fmla="*/ 6 h 9"/>
                <a:gd name="T2" fmla="*/ 2 w 4"/>
                <a:gd name="T3" fmla="*/ 9 h 9"/>
                <a:gd name="T4" fmla="*/ 4 w 4"/>
                <a:gd name="T5" fmla="*/ 8 h 9"/>
                <a:gd name="T6" fmla="*/ 4 w 4"/>
                <a:gd name="T7" fmla="*/ 6 h 9"/>
                <a:gd name="T8" fmla="*/ 4 w 4"/>
                <a:gd name="T9" fmla="*/ 0 h 9"/>
                <a:gd name="T10" fmla="*/ 0 w 4"/>
                <a:gd name="T11" fmla="*/ 0 h 9"/>
                <a:gd name="T12" fmla="*/ 4 w 4"/>
                <a:gd name="T13" fmla="*/ 6 h 9"/>
                <a:gd name="T14" fmla="*/ 4 w 4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9">
                  <a:moveTo>
                    <a:pt x="4" y="6"/>
                  </a:moveTo>
                  <a:cubicBezTo>
                    <a:pt x="4" y="7"/>
                    <a:pt x="3" y="8"/>
                    <a:pt x="2" y="9"/>
                  </a:cubicBezTo>
                  <a:cubicBezTo>
                    <a:pt x="3" y="9"/>
                    <a:pt x="3" y="9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4" y="4"/>
                    <a:pt x="4" y="6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DC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s1iḍê"/>
            <p:cNvSpPr/>
            <p:nvPr/>
          </p:nvSpPr>
          <p:spPr bwMode="auto">
            <a:xfrm>
              <a:off x="6729733" y="4006163"/>
              <a:ext cx="1727631" cy="96877"/>
            </a:xfrm>
            <a:custGeom>
              <a:avLst/>
              <a:gdLst>
                <a:gd name="T0" fmla="*/ 943 w 947"/>
                <a:gd name="T1" fmla="*/ 1 h 53"/>
                <a:gd name="T2" fmla="*/ 943 w 947"/>
                <a:gd name="T3" fmla="*/ 1 h 53"/>
                <a:gd name="T4" fmla="*/ 943 w 947"/>
                <a:gd name="T5" fmla="*/ 2 h 53"/>
                <a:gd name="T6" fmla="*/ 939 w 947"/>
                <a:gd name="T7" fmla="*/ 5 h 53"/>
                <a:gd name="T8" fmla="*/ 919 w 947"/>
                <a:gd name="T9" fmla="*/ 13 h 53"/>
                <a:gd name="T10" fmla="*/ 850 w 947"/>
                <a:gd name="T11" fmla="*/ 26 h 53"/>
                <a:gd name="T12" fmla="*/ 456 w 947"/>
                <a:gd name="T13" fmla="*/ 45 h 53"/>
                <a:gd name="T14" fmla="*/ 110 w 947"/>
                <a:gd name="T15" fmla="*/ 31 h 53"/>
                <a:gd name="T16" fmla="*/ 87 w 947"/>
                <a:gd name="T17" fmla="*/ 29 h 53"/>
                <a:gd name="T18" fmla="*/ 0 w 947"/>
                <a:gd name="T19" fmla="*/ 23 h 53"/>
                <a:gd name="T20" fmla="*/ 62 w 947"/>
                <a:gd name="T21" fmla="*/ 34 h 53"/>
                <a:gd name="T22" fmla="*/ 456 w 947"/>
                <a:gd name="T23" fmla="*/ 53 h 53"/>
                <a:gd name="T24" fmla="*/ 804 w 947"/>
                <a:gd name="T25" fmla="*/ 39 h 53"/>
                <a:gd name="T26" fmla="*/ 909 w 947"/>
                <a:gd name="T27" fmla="*/ 24 h 53"/>
                <a:gd name="T28" fmla="*/ 939 w 947"/>
                <a:gd name="T29" fmla="*/ 14 h 53"/>
                <a:gd name="T30" fmla="*/ 945 w 947"/>
                <a:gd name="T31" fmla="*/ 10 h 53"/>
                <a:gd name="T32" fmla="*/ 947 w 947"/>
                <a:gd name="T33" fmla="*/ 7 h 53"/>
                <a:gd name="T34" fmla="*/ 947 w 947"/>
                <a:gd name="T35" fmla="*/ 7 h 53"/>
                <a:gd name="T36" fmla="*/ 947 w 947"/>
                <a:gd name="T37" fmla="*/ 7 h 53"/>
                <a:gd name="T38" fmla="*/ 943 w 947"/>
                <a:gd name="T39" fmla="*/ 1 h 53"/>
                <a:gd name="T40" fmla="*/ 943 w 947"/>
                <a:gd name="T41" fmla="*/ 1 h 53"/>
                <a:gd name="T42" fmla="*/ 943 w 947"/>
                <a:gd name="T43" fmla="*/ 0 h 53"/>
                <a:gd name="T44" fmla="*/ 943 w 947"/>
                <a:gd name="T45" fmla="*/ 1 h 53"/>
                <a:gd name="T46" fmla="*/ 943 w 947"/>
                <a:gd name="T47" fmla="*/ 1 h 53"/>
                <a:gd name="T48" fmla="*/ 943 w 947"/>
                <a:gd name="T49" fmla="*/ 1 h 53"/>
                <a:gd name="T50" fmla="*/ 943 w 947"/>
                <a:gd name="T5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7" h="53">
                  <a:moveTo>
                    <a:pt x="943" y="1"/>
                  </a:moveTo>
                  <a:cubicBezTo>
                    <a:pt x="943" y="1"/>
                    <a:pt x="943" y="1"/>
                    <a:pt x="943" y="1"/>
                  </a:cubicBezTo>
                  <a:cubicBezTo>
                    <a:pt x="943" y="2"/>
                    <a:pt x="943" y="2"/>
                    <a:pt x="943" y="2"/>
                  </a:cubicBezTo>
                  <a:cubicBezTo>
                    <a:pt x="942" y="2"/>
                    <a:pt x="941" y="4"/>
                    <a:pt x="939" y="5"/>
                  </a:cubicBezTo>
                  <a:cubicBezTo>
                    <a:pt x="935" y="7"/>
                    <a:pt x="929" y="10"/>
                    <a:pt x="919" y="13"/>
                  </a:cubicBezTo>
                  <a:cubicBezTo>
                    <a:pt x="903" y="17"/>
                    <a:pt x="880" y="22"/>
                    <a:pt x="850" y="26"/>
                  </a:cubicBezTo>
                  <a:cubicBezTo>
                    <a:pt x="761" y="37"/>
                    <a:pt x="618" y="45"/>
                    <a:pt x="456" y="45"/>
                  </a:cubicBezTo>
                  <a:cubicBezTo>
                    <a:pt x="321" y="45"/>
                    <a:pt x="199" y="40"/>
                    <a:pt x="110" y="31"/>
                  </a:cubicBezTo>
                  <a:cubicBezTo>
                    <a:pt x="102" y="30"/>
                    <a:pt x="94" y="29"/>
                    <a:pt x="87" y="29"/>
                  </a:cubicBezTo>
                  <a:cubicBezTo>
                    <a:pt x="56" y="27"/>
                    <a:pt x="27" y="25"/>
                    <a:pt x="0" y="23"/>
                  </a:cubicBezTo>
                  <a:cubicBezTo>
                    <a:pt x="16" y="27"/>
                    <a:pt x="37" y="30"/>
                    <a:pt x="62" y="34"/>
                  </a:cubicBezTo>
                  <a:cubicBezTo>
                    <a:pt x="152" y="45"/>
                    <a:pt x="295" y="53"/>
                    <a:pt x="456" y="53"/>
                  </a:cubicBezTo>
                  <a:cubicBezTo>
                    <a:pt x="592" y="53"/>
                    <a:pt x="715" y="48"/>
                    <a:pt x="804" y="39"/>
                  </a:cubicBezTo>
                  <a:cubicBezTo>
                    <a:pt x="848" y="35"/>
                    <a:pt x="884" y="29"/>
                    <a:pt x="909" y="24"/>
                  </a:cubicBezTo>
                  <a:cubicBezTo>
                    <a:pt x="922" y="21"/>
                    <a:pt x="932" y="18"/>
                    <a:pt x="939" y="14"/>
                  </a:cubicBezTo>
                  <a:cubicBezTo>
                    <a:pt x="941" y="13"/>
                    <a:pt x="944" y="12"/>
                    <a:pt x="945" y="10"/>
                  </a:cubicBezTo>
                  <a:cubicBezTo>
                    <a:pt x="946" y="9"/>
                    <a:pt x="947" y="8"/>
                    <a:pt x="947" y="7"/>
                  </a:cubicBezTo>
                  <a:cubicBezTo>
                    <a:pt x="947" y="7"/>
                    <a:pt x="947" y="7"/>
                    <a:pt x="947" y="7"/>
                  </a:cubicBezTo>
                  <a:cubicBezTo>
                    <a:pt x="947" y="7"/>
                    <a:pt x="947" y="7"/>
                    <a:pt x="947" y="7"/>
                  </a:cubicBezTo>
                  <a:cubicBezTo>
                    <a:pt x="947" y="5"/>
                    <a:pt x="946" y="3"/>
                    <a:pt x="943" y="1"/>
                  </a:cubicBezTo>
                  <a:cubicBezTo>
                    <a:pt x="943" y="1"/>
                    <a:pt x="943" y="1"/>
                    <a:pt x="943" y="1"/>
                  </a:cubicBezTo>
                  <a:moveTo>
                    <a:pt x="943" y="0"/>
                  </a:moveTo>
                  <a:cubicBezTo>
                    <a:pt x="943" y="1"/>
                    <a:pt x="943" y="1"/>
                    <a:pt x="943" y="1"/>
                  </a:cubicBezTo>
                  <a:cubicBezTo>
                    <a:pt x="943" y="1"/>
                    <a:pt x="943" y="1"/>
                    <a:pt x="943" y="1"/>
                  </a:cubicBezTo>
                  <a:cubicBezTo>
                    <a:pt x="943" y="1"/>
                    <a:pt x="943" y="1"/>
                    <a:pt x="943" y="1"/>
                  </a:cubicBezTo>
                  <a:cubicBezTo>
                    <a:pt x="943" y="1"/>
                    <a:pt x="943" y="1"/>
                    <a:pt x="943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íšlîḑé"/>
            <p:cNvSpPr/>
            <p:nvPr/>
          </p:nvSpPr>
          <p:spPr bwMode="auto">
            <a:xfrm>
              <a:off x="6753955" y="3941578"/>
              <a:ext cx="1622684" cy="129169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íšľïďe"/>
            <p:cNvSpPr/>
            <p:nvPr/>
          </p:nvSpPr>
          <p:spPr bwMode="auto">
            <a:xfrm>
              <a:off x="6406811" y="3788189"/>
              <a:ext cx="1792216" cy="282559"/>
            </a:xfrm>
            <a:custGeom>
              <a:avLst/>
              <a:gdLst>
                <a:gd name="T0" fmla="*/ 981 w 981"/>
                <a:gd name="T1" fmla="*/ 0 h 153"/>
                <a:gd name="T2" fmla="*/ 981 w 981"/>
                <a:gd name="T3" fmla="*/ 105 h 153"/>
                <a:gd name="T4" fmla="*/ 608 w 981"/>
                <a:gd name="T5" fmla="*/ 152 h 153"/>
                <a:gd name="T6" fmla="*/ 490 w 981"/>
                <a:gd name="T7" fmla="*/ 153 h 153"/>
                <a:gd name="T8" fmla="*/ 0 w 981"/>
                <a:gd name="T9" fmla="*/ 105 h 153"/>
                <a:gd name="T10" fmla="*/ 0 w 981"/>
                <a:gd name="T11" fmla="*/ 0 h 153"/>
                <a:gd name="T12" fmla="*/ 981 w 9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1" h="153">
                  <a:moveTo>
                    <a:pt x="981" y="0"/>
                  </a:moveTo>
                  <a:cubicBezTo>
                    <a:pt x="981" y="105"/>
                    <a:pt x="981" y="105"/>
                    <a:pt x="981" y="105"/>
                  </a:cubicBezTo>
                  <a:cubicBezTo>
                    <a:pt x="981" y="128"/>
                    <a:pt x="822" y="147"/>
                    <a:pt x="608" y="152"/>
                  </a:cubicBezTo>
                  <a:cubicBezTo>
                    <a:pt x="570" y="153"/>
                    <a:pt x="531" y="153"/>
                    <a:pt x="490" y="153"/>
                  </a:cubicBezTo>
                  <a:cubicBezTo>
                    <a:pt x="219" y="153"/>
                    <a:pt x="0" y="132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81" y="0"/>
                    <a:pt x="981" y="0"/>
                    <a:pt x="981" y="0"/>
                  </a:cubicBezTo>
                </a:path>
              </a:pathLst>
            </a:custGeom>
            <a:solidFill>
              <a:srgbClr val="FEC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i$1îḑè"/>
            <p:cNvSpPr/>
            <p:nvPr/>
          </p:nvSpPr>
          <p:spPr bwMode="auto">
            <a:xfrm>
              <a:off x="6406811" y="3788189"/>
              <a:ext cx="1792216" cy="282559"/>
            </a:xfrm>
            <a:custGeom>
              <a:avLst/>
              <a:gdLst>
                <a:gd name="T0" fmla="*/ 0 w 981"/>
                <a:gd name="T1" fmla="*/ 0 h 153"/>
                <a:gd name="T2" fmla="*/ 0 w 981"/>
                <a:gd name="T3" fmla="*/ 105 h 153"/>
                <a:gd name="T4" fmla="*/ 490 w 981"/>
                <a:gd name="T5" fmla="*/ 153 h 153"/>
                <a:gd name="T6" fmla="*/ 981 w 981"/>
                <a:gd name="T7" fmla="*/ 105 h 153"/>
                <a:gd name="T8" fmla="*/ 981 w 981"/>
                <a:gd name="T9" fmla="*/ 0 h 153"/>
                <a:gd name="T10" fmla="*/ 0 w 981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1" h="153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32"/>
                    <a:pt x="219" y="153"/>
                    <a:pt x="490" y="153"/>
                  </a:cubicBezTo>
                  <a:cubicBezTo>
                    <a:pt x="761" y="153"/>
                    <a:pt x="981" y="132"/>
                    <a:pt x="981" y="105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îŝlíďè"/>
            <p:cNvSpPr/>
            <p:nvPr/>
          </p:nvSpPr>
          <p:spPr bwMode="auto">
            <a:xfrm>
              <a:off x="6406811" y="3796264"/>
              <a:ext cx="1792216" cy="88806"/>
            </a:xfrm>
            <a:custGeom>
              <a:avLst/>
              <a:gdLst>
                <a:gd name="T0" fmla="*/ 980 w 981"/>
                <a:gd name="T1" fmla="*/ 0 h 50"/>
                <a:gd name="T2" fmla="*/ 490 w 981"/>
                <a:gd name="T3" fmla="*/ 45 h 50"/>
                <a:gd name="T4" fmla="*/ 1 w 981"/>
                <a:gd name="T5" fmla="*/ 0 h 50"/>
                <a:gd name="T6" fmla="*/ 0 w 981"/>
                <a:gd name="T7" fmla="*/ 3 h 50"/>
                <a:gd name="T8" fmla="*/ 490 w 981"/>
                <a:gd name="T9" fmla="*/ 50 h 50"/>
                <a:gd name="T10" fmla="*/ 981 w 981"/>
                <a:gd name="T11" fmla="*/ 3 h 50"/>
                <a:gd name="T12" fmla="*/ 981 w 981"/>
                <a:gd name="T13" fmla="*/ 3 h 50"/>
                <a:gd name="T14" fmla="*/ 980 w 98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1" h="50">
                  <a:moveTo>
                    <a:pt x="980" y="0"/>
                  </a:moveTo>
                  <a:cubicBezTo>
                    <a:pt x="965" y="25"/>
                    <a:pt x="751" y="45"/>
                    <a:pt x="490" y="45"/>
                  </a:cubicBezTo>
                  <a:cubicBezTo>
                    <a:pt x="229" y="45"/>
                    <a:pt x="15" y="25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9"/>
                    <a:pt x="219" y="50"/>
                    <a:pt x="490" y="50"/>
                  </a:cubicBezTo>
                  <a:cubicBezTo>
                    <a:pt x="761" y="50"/>
                    <a:pt x="981" y="29"/>
                    <a:pt x="981" y="3"/>
                  </a:cubicBezTo>
                  <a:cubicBezTo>
                    <a:pt x="981" y="3"/>
                    <a:pt x="981" y="3"/>
                    <a:pt x="981" y="3"/>
                  </a:cubicBezTo>
                  <a:cubicBezTo>
                    <a:pt x="981" y="2"/>
                    <a:pt x="980" y="1"/>
                    <a:pt x="980" y="0"/>
                  </a:cubicBezTo>
                </a:path>
              </a:pathLst>
            </a:custGeom>
            <a:solidFill>
              <a:srgbClr val="E5B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líḍè"/>
            <p:cNvSpPr/>
            <p:nvPr/>
          </p:nvSpPr>
          <p:spPr bwMode="auto">
            <a:xfrm>
              <a:off x="6406811" y="3699387"/>
              <a:ext cx="1792216" cy="177607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íṡḷîḓé"/>
            <p:cNvSpPr/>
            <p:nvPr/>
          </p:nvSpPr>
          <p:spPr bwMode="auto">
            <a:xfrm>
              <a:off x="6487541" y="3715533"/>
              <a:ext cx="1630755" cy="145315"/>
            </a:xfrm>
            <a:custGeom>
              <a:avLst/>
              <a:gdLst>
                <a:gd name="T0" fmla="*/ 894 w 894"/>
                <a:gd name="T1" fmla="*/ 40 h 80"/>
                <a:gd name="T2" fmla="*/ 894 w 894"/>
                <a:gd name="T3" fmla="*/ 40 h 80"/>
                <a:gd name="T4" fmla="*/ 894 w 894"/>
                <a:gd name="T5" fmla="*/ 40 h 80"/>
                <a:gd name="T6" fmla="*/ 8 w 894"/>
                <a:gd name="T7" fmla="*/ 40 h 80"/>
                <a:gd name="T8" fmla="*/ 11 w 894"/>
                <a:gd name="T9" fmla="*/ 38 h 80"/>
                <a:gd name="T10" fmla="*/ 28 w 894"/>
                <a:gd name="T11" fmla="*/ 32 h 80"/>
                <a:gd name="T12" fmla="*/ 187 w 894"/>
                <a:gd name="T13" fmla="*/ 14 h 80"/>
                <a:gd name="T14" fmla="*/ 447 w 894"/>
                <a:gd name="T15" fmla="*/ 8 h 80"/>
                <a:gd name="T16" fmla="*/ 760 w 894"/>
                <a:gd name="T17" fmla="*/ 18 h 80"/>
                <a:gd name="T18" fmla="*/ 855 w 894"/>
                <a:gd name="T19" fmla="*/ 29 h 80"/>
                <a:gd name="T20" fmla="*/ 880 w 894"/>
                <a:gd name="T21" fmla="*/ 36 h 80"/>
                <a:gd name="T22" fmla="*/ 886 w 894"/>
                <a:gd name="T23" fmla="*/ 39 h 80"/>
                <a:gd name="T24" fmla="*/ 886 w 894"/>
                <a:gd name="T25" fmla="*/ 40 h 80"/>
                <a:gd name="T26" fmla="*/ 884 w 894"/>
                <a:gd name="T27" fmla="*/ 41 h 80"/>
                <a:gd name="T28" fmla="*/ 866 w 894"/>
                <a:gd name="T29" fmla="*/ 47 h 80"/>
                <a:gd name="T30" fmla="*/ 707 w 894"/>
                <a:gd name="T31" fmla="*/ 65 h 80"/>
                <a:gd name="T32" fmla="*/ 447 w 894"/>
                <a:gd name="T33" fmla="*/ 72 h 80"/>
                <a:gd name="T34" fmla="*/ 134 w 894"/>
                <a:gd name="T35" fmla="*/ 61 h 80"/>
                <a:gd name="T36" fmla="*/ 39 w 894"/>
                <a:gd name="T37" fmla="*/ 50 h 80"/>
                <a:gd name="T38" fmla="*/ 14 w 894"/>
                <a:gd name="T39" fmla="*/ 43 h 80"/>
                <a:gd name="T40" fmla="*/ 9 w 894"/>
                <a:gd name="T41" fmla="*/ 40 h 80"/>
                <a:gd name="T42" fmla="*/ 8 w 894"/>
                <a:gd name="T43" fmla="*/ 40 h 80"/>
                <a:gd name="T44" fmla="*/ 447 w 894"/>
                <a:gd name="T45" fmla="*/ 0 h 80"/>
                <a:gd name="T46" fmla="*/ 133 w 894"/>
                <a:gd name="T47" fmla="*/ 10 h 80"/>
                <a:gd name="T48" fmla="*/ 38 w 894"/>
                <a:gd name="T49" fmla="*/ 22 h 80"/>
                <a:gd name="T50" fmla="*/ 11 w 894"/>
                <a:gd name="T51" fmla="*/ 29 h 80"/>
                <a:gd name="T52" fmla="*/ 4 w 894"/>
                <a:gd name="T53" fmla="*/ 33 h 80"/>
                <a:gd name="T54" fmla="*/ 1 w 894"/>
                <a:gd name="T55" fmla="*/ 36 h 80"/>
                <a:gd name="T56" fmla="*/ 0 w 894"/>
                <a:gd name="T57" fmla="*/ 40 h 80"/>
                <a:gd name="T58" fmla="*/ 1 w 894"/>
                <a:gd name="T59" fmla="*/ 44 h 80"/>
                <a:gd name="T60" fmla="*/ 7 w 894"/>
                <a:gd name="T61" fmla="*/ 49 h 80"/>
                <a:gd name="T62" fmla="*/ 27 w 894"/>
                <a:gd name="T63" fmla="*/ 55 h 80"/>
                <a:gd name="T64" fmla="*/ 187 w 894"/>
                <a:gd name="T65" fmla="*/ 73 h 80"/>
                <a:gd name="T66" fmla="*/ 447 w 894"/>
                <a:gd name="T67" fmla="*/ 80 h 80"/>
                <a:gd name="T68" fmla="*/ 761 w 894"/>
                <a:gd name="T69" fmla="*/ 69 h 80"/>
                <a:gd name="T70" fmla="*/ 856 w 894"/>
                <a:gd name="T71" fmla="*/ 58 h 80"/>
                <a:gd name="T72" fmla="*/ 883 w 894"/>
                <a:gd name="T73" fmla="*/ 51 h 80"/>
                <a:gd name="T74" fmla="*/ 891 w 894"/>
                <a:gd name="T75" fmla="*/ 46 h 80"/>
                <a:gd name="T76" fmla="*/ 893 w 894"/>
                <a:gd name="T77" fmla="*/ 44 h 80"/>
                <a:gd name="T78" fmla="*/ 894 w 894"/>
                <a:gd name="T79" fmla="*/ 40 h 80"/>
                <a:gd name="T80" fmla="*/ 890 w 894"/>
                <a:gd name="T81" fmla="*/ 40 h 80"/>
                <a:gd name="T82" fmla="*/ 887 w 894"/>
                <a:gd name="T83" fmla="*/ 40 h 80"/>
                <a:gd name="T84" fmla="*/ 887 w 894"/>
                <a:gd name="T85" fmla="*/ 40 h 80"/>
                <a:gd name="T86" fmla="*/ 890 w 894"/>
                <a:gd name="T87" fmla="*/ 40 h 80"/>
                <a:gd name="T88" fmla="*/ 894 w 894"/>
                <a:gd name="T89" fmla="*/ 40 h 80"/>
                <a:gd name="T90" fmla="*/ 894 w 894"/>
                <a:gd name="T91" fmla="*/ 40 h 80"/>
                <a:gd name="T92" fmla="*/ 893 w 894"/>
                <a:gd name="T93" fmla="*/ 36 h 80"/>
                <a:gd name="T94" fmla="*/ 887 w 894"/>
                <a:gd name="T95" fmla="*/ 31 h 80"/>
                <a:gd name="T96" fmla="*/ 868 w 894"/>
                <a:gd name="T97" fmla="*/ 24 h 80"/>
                <a:gd name="T98" fmla="*/ 708 w 894"/>
                <a:gd name="T99" fmla="*/ 6 h 80"/>
                <a:gd name="T100" fmla="*/ 447 w 894"/>
                <a:gd name="T10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4" h="80">
                  <a:moveTo>
                    <a:pt x="894" y="40"/>
                  </a:moveTo>
                  <a:cubicBezTo>
                    <a:pt x="894" y="40"/>
                    <a:pt x="894" y="40"/>
                    <a:pt x="894" y="40"/>
                  </a:cubicBezTo>
                  <a:cubicBezTo>
                    <a:pt x="894" y="40"/>
                    <a:pt x="894" y="40"/>
                    <a:pt x="894" y="40"/>
                  </a:cubicBezTo>
                  <a:moveTo>
                    <a:pt x="8" y="40"/>
                  </a:moveTo>
                  <a:cubicBezTo>
                    <a:pt x="8" y="39"/>
                    <a:pt x="9" y="38"/>
                    <a:pt x="11" y="38"/>
                  </a:cubicBezTo>
                  <a:cubicBezTo>
                    <a:pt x="14" y="36"/>
                    <a:pt x="20" y="34"/>
                    <a:pt x="28" y="32"/>
                  </a:cubicBezTo>
                  <a:cubicBezTo>
                    <a:pt x="58" y="25"/>
                    <a:pt x="114" y="19"/>
                    <a:pt x="187" y="14"/>
                  </a:cubicBezTo>
                  <a:cubicBezTo>
                    <a:pt x="260" y="10"/>
                    <a:pt x="350" y="8"/>
                    <a:pt x="447" y="8"/>
                  </a:cubicBezTo>
                  <a:cubicBezTo>
                    <a:pt x="569" y="8"/>
                    <a:pt x="680" y="12"/>
                    <a:pt x="760" y="18"/>
                  </a:cubicBezTo>
                  <a:cubicBezTo>
                    <a:pt x="800" y="21"/>
                    <a:pt x="833" y="25"/>
                    <a:pt x="855" y="29"/>
                  </a:cubicBezTo>
                  <a:cubicBezTo>
                    <a:pt x="866" y="32"/>
                    <a:pt x="875" y="34"/>
                    <a:pt x="880" y="36"/>
                  </a:cubicBezTo>
                  <a:cubicBezTo>
                    <a:pt x="883" y="37"/>
                    <a:pt x="885" y="38"/>
                    <a:pt x="886" y="39"/>
                  </a:cubicBezTo>
                  <a:cubicBezTo>
                    <a:pt x="886" y="39"/>
                    <a:pt x="886" y="39"/>
                    <a:pt x="886" y="40"/>
                  </a:cubicBezTo>
                  <a:cubicBezTo>
                    <a:pt x="886" y="40"/>
                    <a:pt x="885" y="41"/>
                    <a:pt x="884" y="41"/>
                  </a:cubicBezTo>
                  <a:cubicBezTo>
                    <a:pt x="880" y="43"/>
                    <a:pt x="874" y="45"/>
                    <a:pt x="866" y="47"/>
                  </a:cubicBezTo>
                  <a:cubicBezTo>
                    <a:pt x="837" y="54"/>
                    <a:pt x="780" y="61"/>
                    <a:pt x="707" y="65"/>
                  </a:cubicBezTo>
                  <a:cubicBezTo>
                    <a:pt x="634" y="69"/>
                    <a:pt x="544" y="72"/>
                    <a:pt x="447" y="72"/>
                  </a:cubicBezTo>
                  <a:cubicBezTo>
                    <a:pt x="325" y="72"/>
                    <a:pt x="214" y="68"/>
                    <a:pt x="134" y="61"/>
                  </a:cubicBezTo>
                  <a:cubicBezTo>
                    <a:pt x="94" y="58"/>
                    <a:pt x="62" y="54"/>
                    <a:pt x="39" y="50"/>
                  </a:cubicBezTo>
                  <a:cubicBezTo>
                    <a:pt x="28" y="48"/>
                    <a:pt x="20" y="45"/>
                    <a:pt x="14" y="43"/>
                  </a:cubicBezTo>
                  <a:cubicBezTo>
                    <a:pt x="12" y="42"/>
                    <a:pt x="10" y="41"/>
                    <a:pt x="9" y="40"/>
                  </a:cubicBezTo>
                  <a:cubicBezTo>
                    <a:pt x="8" y="40"/>
                    <a:pt x="8" y="40"/>
                    <a:pt x="8" y="40"/>
                  </a:cubicBezTo>
                  <a:moveTo>
                    <a:pt x="447" y="0"/>
                  </a:moveTo>
                  <a:cubicBezTo>
                    <a:pt x="325" y="0"/>
                    <a:pt x="214" y="4"/>
                    <a:pt x="133" y="10"/>
                  </a:cubicBezTo>
                  <a:cubicBezTo>
                    <a:pt x="93" y="13"/>
                    <a:pt x="61" y="17"/>
                    <a:pt x="38" y="22"/>
                  </a:cubicBezTo>
                  <a:cubicBezTo>
                    <a:pt x="27" y="24"/>
                    <a:pt x="18" y="26"/>
                    <a:pt x="11" y="29"/>
                  </a:cubicBezTo>
                  <a:cubicBezTo>
                    <a:pt x="8" y="30"/>
                    <a:pt x="6" y="31"/>
                    <a:pt x="4" y="33"/>
                  </a:cubicBezTo>
                  <a:cubicBezTo>
                    <a:pt x="3" y="34"/>
                    <a:pt x="2" y="35"/>
                    <a:pt x="1" y="36"/>
                  </a:cubicBezTo>
                  <a:cubicBezTo>
                    <a:pt x="0" y="37"/>
                    <a:pt x="0" y="38"/>
                    <a:pt x="0" y="40"/>
                  </a:cubicBezTo>
                  <a:cubicBezTo>
                    <a:pt x="0" y="41"/>
                    <a:pt x="0" y="42"/>
                    <a:pt x="1" y="44"/>
                  </a:cubicBezTo>
                  <a:cubicBezTo>
                    <a:pt x="2" y="46"/>
                    <a:pt x="4" y="47"/>
                    <a:pt x="7" y="49"/>
                  </a:cubicBezTo>
                  <a:cubicBezTo>
                    <a:pt x="11" y="51"/>
                    <a:pt x="18" y="53"/>
                    <a:pt x="27" y="55"/>
                  </a:cubicBezTo>
                  <a:cubicBezTo>
                    <a:pt x="57" y="62"/>
                    <a:pt x="113" y="68"/>
                    <a:pt x="187" y="73"/>
                  </a:cubicBezTo>
                  <a:cubicBezTo>
                    <a:pt x="260" y="77"/>
                    <a:pt x="350" y="80"/>
                    <a:pt x="447" y="80"/>
                  </a:cubicBezTo>
                  <a:cubicBezTo>
                    <a:pt x="570" y="80"/>
                    <a:pt x="681" y="76"/>
                    <a:pt x="761" y="69"/>
                  </a:cubicBezTo>
                  <a:cubicBezTo>
                    <a:pt x="801" y="66"/>
                    <a:pt x="834" y="62"/>
                    <a:pt x="856" y="58"/>
                  </a:cubicBezTo>
                  <a:cubicBezTo>
                    <a:pt x="868" y="55"/>
                    <a:pt x="877" y="53"/>
                    <a:pt x="883" y="51"/>
                  </a:cubicBezTo>
                  <a:cubicBezTo>
                    <a:pt x="886" y="49"/>
                    <a:pt x="889" y="48"/>
                    <a:pt x="891" y="46"/>
                  </a:cubicBezTo>
                  <a:cubicBezTo>
                    <a:pt x="892" y="46"/>
                    <a:pt x="893" y="45"/>
                    <a:pt x="893" y="44"/>
                  </a:cubicBezTo>
                  <a:cubicBezTo>
                    <a:pt x="894" y="42"/>
                    <a:pt x="894" y="41"/>
                    <a:pt x="894" y="40"/>
                  </a:cubicBezTo>
                  <a:cubicBezTo>
                    <a:pt x="890" y="40"/>
                    <a:pt x="890" y="40"/>
                    <a:pt x="890" y="40"/>
                  </a:cubicBezTo>
                  <a:cubicBezTo>
                    <a:pt x="887" y="40"/>
                    <a:pt x="887" y="40"/>
                    <a:pt x="887" y="40"/>
                  </a:cubicBezTo>
                  <a:cubicBezTo>
                    <a:pt x="887" y="40"/>
                    <a:pt x="887" y="40"/>
                    <a:pt x="887" y="40"/>
                  </a:cubicBezTo>
                  <a:cubicBezTo>
                    <a:pt x="890" y="40"/>
                    <a:pt x="890" y="40"/>
                    <a:pt x="890" y="40"/>
                  </a:cubicBezTo>
                  <a:cubicBezTo>
                    <a:pt x="894" y="40"/>
                    <a:pt x="894" y="40"/>
                    <a:pt x="894" y="40"/>
                  </a:cubicBezTo>
                  <a:cubicBezTo>
                    <a:pt x="894" y="40"/>
                    <a:pt x="894" y="40"/>
                    <a:pt x="894" y="40"/>
                  </a:cubicBezTo>
                  <a:cubicBezTo>
                    <a:pt x="894" y="38"/>
                    <a:pt x="894" y="37"/>
                    <a:pt x="893" y="36"/>
                  </a:cubicBezTo>
                  <a:cubicBezTo>
                    <a:pt x="892" y="33"/>
                    <a:pt x="890" y="32"/>
                    <a:pt x="887" y="31"/>
                  </a:cubicBezTo>
                  <a:cubicBezTo>
                    <a:pt x="883" y="28"/>
                    <a:pt x="876" y="26"/>
                    <a:pt x="868" y="24"/>
                  </a:cubicBezTo>
                  <a:cubicBezTo>
                    <a:pt x="837" y="17"/>
                    <a:pt x="781" y="11"/>
                    <a:pt x="708" y="6"/>
                  </a:cubicBezTo>
                  <a:cubicBezTo>
                    <a:pt x="635" y="2"/>
                    <a:pt x="544" y="0"/>
                    <a:pt x="447" y="0"/>
                  </a:cubicBezTo>
                </a:path>
              </a:pathLst>
            </a:custGeom>
            <a:solidFill>
              <a:srgbClr val="FDD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ļîḋê"/>
            <p:cNvSpPr/>
            <p:nvPr/>
          </p:nvSpPr>
          <p:spPr bwMode="auto">
            <a:xfrm>
              <a:off x="5413830" y="4966853"/>
              <a:ext cx="1816437" cy="1041426"/>
            </a:xfrm>
            <a:custGeom>
              <a:avLst/>
              <a:gdLst>
                <a:gd name="T0" fmla="*/ 686 w 993"/>
                <a:gd name="T1" fmla="*/ 0 h 571"/>
                <a:gd name="T2" fmla="*/ 647 w 993"/>
                <a:gd name="T3" fmla="*/ 27 h 571"/>
                <a:gd name="T4" fmla="*/ 457 w 993"/>
                <a:gd name="T5" fmla="*/ 130 h 571"/>
                <a:gd name="T6" fmla="*/ 247 w 993"/>
                <a:gd name="T7" fmla="*/ 195 h 571"/>
                <a:gd name="T8" fmla="*/ 44 w 993"/>
                <a:gd name="T9" fmla="*/ 218 h 571"/>
                <a:gd name="T10" fmla="*/ 44 w 993"/>
                <a:gd name="T11" fmla="*/ 218 h 571"/>
                <a:gd name="T12" fmla="*/ 21 w 993"/>
                <a:gd name="T13" fmla="*/ 219 h 571"/>
                <a:gd name="T14" fmla="*/ 0 w 993"/>
                <a:gd name="T15" fmla="*/ 218 h 571"/>
                <a:gd name="T16" fmla="*/ 486 w 993"/>
                <a:gd name="T17" fmla="*/ 571 h 571"/>
                <a:gd name="T18" fmla="*/ 993 w 993"/>
                <a:gd name="T19" fmla="*/ 125 h 571"/>
                <a:gd name="T20" fmla="*/ 732 w 993"/>
                <a:gd name="T21" fmla="*/ 100 h 571"/>
                <a:gd name="T22" fmla="*/ 690 w 993"/>
                <a:gd name="T23" fmla="*/ 86 h 571"/>
                <a:gd name="T24" fmla="*/ 686 w 993"/>
                <a:gd name="T25" fmla="*/ 80 h 571"/>
                <a:gd name="T26" fmla="*/ 686 w 993"/>
                <a:gd name="T27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3" h="571">
                  <a:moveTo>
                    <a:pt x="686" y="0"/>
                  </a:moveTo>
                  <a:cubicBezTo>
                    <a:pt x="673" y="9"/>
                    <a:pt x="660" y="18"/>
                    <a:pt x="647" y="27"/>
                  </a:cubicBezTo>
                  <a:cubicBezTo>
                    <a:pt x="587" y="68"/>
                    <a:pt x="523" y="102"/>
                    <a:pt x="457" y="130"/>
                  </a:cubicBezTo>
                  <a:cubicBezTo>
                    <a:pt x="390" y="159"/>
                    <a:pt x="319" y="181"/>
                    <a:pt x="247" y="195"/>
                  </a:cubicBezTo>
                  <a:cubicBezTo>
                    <a:pt x="181" y="209"/>
                    <a:pt x="112" y="217"/>
                    <a:pt x="44" y="218"/>
                  </a:cubicBezTo>
                  <a:cubicBezTo>
                    <a:pt x="44" y="218"/>
                    <a:pt x="44" y="218"/>
                    <a:pt x="44" y="218"/>
                  </a:cubicBezTo>
                  <a:cubicBezTo>
                    <a:pt x="36" y="218"/>
                    <a:pt x="28" y="219"/>
                    <a:pt x="21" y="219"/>
                  </a:cubicBezTo>
                  <a:cubicBezTo>
                    <a:pt x="14" y="219"/>
                    <a:pt x="7" y="218"/>
                    <a:pt x="0" y="218"/>
                  </a:cubicBezTo>
                  <a:cubicBezTo>
                    <a:pt x="67" y="423"/>
                    <a:pt x="259" y="571"/>
                    <a:pt x="486" y="571"/>
                  </a:cubicBezTo>
                  <a:cubicBezTo>
                    <a:pt x="746" y="571"/>
                    <a:pt x="961" y="376"/>
                    <a:pt x="993" y="125"/>
                  </a:cubicBezTo>
                  <a:cubicBezTo>
                    <a:pt x="878" y="120"/>
                    <a:pt x="784" y="111"/>
                    <a:pt x="732" y="100"/>
                  </a:cubicBezTo>
                  <a:cubicBezTo>
                    <a:pt x="711" y="96"/>
                    <a:pt x="696" y="91"/>
                    <a:pt x="690" y="86"/>
                  </a:cubicBezTo>
                  <a:cubicBezTo>
                    <a:pt x="687" y="84"/>
                    <a:pt x="686" y="82"/>
                    <a:pt x="686" y="80"/>
                  </a:cubicBezTo>
                  <a:cubicBezTo>
                    <a:pt x="686" y="0"/>
                    <a:pt x="686" y="0"/>
                    <a:pt x="686" y="0"/>
                  </a:cubicBezTo>
                </a:path>
              </a:pathLst>
            </a:custGeom>
            <a:solidFill>
              <a:srgbClr val="E2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îśľîḑè"/>
            <p:cNvSpPr/>
            <p:nvPr/>
          </p:nvSpPr>
          <p:spPr bwMode="auto">
            <a:xfrm>
              <a:off x="5486483" y="4143402"/>
              <a:ext cx="1420856" cy="1057572"/>
            </a:xfrm>
            <a:custGeom>
              <a:avLst/>
              <a:gdLst>
                <a:gd name="T0" fmla="*/ 444 w 775"/>
                <a:gd name="T1" fmla="*/ 0 h 580"/>
                <a:gd name="T2" fmla="*/ 266 w 775"/>
                <a:gd name="T3" fmla="*/ 31 h 580"/>
                <a:gd name="T4" fmla="*/ 290 w 775"/>
                <a:gd name="T5" fmla="*/ 74 h 580"/>
                <a:gd name="T6" fmla="*/ 251 w 775"/>
                <a:gd name="T7" fmla="*/ 97 h 580"/>
                <a:gd name="T8" fmla="*/ 223 w 775"/>
                <a:gd name="T9" fmla="*/ 50 h 580"/>
                <a:gd name="T10" fmla="*/ 0 w 775"/>
                <a:gd name="T11" fmla="*/ 257 h 580"/>
                <a:gd name="T12" fmla="*/ 0 w 775"/>
                <a:gd name="T13" fmla="*/ 283 h 580"/>
                <a:gd name="T14" fmla="*/ 25 w 775"/>
                <a:gd name="T15" fmla="*/ 309 h 580"/>
                <a:gd name="T16" fmla="*/ 25 w 775"/>
                <a:gd name="T17" fmla="*/ 465 h 580"/>
                <a:gd name="T18" fmla="*/ 0 w 775"/>
                <a:gd name="T19" fmla="*/ 491 h 580"/>
                <a:gd name="T20" fmla="*/ 0 w 775"/>
                <a:gd name="T21" fmla="*/ 491 h 580"/>
                <a:gd name="T22" fmla="*/ 0 w 775"/>
                <a:gd name="T23" fmla="*/ 491 h 580"/>
                <a:gd name="T24" fmla="*/ 0 w 775"/>
                <a:gd name="T25" fmla="*/ 580 h 580"/>
                <a:gd name="T26" fmla="*/ 597 w 775"/>
                <a:gd name="T27" fmla="*/ 374 h 580"/>
                <a:gd name="T28" fmla="*/ 597 w 775"/>
                <a:gd name="T29" fmla="*/ 302 h 580"/>
                <a:gd name="T30" fmla="*/ 597 w 775"/>
                <a:gd name="T31" fmla="*/ 302 h 580"/>
                <a:gd name="T32" fmla="*/ 714 w 775"/>
                <a:gd name="T33" fmla="*/ 271 h 580"/>
                <a:gd name="T34" fmla="*/ 775 w 775"/>
                <a:gd name="T35" fmla="*/ 203 h 580"/>
                <a:gd name="T36" fmla="*/ 654 w 775"/>
                <a:gd name="T37" fmla="*/ 192 h 580"/>
                <a:gd name="T38" fmla="*/ 646 w 775"/>
                <a:gd name="T39" fmla="*/ 212 h 580"/>
                <a:gd name="T40" fmla="*/ 627 w 775"/>
                <a:gd name="T41" fmla="*/ 219 h 580"/>
                <a:gd name="T42" fmla="*/ 609 w 775"/>
                <a:gd name="T43" fmla="*/ 212 h 580"/>
                <a:gd name="T44" fmla="*/ 575 w 775"/>
                <a:gd name="T45" fmla="*/ 178 h 580"/>
                <a:gd name="T46" fmla="*/ 574 w 775"/>
                <a:gd name="T47" fmla="*/ 178 h 580"/>
                <a:gd name="T48" fmla="*/ 554 w 775"/>
                <a:gd name="T49" fmla="*/ 170 h 580"/>
                <a:gd name="T50" fmla="*/ 554 w 775"/>
                <a:gd name="T51" fmla="*/ 169 h 580"/>
                <a:gd name="T52" fmla="*/ 554 w 775"/>
                <a:gd name="T53" fmla="*/ 169 h 580"/>
                <a:gd name="T54" fmla="*/ 550 w 775"/>
                <a:gd name="T55" fmla="*/ 163 h 580"/>
                <a:gd name="T56" fmla="*/ 550 w 775"/>
                <a:gd name="T57" fmla="*/ 153 h 580"/>
                <a:gd name="T58" fmla="*/ 499 w 775"/>
                <a:gd name="T59" fmla="*/ 102 h 580"/>
                <a:gd name="T60" fmla="*/ 499 w 775"/>
                <a:gd name="T61" fmla="*/ 65 h 580"/>
                <a:gd name="T62" fmla="*/ 517 w 775"/>
                <a:gd name="T63" fmla="*/ 57 h 580"/>
                <a:gd name="T64" fmla="*/ 536 w 775"/>
                <a:gd name="T65" fmla="*/ 65 h 580"/>
                <a:gd name="T66" fmla="*/ 550 w 775"/>
                <a:gd name="T67" fmla="*/ 79 h 580"/>
                <a:gd name="T68" fmla="*/ 550 w 775"/>
                <a:gd name="T69" fmla="*/ 58 h 580"/>
                <a:gd name="T70" fmla="*/ 550 w 775"/>
                <a:gd name="T71" fmla="*/ 58 h 580"/>
                <a:gd name="T72" fmla="*/ 625 w 775"/>
                <a:gd name="T73" fmla="*/ 32 h 580"/>
                <a:gd name="T74" fmla="*/ 444 w 775"/>
                <a:gd name="T75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5" h="580">
                  <a:moveTo>
                    <a:pt x="444" y="0"/>
                  </a:moveTo>
                  <a:cubicBezTo>
                    <a:pt x="382" y="0"/>
                    <a:pt x="322" y="11"/>
                    <a:pt x="266" y="31"/>
                  </a:cubicBezTo>
                  <a:cubicBezTo>
                    <a:pt x="290" y="74"/>
                    <a:pt x="290" y="74"/>
                    <a:pt x="290" y="74"/>
                  </a:cubicBezTo>
                  <a:cubicBezTo>
                    <a:pt x="251" y="97"/>
                    <a:pt x="251" y="97"/>
                    <a:pt x="251" y="97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130" y="95"/>
                    <a:pt x="52" y="167"/>
                    <a:pt x="0" y="257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14" y="284"/>
                    <a:pt x="25" y="295"/>
                    <a:pt x="25" y="309"/>
                  </a:cubicBezTo>
                  <a:cubicBezTo>
                    <a:pt x="25" y="465"/>
                    <a:pt x="25" y="465"/>
                    <a:pt x="25" y="465"/>
                  </a:cubicBezTo>
                  <a:cubicBezTo>
                    <a:pt x="25" y="479"/>
                    <a:pt x="14" y="491"/>
                    <a:pt x="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580"/>
                    <a:pt x="0" y="580"/>
                    <a:pt x="0" y="580"/>
                  </a:cubicBezTo>
                  <a:cubicBezTo>
                    <a:pt x="224" y="575"/>
                    <a:pt x="430" y="500"/>
                    <a:pt x="597" y="374"/>
                  </a:cubicBezTo>
                  <a:cubicBezTo>
                    <a:pt x="597" y="302"/>
                    <a:pt x="597" y="302"/>
                    <a:pt x="597" y="302"/>
                  </a:cubicBezTo>
                  <a:cubicBezTo>
                    <a:pt x="597" y="302"/>
                    <a:pt x="597" y="302"/>
                    <a:pt x="597" y="302"/>
                  </a:cubicBezTo>
                  <a:cubicBezTo>
                    <a:pt x="597" y="290"/>
                    <a:pt x="641" y="279"/>
                    <a:pt x="714" y="271"/>
                  </a:cubicBezTo>
                  <a:cubicBezTo>
                    <a:pt x="735" y="249"/>
                    <a:pt x="756" y="227"/>
                    <a:pt x="775" y="203"/>
                  </a:cubicBezTo>
                  <a:cubicBezTo>
                    <a:pt x="729" y="200"/>
                    <a:pt x="688" y="197"/>
                    <a:pt x="654" y="192"/>
                  </a:cubicBezTo>
                  <a:cubicBezTo>
                    <a:pt x="654" y="199"/>
                    <a:pt x="651" y="206"/>
                    <a:pt x="646" y="212"/>
                  </a:cubicBezTo>
                  <a:cubicBezTo>
                    <a:pt x="641" y="217"/>
                    <a:pt x="634" y="219"/>
                    <a:pt x="627" y="219"/>
                  </a:cubicBezTo>
                  <a:cubicBezTo>
                    <a:pt x="621" y="219"/>
                    <a:pt x="614" y="217"/>
                    <a:pt x="609" y="212"/>
                  </a:cubicBezTo>
                  <a:cubicBezTo>
                    <a:pt x="575" y="178"/>
                    <a:pt x="575" y="178"/>
                    <a:pt x="575" y="178"/>
                  </a:cubicBezTo>
                  <a:cubicBezTo>
                    <a:pt x="575" y="178"/>
                    <a:pt x="575" y="178"/>
                    <a:pt x="574" y="178"/>
                  </a:cubicBezTo>
                  <a:cubicBezTo>
                    <a:pt x="565" y="175"/>
                    <a:pt x="558" y="172"/>
                    <a:pt x="554" y="170"/>
                  </a:cubicBezTo>
                  <a:cubicBezTo>
                    <a:pt x="554" y="170"/>
                    <a:pt x="554" y="170"/>
                    <a:pt x="554" y="169"/>
                  </a:cubicBezTo>
                  <a:cubicBezTo>
                    <a:pt x="554" y="169"/>
                    <a:pt x="554" y="169"/>
                    <a:pt x="554" y="169"/>
                  </a:cubicBezTo>
                  <a:cubicBezTo>
                    <a:pt x="551" y="167"/>
                    <a:pt x="550" y="165"/>
                    <a:pt x="550" y="163"/>
                  </a:cubicBezTo>
                  <a:cubicBezTo>
                    <a:pt x="550" y="153"/>
                    <a:pt x="550" y="153"/>
                    <a:pt x="550" y="153"/>
                  </a:cubicBezTo>
                  <a:cubicBezTo>
                    <a:pt x="499" y="102"/>
                    <a:pt x="499" y="102"/>
                    <a:pt x="499" y="102"/>
                  </a:cubicBezTo>
                  <a:cubicBezTo>
                    <a:pt x="489" y="92"/>
                    <a:pt x="489" y="75"/>
                    <a:pt x="499" y="65"/>
                  </a:cubicBezTo>
                  <a:cubicBezTo>
                    <a:pt x="504" y="60"/>
                    <a:pt x="511" y="57"/>
                    <a:pt x="517" y="57"/>
                  </a:cubicBezTo>
                  <a:cubicBezTo>
                    <a:pt x="524" y="57"/>
                    <a:pt x="531" y="60"/>
                    <a:pt x="536" y="65"/>
                  </a:cubicBezTo>
                  <a:cubicBezTo>
                    <a:pt x="550" y="79"/>
                    <a:pt x="550" y="79"/>
                    <a:pt x="550" y="79"/>
                  </a:cubicBezTo>
                  <a:cubicBezTo>
                    <a:pt x="550" y="58"/>
                    <a:pt x="550" y="58"/>
                    <a:pt x="550" y="58"/>
                  </a:cubicBezTo>
                  <a:cubicBezTo>
                    <a:pt x="550" y="58"/>
                    <a:pt x="550" y="58"/>
                    <a:pt x="550" y="58"/>
                  </a:cubicBezTo>
                  <a:cubicBezTo>
                    <a:pt x="550" y="48"/>
                    <a:pt x="577" y="40"/>
                    <a:pt x="625" y="32"/>
                  </a:cubicBezTo>
                  <a:cubicBezTo>
                    <a:pt x="569" y="11"/>
                    <a:pt x="508" y="0"/>
                    <a:pt x="444" y="0"/>
                  </a:cubicBezTo>
                </a:path>
              </a:pathLst>
            </a:custGeom>
            <a:solidFill>
              <a:srgbClr val="CE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îšļïḑé"/>
            <p:cNvSpPr/>
            <p:nvPr/>
          </p:nvSpPr>
          <p:spPr bwMode="auto">
            <a:xfrm>
              <a:off x="5486483" y="4514762"/>
              <a:ext cx="1501587" cy="855743"/>
            </a:xfrm>
            <a:custGeom>
              <a:avLst/>
              <a:gdLst>
                <a:gd name="T0" fmla="*/ 598 w 820"/>
                <a:gd name="T1" fmla="*/ 171 h 467"/>
                <a:gd name="T2" fmla="*/ 1 w 820"/>
                <a:gd name="T3" fmla="*/ 377 h 467"/>
                <a:gd name="T4" fmla="*/ 1 w 820"/>
                <a:gd name="T5" fmla="*/ 377 h 467"/>
                <a:gd name="T6" fmla="*/ 0 w 820"/>
                <a:gd name="T7" fmla="*/ 377 h 467"/>
                <a:gd name="T8" fmla="*/ 3 w 820"/>
                <a:gd name="T9" fmla="*/ 377 h 467"/>
                <a:gd name="T10" fmla="*/ 3 w 820"/>
                <a:gd name="T11" fmla="*/ 467 h 467"/>
                <a:gd name="T12" fmla="*/ 206 w 820"/>
                <a:gd name="T13" fmla="*/ 444 h 467"/>
                <a:gd name="T14" fmla="*/ 416 w 820"/>
                <a:gd name="T15" fmla="*/ 379 h 467"/>
                <a:gd name="T16" fmla="*/ 606 w 820"/>
                <a:gd name="T17" fmla="*/ 276 h 467"/>
                <a:gd name="T18" fmla="*/ 645 w 820"/>
                <a:gd name="T19" fmla="*/ 249 h 467"/>
                <a:gd name="T20" fmla="*/ 645 w 820"/>
                <a:gd name="T21" fmla="*/ 225 h 467"/>
                <a:gd name="T22" fmla="*/ 644 w 820"/>
                <a:gd name="T23" fmla="*/ 225 h 467"/>
                <a:gd name="T24" fmla="*/ 602 w 820"/>
                <a:gd name="T25" fmla="*/ 210 h 467"/>
                <a:gd name="T26" fmla="*/ 598 w 820"/>
                <a:gd name="T27" fmla="*/ 204 h 467"/>
                <a:gd name="T28" fmla="*/ 598 w 820"/>
                <a:gd name="T29" fmla="*/ 171 h 467"/>
                <a:gd name="T30" fmla="*/ 776 w 820"/>
                <a:gd name="T31" fmla="*/ 0 h 467"/>
                <a:gd name="T32" fmla="*/ 715 w 820"/>
                <a:gd name="T33" fmla="*/ 68 h 467"/>
                <a:gd name="T34" fmla="*/ 820 w 820"/>
                <a:gd name="T35" fmla="*/ 59 h 467"/>
                <a:gd name="T36" fmla="*/ 820 w 820"/>
                <a:gd name="T37" fmla="*/ 3 h 467"/>
                <a:gd name="T38" fmla="*/ 776 w 820"/>
                <a:gd name="T3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0" h="467">
                  <a:moveTo>
                    <a:pt x="598" y="171"/>
                  </a:moveTo>
                  <a:cubicBezTo>
                    <a:pt x="431" y="297"/>
                    <a:pt x="225" y="372"/>
                    <a:pt x="1" y="377"/>
                  </a:cubicBezTo>
                  <a:cubicBezTo>
                    <a:pt x="1" y="377"/>
                    <a:pt x="1" y="377"/>
                    <a:pt x="1" y="377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1" y="377"/>
                    <a:pt x="2" y="377"/>
                    <a:pt x="3" y="377"/>
                  </a:cubicBezTo>
                  <a:cubicBezTo>
                    <a:pt x="3" y="467"/>
                    <a:pt x="3" y="467"/>
                    <a:pt x="3" y="467"/>
                  </a:cubicBezTo>
                  <a:cubicBezTo>
                    <a:pt x="71" y="466"/>
                    <a:pt x="140" y="458"/>
                    <a:pt x="206" y="444"/>
                  </a:cubicBezTo>
                  <a:cubicBezTo>
                    <a:pt x="278" y="430"/>
                    <a:pt x="349" y="408"/>
                    <a:pt x="416" y="379"/>
                  </a:cubicBezTo>
                  <a:cubicBezTo>
                    <a:pt x="482" y="351"/>
                    <a:pt x="546" y="317"/>
                    <a:pt x="606" y="276"/>
                  </a:cubicBezTo>
                  <a:cubicBezTo>
                    <a:pt x="619" y="267"/>
                    <a:pt x="632" y="258"/>
                    <a:pt x="645" y="249"/>
                  </a:cubicBezTo>
                  <a:cubicBezTo>
                    <a:pt x="645" y="225"/>
                    <a:pt x="645" y="225"/>
                    <a:pt x="645" y="225"/>
                  </a:cubicBezTo>
                  <a:cubicBezTo>
                    <a:pt x="645" y="225"/>
                    <a:pt x="644" y="225"/>
                    <a:pt x="644" y="225"/>
                  </a:cubicBezTo>
                  <a:cubicBezTo>
                    <a:pt x="623" y="220"/>
                    <a:pt x="608" y="215"/>
                    <a:pt x="602" y="210"/>
                  </a:cubicBezTo>
                  <a:cubicBezTo>
                    <a:pt x="599" y="208"/>
                    <a:pt x="598" y="206"/>
                    <a:pt x="598" y="204"/>
                  </a:cubicBezTo>
                  <a:cubicBezTo>
                    <a:pt x="598" y="171"/>
                    <a:pt x="598" y="171"/>
                    <a:pt x="598" y="171"/>
                  </a:cubicBezTo>
                  <a:moveTo>
                    <a:pt x="776" y="0"/>
                  </a:moveTo>
                  <a:cubicBezTo>
                    <a:pt x="757" y="24"/>
                    <a:pt x="736" y="46"/>
                    <a:pt x="715" y="68"/>
                  </a:cubicBezTo>
                  <a:cubicBezTo>
                    <a:pt x="746" y="65"/>
                    <a:pt x="781" y="62"/>
                    <a:pt x="820" y="59"/>
                  </a:cubicBezTo>
                  <a:cubicBezTo>
                    <a:pt x="820" y="3"/>
                    <a:pt x="820" y="3"/>
                    <a:pt x="820" y="3"/>
                  </a:cubicBezTo>
                  <a:cubicBezTo>
                    <a:pt x="805" y="2"/>
                    <a:pt x="790" y="1"/>
                    <a:pt x="776" y="0"/>
                  </a:cubicBezTo>
                </a:path>
              </a:pathLst>
            </a:custGeom>
            <a:solidFill>
              <a:srgbClr val="2E3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ḻïḓè"/>
            <p:cNvSpPr/>
            <p:nvPr/>
          </p:nvSpPr>
          <p:spPr bwMode="auto">
            <a:xfrm>
              <a:off x="5898211" y="4199916"/>
              <a:ext cx="121098" cy="121098"/>
            </a:xfrm>
            <a:custGeom>
              <a:avLst/>
              <a:gdLst>
                <a:gd name="T0" fmla="*/ 43 w 67"/>
                <a:gd name="T1" fmla="*/ 0 h 66"/>
                <a:gd name="T2" fmla="*/ 0 w 67"/>
                <a:gd name="T3" fmla="*/ 19 h 66"/>
                <a:gd name="T4" fmla="*/ 28 w 67"/>
                <a:gd name="T5" fmla="*/ 66 h 66"/>
                <a:gd name="T6" fmla="*/ 67 w 67"/>
                <a:gd name="T7" fmla="*/ 43 h 66"/>
                <a:gd name="T8" fmla="*/ 43 w 6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43" y="0"/>
                  </a:moveTo>
                  <a:cubicBezTo>
                    <a:pt x="29" y="6"/>
                    <a:pt x="14" y="12"/>
                    <a:pt x="0" y="1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77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Sľiḑé"/>
            <p:cNvSpPr/>
            <p:nvPr/>
          </p:nvSpPr>
          <p:spPr bwMode="auto">
            <a:xfrm>
              <a:off x="6382594" y="4248355"/>
              <a:ext cx="298705" cy="298705"/>
            </a:xfrm>
            <a:custGeom>
              <a:avLst/>
              <a:gdLst>
                <a:gd name="T0" fmla="*/ 86 w 165"/>
                <a:gd name="T1" fmla="*/ 121 h 162"/>
                <a:gd name="T2" fmla="*/ 120 w 165"/>
                <a:gd name="T3" fmla="*/ 155 h 162"/>
                <a:gd name="T4" fmla="*/ 138 w 165"/>
                <a:gd name="T5" fmla="*/ 162 h 162"/>
                <a:gd name="T6" fmla="*/ 157 w 165"/>
                <a:gd name="T7" fmla="*/ 155 h 162"/>
                <a:gd name="T8" fmla="*/ 165 w 165"/>
                <a:gd name="T9" fmla="*/ 135 h 162"/>
                <a:gd name="T10" fmla="*/ 86 w 165"/>
                <a:gd name="T11" fmla="*/ 121 h 162"/>
                <a:gd name="T12" fmla="*/ 28 w 165"/>
                <a:gd name="T13" fmla="*/ 0 h 162"/>
                <a:gd name="T14" fmla="*/ 10 w 165"/>
                <a:gd name="T15" fmla="*/ 8 h 162"/>
                <a:gd name="T16" fmla="*/ 10 w 165"/>
                <a:gd name="T17" fmla="*/ 45 h 162"/>
                <a:gd name="T18" fmla="*/ 61 w 165"/>
                <a:gd name="T19" fmla="*/ 96 h 162"/>
                <a:gd name="T20" fmla="*/ 61 w 165"/>
                <a:gd name="T21" fmla="*/ 22 h 162"/>
                <a:gd name="T22" fmla="*/ 47 w 165"/>
                <a:gd name="T23" fmla="*/ 8 h 162"/>
                <a:gd name="T24" fmla="*/ 28 w 165"/>
                <a:gd name="T2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162">
                  <a:moveTo>
                    <a:pt x="86" y="121"/>
                  </a:moveTo>
                  <a:cubicBezTo>
                    <a:pt x="120" y="155"/>
                    <a:pt x="120" y="155"/>
                    <a:pt x="120" y="155"/>
                  </a:cubicBezTo>
                  <a:cubicBezTo>
                    <a:pt x="125" y="160"/>
                    <a:pt x="132" y="162"/>
                    <a:pt x="138" y="162"/>
                  </a:cubicBezTo>
                  <a:cubicBezTo>
                    <a:pt x="145" y="162"/>
                    <a:pt x="152" y="160"/>
                    <a:pt x="157" y="155"/>
                  </a:cubicBezTo>
                  <a:cubicBezTo>
                    <a:pt x="162" y="149"/>
                    <a:pt x="165" y="142"/>
                    <a:pt x="165" y="135"/>
                  </a:cubicBezTo>
                  <a:cubicBezTo>
                    <a:pt x="131" y="131"/>
                    <a:pt x="104" y="126"/>
                    <a:pt x="86" y="121"/>
                  </a:cubicBezTo>
                  <a:moveTo>
                    <a:pt x="28" y="0"/>
                  </a:moveTo>
                  <a:cubicBezTo>
                    <a:pt x="22" y="0"/>
                    <a:pt x="15" y="3"/>
                    <a:pt x="10" y="8"/>
                  </a:cubicBezTo>
                  <a:cubicBezTo>
                    <a:pt x="0" y="18"/>
                    <a:pt x="0" y="35"/>
                    <a:pt x="10" y="45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2" y="3"/>
                    <a:pt x="35" y="0"/>
                    <a:pt x="28" y="0"/>
                  </a:cubicBezTo>
                </a:path>
              </a:pathLst>
            </a:custGeom>
            <a:solidFill>
              <a:srgbClr val="2E3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íśľîḋé"/>
            <p:cNvSpPr/>
            <p:nvPr/>
          </p:nvSpPr>
          <p:spPr bwMode="auto">
            <a:xfrm>
              <a:off x="5486483" y="4660077"/>
              <a:ext cx="48438" cy="379435"/>
            </a:xfrm>
            <a:custGeom>
              <a:avLst/>
              <a:gdLst>
                <a:gd name="T0" fmla="*/ 0 w 25"/>
                <a:gd name="T1" fmla="*/ 0 h 208"/>
                <a:gd name="T2" fmla="*/ 0 w 25"/>
                <a:gd name="T3" fmla="*/ 1 h 208"/>
                <a:gd name="T4" fmla="*/ 0 w 25"/>
                <a:gd name="T5" fmla="*/ 1 h 208"/>
                <a:gd name="T6" fmla="*/ 0 w 25"/>
                <a:gd name="T7" fmla="*/ 208 h 208"/>
                <a:gd name="T8" fmla="*/ 25 w 25"/>
                <a:gd name="T9" fmla="*/ 182 h 208"/>
                <a:gd name="T10" fmla="*/ 25 w 25"/>
                <a:gd name="T11" fmla="*/ 26 h 208"/>
                <a:gd name="T12" fmla="*/ 0 w 25"/>
                <a:gd name="T13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0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4" y="208"/>
                    <a:pt x="25" y="196"/>
                    <a:pt x="25" y="182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12"/>
                    <a:pt x="14" y="1"/>
                    <a:pt x="0" y="0"/>
                  </a:cubicBezTo>
                </a:path>
              </a:pathLst>
            </a:custGeom>
            <a:solidFill>
              <a:srgbClr val="2E3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îšľíḓé"/>
            <p:cNvSpPr/>
            <p:nvPr/>
          </p:nvSpPr>
          <p:spPr bwMode="auto">
            <a:xfrm>
              <a:off x="5365391" y="4611639"/>
              <a:ext cx="121098" cy="589335"/>
            </a:xfrm>
            <a:custGeom>
              <a:avLst/>
              <a:gdLst>
                <a:gd name="T0" fmla="*/ 38 w 67"/>
                <a:gd name="T1" fmla="*/ 59 h 323"/>
                <a:gd name="T2" fmla="*/ 0 w 67"/>
                <a:gd name="T3" fmla="*/ 254 h 323"/>
                <a:gd name="T4" fmla="*/ 4 w 67"/>
                <a:gd name="T5" fmla="*/ 322 h 323"/>
                <a:gd name="T6" fmla="*/ 19 w 67"/>
                <a:gd name="T7" fmla="*/ 323 h 323"/>
                <a:gd name="T8" fmla="*/ 46 w 67"/>
                <a:gd name="T9" fmla="*/ 323 h 323"/>
                <a:gd name="T10" fmla="*/ 60 w 67"/>
                <a:gd name="T11" fmla="*/ 323 h 323"/>
                <a:gd name="T12" fmla="*/ 64 w 67"/>
                <a:gd name="T13" fmla="*/ 323 h 323"/>
                <a:gd name="T14" fmla="*/ 66 w 67"/>
                <a:gd name="T15" fmla="*/ 323 h 323"/>
                <a:gd name="T16" fmla="*/ 66 w 67"/>
                <a:gd name="T17" fmla="*/ 323 h 323"/>
                <a:gd name="T18" fmla="*/ 67 w 67"/>
                <a:gd name="T19" fmla="*/ 323 h 323"/>
                <a:gd name="T20" fmla="*/ 67 w 67"/>
                <a:gd name="T21" fmla="*/ 323 h 323"/>
                <a:gd name="T22" fmla="*/ 67 w 67"/>
                <a:gd name="T23" fmla="*/ 234 h 323"/>
                <a:gd name="T24" fmla="*/ 67 w 67"/>
                <a:gd name="T25" fmla="*/ 234 h 323"/>
                <a:gd name="T26" fmla="*/ 65 w 67"/>
                <a:gd name="T27" fmla="*/ 233 h 323"/>
                <a:gd name="T28" fmla="*/ 65 w 67"/>
                <a:gd name="T29" fmla="*/ 233 h 323"/>
                <a:gd name="T30" fmla="*/ 39 w 67"/>
                <a:gd name="T31" fmla="*/ 208 h 323"/>
                <a:gd name="T32" fmla="*/ 38 w 67"/>
                <a:gd name="T33" fmla="*/ 59 h 323"/>
                <a:gd name="T34" fmla="*/ 67 w 67"/>
                <a:gd name="T35" fmla="*/ 0 h 323"/>
                <a:gd name="T36" fmla="*/ 51 w 67"/>
                <a:gd name="T37" fmla="*/ 30 h 323"/>
                <a:gd name="T38" fmla="*/ 64 w 67"/>
                <a:gd name="T39" fmla="*/ 27 h 323"/>
                <a:gd name="T40" fmla="*/ 67 w 67"/>
                <a:gd name="T41" fmla="*/ 27 h 323"/>
                <a:gd name="T42" fmla="*/ 67 w 67"/>
                <a:gd name="T43" fmla="*/ 26 h 323"/>
                <a:gd name="T44" fmla="*/ 67 w 67"/>
                <a:gd name="T4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323">
                  <a:moveTo>
                    <a:pt x="38" y="59"/>
                  </a:moveTo>
                  <a:cubicBezTo>
                    <a:pt x="13" y="119"/>
                    <a:pt x="0" y="185"/>
                    <a:pt x="0" y="254"/>
                  </a:cubicBezTo>
                  <a:cubicBezTo>
                    <a:pt x="0" y="277"/>
                    <a:pt x="1" y="300"/>
                    <a:pt x="4" y="322"/>
                  </a:cubicBezTo>
                  <a:cubicBezTo>
                    <a:pt x="9" y="323"/>
                    <a:pt x="14" y="323"/>
                    <a:pt x="19" y="323"/>
                  </a:cubicBezTo>
                  <a:cubicBezTo>
                    <a:pt x="28" y="323"/>
                    <a:pt x="37" y="323"/>
                    <a:pt x="46" y="323"/>
                  </a:cubicBezTo>
                  <a:cubicBezTo>
                    <a:pt x="51" y="323"/>
                    <a:pt x="55" y="323"/>
                    <a:pt x="60" y="323"/>
                  </a:cubicBezTo>
                  <a:cubicBezTo>
                    <a:pt x="62" y="323"/>
                    <a:pt x="63" y="323"/>
                    <a:pt x="64" y="323"/>
                  </a:cubicBezTo>
                  <a:cubicBezTo>
                    <a:pt x="65" y="323"/>
                    <a:pt x="65" y="323"/>
                    <a:pt x="66" y="323"/>
                  </a:cubicBezTo>
                  <a:cubicBezTo>
                    <a:pt x="66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7" y="323"/>
                  </a:cubicBezTo>
                  <a:cubicBezTo>
                    <a:pt x="67" y="323"/>
                    <a:pt x="67" y="323"/>
                    <a:pt x="67" y="323"/>
                  </a:cubicBezTo>
                  <a:cubicBezTo>
                    <a:pt x="67" y="234"/>
                    <a:pt x="67" y="234"/>
                    <a:pt x="67" y="234"/>
                  </a:cubicBezTo>
                  <a:cubicBezTo>
                    <a:pt x="67" y="234"/>
                    <a:pt x="67" y="234"/>
                    <a:pt x="67" y="234"/>
                  </a:cubicBezTo>
                  <a:cubicBezTo>
                    <a:pt x="67" y="234"/>
                    <a:pt x="66" y="233"/>
                    <a:pt x="65" y="233"/>
                  </a:cubicBezTo>
                  <a:cubicBezTo>
                    <a:pt x="65" y="233"/>
                    <a:pt x="65" y="233"/>
                    <a:pt x="65" y="233"/>
                  </a:cubicBezTo>
                  <a:cubicBezTo>
                    <a:pt x="50" y="233"/>
                    <a:pt x="39" y="222"/>
                    <a:pt x="39" y="208"/>
                  </a:cubicBezTo>
                  <a:cubicBezTo>
                    <a:pt x="38" y="59"/>
                    <a:pt x="38" y="59"/>
                    <a:pt x="38" y="59"/>
                  </a:cubicBezTo>
                  <a:moveTo>
                    <a:pt x="67" y="0"/>
                  </a:moveTo>
                  <a:cubicBezTo>
                    <a:pt x="62" y="10"/>
                    <a:pt x="56" y="20"/>
                    <a:pt x="51" y="30"/>
                  </a:cubicBezTo>
                  <a:cubicBezTo>
                    <a:pt x="55" y="28"/>
                    <a:pt x="59" y="27"/>
                    <a:pt x="64" y="27"/>
                  </a:cubicBezTo>
                  <a:cubicBezTo>
                    <a:pt x="65" y="27"/>
                    <a:pt x="67" y="27"/>
                    <a:pt x="67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E3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ïṡḷîḓé"/>
            <p:cNvSpPr/>
            <p:nvPr/>
          </p:nvSpPr>
          <p:spPr bwMode="auto">
            <a:xfrm>
              <a:off x="5373462" y="5200974"/>
              <a:ext cx="121098" cy="169537"/>
            </a:xfrm>
            <a:custGeom>
              <a:avLst/>
              <a:gdLst>
                <a:gd name="T0" fmla="*/ 0 w 65"/>
                <a:gd name="T1" fmla="*/ 0 h 92"/>
                <a:gd name="T2" fmla="*/ 21 w 65"/>
                <a:gd name="T3" fmla="*/ 91 h 92"/>
                <a:gd name="T4" fmla="*/ 42 w 65"/>
                <a:gd name="T5" fmla="*/ 92 h 92"/>
                <a:gd name="T6" fmla="*/ 65 w 65"/>
                <a:gd name="T7" fmla="*/ 91 h 92"/>
                <a:gd name="T8" fmla="*/ 65 w 65"/>
                <a:gd name="T9" fmla="*/ 91 h 92"/>
                <a:gd name="T10" fmla="*/ 65 w 65"/>
                <a:gd name="T11" fmla="*/ 1 h 92"/>
                <a:gd name="T12" fmla="*/ 62 w 65"/>
                <a:gd name="T13" fmla="*/ 1 h 92"/>
                <a:gd name="T14" fmla="*/ 62 w 65"/>
                <a:gd name="T15" fmla="*/ 1 h 92"/>
                <a:gd name="T16" fmla="*/ 60 w 65"/>
                <a:gd name="T17" fmla="*/ 1 h 92"/>
                <a:gd name="T18" fmla="*/ 56 w 65"/>
                <a:gd name="T19" fmla="*/ 1 h 92"/>
                <a:gd name="T20" fmla="*/ 42 w 65"/>
                <a:gd name="T21" fmla="*/ 1 h 92"/>
                <a:gd name="T22" fmla="*/ 15 w 65"/>
                <a:gd name="T23" fmla="*/ 1 h 92"/>
                <a:gd name="T24" fmla="*/ 0 w 65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92">
                  <a:moveTo>
                    <a:pt x="0" y="0"/>
                  </a:moveTo>
                  <a:cubicBezTo>
                    <a:pt x="4" y="32"/>
                    <a:pt x="11" y="62"/>
                    <a:pt x="21" y="91"/>
                  </a:cubicBezTo>
                  <a:cubicBezTo>
                    <a:pt x="28" y="91"/>
                    <a:pt x="35" y="92"/>
                    <a:pt x="42" y="92"/>
                  </a:cubicBezTo>
                  <a:cubicBezTo>
                    <a:pt x="49" y="92"/>
                    <a:pt x="57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3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1"/>
                    <a:pt x="60" y="1"/>
                  </a:cubicBezTo>
                  <a:cubicBezTo>
                    <a:pt x="59" y="1"/>
                    <a:pt x="58" y="1"/>
                    <a:pt x="56" y="1"/>
                  </a:cubicBezTo>
                  <a:cubicBezTo>
                    <a:pt x="51" y="1"/>
                    <a:pt x="47" y="1"/>
                    <a:pt x="42" y="1"/>
                  </a:cubicBezTo>
                  <a:cubicBezTo>
                    <a:pt x="33" y="1"/>
                    <a:pt x="24" y="1"/>
                    <a:pt x="15" y="1"/>
                  </a:cubicBezTo>
                  <a:cubicBezTo>
                    <a:pt x="10" y="1"/>
                    <a:pt x="5" y="1"/>
                    <a:pt x="0" y="0"/>
                  </a:cubicBezTo>
                </a:path>
              </a:pathLst>
            </a:custGeom>
            <a:solidFill>
              <a:srgbClr val="575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ṣḻidé"/>
            <p:cNvSpPr/>
            <p:nvPr/>
          </p:nvSpPr>
          <p:spPr bwMode="auto">
            <a:xfrm>
              <a:off x="5438045" y="4660077"/>
              <a:ext cx="48438" cy="379435"/>
            </a:xfrm>
            <a:custGeom>
              <a:avLst/>
              <a:gdLst>
                <a:gd name="T0" fmla="*/ 26 w 29"/>
                <a:gd name="T1" fmla="*/ 0 h 207"/>
                <a:gd name="T2" fmla="*/ 13 w 29"/>
                <a:gd name="T3" fmla="*/ 3 h 207"/>
                <a:gd name="T4" fmla="*/ 0 w 29"/>
                <a:gd name="T5" fmla="*/ 32 h 207"/>
                <a:gd name="T6" fmla="*/ 1 w 29"/>
                <a:gd name="T7" fmla="*/ 181 h 207"/>
                <a:gd name="T8" fmla="*/ 27 w 29"/>
                <a:gd name="T9" fmla="*/ 206 h 207"/>
                <a:gd name="T10" fmla="*/ 27 w 29"/>
                <a:gd name="T11" fmla="*/ 206 h 207"/>
                <a:gd name="T12" fmla="*/ 29 w 29"/>
                <a:gd name="T13" fmla="*/ 207 h 207"/>
                <a:gd name="T14" fmla="*/ 29 w 29"/>
                <a:gd name="T15" fmla="*/ 207 h 207"/>
                <a:gd name="T16" fmla="*/ 29 w 29"/>
                <a:gd name="T17" fmla="*/ 207 h 207"/>
                <a:gd name="T18" fmla="*/ 29 w 29"/>
                <a:gd name="T19" fmla="*/ 207 h 207"/>
                <a:gd name="T20" fmla="*/ 29 w 29"/>
                <a:gd name="T21" fmla="*/ 0 h 207"/>
                <a:gd name="T22" fmla="*/ 29 w 29"/>
                <a:gd name="T23" fmla="*/ 0 h 207"/>
                <a:gd name="T24" fmla="*/ 26 w 29"/>
                <a:gd name="T25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7">
                  <a:moveTo>
                    <a:pt x="26" y="0"/>
                  </a:moveTo>
                  <a:cubicBezTo>
                    <a:pt x="21" y="0"/>
                    <a:pt x="17" y="1"/>
                    <a:pt x="13" y="3"/>
                  </a:cubicBezTo>
                  <a:cubicBezTo>
                    <a:pt x="9" y="12"/>
                    <a:pt x="4" y="22"/>
                    <a:pt x="0" y="32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95"/>
                    <a:pt x="12" y="206"/>
                    <a:pt x="27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8" y="206"/>
                    <a:pt x="29" y="207"/>
                    <a:pt x="29" y="207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7" y="0"/>
                    <a:pt x="26" y="0"/>
                  </a:cubicBezTo>
                </a:path>
              </a:pathLst>
            </a:custGeom>
            <a:solidFill>
              <a:srgbClr val="575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îṩ1íde"/>
            <p:cNvSpPr/>
            <p:nvPr/>
          </p:nvSpPr>
          <p:spPr bwMode="auto">
            <a:xfrm>
              <a:off x="6673224" y="5128314"/>
              <a:ext cx="80731" cy="24222"/>
            </a:xfrm>
            <a:custGeom>
              <a:avLst/>
              <a:gdLst>
                <a:gd name="T0" fmla="*/ 0 w 42"/>
                <a:gd name="T1" fmla="*/ 0 h 14"/>
                <a:gd name="T2" fmla="*/ 42 w 42"/>
                <a:gd name="T3" fmla="*/ 14 h 14"/>
                <a:gd name="T4" fmla="*/ 0 w 42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4">
                  <a:moveTo>
                    <a:pt x="0" y="0"/>
                  </a:moveTo>
                  <a:cubicBezTo>
                    <a:pt x="6" y="5"/>
                    <a:pt x="21" y="10"/>
                    <a:pt x="42" y="14"/>
                  </a:cubicBezTo>
                  <a:cubicBezTo>
                    <a:pt x="21" y="10"/>
                    <a:pt x="6" y="5"/>
                    <a:pt x="0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íṡḷïḋe"/>
            <p:cNvSpPr/>
            <p:nvPr/>
          </p:nvSpPr>
          <p:spPr bwMode="auto">
            <a:xfrm>
              <a:off x="6665149" y="4926490"/>
              <a:ext cx="573189" cy="274483"/>
            </a:xfrm>
            <a:custGeom>
              <a:avLst/>
              <a:gdLst>
                <a:gd name="T0" fmla="*/ 0 w 312"/>
                <a:gd name="T1" fmla="*/ 0 h 149"/>
                <a:gd name="T2" fmla="*/ 0 w 312"/>
                <a:gd name="T3" fmla="*/ 24 h 149"/>
                <a:gd name="T4" fmla="*/ 0 w 312"/>
                <a:gd name="T5" fmla="*/ 104 h 149"/>
                <a:gd name="T6" fmla="*/ 4 w 312"/>
                <a:gd name="T7" fmla="*/ 110 h 149"/>
                <a:gd name="T8" fmla="*/ 46 w 312"/>
                <a:gd name="T9" fmla="*/ 124 h 149"/>
                <a:gd name="T10" fmla="*/ 307 w 312"/>
                <a:gd name="T11" fmla="*/ 149 h 149"/>
                <a:gd name="T12" fmla="*/ 312 w 312"/>
                <a:gd name="T13" fmla="*/ 83 h 149"/>
                <a:gd name="T14" fmla="*/ 310 w 312"/>
                <a:gd name="T15" fmla="*/ 49 h 149"/>
                <a:gd name="T16" fmla="*/ 0 w 312"/>
                <a:gd name="T17" fmla="*/ 5 h 149"/>
                <a:gd name="T18" fmla="*/ 1 w 312"/>
                <a:gd name="T19" fmla="*/ 2 h 149"/>
                <a:gd name="T20" fmla="*/ 0 w 312"/>
                <a:gd name="T21" fmla="*/ 0 h 149"/>
                <a:gd name="T22" fmla="*/ 0 w 312"/>
                <a:gd name="T2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149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1" y="108"/>
                    <a:pt x="4" y="110"/>
                  </a:cubicBezTo>
                  <a:cubicBezTo>
                    <a:pt x="10" y="115"/>
                    <a:pt x="25" y="120"/>
                    <a:pt x="46" y="124"/>
                  </a:cubicBezTo>
                  <a:cubicBezTo>
                    <a:pt x="98" y="135"/>
                    <a:pt x="192" y="144"/>
                    <a:pt x="307" y="149"/>
                  </a:cubicBezTo>
                  <a:cubicBezTo>
                    <a:pt x="310" y="127"/>
                    <a:pt x="312" y="105"/>
                    <a:pt x="312" y="83"/>
                  </a:cubicBezTo>
                  <a:cubicBezTo>
                    <a:pt x="312" y="72"/>
                    <a:pt x="311" y="60"/>
                    <a:pt x="310" y="49"/>
                  </a:cubicBezTo>
                  <a:cubicBezTo>
                    <a:pt x="129" y="42"/>
                    <a:pt x="0" y="2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işļïdé"/>
            <p:cNvSpPr/>
            <p:nvPr/>
          </p:nvSpPr>
          <p:spPr bwMode="auto">
            <a:xfrm>
              <a:off x="6665149" y="4926490"/>
              <a:ext cx="565113" cy="88806"/>
            </a:xfrm>
            <a:custGeom>
              <a:avLst/>
              <a:gdLst>
                <a:gd name="T0" fmla="*/ 1 w 310"/>
                <a:gd name="T1" fmla="*/ 0 h 47"/>
                <a:gd name="T2" fmla="*/ 0 w 310"/>
                <a:gd name="T3" fmla="*/ 3 h 47"/>
                <a:gd name="T4" fmla="*/ 310 w 310"/>
                <a:gd name="T5" fmla="*/ 47 h 47"/>
                <a:gd name="T6" fmla="*/ 310 w 310"/>
                <a:gd name="T7" fmla="*/ 41 h 47"/>
                <a:gd name="T8" fmla="*/ 1 w 310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7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3"/>
                    <a:pt x="129" y="40"/>
                    <a:pt x="310" y="47"/>
                  </a:cubicBezTo>
                  <a:cubicBezTo>
                    <a:pt x="310" y="45"/>
                    <a:pt x="310" y="43"/>
                    <a:pt x="310" y="41"/>
                  </a:cubicBezTo>
                  <a:cubicBezTo>
                    <a:pt x="137" y="35"/>
                    <a:pt x="12" y="19"/>
                    <a:pt x="1" y="0"/>
                  </a:cubicBezTo>
                </a:path>
              </a:pathLst>
            </a:custGeom>
            <a:solidFill>
              <a:srgbClr val="E1A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i$líďè"/>
            <p:cNvSpPr/>
            <p:nvPr/>
          </p:nvSpPr>
          <p:spPr bwMode="auto">
            <a:xfrm>
              <a:off x="6665149" y="4926490"/>
              <a:ext cx="565113" cy="80731"/>
            </a:xfrm>
            <a:custGeom>
              <a:avLst/>
              <a:gdLst>
                <a:gd name="T0" fmla="*/ 193 w 310"/>
                <a:gd name="T1" fmla="*/ 20 h 43"/>
                <a:gd name="T2" fmla="*/ 308 w 310"/>
                <a:gd name="T3" fmla="*/ 27 h 43"/>
                <a:gd name="T4" fmla="*/ 308 w 310"/>
                <a:gd name="T5" fmla="*/ 25 h 43"/>
                <a:gd name="T6" fmla="*/ 193 w 310"/>
                <a:gd name="T7" fmla="*/ 20 h 43"/>
                <a:gd name="T8" fmla="*/ 0 w 310"/>
                <a:gd name="T9" fmla="*/ 0 h 43"/>
                <a:gd name="T10" fmla="*/ 1 w 310"/>
                <a:gd name="T11" fmla="*/ 2 h 43"/>
                <a:gd name="T12" fmla="*/ 310 w 310"/>
                <a:gd name="T13" fmla="*/ 43 h 43"/>
                <a:gd name="T14" fmla="*/ 309 w 310"/>
                <a:gd name="T15" fmla="*/ 35 h 43"/>
                <a:gd name="T16" fmla="*/ 230 w 310"/>
                <a:gd name="T17" fmla="*/ 31 h 43"/>
                <a:gd name="T18" fmla="*/ 70 w 310"/>
                <a:gd name="T19" fmla="*/ 13 h 43"/>
                <a:gd name="T20" fmla="*/ 54 w 310"/>
                <a:gd name="T21" fmla="*/ 8 h 43"/>
                <a:gd name="T22" fmla="*/ 0 w 310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0" h="43">
                  <a:moveTo>
                    <a:pt x="193" y="20"/>
                  </a:moveTo>
                  <a:cubicBezTo>
                    <a:pt x="227" y="23"/>
                    <a:pt x="266" y="25"/>
                    <a:pt x="308" y="27"/>
                  </a:cubicBezTo>
                  <a:cubicBezTo>
                    <a:pt x="308" y="26"/>
                    <a:pt x="308" y="26"/>
                    <a:pt x="308" y="25"/>
                  </a:cubicBezTo>
                  <a:cubicBezTo>
                    <a:pt x="268" y="24"/>
                    <a:pt x="229" y="22"/>
                    <a:pt x="193" y="2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12" y="21"/>
                    <a:pt x="137" y="37"/>
                    <a:pt x="310" y="43"/>
                  </a:cubicBezTo>
                  <a:cubicBezTo>
                    <a:pt x="310" y="40"/>
                    <a:pt x="310" y="38"/>
                    <a:pt x="309" y="35"/>
                  </a:cubicBezTo>
                  <a:cubicBezTo>
                    <a:pt x="281" y="34"/>
                    <a:pt x="254" y="32"/>
                    <a:pt x="230" y="31"/>
                  </a:cubicBezTo>
                  <a:cubicBezTo>
                    <a:pt x="157" y="26"/>
                    <a:pt x="100" y="20"/>
                    <a:pt x="70" y="13"/>
                  </a:cubicBezTo>
                  <a:cubicBezTo>
                    <a:pt x="63" y="12"/>
                    <a:pt x="58" y="10"/>
                    <a:pt x="54" y="8"/>
                  </a:cubicBezTo>
                  <a:cubicBezTo>
                    <a:pt x="33" y="6"/>
                    <a:pt x="15" y="3"/>
                    <a:pt x="0" y="0"/>
                  </a:cubicBezTo>
                </a:path>
              </a:pathLst>
            </a:custGeom>
            <a:solidFill>
              <a:srgbClr val="E1A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îṧlïḍê"/>
            <p:cNvSpPr/>
            <p:nvPr/>
          </p:nvSpPr>
          <p:spPr bwMode="auto">
            <a:xfrm>
              <a:off x="6762024" y="4942636"/>
              <a:ext cx="468237" cy="48438"/>
            </a:xfrm>
            <a:custGeom>
              <a:avLst/>
              <a:gdLst>
                <a:gd name="T0" fmla="*/ 0 w 255"/>
                <a:gd name="T1" fmla="*/ 0 h 27"/>
                <a:gd name="T2" fmla="*/ 16 w 255"/>
                <a:gd name="T3" fmla="*/ 5 h 27"/>
                <a:gd name="T4" fmla="*/ 176 w 255"/>
                <a:gd name="T5" fmla="*/ 23 h 27"/>
                <a:gd name="T6" fmla="*/ 255 w 255"/>
                <a:gd name="T7" fmla="*/ 27 h 27"/>
                <a:gd name="T8" fmla="*/ 254 w 255"/>
                <a:gd name="T9" fmla="*/ 19 h 27"/>
                <a:gd name="T10" fmla="*/ 139 w 255"/>
                <a:gd name="T11" fmla="*/ 12 h 27"/>
                <a:gd name="T12" fmla="*/ 0 w 255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27">
                  <a:moveTo>
                    <a:pt x="0" y="0"/>
                  </a:moveTo>
                  <a:cubicBezTo>
                    <a:pt x="4" y="2"/>
                    <a:pt x="9" y="4"/>
                    <a:pt x="16" y="5"/>
                  </a:cubicBezTo>
                  <a:cubicBezTo>
                    <a:pt x="46" y="12"/>
                    <a:pt x="103" y="18"/>
                    <a:pt x="176" y="23"/>
                  </a:cubicBezTo>
                  <a:cubicBezTo>
                    <a:pt x="200" y="24"/>
                    <a:pt x="227" y="26"/>
                    <a:pt x="255" y="27"/>
                  </a:cubicBezTo>
                  <a:cubicBezTo>
                    <a:pt x="255" y="24"/>
                    <a:pt x="255" y="21"/>
                    <a:pt x="254" y="19"/>
                  </a:cubicBezTo>
                  <a:cubicBezTo>
                    <a:pt x="212" y="17"/>
                    <a:pt x="173" y="15"/>
                    <a:pt x="139" y="12"/>
                  </a:cubicBezTo>
                  <a:cubicBezTo>
                    <a:pt x="85" y="9"/>
                    <a:pt x="38" y="5"/>
                    <a:pt x="0" y="0"/>
                  </a:cubicBezTo>
                </a:path>
              </a:pathLst>
            </a:custGeom>
            <a:solidFill>
              <a:srgbClr val="E3C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îślïdê"/>
            <p:cNvSpPr/>
            <p:nvPr/>
          </p:nvSpPr>
          <p:spPr bwMode="auto">
            <a:xfrm>
              <a:off x="6584418" y="4902268"/>
              <a:ext cx="80731" cy="24222"/>
            </a:xfrm>
            <a:custGeom>
              <a:avLst/>
              <a:gdLst>
                <a:gd name="T0" fmla="*/ 0 w 42"/>
                <a:gd name="T1" fmla="*/ 0 h 15"/>
                <a:gd name="T2" fmla="*/ 42 w 42"/>
                <a:gd name="T3" fmla="*/ 15 h 15"/>
                <a:gd name="T4" fmla="*/ 0 w 42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5">
                  <a:moveTo>
                    <a:pt x="0" y="0"/>
                  </a:moveTo>
                  <a:cubicBezTo>
                    <a:pt x="6" y="5"/>
                    <a:pt x="21" y="10"/>
                    <a:pt x="42" y="15"/>
                  </a:cubicBezTo>
                  <a:cubicBezTo>
                    <a:pt x="21" y="10"/>
                    <a:pt x="6" y="5"/>
                    <a:pt x="0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îṡḷíďè"/>
            <p:cNvSpPr/>
            <p:nvPr/>
          </p:nvSpPr>
          <p:spPr bwMode="auto">
            <a:xfrm>
              <a:off x="6584418" y="4692370"/>
              <a:ext cx="645844" cy="282559"/>
            </a:xfrm>
            <a:custGeom>
              <a:avLst/>
              <a:gdLst>
                <a:gd name="T0" fmla="*/ 0 w 355"/>
                <a:gd name="T1" fmla="*/ 0 h 151"/>
                <a:gd name="T2" fmla="*/ 0 w 355"/>
                <a:gd name="T3" fmla="*/ 0 h 151"/>
                <a:gd name="T4" fmla="*/ 0 w 355"/>
                <a:gd name="T5" fmla="*/ 72 h 151"/>
                <a:gd name="T6" fmla="*/ 0 w 355"/>
                <a:gd name="T7" fmla="*/ 105 h 151"/>
                <a:gd name="T8" fmla="*/ 4 w 355"/>
                <a:gd name="T9" fmla="*/ 111 h 151"/>
                <a:gd name="T10" fmla="*/ 46 w 355"/>
                <a:gd name="T11" fmla="*/ 126 h 151"/>
                <a:gd name="T12" fmla="*/ 47 w 355"/>
                <a:gd name="T13" fmla="*/ 126 h 151"/>
                <a:gd name="T14" fmla="*/ 47 w 355"/>
                <a:gd name="T15" fmla="*/ 126 h 151"/>
                <a:gd name="T16" fmla="*/ 101 w 355"/>
                <a:gd name="T17" fmla="*/ 134 h 151"/>
                <a:gd name="T18" fmla="*/ 240 w 355"/>
                <a:gd name="T19" fmla="*/ 146 h 151"/>
                <a:gd name="T20" fmla="*/ 355 w 355"/>
                <a:gd name="T21" fmla="*/ 151 h 151"/>
                <a:gd name="T22" fmla="*/ 334 w 355"/>
                <a:gd name="T23" fmla="*/ 51 h 151"/>
                <a:gd name="T24" fmla="*/ 0 w 355"/>
                <a:gd name="T25" fmla="*/ 6 h 151"/>
                <a:gd name="T26" fmla="*/ 1 w 355"/>
                <a:gd name="T27" fmla="*/ 3 h 151"/>
                <a:gd name="T28" fmla="*/ 0 w 355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5" h="15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4" y="111"/>
                  </a:cubicBezTo>
                  <a:cubicBezTo>
                    <a:pt x="10" y="116"/>
                    <a:pt x="25" y="121"/>
                    <a:pt x="46" y="126"/>
                  </a:cubicBezTo>
                  <a:cubicBezTo>
                    <a:pt x="46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2" y="129"/>
                    <a:pt x="80" y="132"/>
                    <a:pt x="101" y="134"/>
                  </a:cubicBezTo>
                  <a:cubicBezTo>
                    <a:pt x="139" y="139"/>
                    <a:pt x="186" y="143"/>
                    <a:pt x="240" y="146"/>
                  </a:cubicBezTo>
                  <a:cubicBezTo>
                    <a:pt x="276" y="148"/>
                    <a:pt x="315" y="150"/>
                    <a:pt x="355" y="151"/>
                  </a:cubicBezTo>
                  <a:cubicBezTo>
                    <a:pt x="351" y="117"/>
                    <a:pt x="344" y="83"/>
                    <a:pt x="334" y="51"/>
                  </a:cubicBezTo>
                  <a:cubicBezTo>
                    <a:pt x="140" y="44"/>
                    <a:pt x="0" y="2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CE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1îḓê"/>
            <p:cNvSpPr/>
            <p:nvPr/>
          </p:nvSpPr>
          <p:spPr bwMode="auto">
            <a:xfrm>
              <a:off x="6584418" y="4700445"/>
              <a:ext cx="605481" cy="88806"/>
            </a:xfrm>
            <a:custGeom>
              <a:avLst/>
              <a:gdLst>
                <a:gd name="T0" fmla="*/ 1 w 334"/>
                <a:gd name="T1" fmla="*/ 0 h 48"/>
                <a:gd name="T2" fmla="*/ 0 w 334"/>
                <a:gd name="T3" fmla="*/ 3 h 48"/>
                <a:gd name="T4" fmla="*/ 334 w 334"/>
                <a:gd name="T5" fmla="*/ 48 h 48"/>
                <a:gd name="T6" fmla="*/ 332 w 334"/>
                <a:gd name="T7" fmla="*/ 42 h 48"/>
                <a:gd name="T8" fmla="*/ 1 w 33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48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4"/>
                    <a:pt x="140" y="41"/>
                    <a:pt x="334" y="48"/>
                  </a:cubicBezTo>
                  <a:cubicBezTo>
                    <a:pt x="333" y="46"/>
                    <a:pt x="332" y="44"/>
                    <a:pt x="332" y="42"/>
                  </a:cubicBezTo>
                  <a:cubicBezTo>
                    <a:pt x="147" y="36"/>
                    <a:pt x="12" y="20"/>
                    <a:pt x="1" y="0"/>
                  </a:cubicBezTo>
                </a:path>
              </a:pathLst>
            </a:custGeom>
            <a:solidFill>
              <a:srgbClr val="CFA6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ïṧľiďê"/>
            <p:cNvSpPr/>
            <p:nvPr/>
          </p:nvSpPr>
          <p:spPr bwMode="auto">
            <a:xfrm>
              <a:off x="6584418" y="4619715"/>
              <a:ext cx="605481" cy="161461"/>
            </a:xfrm>
            <a:custGeom>
              <a:avLst/>
              <a:gdLst>
                <a:gd name="T0" fmla="*/ 222 w 332"/>
                <a:gd name="T1" fmla="*/ 0 h 85"/>
                <a:gd name="T2" fmla="*/ 117 w 332"/>
                <a:gd name="T3" fmla="*/ 9 h 85"/>
                <a:gd name="T4" fmla="*/ 0 w 332"/>
                <a:gd name="T5" fmla="*/ 40 h 85"/>
                <a:gd name="T6" fmla="*/ 0 w 332"/>
                <a:gd name="T7" fmla="*/ 40 h 85"/>
                <a:gd name="T8" fmla="*/ 1 w 332"/>
                <a:gd name="T9" fmla="*/ 43 h 85"/>
                <a:gd name="T10" fmla="*/ 332 w 332"/>
                <a:gd name="T11" fmla="*/ 85 h 85"/>
                <a:gd name="T12" fmla="*/ 327 w 332"/>
                <a:gd name="T13" fmla="*/ 72 h 85"/>
                <a:gd name="T14" fmla="*/ 47 w 332"/>
                <a:gd name="T15" fmla="*/ 39 h 85"/>
                <a:gd name="T16" fmla="*/ 222 w 332"/>
                <a:gd name="T17" fmla="*/ 10 h 85"/>
                <a:gd name="T18" fmla="*/ 222 w 332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85">
                  <a:moveTo>
                    <a:pt x="222" y="0"/>
                  </a:moveTo>
                  <a:cubicBezTo>
                    <a:pt x="183" y="3"/>
                    <a:pt x="148" y="6"/>
                    <a:pt x="117" y="9"/>
                  </a:cubicBezTo>
                  <a:cubicBezTo>
                    <a:pt x="44" y="17"/>
                    <a:pt x="0" y="28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1" y="43"/>
                  </a:cubicBezTo>
                  <a:cubicBezTo>
                    <a:pt x="12" y="63"/>
                    <a:pt x="147" y="79"/>
                    <a:pt x="332" y="85"/>
                  </a:cubicBezTo>
                  <a:cubicBezTo>
                    <a:pt x="330" y="81"/>
                    <a:pt x="329" y="77"/>
                    <a:pt x="327" y="72"/>
                  </a:cubicBezTo>
                  <a:cubicBezTo>
                    <a:pt x="163" y="67"/>
                    <a:pt x="47" y="54"/>
                    <a:pt x="47" y="39"/>
                  </a:cubicBezTo>
                  <a:cubicBezTo>
                    <a:pt x="47" y="27"/>
                    <a:pt x="116" y="16"/>
                    <a:pt x="222" y="10"/>
                  </a:cubicBezTo>
                  <a:cubicBezTo>
                    <a:pt x="222" y="0"/>
                    <a:pt x="222" y="0"/>
                    <a:pt x="222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í$ļîḓè"/>
            <p:cNvSpPr/>
            <p:nvPr/>
          </p:nvSpPr>
          <p:spPr bwMode="auto">
            <a:xfrm>
              <a:off x="6665149" y="4643931"/>
              <a:ext cx="516675" cy="113023"/>
            </a:xfrm>
            <a:custGeom>
              <a:avLst/>
              <a:gdLst>
                <a:gd name="T0" fmla="*/ 175 w 280"/>
                <a:gd name="T1" fmla="*/ 0 h 62"/>
                <a:gd name="T2" fmla="*/ 0 w 280"/>
                <a:gd name="T3" fmla="*/ 29 h 62"/>
                <a:gd name="T4" fmla="*/ 280 w 280"/>
                <a:gd name="T5" fmla="*/ 62 h 62"/>
                <a:gd name="T6" fmla="*/ 270 w 280"/>
                <a:gd name="T7" fmla="*/ 37 h 62"/>
                <a:gd name="T8" fmla="*/ 196 w 280"/>
                <a:gd name="T9" fmla="*/ 22 h 62"/>
                <a:gd name="T10" fmla="*/ 196 w 280"/>
                <a:gd name="T11" fmla="*/ 22 h 62"/>
                <a:gd name="T12" fmla="*/ 196 w 280"/>
                <a:gd name="T13" fmla="*/ 22 h 62"/>
                <a:gd name="T14" fmla="*/ 182 w 280"/>
                <a:gd name="T15" fmla="*/ 16 h 62"/>
                <a:gd name="T16" fmla="*/ 182 w 280"/>
                <a:gd name="T17" fmla="*/ 16 h 62"/>
                <a:gd name="T18" fmla="*/ 182 w 280"/>
                <a:gd name="T19" fmla="*/ 16 h 62"/>
                <a:gd name="T20" fmla="*/ 182 w 280"/>
                <a:gd name="T21" fmla="*/ 16 h 62"/>
                <a:gd name="T22" fmla="*/ 182 w 280"/>
                <a:gd name="T23" fmla="*/ 16 h 62"/>
                <a:gd name="T24" fmla="*/ 175 w 280"/>
                <a:gd name="T25" fmla="*/ 8 h 62"/>
                <a:gd name="T26" fmla="*/ 175 w 280"/>
                <a:gd name="T2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" h="62">
                  <a:moveTo>
                    <a:pt x="175" y="0"/>
                  </a:moveTo>
                  <a:cubicBezTo>
                    <a:pt x="69" y="6"/>
                    <a:pt x="0" y="17"/>
                    <a:pt x="0" y="29"/>
                  </a:cubicBezTo>
                  <a:cubicBezTo>
                    <a:pt x="0" y="44"/>
                    <a:pt x="116" y="57"/>
                    <a:pt x="280" y="62"/>
                  </a:cubicBezTo>
                  <a:cubicBezTo>
                    <a:pt x="277" y="54"/>
                    <a:pt x="274" y="45"/>
                    <a:pt x="270" y="37"/>
                  </a:cubicBezTo>
                  <a:cubicBezTo>
                    <a:pt x="237" y="32"/>
                    <a:pt x="212" y="27"/>
                    <a:pt x="196" y="22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190" y="20"/>
                    <a:pt x="185" y="18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77" y="14"/>
                    <a:pt x="175" y="11"/>
                    <a:pt x="175" y="8"/>
                  </a:cubicBezTo>
                  <a:cubicBezTo>
                    <a:pt x="175" y="0"/>
                    <a:pt x="175" y="0"/>
                    <a:pt x="175" y="0"/>
                  </a:cubicBezTo>
                </a:path>
              </a:pathLst>
            </a:custGeom>
            <a:solidFill>
              <a:srgbClr val="E1A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ïṣḻïḋê"/>
            <p:cNvSpPr/>
            <p:nvPr/>
          </p:nvSpPr>
          <p:spPr bwMode="auto">
            <a:xfrm>
              <a:off x="6996146" y="4668153"/>
              <a:ext cx="32292" cy="16146"/>
            </a:xfrm>
            <a:custGeom>
              <a:avLst/>
              <a:gdLst>
                <a:gd name="T0" fmla="*/ 14 w 14"/>
                <a:gd name="T1" fmla="*/ 6 h 6"/>
                <a:gd name="T2" fmla="*/ 14 w 14"/>
                <a:gd name="T3" fmla="*/ 6 h 6"/>
                <a:gd name="T4" fmla="*/ 14 w 14"/>
                <a:gd name="T5" fmla="*/ 6 h 6"/>
                <a:gd name="T6" fmla="*/ 0 w 14"/>
                <a:gd name="T7" fmla="*/ 0 h 6"/>
                <a:gd name="T8" fmla="*/ 14 w 14"/>
                <a:gd name="T9" fmla="*/ 6 h 6"/>
                <a:gd name="T10" fmla="*/ 0 w 14"/>
                <a:gd name="T11" fmla="*/ 0 h 6"/>
                <a:gd name="T12" fmla="*/ 0 w 14"/>
                <a:gd name="T13" fmla="*/ 0 h 6"/>
                <a:gd name="T14" fmla="*/ 0 w 14"/>
                <a:gd name="T15" fmla="*/ 0 h 6"/>
                <a:gd name="T16" fmla="*/ 0 w 14"/>
                <a:gd name="T17" fmla="*/ 0 h 6"/>
                <a:gd name="T18" fmla="*/ 0 w 14"/>
                <a:gd name="T19" fmla="*/ 0 h 6"/>
                <a:gd name="T20" fmla="*/ 0 w 14"/>
                <a:gd name="T21" fmla="*/ 0 h 6"/>
                <a:gd name="T22" fmla="*/ 0 w 1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0" y="0"/>
                  </a:moveTo>
                  <a:cubicBezTo>
                    <a:pt x="3" y="2"/>
                    <a:pt x="8" y="4"/>
                    <a:pt x="14" y="6"/>
                  </a:cubicBezTo>
                  <a:cubicBezTo>
                    <a:pt x="8" y="4"/>
                    <a:pt x="3" y="2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i$ḻïḍé"/>
            <p:cNvSpPr/>
            <p:nvPr/>
          </p:nvSpPr>
          <p:spPr bwMode="auto">
            <a:xfrm>
              <a:off x="6988070" y="4522838"/>
              <a:ext cx="169537" cy="185683"/>
            </a:xfrm>
            <a:custGeom>
              <a:avLst/>
              <a:gdLst>
                <a:gd name="T0" fmla="*/ 0 w 95"/>
                <a:gd name="T1" fmla="*/ 0 h 103"/>
                <a:gd name="T2" fmla="*/ 0 w 95"/>
                <a:gd name="T3" fmla="*/ 56 h 103"/>
                <a:gd name="T4" fmla="*/ 0 w 95"/>
                <a:gd name="T5" fmla="*/ 66 h 103"/>
                <a:gd name="T6" fmla="*/ 0 w 95"/>
                <a:gd name="T7" fmla="*/ 74 h 103"/>
                <a:gd name="T8" fmla="*/ 7 w 95"/>
                <a:gd name="T9" fmla="*/ 82 h 103"/>
                <a:gd name="T10" fmla="*/ 7 w 95"/>
                <a:gd name="T11" fmla="*/ 82 h 103"/>
                <a:gd name="T12" fmla="*/ 7 w 95"/>
                <a:gd name="T13" fmla="*/ 82 h 103"/>
                <a:gd name="T14" fmla="*/ 7 w 95"/>
                <a:gd name="T15" fmla="*/ 82 h 103"/>
                <a:gd name="T16" fmla="*/ 7 w 95"/>
                <a:gd name="T17" fmla="*/ 82 h 103"/>
                <a:gd name="T18" fmla="*/ 21 w 95"/>
                <a:gd name="T19" fmla="*/ 88 h 103"/>
                <a:gd name="T20" fmla="*/ 21 w 95"/>
                <a:gd name="T21" fmla="*/ 88 h 103"/>
                <a:gd name="T22" fmla="*/ 21 w 95"/>
                <a:gd name="T23" fmla="*/ 88 h 103"/>
                <a:gd name="T24" fmla="*/ 95 w 95"/>
                <a:gd name="T25" fmla="*/ 103 h 103"/>
                <a:gd name="T26" fmla="*/ 37 w 95"/>
                <a:gd name="T27" fmla="*/ 1 h 103"/>
                <a:gd name="T28" fmla="*/ 0 w 95"/>
                <a:gd name="T2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103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80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10" y="84"/>
                    <a:pt x="15" y="86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37" y="93"/>
                    <a:pt x="62" y="98"/>
                    <a:pt x="95" y="103"/>
                  </a:cubicBezTo>
                  <a:cubicBezTo>
                    <a:pt x="79" y="66"/>
                    <a:pt x="60" y="33"/>
                    <a:pt x="37" y="1"/>
                  </a:cubicBezTo>
                  <a:cubicBezTo>
                    <a:pt x="24" y="1"/>
                    <a:pt x="12" y="0"/>
                    <a:pt x="0" y="0"/>
                  </a:cubicBezTo>
                </a:path>
              </a:pathLst>
            </a:custGeom>
            <a:solidFill>
              <a:srgbClr val="CE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ïṧľïḑê"/>
            <p:cNvSpPr/>
            <p:nvPr/>
          </p:nvSpPr>
          <p:spPr bwMode="auto">
            <a:xfrm>
              <a:off x="6503687" y="4450178"/>
              <a:ext cx="32292" cy="16146"/>
            </a:xfrm>
            <a:custGeom>
              <a:avLst/>
              <a:gdLst>
                <a:gd name="T0" fmla="*/ 0 w 20"/>
                <a:gd name="T1" fmla="*/ 1 h 9"/>
                <a:gd name="T2" fmla="*/ 20 w 20"/>
                <a:gd name="T3" fmla="*/ 9 h 9"/>
                <a:gd name="T4" fmla="*/ 0 w 20"/>
                <a:gd name="T5" fmla="*/ 1 h 9"/>
                <a:gd name="T6" fmla="*/ 0 w 20"/>
                <a:gd name="T7" fmla="*/ 0 h 9"/>
                <a:gd name="T8" fmla="*/ 0 w 20"/>
                <a:gd name="T9" fmla="*/ 0 h 9"/>
                <a:gd name="T10" fmla="*/ 0 w 20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9">
                  <a:moveTo>
                    <a:pt x="0" y="1"/>
                  </a:moveTo>
                  <a:cubicBezTo>
                    <a:pt x="4" y="3"/>
                    <a:pt x="11" y="6"/>
                    <a:pt x="20" y="9"/>
                  </a:cubicBezTo>
                  <a:cubicBezTo>
                    <a:pt x="11" y="6"/>
                    <a:pt x="4" y="3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B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íş1íďé"/>
            <p:cNvSpPr/>
            <p:nvPr/>
          </p:nvSpPr>
          <p:spPr bwMode="auto">
            <a:xfrm>
              <a:off x="6495617" y="4248355"/>
              <a:ext cx="557043" cy="274483"/>
            </a:xfrm>
            <a:custGeom>
              <a:avLst/>
              <a:gdLst>
                <a:gd name="T0" fmla="*/ 0 w 306"/>
                <a:gd name="T1" fmla="*/ 0 h 149"/>
                <a:gd name="T2" fmla="*/ 0 w 306"/>
                <a:gd name="T3" fmla="*/ 0 h 149"/>
                <a:gd name="T4" fmla="*/ 0 w 306"/>
                <a:gd name="T5" fmla="*/ 21 h 149"/>
                <a:gd name="T6" fmla="*/ 0 w 306"/>
                <a:gd name="T7" fmla="*/ 95 h 149"/>
                <a:gd name="T8" fmla="*/ 0 w 306"/>
                <a:gd name="T9" fmla="*/ 105 h 149"/>
                <a:gd name="T10" fmla="*/ 4 w 306"/>
                <a:gd name="T11" fmla="*/ 111 h 149"/>
                <a:gd name="T12" fmla="*/ 4 w 306"/>
                <a:gd name="T13" fmla="*/ 111 h 149"/>
                <a:gd name="T14" fmla="*/ 4 w 306"/>
                <a:gd name="T15" fmla="*/ 112 h 149"/>
                <a:gd name="T16" fmla="*/ 24 w 306"/>
                <a:gd name="T17" fmla="*/ 120 h 149"/>
                <a:gd name="T18" fmla="*/ 25 w 306"/>
                <a:gd name="T19" fmla="*/ 120 h 149"/>
                <a:gd name="T20" fmla="*/ 104 w 306"/>
                <a:gd name="T21" fmla="*/ 134 h 149"/>
                <a:gd name="T22" fmla="*/ 225 w 306"/>
                <a:gd name="T23" fmla="*/ 145 h 149"/>
                <a:gd name="T24" fmla="*/ 269 w 306"/>
                <a:gd name="T25" fmla="*/ 148 h 149"/>
                <a:gd name="T26" fmla="*/ 306 w 306"/>
                <a:gd name="T27" fmla="*/ 149 h 149"/>
                <a:gd name="T28" fmla="*/ 201 w 306"/>
                <a:gd name="T29" fmla="*/ 44 h 149"/>
                <a:gd name="T30" fmla="*/ 0 w 306"/>
                <a:gd name="T31" fmla="*/ 5 h 149"/>
                <a:gd name="T32" fmla="*/ 1 w 306"/>
                <a:gd name="T33" fmla="*/ 3 h 149"/>
                <a:gd name="T34" fmla="*/ 0 w 306"/>
                <a:gd name="T3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6" h="14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8" y="114"/>
                    <a:pt x="15" y="117"/>
                    <a:pt x="24" y="120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43" y="125"/>
                    <a:pt x="70" y="130"/>
                    <a:pt x="104" y="134"/>
                  </a:cubicBezTo>
                  <a:cubicBezTo>
                    <a:pt x="138" y="139"/>
                    <a:pt x="179" y="142"/>
                    <a:pt x="225" y="145"/>
                  </a:cubicBezTo>
                  <a:cubicBezTo>
                    <a:pt x="239" y="146"/>
                    <a:pt x="254" y="147"/>
                    <a:pt x="269" y="148"/>
                  </a:cubicBezTo>
                  <a:cubicBezTo>
                    <a:pt x="281" y="148"/>
                    <a:pt x="293" y="149"/>
                    <a:pt x="306" y="149"/>
                  </a:cubicBezTo>
                  <a:cubicBezTo>
                    <a:pt x="276" y="109"/>
                    <a:pt x="241" y="74"/>
                    <a:pt x="201" y="44"/>
                  </a:cubicBezTo>
                  <a:cubicBezTo>
                    <a:pt x="79" y="35"/>
                    <a:pt x="0" y="21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CEA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íṥľíḍê"/>
            <p:cNvSpPr/>
            <p:nvPr/>
          </p:nvSpPr>
          <p:spPr bwMode="auto">
            <a:xfrm>
              <a:off x="6495617" y="4256425"/>
              <a:ext cx="363289" cy="72660"/>
            </a:xfrm>
            <a:custGeom>
              <a:avLst/>
              <a:gdLst>
                <a:gd name="T0" fmla="*/ 1 w 201"/>
                <a:gd name="T1" fmla="*/ 0 h 41"/>
                <a:gd name="T2" fmla="*/ 0 w 201"/>
                <a:gd name="T3" fmla="*/ 2 h 41"/>
                <a:gd name="T4" fmla="*/ 201 w 201"/>
                <a:gd name="T5" fmla="*/ 41 h 41"/>
                <a:gd name="T6" fmla="*/ 193 w 201"/>
                <a:gd name="T7" fmla="*/ 35 h 41"/>
                <a:gd name="T8" fmla="*/ 1 w 20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41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8"/>
                    <a:pt x="79" y="32"/>
                    <a:pt x="201" y="41"/>
                  </a:cubicBezTo>
                  <a:cubicBezTo>
                    <a:pt x="198" y="39"/>
                    <a:pt x="195" y="37"/>
                    <a:pt x="193" y="35"/>
                  </a:cubicBezTo>
                  <a:cubicBezTo>
                    <a:pt x="83" y="27"/>
                    <a:pt x="9" y="14"/>
                    <a:pt x="1" y="0"/>
                  </a:cubicBezTo>
                </a:path>
              </a:pathLst>
            </a:custGeom>
            <a:solidFill>
              <a:srgbClr val="CFA6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išļíḑe"/>
            <p:cNvSpPr/>
            <p:nvPr/>
          </p:nvSpPr>
          <p:spPr bwMode="auto">
            <a:xfrm>
              <a:off x="6495617" y="4199916"/>
              <a:ext cx="355214" cy="121098"/>
            </a:xfrm>
            <a:custGeom>
              <a:avLst/>
              <a:gdLst>
                <a:gd name="T0" fmla="*/ 101 w 193"/>
                <a:gd name="T1" fmla="*/ 11 h 64"/>
                <a:gd name="T2" fmla="*/ 72 w 193"/>
                <a:gd name="T3" fmla="*/ 17 h 64"/>
                <a:gd name="T4" fmla="*/ 54 w 193"/>
                <a:gd name="T5" fmla="*/ 23 h 64"/>
                <a:gd name="T6" fmla="*/ 51 w 193"/>
                <a:gd name="T7" fmla="*/ 24 h 64"/>
                <a:gd name="T8" fmla="*/ 52 w 193"/>
                <a:gd name="T9" fmla="*/ 25 h 64"/>
                <a:gd name="T10" fmla="*/ 57 w 193"/>
                <a:gd name="T11" fmla="*/ 28 h 64"/>
                <a:gd name="T12" fmla="*/ 82 w 193"/>
                <a:gd name="T13" fmla="*/ 35 h 64"/>
                <a:gd name="T14" fmla="*/ 164 w 193"/>
                <a:gd name="T15" fmla="*/ 45 h 64"/>
                <a:gd name="T16" fmla="*/ 101 w 193"/>
                <a:gd name="T17" fmla="*/ 11 h 64"/>
                <a:gd name="T18" fmla="*/ 75 w 193"/>
                <a:gd name="T19" fmla="*/ 0 h 64"/>
                <a:gd name="T20" fmla="*/ 0 w 193"/>
                <a:gd name="T21" fmla="*/ 26 h 64"/>
                <a:gd name="T22" fmla="*/ 0 w 193"/>
                <a:gd name="T23" fmla="*/ 26 h 64"/>
                <a:gd name="T24" fmla="*/ 1 w 193"/>
                <a:gd name="T25" fmla="*/ 29 h 64"/>
                <a:gd name="T26" fmla="*/ 193 w 193"/>
                <a:gd name="T27" fmla="*/ 64 h 64"/>
                <a:gd name="T28" fmla="*/ 179 w 193"/>
                <a:gd name="T29" fmla="*/ 54 h 64"/>
                <a:gd name="T30" fmla="*/ 70 w 193"/>
                <a:gd name="T31" fmla="*/ 40 h 64"/>
                <a:gd name="T32" fmla="*/ 50 w 193"/>
                <a:gd name="T33" fmla="*/ 33 h 64"/>
                <a:gd name="T34" fmla="*/ 44 w 193"/>
                <a:gd name="T35" fmla="*/ 28 h 64"/>
                <a:gd name="T36" fmla="*/ 43 w 193"/>
                <a:gd name="T37" fmla="*/ 24 h 64"/>
                <a:gd name="T38" fmla="*/ 44 w 193"/>
                <a:gd name="T39" fmla="*/ 20 h 64"/>
                <a:gd name="T40" fmla="*/ 47 w 193"/>
                <a:gd name="T41" fmla="*/ 18 h 64"/>
                <a:gd name="T42" fmla="*/ 54 w 193"/>
                <a:gd name="T43" fmla="*/ 13 h 64"/>
                <a:gd name="T44" fmla="*/ 81 w 193"/>
                <a:gd name="T45" fmla="*/ 6 h 64"/>
                <a:gd name="T46" fmla="*/ 87 w 193"/>
                <a:gd name="T47" fmla="*/ 5 h 64"/>
                <a:gd name="T48" fmla="*/ 75 w 193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64">
                  <a:moveTo>
                    <a:pt x="101" y="11"/>
                  </a:moveTo>
                  <a:cubicBezTo>
                    <a:pt x="89" y="13"/>
                    <a:pt x="79" y="15"/>
                    <a:pt x="72" y="17"/>
                  </a:cubicBezTo>
                  <a:cubicBezTo>
                    <a:pt x="63" y="19"/>
                    <a:pt x="57" y="21"/>
                    <a:pt x="54" y="23"/>
                  </a:cubicBezTo>
                  <a:cubicBezTo>
                    <a:pt x="52" y="23"/>
                    <a:pt x="51" y="24"/>
                    <a:pt x="51" y="24"/>
                  </a:cubicBezTo>
                  <a:cubicBezTo>
                    <a:pt x="51" y="25"/>
                    <a:pt x="51" y="25"/>
                    <a:pt x="52" y="25"/>
                  </a:cubicBezTo>
                  <a:cubicBezTo>
                    <a:pt x="53" y="26"/>
                    <a:pt x="55" y="27"/>
                    <a:pt x="57" y="28"/>
                  </a:cubicBezTo>
                  <a:cubicBezTo>
                    <a:pt x="63" y="30"/>
                    <a:pt x="71" y="32"/>
                    <a:pt x="82" y="35"/>
                  </a:cubicBezTo>
                  <a:cubicBezTo>
                    <a:pt x="102" y="38"/>
                    <a:pt x="130" y="42"/>
                    <a:pt x="164" y="45"/>
                  </a:cubicBezTo>
                  <a:cubicBezTo>
                    <a:pt x="144" y="32"/>
                    <a:pt x="123" y="21"/>
                    <a:pt x="101" y="11"/>
                  </a:cubicBezTo>
                  <a:moveTo>
                    <a:pt x="75" y="0"/>
                  </a:moveTo>
                  <a:cubicBezTo>
                    <a:pt x="27" y="8"/>
                    <a:pt x="0" y="1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9" y="43"/>
                    <a:pt x="83" y="56"/>
                    <a:pt x="193" y="64"/>
                  </a:cubicBezTo>
                  <a:cubicBezTo>
                    <a:pt x="188" y="60"/>
                    <a:pt x="183" y="57"/>
                    <a:pt x="179" y="54"/>
                  </a:cubicBezTo>
                  <a:cubicBezTo>
                    <a:pt x="130" y="50"/>
                    <a:pt x="93" y="45"/>
                    <a:pt x="70" y="40"/>
                  </a:cubicBezTo>
                  <a:cubicBezTo>
                    <a:pt x="61" y="38"/>
                    <a:pt x="54" y="36"/>
                    <a:pt x="50" y="33"/>
                  </a:cubicBezTo>
                  <a:cubicBezTo>
                    <a:pt x="47" y="32"/>
                    <a:pt x="45" y="31"/>
                    <a:pt x="44" y="28"/>
                  </a:cubicBezTo>
                  <a:cubicBezTo>
                    <a:pt x="43" y="27"/>
                    <a:pt x="43" y="26"/>
                    <a:pt x="43" y="24"/>
                  </a:cubicBezTo>
                  <a:cubicBezTo>
                    <a:pt x="43" y="23"/>
                    <a:pt x="43" y="22"/>
                    <a:pt x="44" y="20"/>
                  </a:cubicBezTo>
                  <a:cubicBezTo>
                    <a:pt x="45" y="19"/>
                    <a:pt x="46" y="18"/>
                    <a:pt x="47" y="18"/>
                  </a:cubicBezTo>
                  <a:cubicBezTo>
                    <a:pt x="49" y="16"/>
                    <a:pt x="51" y="15"/>
                    <a:pt x="54" y="13"/>
                  </a:cubicBezTo>
                  <a:cubicBezTo>
                    <a:pt x="61" y="11"/>
                    <a:pt x="70" y="9"/>
                    <a:pt x="81" y="6"/>
                  </a:cubicBezTo>
                  <a:cubicBezTo>
                    <a:pt x="83" y="6"/>
                    <a:pt x="85" y="6"/>
                    <a:pt x="87" y="5"/>
                  </a:cubicBezTo>
                  <a:cubicBezTo>
                    <a:pt x="83" y="4"/>
                    <a:pt x="79" y="2"/>
                    <a:pt x="75" y="0"/>
                  </a:cubicBezTo>
                </a:path>
              </a:pathLst>
            </a:custGeom>
            <a:solidFill>
              <a:srgbClr val="E1A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îṧḷiḍè"/>
            <p:cNvSpPr/>
            <p:nvPr/>
          </p:nvSpPr>
          <p:spPr bwMode="auto">
            <a:xfrm>
              <a:off x="6576347" y="4207987"/>
              <a:ext cx="242191" cy="96877"/>
            </a:xfrm>
            <a:custGeom>
              <a:avLst/>
              <a:gdLst>
                <a:gd name="T0" fmla="*/ 44 w 136"/>
                <a:gd name="T1" fmla="*/ 0 h 49"/>
                <a:gd name="T2" fmla="*/ 38 w 136"/>
                <a:gd name="T3" fmla="*/ 1 h 49"/>
                <a:gd name="T4" fmla="*/ 11 w 136"/>
                <a:gd name="T5" fmla="*/ 8 h 49"/>
                <a:gd name="T6" fmla="*/ 4 w 136"/>
                <a:gd name="T7" fmla="*/ 13 h 49"/>
                <a:gd name="T8" fmla="*/ 1 w 136"/>
                <a:gd name="T9" fmla="*/ 15 h 49"/>
                <a:gd name="T10" fmla="*/ 0 w 136"/>
                <a:gd name="T11" fmla="*/ 19 h 49"/>
                <a:gd name="T12" fmla="*/ 1 w 136"/>
                <a:gd name="T13" fmla="*/ 23 h 49"/>
                <a:gd name="T14" fmla="*/ 7 w 136"/>
                <a:gd name="T15" fmla="*/ 28 h 49"/>
                <a:gd name="T16" fmla="*/ 27 w 136"/>
                <a:gd name="T17" fmla="*/ 35 h 49"/>
                <a:gd name="T18" fmla="*/ 136 w 136"/>
                <a:gd name="T19" fmla="*/ 49 h 49"/>
                <a:gd name="T20" fmla="*/ 121 w 136"/>
                <a:gd name="T21" fmla="*/ 40 h 49"/>
                <a:gd name="T22" fmla="*/ 39 w 136"/>
                <a:gd name="T23" fmla="*/ 30 h 49"/>
                <a:gd name="T24" fmla="*/ 14 w 136"/>
                <a:gd name="T25" fmla="*/ 23 h 49"/>
                <a:gd name="T26" fmla="*/ 9 w 136"/>
                <a:gd name="T27" fmla="*/ 20 h 49"/>
                <a:gd name="T28" fmla="*/ 8 w 136"/>
                <a:gd name="T29" fmla="*/ 19 h 49"/>
                <a:gd name="T30" fmla="*/ 11 w 136"/>
                <a:gd name="T31" fmla="*/ 18 h 49"/>
                <a:gd name="T32" fmla="*/ 29 w 136"/>
                <a:gd name="T33" fmla="*/ 12 h 49"/>
                <a:gd name="T34" fmla="*/ 58 w 136"/>
                <a:gd name="T35" fmla="*/ 6 h 49"/>
                <a:gd name="T36" fmla="*/ 44 w 136"/>
                <a:gd name="T3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49">
                  <a:moveTo>
                    <a:pt x="44" y="0"/>
                  </a:moveTo>
                  <a:cubicBezTo>
                    <a:pt x="42" y="1"/>
                    <a:pt x="40" y="1"/>
                    <a:pt x="38" y="1"/>
                  </a:cubicBezTo>
                  <a:cubicBezTo>
                    <a:pt x="27" y="4"/>
                    <a:pt x="18" y="6"/>
                    <a:pt x="11" y="8"/>
                  </a:cubicBezTo>
                  <a:cubicBezTo>
                    <a:pt x="8" y="10"/>
                    <a:pt x="6" y="11"/>
                    <a:pt x="4" y="13"/>
                  </a:cubicBezTo>
                  <a:cubicBezTo>
                    <a:pt x="3" y="13"/>
                    <a:pt x="2" y="14"/>
                    <a:pt x="1" y="15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6"/>
                    <a:pt x="4" y="27"/>
                    <a:pt x="7" y="28"/>
                  </a:cubicBezTo>
                  <a:cubicBezTo>
                    <a:pt x="11" y="31"/>
                    <a:pt x="18" y="33"/>
                    <a:pt x="27" y="35"/>
                  </a:cubicBezTo>
                  <a:cubicBezTo>
                    <a:pt x="50" y="40"/>
                    <a:pt x="87" y="45"/>
                    <a:pt x="136" y="49"/>
                  </a:cubicBezTo>
                  <a:cubicBezTo>
                    <a:pt x="131" y="46"/>
                    <a:pt x="126" y="43"/>
                    <a:pt x="121" y="40"/>
                  </a:cubicBezTo>
                  <a:cubicBezTo>
                    <a:pt x="87" y="37"/>
                    <a:pt x="59" y="33"/>
                    <a:pt x="39" y="30"/>
                  </a:cubicBezTo>
                  <a:cubicBezTo>
                    <a:pt x="28" y="27"/>
                    <a:pt x="20" y="25"/>
                    <a:pt x="14" y="23"/>
                  </a:cubicBezTo>
                  <a:cubicBezTo>
                    <a:pt x="12" y="22"/>
                    <a:pt x="10" y="21"/>
                    <a:pt x="9" y="20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8" y="19"/>
                    <a:pt x="9" y="18"/>
                    <a:pt x="11" y="18"/>
                  </a:cubicBezTo>
                  <a:cubicBezTo>
                    <a:pt x="14" y="16"/>
                    <a:pt x="20" y="14"/>
                    <a:pt x="29" y="12"/>
                  </a:cubicBezTo>
                  <a:cubicBezTo>
                    <a:pt x="36" y="10"/>
                    <a:pt x="46" y="8"/>
                    <a:pt x="58" y="6"/>
                  </a:cubicBezTo>
                  <a:cubicBezTo>
                    <a:pt x="53" y="4"/>
                    <a:pt x="49" y="2"/>
                    <a:pt x="44" y="0"/>
                  </a:cubicBezTo>
                </a:path>
              </a:pathLst>
            </a:custGeom>
            <a:solidFill>
              <a:srgbClr val="E3C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ïsľïḋe"/>
            <p:cNvSpPr/>
            <p:nvPr/>
          </p:nvSpPr>
          <p:spPr bwMode="auto">
            <a:xfrm>
              <a:off x="5333099" y="4143402"/>
              <a:ext cx="1872947" cy="1864876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îṩļïḍé"/>
            <p:cNvSpPr/>
            <p:nvPr/>
          </p:nvSpPr>
          <p:spPr bwMode="auto">
            <a:xfrm>
              <a:off x="5244293" y="4167624"/>
              <a:ext cx="1872947" cy="1864876"/>
            </a:xfrm>
            <a:prstGeom prst="ellipse">
              <a:avLst/>
            </a:prstGeom>
            <a:solidFill>
              <a:srgbClr val="F9B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iṩḷiḑé"/>
            <p:cNvSpPr/>
            <p:nvPr/>
          </p:nvSpPr>
          <p:spPr bwMode="auto">
            <a:xfrm>
              <a:off x="5300807" y="4216062"/>
              <a:ext cx="1767999" cy="1776070"/>
            </a:xfrm>
            <a:custGeom>
              <a:avLst/>
              <a:gdLst>
                <a:gd name="T0" fmla="*/ 485 w 970"/>
                <a:gd name="T1" fmla="*/ 0 h 970"/>
                <a:gd name="T2" fmla="*/ 0 w 970"/>
                <a:gd name="T3" fmla="*/ 485 h 970"/>
                <a:gd name="T4" fmla="*/ 485 w 970"/>
                <a:gd name="T5" fmla="*/ 970 h 970"/>
                <a:gd name="T6" fmla="*/ 970 w 970"/>
                <a:gd name="T7" fmla="*/ 485 h 970"/>
                <a:gd name="T8" fmla="*/ 485 w 970"/>
                <a:gd name="T9" fmla="*/ 0 h 970"/>
                <a:gd name="T10" fmla="*/ 485 w 970"/>
                <a:gd name="T11" fmla="*/ 952 h 970"/>
                <a:gd name="T12" fmla="*/ 17 w 970"/>
                <a:gd name="T13" fmla="*/ 485 h 970"/>
                <a:gd name="T14" fmla="*/ 485 w 970"/>
                <a:gd name="T15" fmla="*/ 18 h 970"/>
                <a:gd name="T16" fmla="*/ 952 w 970"/>
                <a:gd name="T17" fmla="*/ 485 h 970"/>
                <a:gd name="T18" fmla="*/ 485 w 970"/>
                <a:gd name="T19" fmla="*/ 952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0" h="970">
                  <a:moveTo>
                    <a:pt x="485" y="0"/>
                  </a:moveTo>
                  <a:cubicBezTo>
                    <a:pt x="217" y="0"/>
                    <a:pt x="0" y="217"/>
                    <a:pt x="0" y="485"/>
                  </a:cubicBezTo>
                  <a:cubicBezTo>
                    <a:pt x="0" y="753"/>
                    <a:pt x="217" y="970"/>
                    <a:pt x="485" y="970"/>
                  </a:cubicBezTo>
                  <a:cubicBezTo>
                    <a:pt x="753" y="970"/>
                    <a:pt x="970" y="753"/>
                    <a:pt x="970" y="485"/>
                  </a:cubicBezTo>
                  <a:cubicBezTo>
                    <a:pt x="970" y="217"/>
                    <a:pt x="753" y="0"/>
                    <a:pt x="485" y="0"/>
                  </a:cubicBezTo>
                  <a:close/>
                  <a:moveTo>
                    <a:pt x="485" y="952"/>
                  </a:moveTo>
                  <a:cubicBezTo>
                    <a:pt x="227" y="952"/>
                    <a:pt x="17" y="743"/>
                    <a:pt x="17" y="485"/>
                  </a:cubicBezTo>
                  <a:cubicBezTo>
                    <a:pt x="17" y="227"/>
                    <a:pt x="227" y="18"/>
                    <a:pt x="485" y="18"/>
                  </a:cubicBezTo>
                  <a:cubicBezTo>
                    <a:pt x="743" y="18"/>
                    <a:pt x="952" y="227"/>
                    <a:pt x="952" y="485"/>
                  </a:cubicBezTo>
                  <a:cubicBezTo>
                    <a:pt x="952" y="743"/>
                    <a:pt x="743" y="952"/>
                    <a:pt x="485" y="952"/>
                  </a:cubicBezTo>
                  <a:close/>
                </a:path>
              </a:pathLst>
            </a:cu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îṧḷiḑè"/>
            <p:cNvSpPr/>
            <p:nvPr/>
          </p:nvSpPr>
          <p:spPr bwMode="auto">
            <a:xfrm>
              <a:off x="5542997" y="4466324"/>
              <a:ext cx="1275541" cy="1275541"/>
            </a:xfrm>
            <a:prstGeom prst="ellipse">
              <a:avLst/>
            </a:pr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iṥliḍê"/>
            <p:cNvSpPr/>
            <p:nvPr/>
          </p:nvSpPr>
          <p:spPr bwMode="auto">
            <a:xfrm>
              <a:off x="5607582" y="4506692"/>
              <a:ext cx="1202886" cy="1194810"/>
            </a:xfrm>
            <a:prstGeom prst="ellipse">
              <a:avLst/>
            </a:prstGeom>
            <a:solidFill>
              <a:srgbClr val="FDEE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ïsļîḍé"/>
            <p:cNvSpPr/>
            <p:nvPr/>
          </p:nvSpPr>
          <p:spPr bwMode="auto">
            <a:xfrm>
              <a:off x="5930503" y="4660077"/>
              <a:ext cx="524751" cy="888035"/>
            </a:xfrm>
            <a:custGeom>
              <a:avLst/>
              <a:gdLst>
                <a:gd name="T0" fmla="*/ 110 w 285"/>
                <a:gd name="T1" fmla="*/ 414 h 486"/>
                <a:gd name="T2" fmla="*/ 0 w 285"/>
                <a:gd name="T3" fmla="*/ 383 h 486"/>
                <a:gd name="T4" fmla="*/ 4 w 285"/>
                <a:gd name="T5" fmla="*/ 296 h 486"/>
                <a:gd name="T6" fmla="*/ 69 w 285"/>
                <a:gd name="T7" fmla="*/ 325 h 486"/>
                <a:gd name="T8" fmla="*/ 132 w 285"/>
                <a:gd name="T9" fmla="*/ 338 h 486"/>
                <a:gd name="T10" fmla="*/ 165 w 285"/>
                <a:gd name="T11" fmla="*/ 334 h 486"/>
                <a:gd name="T12" fmla="*/ 176 w 285"/>
                <a:gd name="T13" fmla="*/ 317 h 486"/>
                <a:gd name="T14" fmla="*/ 169 w 285"/>
                <a:gd name="T15" fmla="*/ 301 h 486"/>
                <a:gd name="T16" fmla="*/ 145 w 285"/>
                <a:gd name="T17" fmla="*/ 287 h 486"/>
                <a:gd name="T18" fmla="*/ 98 w 285"/>
                <a:gd name="T19" fmla="*/ 266 h 486"/>
                <a:gd name="T20" fmla="*/ 46 w 285"/>
                <a:gd name="T21" fmla="*/ 236 h 486"/>
                <a:gd name="T22" fmla="*/ 17 w 285"/>
                <a:gd name="T23" fmla="*/ 200 h 486"/>
                <a:gd name="T24" fmla="*/ 10 w 285"/>
                <a:gd name="T25" fmla="*/ 152 h 486"/>
                <a:gd name="T26" fmla="*/ 41 w 285"/>
                <a:gd name="T27" fmla="*/ 85 h 486"/>
                <a:gd name="T28" fmla="*/ 126 w 285"/>
                <a:gd name="T29" fmla="*/ 59 h 486"/>
                <a:gd name="T30" fmla="*/ 129 w 285"/>
                <a:gd name="T31" fmla="*/ 0 h 486"/>
                <a:gd name="T32" fmla="*/ 183 w 285"/>
                <a:gd name="T33" fmla="*/ 3 h 486"/>
                <a:gd name="T34" fmla="*/ 181 w 285"/>
                <a:gd name="T35" fmla="*/ 61 h 486"/>
                <a:gd name="T36" fmla="*/ 285 w 285"/>
                <a:gd name="T37" fmla="*/ 91 h 486"/>
                <a:gd name="T38" fmla="*/ 251 w 285"/>
                <a:gd name="T39" fmla="*/ 165 h 486"/>
                <a:gd name="T40" fmla="*/ 152 w 285"/>
                <a:gd name="T41" fmla="*/ 136 h 486"/>
                <a:gd name="T42" fmla="*/ 123 w 285"/>
                <a:gd name="T43" fmla="*/ 140 h 486"/>
                <a:gd name="T44" fmla="*/ 113 w 285"/>
                <a:gd name="T45" fmla="*/ 154 h 486"/>
                <a:gd name="T46" fmla="*/ 119 w 285"/>
                <a:gd name="T47" fmla="*/ 169 h 486"/>
                <a:gd name="T48" fmla="*/ 140 w 285"/>
                <a:gd name="T49" fmla="*/ 183 h 486"/>
                <a:gd name="T50" fmla="*/ 181 w 285"/>
                <a:gd name="T51" fmla="*/ 201 h 486"/>
                <a:gd name="T52" fmla="*/ 258 w 285"/>
                <a:gd name="T53" fmla="*/ 249 h 486"/>
                <a:gd name="T54" fmla="*/ 280 w 285"/>
                <a:gd name="T55" fmla="*/ 314 h 486"/>
                <a:gd name="T56" fmla="*/ 248 w 285"/>
                <a:gd name="T57" fmla="*/ 385 h 486"/>
                <a:gd name="T58" fmla="*/ 165 w 285"/>
                <a:gd name="T59" fmla="*/ 415 h 486"/>
                <a:gd name="T60" fmla="*/ 162 w 285"/>
                <a:gd name="T61" fmla="*/ 486 h 486"/>
                <a:gd name="T62" fmla="*/ 107 w 285"/>
                <a:gd name="T63" fmla="*/ 483 h 486"/>
                <a:gd name="T64" fmla="*/ 110 w 285"/>
                <a:gd name="T65" fmla="*/ 41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486">
                  <a:moveTo>
                    <a:pt x="110" y="414"/>
                  </a:moveTo>
                  <a:cubicBezTo>
                    <a:pt x="72" y="411"/>
                    <a:pt x="35" y="400"/>
                    <a:pt x="0" y="383"/>
                  </a:cubicBezTo>
                  <a:cubicBezTo>
                    <a:pt x="4" y="296"/>
                    <a:pt x="4" y="296"/>
                    <a:pt x="4" y="296"/>
                  </a:cubicBezTo>
                  <a:cubicBezTo>
                    <a:pt x="24" y="307"/>
                    <a:pt x="46" y="317"/>
                    <a:pt x="69" y="325"/>
                  </a:cubicBezTo>
                  <a:cubicBezTo>
                    <a:pt x="93" y="333"/>
                    <a:pt x="114" y="337"/>
                    <a:pt x="132" y="338"/>
                  </a:cubicBezTo>
                  <a:cubicBezTo>
                    <a:pt x="147" y="339"/>
                    <a:pt x="158" y="337"/>
                    <a:pt x="165" y="334"/>
                  </a:cubicBezTo>
                  <a:cubicBezTo>
                    <a:pt x="172" y="331"/>
                    <a:pt x="176" y="325"/>
                    <a:pt x="176" y="317"/>
                  </a:cubicBezTo>
                  <a:cubicBezTo>
                    <a:pt x="176" y="311"/>
                    <a:pt x="174" y="306"/>
                    <a:pt x="169" y="301"/>
                  </a:cubicBezTo>
                  <a:cubicBezTo>
                    <a:pt x="165" y="297"/>
                    <a:pt x="156" y="292"/>
                    <a:pt x="145" y="287"/>
                  </a:cubicBezTo>
                  <a:cubicBezTo>
                    <a:pt x="133" y="281"/>
                    <a:pt x="118" y="274"/>
                    <a:pt x="98" y="266"/>
                  </a:cubicBezTo>
                  <a:cubicBezTo>
                    <a:pt x="77" y="257"/>
                    <a:pt x="59" y="247"/>
                    <a:pt x="46" y="236"/>
                  </a:cubicBezTo>
                  <a:cubicBezTo>
                    <a:pt x="32" y="225"/>
                    <a:pt x="23" y="213"/>
                    <a:pt x="17" y="200"/>
                  </a:cubicBezTo>
                  <a:cubicBezTo>
                    <a:pt x="12" y="187"/>
                    <a:pt x="9" y="171"/>
                    <a:pt x="10" y="152"/>
                  </a:cubicBezTo>
                  <a:cubicBezTo>
                    <a:pt x="11" y="123"/>
                    <a:pt x="22" y="101"/>
                    <a:pt x="41" y="85"/>
                  </a:cubicBezTo>
                  <a:cubicBezTo>
                    <a:pt x="61" y="70"/>
                    <a:pt x="89" y="61"/>
                    <a:pt x="126" y="59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216" y="64"/>
                    <a:pt x="251" y="74"/>
                    <a:pt x="285" y="91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15" y="147"/>
                    <a:pt x="182" y="137"/>
                    <a:pt x="152" y="136"/>
                  </a:cubicBezTo>
                  <a:cubicBezTo>
                    <a:pt x="138" y="135"/>
                    <a:pt x="128" y="136"/>
                    <a:pt x="123" y="140"/>
                  </a:cubicBezTo>
                  <a:cubicBezTo>
                    <a:pt x="117" y="143"/>
                    <a:pt x="114" y="148"/>
                    <a:pt x="113" y="154"/>
                  </a:cubicBezTo>
                  <a:cubicBezTo>
                    <a:pt x="113" y="160"/>
                    <a:pt x="115" y="165"/>
                    <a:pt x="119" y="169"/>
                  </a:cubicBezTo>
                  <a:cubicBezTo>
                    <a:pt x="123" y="173"/>
                    <a:pt x="130" y="177"/>
                    <a:pt x="140" y="183"/>
                  </a:cubicBezTo>
                  <a:cubicBezTo>
                    <a:pt x="150" y="188"/>
                    <a:pt x="164" y="194"/>
                    <a:pt x="181" y="201"/>
                  </a:cubicBezTo>
                  <a:cubicBezTo>
                    <a:pt x="218" y="215"/>
                    <a:pt x="243" y="231"/>
                    <a:pt x="258" y="249"/>
                  </a:cubicBezTo>
                  <a:cubicBezTo>
                    <a:pt x="274" y="266"/>
                    <a:pt x="281" y="288"/>
                    <a:pt x="280" y="314"/>
                  </a:cubicBezTo>
                  <a:cubicBezTo>
                    <a:pt x="278" y="343"/>
                    <a:pt x="268" y="367"/>
                    <a:pt x="248" y="385"/>
                  </a:cubicBezTo>
                  <a:cubicBezTo>
                    <a:pt x="229" y="402"/>
                    <a:pt x="201" y="412"/>
                    <a:pt x="165" y="415"/>
                  </a:cubicBezTo>
                  <a:cubicBezTo>
                    <a:pt x="162" y="486"/>
                    <a:pt x="162" y="486"/>
                    <a:pt x="162" y="486"/>
                  </a:cubicBezTo>
                  <a:cubicBezTo>
                    <a:pt x="107" y="483"/>
                    <a:pt x="107" y="483"/>
                    <a:pt x="107" y="483"/>
                  </a:cubicBezTo>
                  <a:lnTo>
                    <a:pt x="110" y="414"/>
                  </a:lnTo>
                  <a:close/>
                </a:path>
              </a:pathLst>
            </a:custGeom>
            <a:solidFill>
              <a:srgbClr val="E2A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8044414" y="3263901"/>
            <a:ext cx="1700930" cy="1092198"/>
            <a:chOff x="10102012" y="1361283"/>
            <a:chExt cx="5097554" cy="3273235"/>
          </a:xfrm>
        </p:grpSpPr>
        <p:sp>
          <p:nvSpPr>
            <p:cNvPr id="194" name="iṣlíḓê"/>
            <p:cNvSpPr/>
            <p:nvPr/>
          </p:nvSpPr>
          <p:spPr bwMode="auto">
            <a:xfrm>
              <a:off x="10424723" y="1374455"/>
              <a:ext cx="4458715" cy="2831972"/>
            </a:xfrm>
            <a:custGeom>
              <a:avLst/>
              <a:gdLst>
                <a:gd name="T0" fmla="*/ 2937 w 2987"/>
                <a:gd name="T1" fmla="*/ 1902 h 1902"/>
                <a:gd name="T2" fmla="*/ 50 w 2987"/>
                <a:gd name="T3" fmla="*/ 1902 h 1902"/>
                <a:gd name="T4" fmla="*/ 0 w 2987"/>
                <a:gd name="T5" fmla="*/ 1852 h 1902"/>
                <a:gd name="T6" fmla="*/ 0 w 2987"/>
                <a:gd name="T7" fmla="*/ 189 h 1902"/>
                <a:gd name="T8" fmla="*/ 189 w 2987"/>
                <a:gd name="T9" fmla="*/ 0 h 1902"/>
                <a:gd name="T10" fmla="*/ 2886 w 2987"/>
                <a:gd name="T11" fmla="*/ 0 h 1902"/>
                <a:gd name="T12" fmla="*/ 2987 w 2987"/>
                <a:gd name="T13" fmla="*/ 100 h 1902"/>
                <a:gd name="T14" fmla="*/ 2987 w 2987"/>
                <a:gd name="T15" fmla="*/ 1852 h 1902"/>
                <a:gd name="T16" fmla="*/ 2937 w 2987"/>
                <a:gd name="T17" fmla="*/ 1902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7" h="1902">
                  <a:moveTo>
                    <a:pt x="2937" y="1902"/>
                  </a:moveTo>
                  <a:cubicBezTo>
                    <a:pt x="50" y="1902"/>
                    <a:pt x="50" y="1902"/>
                    <a:pt x="50" y="1902"/>
                  </a:cubicBezTo>
                  <a:cubicBezTo>
                    <a:pt x="22" y="1902"/>
                    <a:pt x="0" y="1879"/>
                    <a:pt x="0" y="185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85"/>
                    <a:pt x="85" y="0"/>
                    <a:pt x="189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41" y="0"/>
                    <a:pt x="2987" y="45"/>
                    <a:pt x="2987" y="100"/>
                  </a:cubicBezTo>
                  <a:cubicBezTo>
                    <a:pt x="2987" y="1852"/>
                    <a:pt x="2987" y="1852"/>
                    <a:pt x="2987" y="1852"/>
                  </a:cubicBezTo>
                  <a:cubicBezTo>
                    <a:pt x="2987" y="1879"/>
                    <a:pt x="2964" y="1902"/>
                    <a:pt x="2937" y="1902"/>
                  </a:cubicBezTo>
                  <a:close/>
                </a:path>
              </a:pathLst>
            </a:custGeom>
            <a:solidFill>
              <a:srgbClr val="FC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íṩļïḋe"/>
            <p:cNvSpPr/>
            <p:nvPr/>
          </p:nvSpPr>
          <p:spPr bwMode="auto">
            <a:xfrm>
              <a:off x="12426863" y="1881578"/>
              <a:ext cx="1975796" cy="1844075"/>
            </a:xfrm>
            <a:custGeom>
              <a:avLst/>
              <a:gdLst>
                <a:gd name="T0" fmla="*/ 972 w 1321"/>
                <a:gd name="T1" fmla="*/ 26 h 1238"/>
                <a:gd name="T2" fmla="*/ 1303 w 1321"/>
                <a:gd name="T3" fmla="*/ 427 h 1238"/>
                <a:gd name="T4" fmla="*/ 1305 w 1321"/>
                <a:gd name="T5" fmla="*/ 430 h 1238"/>
                <a:gd name="T6" fmla="*/ 1296 w 1321"/>
                <a:gd name="T7" fmla="*/ 501 h 1238"/>
                <a:gd name="T8" fmla="*/ 424 w 1321"/>
                <a:gd name="T9" fmla="*/ 1220 h 1238"/>
                <a:gd name="T10" fmla="*/ 352 w 1321"/>
                <a:gd name="T11" fmla="*/ 1216 h 1238"/>
                <a:gd name="T12" fmla="*/ 349 w 1321"/>
                <a:gd name="T13" fmla="*/ 1213 h 1238"/>
                <a:gd name="T14" fmla="*/ 19 w 1321"/>
                <a:gd name="T15" fmla="*/ 813 h 1238"/>
                <a:gd name="T16" fmla="*/ 17 w 1321"/>
                <a:gd name="T17" fmla="*/ 811 h 1238"/>
                <a:gd name="T18" fmla="*/ 26 w 1321"/>
                <a:gd name="T19" fmla="*/ 738 h 1238"/>
                <a:gd name="T20" fmla="*/ 897 w 1321"/>
                <a:gd name="T21" fmla="*/ 19 h 1238"/>
                <a:gd name="T22" fmla="*/ 971 w 1321"/>
                <a:gd name="T23" fmla="*/ 24 h 1238"/>
                <a:gd name="T24" fmla="*/ 972 w 1321"/>
                <a:gd name="T25" fmla="*/ 26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1" h="1238">
                  <a:moveTo>
                    <a:pt x="972" y="26"/>
                  </a:moveTo>
                  <a:cubicBezTo>
                    <a:pt x="1303" y="427"/>
                    <a:pt x="1303" y="427"/>
                    <a:pt x="1303" y="427"/>
                  </a:cubicBezTo>
                  <a:cubicBezTo>
                    <a:pt x="1304" y="428"/>
                    <a:pt x="1305" y="429"/>
                    <a:pt x="1305" y="430"/>
                  </a:cubicBezTo>
                  <a:cubicBezTo>
                    <a:pt x="1321" y="452"/>
                    <a:pt x="1317" y="484"/>
                    <a:pt x="1296" y="501"/>
                  </a:cubicBezTo>
                  <a:cubicBezTo>
                    <a:pt x="424" y="1220"/>
                    <a:pt x="424" y="1220"/>
                    <a:pt x="424" y="1220"/>
                  </a:cubicBezTo>
                  <a:cubicBezTo>
                    <a:pt x="402" y="1238"/>
                    <a:pt x="371" y="1236"/>
                    <a:pt x="352" y="1216"/>
                  </a:cubicBezTo>
                  <a:cubicBezTo>
                    <a:pt x="351" y="1215"/>
                    <a:pt x="350" y="1214"/>
                    <a:pt x="349" y="1213"/>
                  </a:cubicBezTo>
                  <a:cubicBezTo>
                    <a:pt x="19" y="813"/>
                    <a:pt x="19" y="813"/>
                    <a:pt x="19" y="813"/>
                  </a:cubicBezTo>
                  <a:cubicBezTo>
                    <a:pt x="18" y="812"/>
                    <a:pt x="18" y="812"/>
                    <a:pt x="17" y="811"/>
                  </a:cubicBezTo>
                  <a:cubicBezTo>
                    <a:pt x="0" y="789"/>
                    <a:pt x="4" y="756"/>
                    <a:pt x="26" y="738"/>
                  </a:cubicBezTo>
                  <a:cubicBezTo>
                    <a:pt x="897" y="19"/>
                    <a:pt x="897" y="19"/>
                    <a:pt x="897" y="19"/>
                  </a:cubicBezTo>
                  <a:cubicBezTo>
                    <a:pt x="920" y="0"/>
                    <a:pt x="952" y="3"/>
                    <a:pt x="971" y="24"/>
                  </a:cubicBezTo>
                  <a:cubicBezTo>
                    <a:pt x="972" y="25"/>
                    <a:pt x="972" y="25"/>
                    <a:pt x="972" y="26"/>
                  </a:cubicBezTo>
                  <a:close/>
                </a:path>
              </a:pathLst>
            </a:custGeom>
            <a:solidFill>
              <a:srgbClr val="73B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íṡliḑé"/>
            <p:cNvSpPr/>
            <p:nvPr/>
          </p:nvSpPr>
          <p:spPr bwMode="auto">
            <a:xfrm>
              <a:off x="12426863" y="1881578"/>
              <a:ext cx="1962624" cy="1837491"/>
            </a:xfrm>
            <a:custGeom>
              <a:avLst/>
              <a:gdLst>
                <a:gd name="T0" fmla="*/ 764 w 1315"/>
                <a:gd name="T1" fmla="*/ 129 h 1233"/>
                <a:gd name="T2" fmla="*/ 17 w 1315"/>
                <a:gd name="T3" fmla="*/ 811 h 1233"/>
                <a:gd name="T4" fmla="*/ 258 w 1315"/>
                <a:gd name="T5" fmla="*/ 1103 h 1233"/>
                <a:gd name="T6" fmla="*/ 350 w 1315"/>
                <a:gd name="T7" fmla="*/ 1215 h 1233"/>
                <a:gd name="T8" fmla="*/ 352 w 1315"/>
                <a:gd name="T9" fmla="*/ 1217 h 1233"/>
                <a:gd name="T10" fmla="*/ 356 w 1315"/>
                <a:gd name="T11" fmla="*/ 1220 h 1233"/>
                <a:gd name="T12" fmla="*/ 359 w 1315"/>
                <a:gd name="T13" fmla="*/ 1222 h 1233"/>
                <a:gd name="T14" fmla="*/ 362 w 1315"/>
                <a:gd name="T15" fmla="*/ 1225 h 1233"/>
                <a:gd name="T16" fmla="*/ 365 w 1315"/>
                <a:gd name="T17" fmla="*/ 1226 h 1233"/>
                <a:gd name="T18" fmla="*/ 369 w 1315"/>
                <a:gd name="T19" fmla="*/ 1228 h 1233"/>
                <a:gd name="T20" fmla="*/ 372 w 1315"/>
                <a:gd name="T21" fmla="*/ 1229 h 1233"/>
                <a:gd name="T22" fmla="*/ 376 w 1315"/>
                <a:gd name="T23" fmla="*/ 1231 h 1233"/>
                <a:gd name="T24" fmla="*/ 379 w 1315"/>
                <a:gd name="T25" fmla="*/ 1231 h 1233"/>
                <a:gd name="T26" fmla="*/ 383 w 1315"/>
                <a:gd name="T27" fmla="*/ 1232 h 1233"/>
                <a:gd name="T28" fmla="*/ 387 w 1315"/>
                <a:gd name="T29" fmla="*/ 1233 h 1233"/>
                <a:gd name="T30" fmla="*/ 390 w 1315"/>
                <a:gd name="T31" fmla="*/ 1233 h 1233"/>
                <a:gd name="T32" fmla="*/ 394 w 1315"/>
                <a:gd name="T33" fmla="*/ 1233 h 1233"/>
                <a:gd name="T34" fmla="*/ 398 w 1315"/>
                <a:gd name="T35" fmla="*/ 1232 h 1233"/>
                <a:gd name="T36" fmla="*/ 401 w 1315"/>
                <a:gd name="T37" fmla="*/ 1231 h 1233"/>
                <a:gd name="T38" fmla="*/ 405 w 1315"/>
                <a:gd name="T39" fmla="*/ 1231 h 1233"/>
                <a:gd name="T40" fmla="*/ 408 w 1315"/>
                <a:gd name="T41" fmla="*/ 1229 h 1233"/>
                <a:gd name="T42" fmla="*/ 412 w 1315"/>
                <a:gd name="T43" fmla="*/ 1228 h 1233"/>
                <a:gd name="T44" fmla="*/ 415 w 1315"/>
                <a:gd name="T45" fmla="*/ 1226 h 1233"/>
                <a:gd name="T46" fmla="*/ 419 w 1315"/>
                <a:gd name="T47" fmla="*/ 1224 h 1233"/>
                <a:gd name="T48" fmla="*/ 422 w 1315"/>
                <a:gd name="T49" fmla="*/ 1222 h 1233"/>
                <a:gd name="T50" fmla="*/ 424 w 1315"/>
                <a:gd name="T51" fmla="*/ 1220 h 1233"/>
                <a:gd name="T52" fmla="*/ 1296 w 1315"/>
                <a:gd name="T53" fmla="*/ 501 h 1233"/>
                <a:gd name="T54" fmla="*/ 1300 w 1315"/>
                <a:gd name="T55" fmla="*/ 498 h 1233"/>
                <a:gd name="T56" fmla="*/ 1302 w 1315"/>
                <a:gd name="T57" fmla="*/ 495 h 1233"/>
                <a:gd name="T58" fmla="*/ 1305 w 1315"/>
                <a:gd name="T59" fmla="*/ 492 h 1233"/>
                <a:gd name="T60" fmla="*/ 1307 w 1315"/>
                <a:gd name="T61" fmla="*/ 489 h 1233"/>
                <a:gd name="T62" fmla="*/ 1309 w 1315"/>
                <a:gd name="T63" fmla="*/ 486 h 1233"/>
                <a:gd name="T64" fmla="*/ 1310 w 1315"/>
                <a:gd name="T65" fmla="*/ 482 h 1233"/>
                <a:gd name="T66" fmla="*/ 1312 w 1315"/>
                <a:gd name="T67" fmla="*/ 479 h 1233"/>
                <a:gd name="T68" fmla="*/ 1313 w 1315"/>
                <a:gd name="T69" fmla="*/ 475 h 1233"/>
                <a:gd name="T70" fmla="*/ 1314 w 1315"/>
                <a:gd name="T71" fmla="*/ 472 h 1233"/>
                <a:gd name="T72" fmla="*/ 1314 w 1315"/>
                <a:gd name="T73" fmla="*/ 468 h 1233"/>
                <a:gd name="T74" fmla="*/ 1315 w 1315"/>
                <a:gd name="T75" fmla="*/ 464 h 1233"/>
                <a:gd name="T76" fmla="*/ 1315 w 1315"/>
                <a:gd name="T77" fmla="*/ 461 h 1233"/>
                <a:gd name="T78" fmla="*/ 1315 w 1315"/>
                <a:gd name="T79" fmla="*/ 457 h 1233"/>
                <a:gd name="T80" fmla="*/ 1315 w 1315"/>
                <a:gd name="T81" fmla="*/ 453 h 1233"/>
                <a:gd name="T82" fmla="*/ 1314 w 1315"/>
                <a:gd name="T83" fmla="*/ 450 h 1233"/>
                <a:gd name="T84" fmla="*/ 1313 w 1315"/>
                <a:gd name="T85" fmla="*/ 446 h 1233"/>
                <a:gd name="T86" fmla="*/ 1312 w 1315"/>
                <a:gd name="T87" fmla="*/ 442 h 1233"/>
                <a:gd name="T88" fmla="*/ 1311 w 1315"/>
                <a:gd name="T89" fmla="*/ 439 h 1233"/>
                <a:gd name="T90" fmla="*/ 1309 w 1315"/>
                <a:gd name="T91" fmla="*/ 435 h 1233"/>
                <a:gd name="T92" fmla="*/ 1307 w 1315"/>
                <a:gd name="T93" fmla="*/ 432 h 1233"/>
                <a:gd name="T94" fmla="*/ 1305 w 1315"/>
                <a:gd name="T95" fmla="*/ 430 h 1233"/>
                <a:gd name="T96" fmla="*/ 1303 w 1315"/>
                <a:gd name="T97" fmla="*/ 427 h 1233"/>
                <a:gd name="T98" fmla="*/ 1063 w 1315"/>
                <a:gd name="T99" fmla="*/ 136 h 1233"/>
                <a:gd name="T100" fmla="*/ 1177 w 1315"/>
                <a:gd name="T101" fmla="*/ 362 h 1233"/>
                <a:gd name="T102" fmla="*/ 511 w 1315"/>
                <a:gd name="T103" fmla="*/ 1082 h 1233"/>
                <a:gd name="T104" fmla="*/ 137 w 1315"/>
                <a:gd name="T105" fmla="*/ 888 h 1233"/>
                <a:gd name="T106" fmla="*/ 810 w 1315"/>
                <a:gd name="T107" fmla="*/ 157 h 1233"/>
                <a:gd name="T108" fmla="*/ 1177 w 1315"/>
                <a:gd name="T109" fmla="*/ 362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15" h="1233">
                  <a:moveTo>
                    <a:pt x="971" y="24"/>
                  </a:moveTo>
                  <a:cubicBezTo>
                    <a:pt x="952" y="3"/>
                    <a:pt x="920" y="0"/>
                    <a:pt x="897" y="1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160" y="627"/>
                    <a:pt x="160" y="627"/>
                    <a:pt x="160" y="627"/>
                  </a:cubicBezTo>
                  <a:cubicBezTo>
                    <a:pt x="26" y="738"/>
                    <a:pt x="26" y="738"/>
                    <a:pt x="26" y="738"/>
                  </a:cubicBezTo>
                  <a:cubicBezTo>
                    <a:pt x="4" y="756"/>
                    <a:pt x="0" y="789"/>
                    <a:pt x="17" y="811"/>
                  </a:cubicBezTo>
                  <a:cubicBezTo>
                    <a:pt x="18" y="812"/>
                    <a:pt x="18" y="812"/>
                    <a:pt x="19" y="813"/>
                  </a:cubicBezTo>
                  <a:cubicBezTo>
                    <a:pt x="109" y="923"/>
                    <a:pt x="109" y="923"/>
                    <a:pt x="109" y="923"/>
                  </a:cubicBezTo>
                  <a:cubicBezTo>
                    <a:pt x="258" y="1103"/>
                    <a:pt x="258" y="1103"/>
                    <a:pt x="258" y="1103"/>
                  </a:cubicBezTo>
                  <a:cubicBezTo>
                    <a:pt x="349" y="1213"/>
                    <a:pt x="349" y="1213"/>
                    <a:pt x="349" y="1213"/>
                  </a:cubicBezTo>
                  <a:cubicBezTo>
                    <a:pt x="350" y="1214"/>
                    <a:pt x="350" y="1214"/>
                    <a:pt x="350" y="1215"/>
                  </a:cubicBezTo>
                  <a:cubicBezTo>
                    <a:pt x="350" y="1215"/>
                    <a:pt x="350" y="1215"/>
                    <a:pt x="350" y="1215"/>
                  </a:cubicBezTo>
                  <a:cubicBezTo>
                    <a:pt x="351" y="1215"/>
                    <a:pt x="351" y="1216"/>
                    <a:pt x="352" y="1216"/>
                  </a:cubicBezTo>
                  <a:cubicBezTo>
                    <a:pt x="352" y="1217"/>
                    <a:pt x="352" y="1217"/>
                    <a:pt x="352" y="1217"/>
                  </a:cubicBezTo>
                  <a:cubicBezTo>
                    <a:pt x="352" y="1217"/>
                    <a:pt x="352" y="1217"/>
                    <a:pt x="352" y="1217"/>
                  </a:cubicBezTo>
                  <a:cubicBezTo>
                    <a:pt x="353" y="1217"/>
                    <a:pt x="353" y="1218"/>
                    <a:pt x="354" y="1218"/>
                  </a:cubicBezTo>
                  <a:cubicBezTo>
                    <a:pt x="354" y="1219"/>
                    <a:pt x="354" y="1219"/>
                    <a:pt x="354" y="1219"/>
                  </a:cubicBezTo>
                  <a:cubicBezTo>
                    <a:pt x="355" y="1219"/>
                    <a:pt x="355" y="1220"/>
                    <a:pt x="356" y="1220"/>
                  </a:cubicBezTo>
                  <a:cubicBezTo>
                    <a:pt x="357" y="1221"/>
                    <a:pt x="357" y="1221"/>
                    <a:pt x="357" y="1221"/>
                  </a:cubicBezTo>
                  <a:cubicBezTo>
                    <a:pt x="357" y="1221"/>
                    <a:pt x="357" y="1221"/>
                    <a:pt x="358" y="1222"/>
                  </a:cubicBezTo>
                  <a:cubicBezTo>
                    <a:pt x="359" y="1222"/>
                    <a:pt x="359" y="1222"/>
                    <a:pt x="359" y="1222"/>
                  </a:cubicBezTo>
                  <a:cubicBezTo>
                    <a:pt x="359" y="1223"/>
                    <a:pt x="359" y="1223"/>
                    <a:pt x="360" y="1223"/>
                  </a:cubicBezTo>
                  <a:cubicBezTo>
                    <a:pt x="361" y="1224"/>
                    <a:pt x="361" y="1224"/>
                    <a:pt x="361" y="1224"/>
                  </a:cubicBezTo>
                  <a:cubicBezTo>
                    <a:pt x="361" y="1224"/>
                    <a:pt x="362" y="1224"/>
                    <a:pt x="362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63" y="1225"/>
                    <a:pt x="364" y="1226"/>
                    <a:pt x="364" y="1226"/>
                  </a:cubicBezTo>
                  <a:cubicBezTo>
                    <a:pt x="365" y="1226"/>
                    <a:pt x="365" y="1226"/>
                    <a:pt x="365" y="1226"/>
                  </a:cubicBezTo>
                  <a:cubicBezTo>
                    <a:pt x="366" y="1227"/>
                    <a:pt x="366" y="1227"/>
                    <a:pt x="366" y="1227"/>
                  </a:cubicBezTo>
                  <a:cubicBezTo>
                    <a:pt x="367" y="1227"/>
                    <a:pt x="367" y="1227"/>
                    <a:pt x="367" y="1228"/>
                  </a:cubicBezTo>
                  <a:cubicBezTo>
                    <a:pt x="368" y="1228"/>
                    <a:pt x="368" y="1228"/>
                    <a:pt x="369" y="1228"/>
                  </a:cubicBezTo>
                  <a:cubicBezTo>
                    <a:pt x="369" y="1228"/>
                    <a:pt x="369" y="1228"/>
                    <a:pt x="370" y="1229"/>
                  </a:cubicBezTo>
                  <a:cubicBezTo>
                    <a:pt x="370" y="1229"/>
                    <a:pt x="371" y="1229"/>
                    <a:pt x="371" y="1229"/>
                  </a:cubicBezTo>
                  <a:cubicBezTo>
                    <a:pt x="371" y="1229"/>
                    <a:pt x="372" y="1229"/>
                    <a:pt x="372" y="1229"/>
                  </a:cubicBezTo>
                  <a:cubicBezTo>
                    <a:pt x="372" y="1230"/>
                    <a:pt x="373" y="1230"/>
                    <a:pt x="373" y="1230"/>
                  </a:cubicBezTo>
                  <a:cubicBezTo>
                    <a:pt x="374" y="1230"/>
                    <a:pt x="374" y="1230"/>
                    <a:pt x="374" y="1230"/>
                  </a:cubicBezTo>
                  <a:cubicBezTo>
                    <a:pt x="375" y="1230"/>
                    <a:pt x="375" y="1230"/>
                    <a:pt x="376" y="1231"/>
                  </a:cubicBezTo>
                  <a:cubicBezTo>
                    <a:pt x="376" y="1231"/>
                    <a:pt x="376" y="1231"/>
                    <a:pt x="377" y="1231"/>
                  </a:cubicBezTo>
                  <a:cubicBezTo>
                    <a:pt x="377" y="1231"/>
                    <a:pt x="378" y="1231"/>
                    <a:pt x="378" y="1231"/>
                  </a:cubicBezTo>
                  <a:cubicBezTo>
                    <a:pt x="378" y="1231"/>
                    <a:pt x="379" y="1231"/>
                    <a:pt x="379" y="1231"/>
                  </a:cubicBezTo>
                  <a:cubicBezTo>
                    <a:pt x="380" y="1232"/>
                    <a:pt x="380" y="1232"/>
                    <a:pt x="380" y="1232"/>
                  </a:cubicBezTo>
                  <a:cubicBezTo>
                    <a:pt x="381" y="1232"/>
                    <a:pt x="381" y="1232"/>
                    <a:pt x="382" y="1232"/>
                  </a:cubicBezTo>
                  <a:cubicBezTo>
                    <a:pt x="382" y="1232"/>
                    <a:pt x="382" y="1232"/>
                    <a:pt x="383" y="1232"/>
                  </a:cubicBezTo>
                  <a:cubicBezTo>
                    <a:pt x="383" y="1232"/>
                    <a:pt x="384" y="1232"/>
                    <a:pt x="384" y="1232"/>
                  </a:cubicBezTo>
                  <a:cubicBezTo>
                    <a:pt x="384" y="1232"/>
                    <a:pt x="385" y="1232"/>
                    <a:pt x="385" y="1232"/>
                  </a:cubicBezTo>
                  <a:cubicBezTo>
                    <a:pt x="386" y="1232"/>
                    <a:pt x="386" y="1232"/>
                    <a:pt x="387" y="1233"/>
                  </a:cubicBezTo>
                  <a:cubicBezTo>
                    <a:pt x="387" y="1233"/>
                    <a:pt x="387" y="1233"/>
                    <a:pt x="388" y="1233"/>
                  </a:cubicBezTo>
                  <a:cubicBezTo>
                    <a:pt x="388" y="1233"/>
                    <a:pt x="389" y="1233"/>
                    <a:pt x="389" y="1233"/>
                  </a:cubicBezTo>
                  <a:cubicBezTo>
                    <a:pt x="389" y="1233"/>
                    <a:pt x="390" y="1233"/>
                    <a:pt x="390" y="1233"/>
                  </a:cubicBezTo>
                  <a:cubicBezTo>
                    <a:pt x="391" y="1233"/>
                    <a:pt x="391" y="1233"/>
                    <a:pt x="391" y="1233"/>
                  </a:cubicBezTo>
                  <a:cubicBezTo>
                    <a:pt x="392" y="1233"/>
                    <a:pt x="392" y="1233"/>
                    <a:pt x="393" y="1233"/>
                  </a:cubicBezTo>
                  <a:cubicBezTo>
                    <a:pt x="393" y="1233"/>
                    <a:pt x="393" y="1233"/>
                    <a:pt x="394" y="1233"/>
                  </a:cubicBezTo>
                  <a:cubicBezTo>
                    <a:pt x="394" y="1232"/>
                    <a:pt x="395" y="1232"/>
                    <a:pt x="395" y="1232"/>
                  </a:cubicBezTo>
                  <a:cubicBezTo>
                    <a:pt x="396" y="1232"/>
                    <a:pt x="396" y="1232"/>
                    <a:pt x="396" y="1232"/>
                  </a:cubicBezTo>
                  <a:cubicBezTo>
                    <a:pt x="397" y="1232"/>
                    <a:pt x="397" y="1232"/>
                    <a:pt x="398" y="1232"/>
                  </a:cubicBezTo>
                  <a:cubicBezTo>
                    <a:pt x="398" y="1232"/>
                    <a:pt x="398" y="1232"/>
                    <a:pt x="399" y="1232"/>
                  </a:cubicBezTo>
                  <a:cubicBezTo>
                    <a:pt x="399" y="1232"/>
                    <a:pt x="400" y="1232"/>
                    <a:pt x="400" y="1232"/>
                  </a:cubicBezTo>
                  <a:cubicBezTo>
                    <a:pt x="400" y="1232"/>
                    <a:pt x="401" y="1232"/>
                    <a:pt x="401" y="1231"/>
                  </a:cubicBezTo>
                  <a:cubicBezTo>
                    <a:pt x="402" y="1231"/>
                    <a:pt x="402" y="1231"/>
                    <a:pt x="402" y="1231"/>
                  </a:cubicBezTo>
                  <a:cubicBezTo>
                    <a:pt x="403" y="1231"/>
                    <a:pt x="403" y="1231"/>
                    <a:pt x="404" y="1231"/>
                  </a:cubicBezTo>
                  <a:cubicBezTo>
                    <a:pt x="404" y="1231"/>
                    <a:pt x="404" y="1231"/>
                    <a:pt x="405" y="1231"/>
                  </a:cubicBezTo>
                  <a:cubicBezTo>
                    <a:pt x="405" y="1230"/>
                    <a:pt x="406" y="1230"/>
                    <a:pt x="406" y="1230"/>
                  </a:cubicBezTo>
                  <a:cubicBezTo>
                    <a:pt x="406" y="1230"/>
                    <a:pt x="407" y="1230"/>
                    <a:pt x="407" y="1230"/>
                  </a:cubicBezTo>
                  <a:cubicBezTo>
                    <a:pt x="408" y="1230"/>
                    <a:pt x="408" y="1230"/>
                    <a:pt x="408" y="1229"/>
                  </a:cubicBezTo>
                  <a:cubicBezTo>
                    <a:pt x="409" y="1229"/>
                    <a:pt x="409" y="1229"/>
                    <a:pt x="410" y="1229"/>
                  </a:cubicBezTo>
                  <a:cubicBezTo>
                    <a:pt x="410" y="1229"/>
                    <a:pt x="410" y="1229"/>
                    <a:pt x="411" y="1228"/>
                  </a:cubicBezTo>
                  <a:cubicBezTo>
                    <a:pt x="411" y="1228"/>
                    <a:pt x="412" y="1228"/>
                    <a:pt x="412" y="1228"/>
                  </a:cubicBezTo>
                  <a:cubicBezTo>
                    <a:pt x="413" y="1227"/>
                    <a:pt x="413" y="1227"/>
                    <a:pt x="413" y="1227"/>
                  </a:cubicBezTo>
                  <a:cubicBezTo>
                    <a:pt x="414" y="1227"/>
                    <a:pt x="414" y="1227"/>
                    <a:pt x="414" y="1227"/>
                  </a:cubicBezTo>
                  <a:cubicBezTo>
                    <a:pt x="415" y="1226"/>
                    <a:pt x="415" y="1226"/>
                    <a:pt x="415" y="1226"/>
                  </a:cubicBezTo>
                  <a:cubicBezTo>
                    <a:pt x="416" y="1226"/>
                    <a:pt x="416" y="1226"/>
                    <a:pt x="417" y="1226"/>
                  </a:cubicBezTo>
                  <a:cubicBezTo>
                    <a:pt x="418" y="1225"/>
                    <a:pt x="418" y="1225"/>
                    <a:pt x="418" y="1225"/>
                  </a:cubicBezTo>
                  <a:cubicBezTo>
                    <a:pt x="418" y="1225"/>
                    <a:pt x="418" y="1224"/>
                    <a:pt x="419" y="1224"/>
                  </a:cubicBezTo>
                  <a:cubicBezTo>
                    <a:pt x="420" y="1224"/>
                    <a:pt x="420" y="1224"/>
                    <a:pt x="420" y="1224"/>
                  </a:cubicBezTo>
                  <a:cubicBezTo>
                    <a:pt x="420" y="1223"/>
                    <a:pt x="421" y="1223"/>
                    <a:pt x="421" y="1223"/>
                  </a:cubicBezTo>
                  <a:cubicBezTo>
                    <a:pt x="422" y="1222"/>
                    <a:pt x="422" y="1222"/>
                    <a:pt x="422" y="1222"/>
                  </a:cubicBezTo>
                  <a:cubicBezTo>
                    <a:pt x="423" y="1222"/>
                    <a:pt x="423" y="1221"/>
                    <a:pt x="424" y="1221"/>
                  </a:cubicBezTo>
                  <a:cubicBezTo>
                    <a:pt x="424" y="1220"/>
                    <a:pt x="424" y="1220"/>
                    <a:pt x="424" y="1220"/>
                  </a:cubicBezTo>
                  <a:cubicBezTo>
                    <a:pt x="424" y="1220"/>
                    <a:pt x="424" y="1220"/>
                    <a:pt x="424" y="1220"/>
                  </a:cubicBezTo>
                  <a:cubicBezTo>
                    <a:pt x="558" y="1110"/>
                    <a:pt x="558" y="1110"/>
                    <a:pt x="558" y="1110"/>
                  </a:cubicBezTo>
                  <a:cubicBezTo>
                    <a:pt x="1162" y="612"/>
                    <a:pt x="1162" y="612"/>
                    <a:pt x="1162" y="612"/>
                  </a:cubicBezTo>
                  <a:cubicBezTo>
                    <a:pt x="1296" y="501"/>
                    <a:pt x="1296" y="501"/>
                    <a:pt x="1296" y="501"/>
                  </a:cubicBezTo>
                  <a:cubicBezTo>
                    <a:pt x="1296" y="501"/>
                    <a:pt x="1297" y="500"/>
                    <a:pt x="1298" y="500"/>
                  </a:cubicBezTo>
                  <a:cubicBezTo>
                    <a:pt x="1298" y="499"/>
                    <a:pt x="1298" y="499"/>
                    <a:pt x="1298" y="499"/>
                  </a:cubicBezTo>
                  <a:cubicBezTo>
                    <a:pt x="1299" y="499"/>
                    <a:pt x="1299" y="498"/>
                    <a:pt x="1300" y="498"/>
                  </a:cubicBezTo>
                  <a:cubicBezTo>
                    <a:pt x="1300" y="497"/>
                    <a:pt x="1300" y="497"/>
                    <a:pt x="1300" y="497"/>
                  </a:cubicBezTo>
                  <a:cubicBezTo>
                    <a:pt x="1301" y="497"/>
                    <a:pt x="1301" y="496"/>
                    <a:pt x="1301" y="496"/>
                  </a:cubicBezTo>
                  <a:cubicBezTo>
                    <a:pt x="1302" y="495"/>
                    <a:pt x="1302" y="495"/>
                    <a:pt x="1302" y="495"/>
                  </a:cubicBezTo>
                  <a:cubicBezTo>
                    <a:pt x="1302" y="495"/>
                    <a:pt x="1303" y="494"/>
                    <a:pt x="1303" y="494"/>
                  </a:cubicBezTo>
                  <a:cubicBezTo>
                    <a:pt x="1304" y="493"/>
                    <a:pt x="1304" y="493"/>
                    <a:pt x="1304" y="493"/>
                  </a:cubicBezTo>
                  <a:cubicBezTo>
                    <a:pt x="1304" y="493"/>
                    <a:pt x="1304" y="492"/>
                    <a:pt x="1305" y="492"/>
                  </a:cubicBezTo>
                  <a:cubicBezTo>
                    <a:pt x="1305" y="491"/>
                    <a:pt x="1305" y="491"/>
                    <a:pt x="1305" y="491"/>
                  </a:cubicBezTo>
                  <a:cubicBezTo>
                    <a:pt x="1306" y="491"/>
                    <a:pt x="1306" y="490"/>
                    <a:pt x="1306" y="490"/>
                  </a:cubicBezTo>
                  <a:cubicBezTo>
                    <a:pt x="1307" y="489"/>
                    <a:pt x="1307" y="489"/>
                    <a:pt x="1307" y="489"/>
                  </a:cubicBezTo>
                  <a:cubicBezTo>
                    <a:pt x="1307" y="489"/>
                    <a:pt x="1307" y="488"/>
                    <a:pt x="1307" y="488"/>
                  </a:cubicBezTo>
                  <a:cubicBezTo>
                    <a:pt x="1308" y="487"/>
                    <a:pt x="1308" y="487"/>
                    <a:pt x="1308" y="487"/>
                  </a:cubicBezTo>
                  <a:cubicBezTo>
                    <a:pt x="1308" y="486"/>
                    <a:pt x="1308" y="486"/>
                    <a:pt x="1309" y="486"/>
                  </a:cubicBezTo>
                  <a:cubicBezTo>
                    <a:pt x="1309" y="485"/>
                    <a:pt x="1309" y="485"/>
                    <a:pt x="1309" y="485"/>
                  </a:cubicBezTo>
                  <a:cubicBezTo>
                    <a:pt x="1309" y="484"/>
                    <a:pt x="1310" y="484"/>
                    <a:pt x="1310" y="483"/>
                  </a:cubicBezTo>
                  <a:cubicBezTo>
                    <a:pt x="1310" y="483"/>
                    <a:pt x="1310" y="483"/>
                    <a:pt x="1310" y="482"/>
                  </a:cubicBezTo>
                  <a:cubicBezTo>
                    <a:pt x="1310" y="482"/>
                    <a:pt x="1311" y="482"/>
                    <a:pt x="1311" y="481"/>
                  </a:cubicBezTo>
                  <a:cubicBezTo>
                    <a:pt x="1311" y="481"/>
                    <a:pt x="1311" y="480"/>
                    <a:pt x="1311" y="480"/>
                  </a:cubicBezTo>
                  <a:cubicBezTo>
                    <a:pt x="1311" y="480"/>
                    <a:pt x="1312" y="479"/>
                    <a:pt x="1312" y="479"/>
                  </a:cubicBezTo>
                  <a:cubicBezTo>
                    <a:pt x="1312" y="478"/>
                    <a:pt x="1312" y="478"/>
                    <a:pt x="1312" y="478"/>
                  </a:cubicBezTo>
                  <a:cubicBezTo>
                    <a:pt x="1312" y="477"/>
                    <a:pt x="1312" y="477"/>
                    <a:pt x="1313" y="477"/>
                  </a:cubicBezTo>
                  <a:cubicBezTo>
                    <a:pt x="1313" y="476"/>
                    <a:pt x="1313" y="476"/>
                    <a:pt x="1313" y="475"/>
                  </a:cubicBezTo>
                  <a:cubicBezTo>
                    <a:pt x="1313" y="475"/>
                    <a:pt x="1313" y="475"/>
                    <a:pt x="1313" y="474"/>
                  </a:cubicBezTo>
                  <a:cubicBezTo>
                    <a:pt x="1313" y="474"/>
                    <a:pt x="1313" y="473"/>
                    <a:pt x="1314" y="473"/>
                  </a:cubicBezTo>
                  <a:cubicBezTo>
                    <a:pt x="1314" y="473"/>
                    <a:pt x="1314" y="472"/>
                    <a:pt x="1314" y="472"/>
                  </a:cubicBezTo>
                  <a:cubicBezTo>
                    <a:pt x="1314" y="471"/>
                    <a:pt x="1314" y="471"/>
                    <a:pt x="1314" y="471"/>
                  </a:cubicBezTo>
                  <a:cubicBezTo>
                    <a:pt x="1314" y="470"/>
                    <a:pt x="1314" y="470"/>
                    <a:pt x="1314" y="469"/>
                  </a:cubicBezTo>
                  <a:cubicBezTo>
                    <a:pt x="1314" y="469"/>
                    <a:pt x="1314" y="469"/>
                    <a:pt x="1314" y="468"/>
                  </a:cubicBezTo>
                  <a:cubicBezTo>
                    <a:pt x="1315" y="468"/>
                    <a:pt x="1315" y="467"/>
                    <a:pt x="1315" y="467"/>
                  </a:cubicBezTo>
                  <a:cubicBezTo>
                    <a:pt x="1315" y="466"/>
                    <a:pt x="1315" y="466"/>
                    <a:pt x="1315" y="466"/>
                  </a:cubicBezTo>
                  <a:cubicBezTo>
                    <a:pt x="1315" y="465"/>
                    <a:pt x="1315" y="465"/>
                    <a:pt x="1315" y="464"/>
                  </a:cubicBezTo>
                  <a:cubicBezTo>
                    <a:pt x="1315" y="464"/>
                    <a:pt x="1315" y="464"/>
                    <a:pt x="1315" y="463"/>
                  </a:cubicBezTo>
                  <a:cubicBezTo>
                    <a:pt x="1315" y="463"/>
                    <a:pt x="1315" y="462"/>
                    <a:pt x="1315" y="462"/>
                  </a:cubicBezTo>
                  <a:cubicBezTo>
                    <a:pt x="1315" y="462"/>
                    <a:pt x="1315" y="461"/>
                    <a:pt x="1315" y="461"/>
                  </a:cubicBezTo>
                  <a:cubicBezTo>
                    <a:pt x="1315" y="460"/>
                    <a:pt x="1315" y="460"/>
                    <a:pt x="1315" y="460"/>
                  </a:cubicBezTo>
                  <a:cubicBezTo>
                    <a:pt x="1315" y="459"/>
                    <a:pt x="1315" y="459"/>
                    <a:pt x="1315" y="458"/>
                  </a:cubicBezTo>
                  <a:cubicBezTo>
                    <a:pt x="1315" y="458"/>
                    <a:pt x="1315" y="457"/>
                    <a:pt x="1315" y="457"/>
                  </a:cubicBezTo>
                  <a:cubicBezTo>
                    <a:pt x="1315" y="457"/>
                    <a:pt x="1315" y="456"/>
                    <a:pt x="1315" y="456"/>
                  </a:cubicBezTo>
                  <a:cubicBezTo>
                    <a:pt x="1315" y="455"/>
                    <a:pt x="1315" y="455"/>
                    <a:pt x="1315" y="455"/>
                  </a:cubicBezTo>
                  <a:cubicBezTo>
                    <a:pt x="1315" y="454"/>
                    <a:pt x="1315" y="454"/>
                    <a:pt x="1315" y="453"/>
                  </a:cubicBezTo>
                  <a:cubicBezTo>
                    <a:pt x="1315" y="453"/>
                    <a:pt x="1314" y="453"/>
                    <a:pt x="1314" y="452"/>
                  </a:cubicBezTo>
                  <a:cubicBezTo>
                    <a:pt x="1314" y="452"/>
                    <a:pt x="1314" y="451"/>
                    <a:pt x="1314" y="451"/>
                  </a:cubicBezTo>
                  <a:cubicBezTo>
                    <a:pt x="1314" y="451"/>
                    <a:pt x="1314" y="450"/>
                    <a:pt x="1314" y="450"/>
                  </a:cubicBezTo>
                  <a:cubicBezTo>
                    <a:pt x="1314" y="449"/>
                    <a:pt x="1314" y="449"/>
                    <a:pt x="1314" y="448"/>
                  </a:cubicBezTo>
                  <a:cubicBezTo>
                    <a:pt x="1314" y="448"/>
                    <a:pt x="1313" y="448"/>
                    <a:pt x="1313" y="447"/>
                  </a:cubicBezTo>
                  <a:cubicBezTo>
                    <a:pt x="1313" y="447"/>
                    <a:pt x="1313" y="446"/>
                    <a:pt x="1313" y="446"/>
                  </a:cubicBezTo>
                  <a:cubicBezTo>
                    <a:pt x="1313" y="446"/>
                    <a:pt x="1313" y="445"/>
                    <a:pt x="1313" y="445"/>
                  </a:cubicBezTo>
                  <a:cubicBezTo>
                    <a:pt x="1313" y="444"/>
                    <a:pt x="1312" y="444"/>
                    <a:pt x="1312" y="444"/>
                  </a:cubicBezTo>
                  <a:cubicBezTo>
                    <a:pt x="1312" y="443"/>
                    <a:pt x="1312" y="443"/>
                    <a:pt x="1312" y="442"/>
                  </a:cubicBezTo>
                  <a:cubicBezTo>
                    <a:pt x="1312" y="441"/>
                    <a:pt x="1312" y="441"/>
                    <a:pt x="1312" y="441"/>
                  </a:cubicBezTo>
                  <a:cubicBezTo>
                    <a:pt x="1311" y="441"/>
                    <a:pt x="1311" y="440"/>
                    <a:pt x="1311" y="440"/>
                  </a:cubicBezTo>
                  <a:cubicBezTo>
                    <a:pt x="1311" y="439"/>
                    <a:pt x="1311" y="439"/>
                    <a:pt x="1311" y="439"/>
                  </a:cubicBezTo>
                  <a:cubicBezTo>
                    <a:pt x="1310" y="439"/>
                    <a:pt x="1310" y="438"/>
                    <a:pt x="1310" y="438"/>
                  </a:cubicBezTo>
                  <a:cubicBezTo>
                    <a:pt x="1309" y="437"/>
                    <a:pt x="1309" y="437"/>
                    <a:pt x="1309" y="437"/>
                  </a:cubicBezTo>
                  <a:cubicBezTo>
                    <a:pt x="1309" y="436"/>
                    <a:pt x="1309" y="436"/>
                    <a:pt x="1309" y="435"/>
                  </a:cubicBezTo>
                  <a:cubicBezTo>
                    <a:pt x="1308" y="434"/>
                    <a:pt x="1308" y="434"/>
                    <a:pt x="1308" y="434"/>
                  </a:cubicBezTo>
                  <a:cubicBezTo>
                    <a:pt x="1308" y="434"/>
                    <a:pt x="1308" y="433"/>
                    <a:pt x="1307" y="433"/>
                  </a:cubicBezTo>
                  <a:cubicBezTo>
                    <a:pt x="1307" y="432"/>
                    <a:pt x="1307" y="432"/>
                    <a:pt x="1307" y="432"/>
                  </a:cubicBezTo>
                  <a:cubicBezTo>
                    <a:pt x="1307" y="432"/>
                    <a:pt x="1306" y="431"/>
                    <a:pt x="1306" y="430"/>
                  </a:cubicBezTo>
                  <a:cubicBezTo>
                    <a:pt x="1306" y="430"/>
                    <a:pt x="1306" y="430"/>
                    <a:pt x="1306" y="430"/>
                  </a:cubicBezTo>
                  <a:cubicBezTo>
                    <a:pt x="1305" y="430"/>
                    <a:pt x="1305" y="430"/>
                    <a:pt x="1305" y="430"/>
                  </a:cubicBezTo>
                  <a:cubicBezTo>
                    <a:pt x="1305" y="429"/>
                    <a:pt x="1305" y="429"/>
                    <a:pt x="1304" y="428"/>
                  </a:cubicBezTo>
                  <a:cubicBezTo>
                    <a:pt x="1304" y="428"/>
                    <a:pt x="1304" y="428"/>
                    <a:pt x="1304" y="428"/>
                  </a:cubicBezTo>
                  <a:cubicBezTo>
                    <a:pt x="1304" y="428"/>
                    <a:pt x="1303" y="427"/>
                    <a:pt x="1303" y="427"/>
                  </a:cubicBezTo>
                  <a:cubicBezTo>
                    <a:pt x="1303" y="427"/>
                    <a:pt x="1303" y="427"/>
                    <a:pt x="1303" y="427"/>
                  </a:cubicBezTo>
                  <a:cubicBezTo>
                    <a:pt x="1212" y="317"/>
                    <a:pt x="1212" y="317"/>
                    <a:pt x="1212" y="317"/>
                  </a:cubicBezTo>
                  <a:cubicBezTo>
                    <a:pt x="1063" y="136"/>
                    <a:pt x="1063" y="136"/>
                    <a:pt x="1063" y="136"/>
                  </a:cubicBezTo>
                  <a:cubicBezTo>
                    <a:pt x="972" y="26"/>
                    <a:pt x="972" y="26"/>
                    <a:pt x="972" y="26"/>
                  </a:cubicBezTo>
                  <a:cubicBezTo>
                    <a:pt x="972" y="25"/>
                    <a:pt x="972" y="25"/>
                    <a:pt x="971" y="24"/>
                  </a:cubicBezTo>
                  <a:close/>
                  <a:moveTo>
                    <a:pt x="1177" y="362"/>
                  </a:moveTo>
                  <a:cubicBezTo>
                    <a:pt x="1166" y="381"/>
                    <a:pt x="1156" y="402"/>
                    <a:pt x="1149" y="425"/>
                  </a:cubicBezTo>
                  <a:cubicBezTo>
                    <a:pt x="1135" y="472"/>
                    <a:pt x="1134" y="519"/>
                    <a:pt x="1143" y="560"/>
                  </a:cubicBezTo>
                  <a:cubicBezTo>
                    <a:pt x="511" y="1082"/>
                    <a:pt x="511" y="1082"/>
                    <a:pt x="511" y="1082"/>
                  </a:cubicBezTo>
                  <a:cubicBezTo>
                    <a:pt x="472" y="1065"/>
                    <a:pt x="425" y="1057"/>
                    <a:pt x="376" y="1062"/>
                  </a:cubicBezTo>
                  <a:cubicBezTo>
                    <a:pt x="348" y="1065"/>
                    <a:pt x="321" y="1072"/>
                    <a:pt x="297" y="1083"/>
                  </a:cubicBezTo>
                  <a:cubicBezTo>
                    <a:pt x="137" y="888"/>
                    <a:pt x="137" y="888"/>
                    <a:pt x="137" y="888"/>
                  </a:cubicBezTo>
                  <a:cubicBezTo>
                    <a:pt x="152" y="867"/>
                    <a:pt x="164" y="842"/>
                    <a:pt x="172" y="815"/>
                  </a:cubicBezTo>
                  <a:cubicBezTo>
                    <a:pt x="187" y="767"/>
                    <a:pt x="188" y="720"/>
                    <a:pt x="178" y="678"/>
                  </a:cubicBezTo>
                  <a:cubicBezTo>
                    <a:pt x="810" y="157"/>
                    <a:pt x="810" y="157"/>
                    <a:pt x="810" y="157"/>
                  </a:cubicBezTo>
                  <a:cubicBezTo>
                    <a:pt x="849" y="174"/>
                    <a:pt x="896" y="182"/>
                    <a:pt x="945" y="177"/>
                  </a:cubicBezTo>
                  <a:cubicBezTo>
                    <a:pt x="969" y="174"/>
                    <a:pt x="991" y="169"/>
                    <a:pt x="1012" y="161"/>
                  </a:cubicBezTo>
                  <a:lnTo>
                    <a:pt x="1177" y="362"/>
                  </a:lnTo>
                  <a:close/>
                </a:path>
              </a:pathLst>
            </a:custGeom>
            <a:solidFill>
              <a:srgbClr val="5D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îšļiḓé"/>
            <p:cNvSpPr/>
            <p:nvPr/>
          </p:nvSpPr>
          <p:spPr bwMode="auto">
            <a:xfrm>
              <a:off x="13006430" y="2401868"/>
              <a:ext cx="744219" cy="737630"/>
            </a:xfrm>
            <a:custGeom>
              <a:avLst/>
              <a:gdLst>
                <a:gd name="T0" fmla="*/ 263 w 502"/>
                <a:gd name="T1" fmla="*/ 497 h 497"/>
                <a:gd name="T2" fmla="*/ 240 w 502"/>
                <a:gd name="T3" fmla="*/ 496 h 497"/>
                <a:gd name="T4" fmla="*/ 82 w 502"/>
                <a:gd name="T5" fmla="*/ 412 h 497"/>
                <a:gd name="T6" fmla="*/ 114 w 502"/>
                <a:gd name="T7" fmla="*/ 82 h 497"/>
                <a:gd name="T8" fmla="*/ 443 w 502"/>
                <a:gd name="T9" fmla="*/ 114 h 497"/>
                <a:gd name="T10" fmla="*/ 496 w 502"/>
                <a:gd name="T11" fmla="*/ 285 h 497"/>
                <a:gd name="T12" fmla="*/ 411 w 502"/>
                <a:gd name="T13" fmla="*/ 443 h 497"/>
                <a:gd name="T14" fmla="*/ 263 w 502"/>
                <a:gd name="T15" fmla="*/ 497 h 497"/>
                <a:gd name="T16" fmla="*/ 262 w 502"/>
                <a:gd name="T17" fmla="*/ 36 h 497"/>
                <a:gd name="T18" fmla="*/ 118 w 502"/>
                <a:gd name="T19" fmla="*/ 88 h 497"/>
                <a:gd name="T20" fmla="*/ 37 w 502"/>
                <a:gd name="T21" fmla="*/ 241 h 497"/>
                <a:gd name="T22" fmla="*/ 87 w 502"/>
                <a:gd name="T23" fmla="*/ 407 h 497"/>
                <a:gd name="T24" fmla="*/ 241 w 502"/>
                <a:gd name="T25" fmla="*/ 489 h 497"/>
                <a:gd name="T26" fmla="*/ 407 w 502"/>
                <a:gd name="T27" fmla="*/ 438 h 497"/>
                <a:gd name="T28" fmla="*/ 488 w 502"/>
                <a:gd name="T29" fmla="*/ 284 h 497"/>
                <a:gd name="T30" fmla="*/ 438 w 502"/>
                <a:gd name="T31" fmla="*/ 118 h 497"/>
                <a:gd name="T32" fmla="*/ 262 w 502"/>
                <a:gd name="T33" fmla="*/ 3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2" h="497">
                  <a:moveTo>
                    <a:pt x="263" y="497"/>
                  </a:moveTo>
                  <a:cubicBezTo>
                    <a:pt x="255" y="497"/>
                    <a:pt x="248" y="497"/>
                    <a:pt x="240" y="496"/>
                  </a:cubicBezTo>
                  <a:cubicBezTo>
                    <a:pt x="178" y="490"/>
                    <a:pt x="122" y="460"/>
                    <a:pt x="82" y="412"/>
                  </a:cubicBezTo>
                  <a:cubicBezTo>
                    <a:pt x="0" y="312"/>
                    <a:pt x="14" y="164"/>
                    <a:pt x="114" y="82"/>
                  </a:cubicBezTo>
                  <a:cubicBezTo>
                    <a:pt x="213" y="0"/>
                    <a:pt x="361" y="14"/>
                    <a:pt x="443" y="114"/>
                  </a:cubicBezTo>
                  <a:cubicBezTo>
                    <a:pt x="483" y="162"/>
                    <a:pt x="502" y="223"/>
                    <a:pt x="496" y="285"/>
                  </a:cubicBezTo>
                  <a:cubicBezTo>
                    <a:pt x="490" y="347"/>
                    <a:pt x="460" y="404"/>
                    <a:pt x="411" y="443"/>
                  </a:cubicBezTo>
                  <a:cubicBezTo>
                    <a:pt x="369" y="478"/>
                    <a:pt x="317" y="497"/>
                    <a:pt x="263" y="497"/>
                  </a:cubicBezTo>
                  <a:close/>
                  <a:moveTo>
                    <a:pt x="262" y="36"/>
                  </a:moveTo>
                  <a:cubicBezTo>
                    <a:pt x="211" y="36"/>
                    <a:pt x="160" y="53"/>
                    <a:pt x="118" y="88"/>
                  </a:cubicBezTo>
                  <a:cubicBezTo>
                    <a:pt x="71" y="126"/>
                    <a:pt x="42" y="181"/>
                    <a:pt x="37" y="241"/>
                  </a:cubicBezTo>
                  <a:cubicBezTo>
                    <a:pt x="31" y="301"/>
                    <a:pt x="49" y="360"/>
                    <a:pt x="87" y="407"/>
                  </a:cubicBezTo>
                  <a:cubicBezTo>
                    <a:pt x="126" y="454"/>
                    <a:pt x="180" y="483"/>
                    <a:pt x="241" y="489"/>
                  </a:cubicBezTo>
                  <a:cubicBezTo>
                    <a:pt x="301" y="495"/>
                    <a:pt x="360" y="476"/>
                    <a:pt x="407" y="438"/>
                  </a:cubicBezTo>
                  <a:cubicBezTo>
                    <a:pt x="454" y="399"/>
                    <a:pt x="483" y="345"/>
                    <a:pt x="488" y="284"/>
                  </a:cubicBezTo>
                  <a:cubicBezTo>
                    <a:pt x="494" y="224"/>
                    <a:pt x="476" y="165"/>
                    <a:pt x="438" y="118"/>
                  </a:cubicBezTo>
                  <a:cubicBezTo>
                    <a:pt x="393" y="64"/>
                    <a:pt x="328" y="36"/>
                    <a:pt x="262" y="36"/>
                  </a:cubicBezTo>
                  <a:close/>
                </a:path>
              </a:pathLst>
            </a:custGeom>
            <a:solidFill>
              <a:srgbClr val="5D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îṩ1îḓè"/>
            <p:cNvSpPr/>
            <p:nvPr/>
          </p:nvSpPr>
          <p:spPr bwMode="auto">
            <a:xfrm>
              <a:off x="13059118" y="2454556"/>
              <a:ext cx="671771" cy="671770"/>
            </a:xfrm>
            <a:custGeom>
              <a:avLst/>
              <a:gdLst>
                <a:gd name="T0" fmla="*/ 382 w 453"/>
                <a:gd name="T1" fmla="*/ 99 h 453"/>
                <a:gd name="T2" fmla="*/ 355 w 453"/>
                <a:gd name="T3" fmla="*/ 382 h 453"/>
                <a:gd name="T4" fmla="*/ 71 w 453"/>
                <a:gd name="T5" fmla="*/ 355 h 453"/>
                <a:gd name="T6" fmla="*/ 98 w 453"/>
                <a:gd name="T7" fmla="*/ 71 h 453"/>
                <a:gd name="T8" fmla="*/ 382 w 453"/>
                <a:gd name="T9" fmla="*/ 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53">
                  <a:moveTo>
                    <a:pt x="382" y="99"/>
                  </a:moveTo>
                  <a:cubicBezTo>
                    <a:pt x="453" y="184"/>
                    <a:pt x="441" y="311"/>
                    <a:pt x="355" y="382"/>
                  </a:cubicBezTo>
                  <a:cubicBezTo>
                    <a:pt x="269" y="453"/>
                    <a:pt x="142" y="441"/>
                    <a:pt x="71" y="355"/>
                  </a:cubicBezTo>
                  <a:cubicBezTo>
                    <a:pt x="0" y="269"/>
                    <a:pt x="12" y="142"/>
                    <a:pt x="98" y="71"/>
                  </a:cubicBezTo>
                  <a:cubicBezTo>
                    <a:pt x="184" y="0"/>
                    <a:pt x="311" y="13"/>
                    <a:pt x="382" y="99"/>
                  </a:cubicBezTo>
                  <a:close/>
                </a:path>
              </a:pathLst>
            </a:custGeom>
            <a:solidFill>
              <a:srgbClr val="5D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iṩ1idê"/>
            <p:cNvSpPr/>
            <p:nvPr/>
          </p:nvSpPr>
          <p:spPr bwMode="auto">
            <a:xfrm>
              <a:off x="13184254" y="2566520"/>
              <a:ext cx="401747" cy="454435"/>
            </a:xfrm>
            <a:custGeom>
              <a:avLst/>
              <a:gdLst>
                <a:gd name="T0" fmla="*/ 206 w 270"/>
                <a:gd name="T1" fmla="*/ 266 h 306"/>
                <a:gd name="T2" fmla="*/ 129 w 270"/>
                <a:gd name="T3" fmla="*/ 304 h 306"/>
                <a:gd name="T4" fmla="*/ 88 w 270"/>
                <a:gd name="T5" fmla="*/ 254 h 306"/>
                <a:gd name="T6" fmla="*/ 138 w 270"/>
                <a:gd name="T7" fmla="*/ 237 h 306"/>
                <a:gd name="T8" fmla="*/ 180 w 270"/>
                <a:gd name="T9" fmla="*/ 213 h 306"/>
                <a:gd name="T10" fmla="*/ 196 w 270"/>
                <a:gd name="T11" fmla="*/ 194 h 306"/>
                <a:gd name="T12" fmla="*/ 193 w 270"/>
                <a:gd name="T13" fmla="*/ 179 h 306"/>
                <a:gd name="T14" fmla="*/ 182 w 270"/>
                <a:gd name="T15" fmla="*/ 174 h 306"/>
                <a:gd name="T16" fmla="*/ 161 w 270"/>
                <a:gd name="T17" fmla="*/ 178 h 306"/>
                <a:gd name="T18" fmla="*/ 125 w 270"/>
                <a:gd name="T19" fmla="*/ 190 h 306"/>
                <a:gd name="T20" fmla="*/ 81 w 270"/>
                <a:gd name="T21" fmla="*/ 200 h 306"/>
                <a:gd name="T22" fmla="*/ 47 w 270"/>
                <a:gd name="T23" fmla="*/ 194 h 306"/>
                <a:gd name="T24" fmla="*/ 19 w 270"/>
                <a:gd name="T25" fmla="*/ 171 h 306"/>
                <a:gd name="T26" fmla="*/ 3 w 270"/>
                <a:gd name="T27" fmla="*/ 119 h 306"/>
                <a:gd name="T28" fmla="*/ 37 w 270"/>
                <a:gd name="T29" fmla="*/ 61 h 306"/>
                <a:gd name="T30" fmla="*/ 9 w 270"/>
                <a:gd name="T31" fmla="*/ 28 h 306"/>
                <a:gd name="T32" fmla="*/ 40 w 270"/>
                <a:gd name="T33" fmla="*/ 2 h 306"/>
                <a:gd name="T34" fmla="*/ 68 w 270"/>
                <a:gd name="T35" fmla="*/ 35 h 306"/>
                <a:gd name="T36" fmla="*/ 141 w 270"/>
                <a:gd name="T37" fmla="*/ 0 h 306"/>
                <a:gd name="T38" fmla="*/ 159 w 270"/>
                <a:gd name="T39" fmla="*/ 58 h 306"/>
                <a:gd name="T40" fmla="*/ 90 w 270"/>
                <a:gd name="T41" fmla="*/ 91 h 306"/>
                <a:gd name="T42" fmla="*/ 75 w 270"/>
                <a:gd name="T43" fmla="*/ 108 h 306"/>
                <a:gd name="T44" fmla="*/ 77 w 270"/>
                <a:gd name="T45" fmla="*/ 121 h 306"/>
                <a:gd name="T46" fmla="*/ 88 w 270"/>
                <a:gd name="T47" fmla="*/ 126 h 306"/>
                <a:gd name="T48" fmla="*/ 106 w 270"/>
                <a:gd name="T49" fmla="*/ 123 h 306"/>
                <a:gd name="T50" fmla="*/ 138 w 270"/>
                <a:gd name="T51" fmla="*/ 112 h 306"/>
                <a:gd name="T52" fmla="*/ 205 w 270"/>
                <a:gd name="T53" fmla="*/ 100 h 306"/>
                <a:gd name="T54" fmla="*/ 249 w 270"/>
                <a:gd name="T55" fmla="*/ 126 h 306"/>
                <a:gd name="T56" fmla="*/ 267 w 270"/>
                <a:gd name="T57" fmla="*/ 181 h 306"/>
                <a:gd name="T58" fmla="*/ 236 w 270"/>
                <a:gd name="T59" fmla="*/ 239 h 306"/>
                <a:gd name="T60" fmla="*/ 270 w 270"/>
                <a:gd name="T61" fmla="*/ 280 h 306"/>
                <a:gd name="T62" fmla="*/ 238 w 270"/>
                <a:gd name="T63" fmla="*/ 306 h 306"/>
                <a:gd name="T64" fmla="*/ 206 w 270"/>
                <a:gd name="T65" fmla="*/ 26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0" h="306">
                  <a:moveTo>
                    <a:pt x="206" y="266"/>
                  </a:moveTo>
                  <a:cubicBezTo>
                    <a:pt x="183" y="283"/>
                    <a:pt x="157" y="296"/>
                    <a:pt x="129" y="304"/>
                  </a:cubicBezTo>
                  <a:cubicBezTo>
                    <a:pt x="88" y="254"/>
                    <a:pt x="88" y="254"/>
                    <a:pt x="88" y="254"/>
                  </a:cubicBezTo>
                  <a:cubicBezTo>
                    <a:pt x="104" y="250"/>
                    <a:pt x="121" y="244"/>
                    <a:pt x="138" y="237"/>
                  </a:cubicBezTo>
                  <a:cubicBezTo>
                    <a:pt x="155" y="230"/>
                    <a:pt x="169" y="222"/>
                    <a:pt x="180" y="213"/>
                  </a:cubicBezTo>
                  <a:cubicBezTo>
                    <a:pt x="188" y="206"/>
                    <a:pt x="194" y="200"/>
                    <a:pt x="196" y="194"/>
                  </a:cubicBezTo>
                  <a:cubicBezTo>
                    <a:pt x="198" y="189"/>
                    <a:pt x="197" y="184"/>
                    <a:pt x="193" y="179"/>
                  </a:cubicBezTo>
                  <a:cubicBezTo>
                    <a:pt x="191" y="176"/>
                    <a:pt x="187" y="174"/>
                    <a:pt x="182" y="174"/>
                  </a:cubicBezTo>
                  <a:cubicBezTo>
                    <a:pt x="177" y="174"/>
                    <a:pt x="170" y="175"/>
                    <a:pt x="161" y="178"/>
                  </a:cubicBezTo>
                  <a:cubicBezTo>
                    <a:pt x="152" y="181"/>
                    <a:pt x="140" y="185"/>
                    <a:pt x="125" y="190"/>
                  </a:cubicBezTo>
                  <a:cubicBezTo>
                    <a:pt x="108" y="196"/>
                    <a:pt x="94" y="199"/>
                    <a:pt x="81" y="200"/>
                  </a:cubicBezTo>
                  <a:cubicBezTo>
                    <a:pt x="68" y="200"/>
                    <a:pt x="57" y="198"/>
                    <a:pt x="47" y="194"/>
                  </a:cubicBezTo>
                  <a:cubicBezTo>
                    <a:pt x="38" y="190"/>
                    <a:pt x="28" y="182"/>
                    <a:pt x="19" y="171"/>
                  </a:cubicBezTo>
                  <a:cubicBezTo>
                    <a:pt x="5" y="154"/>
                    <a:pt x="0" y="137"/>
                    <a:pt x="3" y="119"/>
                  </a:cubicBezTo>
                  <a:cubicBezTo>
                    <a:pt x="6" y="100"/>
                    <a:pt x="17" y="81"/>
                    <a:pt x="37" y="6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89" y="20"/>
                    <a:pt x="113" y="8"/>
                    <a:pt x="141" y="0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30" y="66"/>
                    <a:pt x="107" y="77"/>
                    <a:pt x="90" y="91"/>
                  </a:cubicBezTo>
                  <a:cubicBezTo>
                    <a:pt x="82" y="98"/>
                    <a:pt x="77" y="103"/>
                    <a:pt x="75" y="108"/>
                  </a:cubicBezTo>
                  <a:cubicBezTo>
                    <a:pt x="73" y="113"/>
                    <a:pt x="74" y="117"/>
                    <a:pt x="77" y="121"/>
                  </a:cubicBezTo>
                  <a:cubicBezTo>
                    <a:pt x="80" y="124"/>
                    <a:pt x="84" y="126"/>
                    <a:pt x="88" y="126"/>
                  </a:cubicBezTo>
                  <a:cubicBezTo>
                    <a:pt x="92" y="126"/>
                    <a:pt x="98" y="125"/>
                    <a:pt x="106" y="123"/>
                  </a:cubicBezTo>
                  <a:cubicBezTo>
                    <a:pt x="114" y="121"/>
                    <a:pt x="125" y="117"/>
                    <a:pt x="138" y="112"/>
                  </a:cubicBezTo>
                  <a:cubicBezTo>
                    <a:pt x="166" y="102"/>
                    <a:pt x="188" y="98"/>
                    <a:pt x="205" y="100"/>
                  </a:cubicBezTo>
                  <a:cubicBezTo>
                    <a:pt x="222" y="102"/>
                    <a:pt x="237" y="111"/>
                    <a:pt x="249" y="126"/>
                  </a:cubicBezTo>
                  <a:cubicBezTo>
                    <a:pt x="263" y="143"/>
                    <a:pt x="269" y="161"/>
                    <a:pt x="267" y="181"/>
                  </a:cubicBezTo>
                  <a:cubicBezTo>
                    <a:pt x="265" y="200"/>
                    <a:pt x="255" y="220"/>
                    <a:pt x="236" y="239"/>
                  </a:cubicBezTo>
                  <a:cubicBezTo>
                    <a:pt x="270" y="280"/>
                    <a:pt x="270" y="280"/>
                    <a:pt x="270" y="280"/>
                  </a:cubicBezTo>
                  <a:cubicBezTo>
                    <a:pt x="238" y="306"/>
                    <a:pt x="238" y="306"/>
                    <a:pt x="238" y="306"/>
                  </a:cubicBezTo>
                  <a:lnTo>
                    <a:pt x="206" y="266"/>
                  </a:lnTo>
                  <a:close/>
                </a:path>
              </a:pathLst>
            </a:custGeom>
            <a:solidFill>
              <a:srgbClr val="73B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í$1ïḓe"/>
            <p:cNvSpPr/>
            <p:nvPr/>
          </p:nvSpPr>
          <p:spPr bwMode="auto">
            <a:xfrm>
              <a:off x="11906572" y="1637894"/>
              <a:ext cx="836422" cy="619082"/>
            </a:xfrm>
            <a:custGeom>
              <a:avLst/>
              <a:gdLst>
                <a:gd name="T0" fmla="*/ 10 w 564"/>
                <a:gd name="T1" fmla="*/ 415 h 415"/>
                <a:gd name="T2" fmla="*/ 9 w 564"/>
                <a:gd name="T3" fmla="*/ 415 h 415"/>
                <a:gd name="T4" fmla="*/ 1 w 564"/>
                <a:gd name="T5" fmla="*/ 405 h 415"/>
                <a:gd name="T6" fmla="*/ 18 w 564"/>
                <a:gd name="T7" fmla="*/ 277 h 415"/>
                <a:gd name="T8" fmla="*/ 125 w 564"/>
                <a:gd name="T9" fmla="*/ 64 h 415"/>
                <a:gd name="T10" fmla="*/ 292 w 564"/>
                <a:gd name="T11" fmla="*/ 2 h 415"/>
                <a:gd name="T12" fmla="*/ 450 w 564"/>
                <a:gd name="T13" fmla="*/ 70 h 415"/>
                <a:gd name="T14" fmla="*/ 530 w 564"/>
                <a:gd name="T15" fmla="*/ 209 h 415"/>
                <a:gd name="T16" fmla="*/ 564 w 564"/>
                <a:gd name="T17" fmla="*/ 406 h 415"/>
                <a:gd name="T18" fmla="*/ 554 w 564"/>
                <a:gd name="T19" fmla="*/ 415 h 415"/>
                <a:gd name="T20" fmla="*/ 554 w 564"/>
                <a:gd name="T21" fmla="*/ 415 h 415"/>
                <a:gd name="T22" fmla="*/ 545 w 564"/>
                <a:gd name="T23" fmla="*/ 406 h 415"/>
                <a:gd name="T24" fmla="*/ 513 w 564"/>
                <a:gd name="T25" fmla="*/ 214 h 415"/>
                <a:gd name="T26" fmla="*/ 292 w 564"/>
                <a:gd name="T27" fmla="*/ 20 h 415"/>
                <a:gd name="T28" fmla="*/ 138 w 564"/>
                <a:gd name="T29" fmla="*/ 77 h 415"/>
                <a:gd name="T30" fmla="*/ 36 w 564"/>
                <a:gd name="T31" fmla="*/ 281 h 415"/>
                <a:gd name="T32" fmla="*/ 19 w 564"/>
                <a:gd name="T33" fmla="*/ 406 h 415"/>
                <a:gd name="T34" fmla="*/ 10 w 564"/>
                <a:gd name="T3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4" h="415">
                  <a:moveTo>
                    <a:pt x="10" y="415"/>
                  </a:moveTo>
                  <a:cubicBezTo>
                    <a:pt x="9" y="415"/>
                    <a:pt x="9" y="415"/>
                    <a:pt x="9" y="415"/>
                  </a:cubicBezTo>
                  <a:cubicBezTo>
                    <a:pt x="4" y="415"/>
                    <a:pt x="0" y="410"/>
                    <a:pt x="1" y="405"/>
                  </a:cubicBezTo>
                  <a:cubicBezTo>
                    <a:pt x="1" y="403"/>
                    <a:pt x="2" y="347"/>
                    <a:pt x="18" y="277"/>
                  </a:cubicBezTo>
                  <a:cubicBezTo>
                    <a:pt x="33" y="212"/>
                    <a:pt x="63" y="122"/>
                    <a:pt x="125" y="64"/>
                  </a:cubicBezTo>
                  <a:cubicBezTo>
                    <a:pt x="171" y="21"/>
                    <a:pt x="227" y="0"/>
                    <a:pt x="292" y="2"/>
                  </a:cubicBezTo>
                  <a:cubicBezTo>
                    <a:pt x="355" y="4"/>
                    <a:pt x="408" y="27"/>
                    <a:pt x="450" y="70"/>
                  </a:cubicBezTo>
                  <a:cubicBezTo>
                    <a:pt x="484" y="104"/>
                    <a:pt x="511" y="151"/>
                    <a:pt x="530" y="209"/>
                  </a:cubicBezTo>
                  <a:cubicBezTo>
                    <a:pt x="563" y="307"/>
                    <a:pt x="564" y="402"/>
                    <a:pt x="564" y="406"/>
                  </a:cubicBezTo>
                  <a:cubicBezTo>
                    <a:pt x="564" y="411"/>
                    <a:pt x="559" y="415"/>
                    <a:pt x="554" y="415"/>
                  </a:cubicBezTo>
                  <a:cubicBezTo>
                    <a:pt x="554" y="415"/>
                    <a:pt x="554" y="415"/>
                    <a:pt x="554" y="415"/>
                  </a:cubicBezTo>
                  <a:cubicBezTo>
                    <a:pt x="549" y="415"/>
                    <a:pt x="545" y="411"/>
                    <a:pt x="545" y="406"/>
                  </a:cubicBezTo>
                  <a:cubicBezTo>
                    <a:pt x="545" y="405"/>
                    <a:pt x="545" y="309"/>
                    <a:pt x="513" y="214"/>
                  </a:cubicBezTo>
                  <a:cubicBezTo>
                    <a:pt x="471" y="89"/>
                    <a:pt x="396" y="24"/>
                    <a:pt x="292" y="20"/>
                  </a:cubicBezTo>
                  <a:cubicBezTo>
                    <a:pt x="231" y="18"/>
                    <a:pt x="180" y="37"/>
                    <a:pt x="138" y="77"/>
                  </a:cubicBezTo>
                  <a:cubicBezTo>
                    <a:pt x="79" y="132"/>
                    <a:pt x="50" y="218"/>
                    <a:pt x="36" y="281"/>
                  </a:cubicBezTo>
                  <a:cubicBezTo>
                    <a:pt x="20" y="349"/>
                    <a:pt x="19" y="405"/>
                    <a:pt x="19" y="406"/>
                  </a:cubicBezTo>
                  <a:cubicBezTo>
                    <a:pt x="19" y="411"/>
                    <a:pt x="15" y="415"/>
                    <a:pt x="10" y="415"/>
                  </a:cubicBezTo>
                  <a:close/>
                </a:path>
              </a:pathLst>
            </a:custGeom>
            <a:solidFill>
              <a:srgbClr val="73B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ï$liḓe"/>
            <p:cNvSpPr/>
            <p:nvPr/>
          </p:nvSpPr>
          <p:spPr bwMode="auto">
            <a:xfrm>
              <a:off x="12492723" y="2052813"/>
              <a:ext cx="724459" cy="184408"/>
            </a:xfrm>
            <a:prstGeom prst="rect">
              <a:avLst/>
            </a:prstGeom>
            <a:solidFill>
              <a:srgbClr val="BA7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îšľïdé"/>
            <p:cNvSpPr/>
            <p:nvPr/>
          </p:nvSpPr>
          <p:spPr bwMode="auto">
            <a:xfrm>
              <a:off x="11076738" y="2052813"/>
              <a:ext cx="1718945" cy="1712355"/>
            </a:xfrm>
            <a:prstGeom prst="rect">
              <a:avLst/>
            </a:prstGeom>
            <a:solidFill>
              <a:srgbClr val="EAC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isḻîḑè"/>
            <p:cNvSpPr/>
            <p:nvPr/>
          </p:nvSpPr>
          <p:spPr bwMode="auto">
            <a:xfrm>
              <a:off x="12795679" y="2052813"/>
              <a:ext cx="217340" cy="1712355"/>
            </a:xfrm>
            <a:custGeom>
              <a:avLst/>
              <a:gdLst>
                <a:gd name="T0" fmla="*/ 33 w 33"/>
                <a:gd name="T1" fmla="*/ 252 h 260"/>
                <a:gd name="T2" fmla="*/ 0 w 33"/>
                <a:gd name="T3" fmla="*/ 260 h 260"/>
                <a:gd name="T4" fmla="*/ 0 w 33"/>
                <a:gd name="T5" fmla="*/ 0 h 260"/>
                <a:gd name="T6" fmla="*/ 33 w 33"/>
                <a:gd name="T7" fmla="*/ 7 h 260"/>
                <a:gd name="T8" fmla="*/ 33 w 33"/>
                <a:gd name="T9" fmla="*/ 25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0">
                  <a:moveTo>
                    <a:pt x="33" y="252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33" y="7"/>
                  </a:lnTo>
                  <a:lnTo>
                    <a:pt x="33" y="252"/>
                  </a:lnTo>
                  <a:close/>
                </a:path>
              </a:pathLst>
            </a:custGeom>
            <a:solidFill>
              <a:srgbClr val="E88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ïṣḷíḓê"/>
            <p:cNvSpPr/>
            <p:nvPr/>
          </p:nvSpPr>
          <p:spPr bwMode="auto">
            <a:xfrm>
              <a:off x="13013018" y="2052813"/>
              <a:ext cx="217340" cy="1659668"/>
            </a:xfrm>
            <a:custGeom>
              <a:avLst/>
              <a:gdLst>
                <a:gd name="T0" fmla="*/ 0 w 33"/>
                <a:gd name="T1" fmla="*/ 252 h 252"/>
                <a:gd name="T2" fmla="*/ 33 w 33"/>
                <a:gd name="T3" fmla="*/ 252 h 252"/>
                <a:gd name="T4" fmla="*/ 31 w 33"/>
                <a:gd name="T5" fmla="*/ 0 h 252"/>
                <a:gd name="T6" fmla="*/ 0 w 33"/>
                <a:gd name="T7" fmla="*/ 7 h 252"/>
                <a:gd name="T8" fmla="*/ 0 w 33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52">
                  <a:moveTo>
                    <a:pt x="0" y="252"/>
                  </a:moveTo>
                  <a:lnTo>
                    <a:pt x="33" y="252"/>
                  </a:lnTo>
                  <a:lnTo>
                    <a:pt x="31" y="0"/>
                  </a:lnTo>
                  <a:lnTo>
                    <a:pt x="0" y="7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FAA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iṡlíḓè"/>
            <p:cNvSpPr/>
            <p:nvPr/>
          </p:nvSpPr>
          <p:spPr bwMode="auto">
            <a:xfrm>
              <a:off x="12795679" y="3593933"/>
              <a:ext cx="434675" cy="171236"/>
            </a:xfrm>
            <a:custGeom>
              <a:avLst/>
              <a:gdLst>
                <a:gd name="T0" fmla="*/ 0 w 66"/>
                <a:gd name="T1" fmla="*/ 26 h 26"/>
                <a:gd name="T2" fmla="*/ 33 w 66"/>
                <a:gd name="T3" fmla="*/ 0 h 26"/>
                <a:gd name="T4" fmla="*/ 66 w 66"/>
                <a:gd name="T5" fmla="*/ 18 h 26"/>
                <a:gd name="T6" fmla="*/ 0 w 6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6">
                  <a:moveTo>
                    <a:pt x="0" y="26"/>
                  </a:moveTo>
                  <a:lnTo>
                    <a:pt x="33" y="0"/>
                  </a:lnTo>
                  <a:lnTo>
                    <a:pt x="66" y="1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CC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îŝ1ídè"/>
            <p:cNvSpPr/>
            <p:nvPr/>
          </p:nvSpPr>
          <p:spPr bwMode="auto">
            <a:xfrm>
              <a:off x="11465309" y="2131845"/>
              <a:ext cx="164652" cy="164652"/>
            </a:xfrm>
            <a:custGeom>
              <a:avLst/>
              <a:gdLst>
                <a:gd name="T0" fmla="*/ 55 w 110"/>
                <a:gd name="T1" fmla="*/ 109 h 109"/>
                <a:gd name="T2" fmla="*/ 55 w 110"/>
                <a:gd name="T3" fmla="*/ 109 h 109"/>
                <a:gd name="T4" fmla="*/ 0 w 110"/>
                <a:gd name="T5" fmla="*/ 54 h 109"/>
                <a:gd name="T6" fmla="*/ 55 w 110"/>
                <a:gd name="T7" fmla="*/ 0 h 109"/>
                <a:gd name="T8" fmla="*/ 110 w 110"/>
                <a:gd name="T9" fmla="*/ 54 h 109"/>
                <a:gd name="T10" fmla="*/ 55 w 110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9">
                  <a:moveTo>
                    <a:pt x="55" y="109"/>
                  </a:moveTo>
                  <a:cubicBezTo>
                    <a:pt x="55" y="109"/>
                    <a:pt x="55" y="109"/>
                    <a:pt x="55" y="109"/>
                  </a:cubicBezTo>
                  <a:cubicBezTo>
                    <a:pt x="25" y="109"/>
                    <a:pt x="0" y="84"/>
                    <a:pt x="0" y="54"/>
                  </a:cubicBezTo>
                  <a:cubicBezTo>
                    <a:pt x="0" y="24"/>
                    <a:pt x="25" y="0"/>
                    <a:pt x="55" y="0"/>
                  </a:cubicBezTo>
                  <a:cubicBezTo>
                    <a:pt x="85" y="0"/>
                    <a:pt x="110" y="24"/>
                    <a:pt x="110" y="54"/>
                  </a:cubicBezTo>
                  <a:cubicBezTo>
                    <a:pt x="110" y="84"/>
                    <a:pt x="85" y="109"/>
                    <a:pt x="55" y="109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íṥḷidê"/>
            <p:cNvSpPr/>
            <p:nvPr/>
          </p:nvSpPr>
          <p:spPr bwMode="auto">
            <a:xfrm>
              <a:off x="12275388" y="2131845"/>
              <a:ext cx="164652" cy="164652"/>
            </a:xfrm>
            <a:custGeom>
              <a:avLst/>
              <a:gdLst>
                <a:gd name="T0" fmla="*/ 55 w 109"/>
                <a:gd name="T1" fmla="*/ 109 h 109"/>
                <a:gd name="T2" fmla="*/ 55 w 109"/>
                <a:gd name="T3" fmla="*/ 109 h 109"/>
                <a:gd name="T4" fmla="*/ 0 w 109"/>
                <a:gd name="T5" fmla="*/ 54 h 109"/>
                <a:gd name="T6" fmla="*/ 55 w 109"/>
                <a:gd name="T7" fmla="*/ 0 h 109"/>
                <a:gd name="T8" fmla="*/ 109 w 109"/>
                <a:gd name="T9" fmla="*/ 54 h 109"/>
                <a:gd name="T10" fmla="*/ 55 w 109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9">
                  <a:moveTo>
                    <a:pt x="55" y="109"/>
                  </a:moveTo>
                  <a:cubicBezTo>
                    <a:pt x="55" y="109"/>
                    <a:pt x="55" y="109"/>
                    <a:pt x="55" y="109"/>
                  </a:cubicBezTo>
                  <a:cubicBezTo>
                    <a:pt x="25" y="109"/>
                    <a:pt x="0" y="84"/>
                    <a:pt x="0" y="54"/>
                  </a:cubicBezTo>
                  <a:cubicBezTo>
                    <a:pt x="0" y="24"/>
                    <a:pt x="25" y="0"/>
                    <a:pt x="55" y="0"/>
                  </a:cubicBezTo>
                  <a:cubicBezTo>
                    <a:pt x="85" y="0"/>
                    <a:pt x="109" y="24"/>
                    <a:pt x="109" y="54"/>
                  </a:cubicBezTo>
                  <a:cubicBezTo>
                    <a:pt x="109" y="84"/>
                    <a:pt x="85" y="109"/>
                    <a:pt x="55" y="109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ïṩľíďê"/>
            <p:cNvSpPr/>
            <p:nvPr/>
          </p:nvSpPr>
          <p:spPr bwMode="auto">
            <a:xfrm>
              <a:off x="11531169" y="1611550"/>
              <a:ext cx="843006" cy="612498"/>
            </a:xfrm>
            <a:custGeom>
              <a:avLst/>
              <a:gdLst>
                <a:gd name="T0" fmla="*/ 9 w 563"/>
                <a:gd name="T1" fmla="*/ 415 h 415"/>
                <a:gd name="T2" fmla="*/ 9 w 563"/>
                <a:gd name="T3" fmla="*/ 414 h 415"/>
                <a:gd name="T4" fmla="*/ 0 w 563"/>
                <a:gd name="T5" fmla="*/ 405 h 415"/>
                <a:gd name="T6" fmla="*/ 17 w 563"/>
                <a:gd name="T7" fmla="*/ 277 h 415"/>
                <a:gd name="T8" fmla="*/ 124 w 563"/>
                <a:gd name="T9" fmla="*/ 63 h 415"/>
                <a:gd name="T10" fmla="*/ 292 w 563"/>
                <a:gd name="T11" fmla="*/ 2 h 415"/>
                <a:gd name="T12" fmla="*/ 450 w 563"/>
                <a:gd name="T13" fmla="*/ 70 h 415"/>
                <a:gd name="T14" fmla="*/ 530 w 563"/>
                <a:gd name="T15" fmla="*/ 208 h 415"/>
                <a:gd name="T16" fmla="*/ 563 w 563"/>
                <a:gd name="T17" fmla="*/ 405 h 415"/>
                <a:gd name="T18" fmla="*/ 554 w 563"/>
                <a:gd name="T19" fmla="*/ 414 h 415"/>
                <a:gd name="T20" fmla="*/ 554 w 563"/>
                <a:gd name="T21" fmla="*/ 414 h 415"/>
                <a:gd name="T22" fmla="*/ 545 w 563"/>
                <a:gd name="T23" fmla="*/ 405 h 415"/>
                <a:gd name="T24" fmla="*/ 512 w 563"/>
                <a:gd name="T25" fmla="*/ 214 h 415"/>
                <a:gd name="T26" fmla="*/ 291 w 563"/>
                <a:gd name="T27" fmla="*/ 20 h 415"/>
                <a:gd name="T28" fmla="*/ 137 w 563"/>
                <a:gd name="T29" fmla="*/ 77 h 415"/>
                <a:gd name="T30" fmla="*/ 18 w 563"/>
                <a:gd name="T31" fmla="*/ 406 h 415"/>
                <a:gd name="T32" fmla="*/ 9 w 563"/>
                <a:gd name="T33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3" h="415">
                  <a:moveTo>
                    <a:pt x="9" y="415"/>
                  </a:moveTo>
                  <a:cubicBezTo>
                    <a:pt x="9" y="414"/>
                    <a:pt x="9" y="414"/>
                    <a:pt x="9" y="414"/>
                  </a:cubicBezTo>
                  <a:cubicBezTo>
                    <a:pt x="4" y="414"/>
                    <a:pt x="0" y="410"/>
                    <a:pt x="0" y="405"/>
                  </a:cubicBezTo>
                  <a:cubicBezTo>
                    <a:pt x="0" y="403"/>
                    <a:pt x="1" y="347"/>
                    <a:pt x="17" y="277"/>
                  </a:cubicBezTo>
                  <a:cubicBezTo>
                    <a:pt x="32" y="212"/>
                    <a:pt x="63" y="122"/>
                    <a:pt x="124" y="63"/>
                  </a:cubicBezTo>
                  <a:cubicBezTo>
                    <a:pt x="170" y="20"/>
                    <a:pt x="226" y="0"/>
                    <a:pt x="292" y="2"/>
                  </a:cubicBezTo>
                  <a:cubicBezTo>
                    <a:pt x="354" y="4"/>
                    <a:pt x="407" y="27"/>
                    <a:pt x="450" y="70"/>
                  </a:cubicBezTo>
                  <a:cubicBezTo>
                    <a:pt x="483" y="104"/>
                    <a:pt x="510" y="150"/>
                    <a:pt x="530" y="208"/>
                  </a:cubicBezTo>
                  <a:cubicBezTo>
                    <a:pt x="562" y="306"/>
                    <a:pt x="563" y="401"/>
                    <a:pt x="563" y="405"/>
                  </a:cubicBezTo>
                  <a:cubicBezTo>
                    <a:pt x="563" y="410"/>
                    <a:pt x="559" y="414"/>
                    <a:pt x="554" y="414"/>
                  </a:cubicBezTo>
                  <a:cubicBezTo>
                    <a:pt x="554" y="414"/>
                    <a:pt x="554" y="414"/>
                    <a:pt x="554" y="414"/>
                  </a:cubicBezTo>
                  <a:cubicBezTo>
                    <a:pt x="549" y="414"/>
                    <a:pt x="545" y="410"/>
                    <a:pt x="545" y="405"/>
                  </a:cubicBezTo>
                  <a:cubicBezTo>
                    <a:pt x="545" y="404"/>
                    <a:pt x="544" y="309"/>
                    <a:pt x="512" y="214"/>
                  </a:cubicBezTo>
                  <a:cubicBezTo>
                    <a:pt x="470" y="89"/>
                    <a:pt x="396" y="23"/>
                    <a:pt x="291" y="20"/>
                  </a:cubicBezTo>
                  <a:cubicBezTo>
                    <a:pt x="231" y="18"/>
                    <a:pt x="179" y="37"/>
                    <a:pt x="137" y="77"/>
                  </a:cubicBezTo>
                  <a:cubicBezTo>
                    <a:pt x="24" y="183"/>
                    <a:pt x="18" y="403"/>
                    <a:pt x="18" y="406"/>
                  </a:cubicBezTo>
                  <a:cubicBezTo>
                    <a:pt x="18" y="411"/>
                    <a:pt x="14" y="415"/>
                    <a:pt x="9" y="415"/>
                  </a:cubicBezTo>
                  <a:close/>
                </a:path>
              </a:pathLst>
            </a:custGeom>
            <a:solidFill>
              <a:srgbClr val="73B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9" name="ïṧļîde"/>
            <p:cNvSpPr/>
            <p:nvPr/>
          </p:nvSpPr>
          <p:spPr bwMode="auto">
            <a:xfrm>
              <a:off x="13045946" y="2862887"/>
              <a:ext cx="796907" cy="1231581"/>
            </a:xfrm>
            <a:custGeom>
              <a:avLst/>
              <a:gdLst>
                <a:gd name="T0" fmla="*/ 0 w 121"/>
                <a:gd name="T1" fmla="*/ 0 h 187"/>
                <a:gd name="T2" fmla="*/ 121 w 121"/>
                <a:gd name="T3" fmla="*/ 187 h 187"/>
                <a:gd name="T4" fmla="*/ 0 w 121"/>
                <a:gd name="T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187">
                  <a:moveTo>
                    <a:pt x="0" y="0"/>
                  </a:moveTo>
                  <a:lnTo>
                    <a:pt x="121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íŝļíḋè"/>
            <p:cNvSpPr/>
            <p:nvPr/>
          </p:nvSpPr>
          <p:spPr bwMode="auto">
            <a:xfrm>
              <a:off x="13045946" y="2862887"/>
              <a:ext cx="796907" cy="123158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îs1idè"/>
            <p:cNvSpPr/>
            <p:nvPr/>
          </p:nvSpPr>
          <p:spPr bwMode="auto">
            <a:xfrm>
              <a:off x="13401589" y="3442453"/>
              <a:ext cx="480779" cy="671770"/>
            </a:xfrm>
            <a:custGeom>
              <a:avLst/>
              <a:gdLst>
                <a:gd name="T0" fmla="*/ 62 w 73"/>
                <a:gd name="T1" fmla="*/ 102 h 102"/>
                <a:gd name="T2" fmla="*/ 0 w 73"/>
                <a:gd name="T3" fmla="*/ 7 h 102"/>
                <a:gd name="T4" fmla="*/ 11 w 73"/>
                <a:gd name="T5" fmla="*/ 0 h 102"/>
                <a:gd name="T6" fmla="*/ 73 w 73"/>
                <a:gd name="T7" fmla="*/ 95 h 102"/>
                <a:gd name="T8" fmla="*/ 62 w 7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02">
                  <a:moveTo>
                    <a:pt x="62" y="102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73" y="95"/>
                  </a:lnTo>
                  <a:lnTo>
                    <a:pt x="62" y="102"/>
                  </a:ln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íŝ1íḋe"/>
            <p:cNvSpPr/>
            <p:nvPr/>
          </p:nvSpPr>
          <p:spPr bwMode="auto">
            <a:xfrm>
              <a:off x="13045946" y="2862887"/>
              <a:ext cx="849594" cy="1066929"/>
            </a:xfrm>
            <a:custGeom>
              <a:avLst/>
              <a:gdLst>
                <a:gd name="T0" fmla="*/ 320 w 568"/>
                <a:gd name="T1" fmla="*/ 492 h 716"/>
                <a:gd name="T2" fmla="*/ 568 w 568"/>
                <a:gd name="T3" fmla="*/ 484 h 716"/>
                <a:gd name="T4" fmla="*/ 568 w 568"/>
                <a:gd name="T5" fmla="*/ 475 h 716"/>
                <a:gd name="T6" fmla="*/ 264 w 568"/>
                <a:gd name="T7" fmla="*/ 260 h 716"/>
                <a:gd name="T8" fmla="*/ 0 w 568"/>
                <a:gd name="T9" fmla="*/ 0 h 716"/>
                <a:gd name="T10" fmla="*/ 130 w 568"/>
                <a:gd name="T11" fmla="*/ 347 h 716"/>
                <a:gd name="T12" fmla="*/ 204 w 568"/>
                <a:gd name="T13" fmla="*/ 712 h 716"/>
                <a:gd name="T14" fmla="*/ 211 w 568"/>
                <a:gd name="T15" fmla="*/ 716 h 716"/>
                <a:gd name="T16" fmla="*/ 320 w 568"/>
                <a:gd name="T17" fmla="*/ 492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716">
                  <a:moveTo>
                    <a:pt x="320" y="492"/>
                  </a:moveTo>
                  <a:cubicBezTo>
                    <a:pt x="568" y="484"/>
                    <a:pt x="568" y="484"/>
                    <a:pt x="568" y="484"/>
                  </a:cubicBezTo>
                  <a:cubicBezTo>
                    <a:pt x="568" y="475"/>
                    <a:pt x="568" y="475"/>
                    <a:pt x="568" y="475"/>
                  </a:cubicBezTo>
                  <a:cubicBezTo>
                    <a:pt x="264" y="260"/>
                    <a:pt x="264" y="260"/>
                    <a:pt x="264" y="260"/>
                  </a:cubicBezTo>
                  <a:cubicBezTo>
                    <a:pt x="176" y="174"/>
                    <a:pt x="88" y="87"/>
                    <a:pt x="0" y="0"/>
                  </a:cubicBezTo>
                  <a:cubicBezTo>
                    <a:pt x="43" y="116"/>
                    <a:pt x="87" y="232"/>
                    <a:pt x="130" y="347"/>
                  </a:cubicBezTo>
                  <a:cubicBezTo>
                    <a:pt x="204" y="712"/>
                    <a:pt x="204" y="712"/>
                    <a:pt x="204" y="712"/>
                  </a:cubicBezTo>
                  <a:cubicBezTo>
                    <a:pt x="211" y="716"/>
                    <a:pt x="211" y="716"/>
                    <a:pt x="211" y="716"/>
                  </a:cubicBezTo>
                  <a:lnTo>
                    <a:pt x="320" y="492"/>
                  </a:ln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îṣľïḍe"/>
            <p:cNvSpPr/>
            <p:nvPr/>
          </p:nvSpPr>
          <p:spPr bwMode="auto">
            <a:xfrm>
              <a:off x="13045946" y="2862887"/>
              <a:ext cx="849594" cy="1231581"/>
            </a:xfrm>
            <a:custGeom>
              <a:avLst/>
              <a:gdLst>
                <a:gd name="T0" fmla="*/ 3 w 568"/>
                <a:gd name="T1" fmla="*/ 3 h 824"/>
                <a:gd name="T2" fmla="*/ 264 w 568"/>
                <a:gd name="T3" fmla="*/ 260 h 824"/>
                <a:gd name="T4" fmla="*/ 568 w 568"/>
                <a:gd name="T5" fmla="*/ 475 h 824"/>
                <a:gd name="T6" fmla="*/ 568 w 568"/>
                <a:gd name="T7" fmla="*/ 484 h 824"/>
                <a:gd name="T8" fmla="*/ 354 w 568"/>
                <a:gd name="T9" fmla="*/ 491 h 824"/>
                <a:gd name="T10" fmla="*/ 560 w 568"/>
                <a:gd name="T11" fmla="*/ 807 h 824"/>
                <a:gd name="T12" fmla="*/ 535 w 568"/>
                <a:gd name="T13" fmla="*/ 824 h 824"/>
                <a:gd name="T14" fmla="*/ 319 w 568"/>
                <a:gd name="T15" fmla="*/ 492 h 824"/>
                <a:gd name="T16" fmla="*/ 262 w 568"/>
                <a:gd name="T17" fmla="*/ 403 h 824"/>
                <a:gd name="T18" fmla="*/ 231 w 568"/>
                <a:gd name="T19" fmla="*/ 356 h 824"/>
                <a:gd name="T20" fmla="*/ 0 w 568"/>
                <a:gd name="T21" fmla="*/ 0 h 824"/>
                <a:gd name="T22" fmla="*/ 3 w 568"/>
                <a:gd name="T23" fmla="*/ 3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8" h="824">
                  <a:moveTo>
                    <a:pt x="3" y="3"/>
                  </a:moveTo>
                  <a:cubicBezTo>
                    <a:pt x="90" y="89"/>
                    <a:pt x="177" y="175"/>
                    <a:pt x="264" y="260"/>
                  </a:cubicBezTo>
                  <a:cubicBezTo>
                    <a:pt x="568" y="475"/>
                    <a:pt x="568" y="475"/>
                    <a:pt x="568" y="475"/>
                  </a:cubicBezTo>
                  <a:cubicBezTo>
                    <a:pt x="568" y="484"/>
                    <a:pt x="568" y="484"/>
                    <a:pt x="568" y="484"/>
                  </a:cubicBezTo>
                  <a:cubicBezTo>
                    <a:pt x="354" y="491"/>
                    <a:pt x="354" y="491"/>
                    <a:pt x="354" y="491"/>
                  </a:cubicBezTo>
                  <a:cubicBezTo>
                    <a:pt x="560" y="807"/>
                    <a:pt x="560" y="807"/>
                    <a:pt x="560" y="807"/>
                  </a:cubicBezTo>
                  <a:cubicBezTo>
                    <a:pt x="535" y="824"/>
                    <a:pt x="535" y="824"/>
                    <a:pt x="535" y="824"/>
                  </a:cubicBezTo>
                  <a:cubicBezTo>
                    <a:pt x="319" y="492"/>
                    <a:pt x="319" y="492"/>
                    <a:pt x="319" y="492"/>
                  </a:cubicBezTo>
                  <a:cubicBezTo>
                    <a:pt x="262" y="403"/>
                    <a:pt x="262" y="403"/>
                    <a:pt x="262" y="403"/>
                  </a:cubicBezTo>
                  <a:cubicBezTo>
                    <a:pt x="231" y="356"/>
                    <a:pt x="231" y="356"/>
                    <a:pt x="231" y="3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lose/>
                </a:path>
              </a:pathLst>
            </a:custGeom>
            <a:solidFill>
              <a:srgbClr val="2D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8" name="isḷîḍé"/>
            <p:cNvSpPr/>
            <p:nvPr/>
          </p:nvSpPr>
          <p:spPr bwMode="auto">
            <a:xfrm>
              <a:off x="10411551" y="1361283"/>
              <a:ext cx="4557503" cy="2950520"/>
            </a:xfrm>
            <a:custGeom>
              <a:avLst/>
              <a:gdLst>
                <a:gd name="T0" fmla="*/ 3056 w 3056"/>
                <a:gd name="T1" fmla="*/ 160 h 1984"/>
                <a:gd name="T2" fmla="*/ 2896 w 3056"/>
                <a:gd name="T3" fmla="*/ 0 h 1984"/>
                <a:gd name="T4" fmla="*/ 160 w 3056"/>
                <a:gd name="T5" fmla="*/ 0 h 1984"/>
                <a:gd name="T6" fmla="*/ 0 w 3056"/>
                <a:gd name="T7" fmla="*/ 160 h 1984"/>
                <a:gd name="T8" fmla="*/ 0 w 3056"/>
                <a:gd name="T9" fmla="*/ 1824 h 1984"/>
                <a:gd name="T10" fmla="*/ 160 w 3056"/>
                <a:gd name="T11" fmla="*/ 1984 h 1984"/>
                <a:gd name="T12" fmla="*/ 2896 w 3056"/>
                <a:gd name="T13" fmla="*/ 1984 h 1984"/>
                <a:gd name="T14" fmla="*/ 3056 w 3056"/>
                <a:gd name="T15" fmla="*/ 1824 h 1984"/>
                <a:gd name="T16" fmla="*/ 3056 w 3056"/>
                <a:gd name="T17" fmla="*/ 160 h 1984"/>
                <a:gd name="T18" fmla="*/ 2896 w 3056"/>
                <a:gd name="T19" fmla="*/ 1712 h 1984"/>
                <a:gd name="T20" fmla="*/ 2736 w 3056"/>
                <a:gd name="T21" fmla="*/ 1872 h 1984"/>
                <a:gd name="T22" fmla="*/ 320 w 3056"/>
                <a:gd name="T23" fmla="*/ 1872 h 1984"/>
                <a:gd name="T24" fmla="*/ 160 w 3056"/>
                <a:gd name="T25" fmla="*/ 1712 h 1984"/>
                <a:gd name="T26" fmla="*/ 160 w 3056"/>
                <a:gd name="T27" fmla="*/ 288 h 1984"/>
                <a:gd name="T28" fmla="*/ 320 w 3056"/>
                <a:gd name="T29" fmla="*/ 128 h 1984"/>
                <a:gd name="T30" fmla="*/ 2736 w 3056"/>
                <a:gd name="T31" fmla="*/ 128 h 1984"/>
                <a:gd name="T32" fmla="*/ 2896 w 3056"/>
                <a:gd name="T33" fmla="*/ 288 h 1984"/>
                <a:gd name="T34" fmla="*/ 2896 w 3056"/>
                <a:gd name="T35" fmla="*/ 1712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56" h="1984">
                  <a:moveTo>
                    <a:pt x="3056" y="160"/>
                  </a:moveTo>
                  <a:cubicBezTo>
                    <a:pt x="3056" y="71"/>
                    <a:pt x="2985" y="0"/>
                    <a:pt x="289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71" y="0"/>
                    <a:pt x="0" y="71"/>
                    <a:pt x="0" y="160"/>
                  </a:cubicBezTo>
                  <a:cubicBezTo>
                    <a:pt x="0" y="1824"/>
                    <a:pt x="0" y="1824"/>
                    <a:pt x="0" y="1824"/>
                  </a:cubicBezTo>
                  <a:cubicBezTo>
                    <a:pt x="0" y="1913"/>
                    <a:pt x="71" y="1984"/>
                    <a:pt x="160" y="1984"/>
                  </a:cubicBezTo>
                  <a:cubicBezTo>
                    <a:pt x="2896" y="1984"/>
                    <a:pt x="2896" y="1984"/>
                    <a:pt x="2896" y="1984"/>
                  </a:cubicBezTo>
                  <a:cubicBezTo>
                    <a:pt x="2985" y="1984"/>
                    <a:pt x="3056" y="1913"/>
                    <a:pt x="3056" y="1824"/>
                  </a:cubicBezTo>
                  <a:lnTo>
                    <a:pt x="3056" y="160"/>
                  </a:lnTo>
                  <a:close/>
                  <a:moveTo>
                    <a:pt x="2896" y="1712"/>
                  </a:moveTo>
                  <a:cubicBezTo>
                    <a:pt x="2896" y="1801"/>
                    <a:pt x="2825" y="1872"/>
                    <a:pt x="2736" y="1872"/>
                  </a:cubicBezTo>
                  <a:cubicBezTo>
                    <a:pt x="320" y="1872"/>
                    <a:pt x="320" y="1872"/>
                    <a:pt x="320" y="1872"/>
                  </a:cubicBezTo>
                  <a:cubicBezTo>
                    <a:pt x="231" y="1872"/>
                    <a:pt x="160" y="1801"/>
                    <a:pt x="160" y="1712"/>
                  </a:cubicBezTo>
                  <a:cubicBezTo>
                    <a:pt x="160" y="288"/>
                    <a:pt x="160" y="288"/>
                    <a:pt x="160" y="288"/>
                  </a:cubicBezTo>
                  <a:cubicBezTo>
                    <a:pt x="160" y="199"/>
                    <a:pt x="231" y="128"/>
                    <a:pt x="320" y="128"/>
                  </a:cubicBezTo>
                  <a:cubicBezTo>
                    <a:pt x="2736" y="128"/>
                    <a:pt x="2736" y="128"/>
                    <a:pt x="2736" y="128"/>
                  </a:cubicBezTo>
                  <a:cubicBezTo>
                    <a:pt x="2825" y="128"/>
                    <a:pt x="2896" y="199"/>
                    <a:pt x="2896" y="288"/>
                  </a:cubicBezTo>
                  <a:lnTo>
                    <a:pt x="2896" y="1712"/>
                  </a:lnTo>
                  <a:close/>
                </a:path>
              </a:pathLst>
            </a:custGeom>
            <a:solidFill>
              <a:srgbClr val="2D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9" name="iŝḷíḓé"/>
            <p:cNvSpPr/>
            <p:nvPr/>
          </p:nvSpPr>
          <p:spPr bwMode="auto">
            <a:xfrm>
              <a:off x="10102012" y="4377663"/>
              <a:ext cx="5097554" cy="256855"/>
            </a:xfrm>
            <a:custGeom>
              <a:avLst/>
              <a:gdLst>
                <a:gd name="T0" fmla="*/ 3394 w 3417"/>
                <a:gd name="T1" fmla="*/ 0 h 176"/>
                <a:gd name="T2" fmla="*/ 1712 w 3417"/>
                <a:gd name="T3" fmla="*/ 0 h 176"/>
                <a:gd name="T4" fmla="*/ 1705 w 3417"/>
                <a:gd name="T5" fmla="*/ 0 h 176"/>
                <a:gd name="T6" fmla="*/ 24 w 3417"/>
                <a:gd name="T7" fmla="*/ 0 h 176"/>
                <a:gd name="T8" fmla="*/ 253 w 3417"/>
                <a:gd name="T9" fmla="*/ 176 h 176"/>
                <a:gd name="T10" fmla="*/ 1705 w 3417"/>
                <a:gd name="T11" fmla="*/ 176 h 176"/>
                <a:gd name="T12" fmla="*/ 1712 w 3417"/>
                <a:gd name="T13" fmla="*/ 176 h 176"/>
                <a:gd name="T14" fmla="*/ 3165 w 3417"/>
                <a:gd name="T15" fmla="*/ 176 h 176"/>
                <a:gd name="T16" fmla="*/ 3394 w 3417"/>
                <a:gd name="T1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7" h="176">
                  <a:moveTo>
                    <a:pt x="3394" y="0"/>
                  </a:moveTo>
                  <a:cubicBezTo>
                    <a:pt x="3372" y="0"/>
                    <a:pt x="1834" y="0"/>
                    <a:pt x="1712" y="0"/>
                  </a:cubicBezTo>
                  <a:cubicBezTo>
                    <a:pt x="1712" y="0"/>
                    <a:pt x="1710" y="0"/>
                    <a:pt x="1705" y="0"/>
                  </a:cubicBezTo>
                  <a:cubicBezTo>
                    <a:pt x="1583" y="0"/>
                    <a:pt x="46" y="0"/>
                    <a:pt x="24" y="0"/>
                  </a:cubicBezTo>
                  <a:cubicBezTo>
                    <a:pt x="0" y="0"/>
                    <a:pt x="118" y="176"/>
                    <a:pt x="253" y="176"/>
                  </a:cubicBezTo>
                  <a:cubicBezTo>
                    <a:pt x="382" y="176"/>
                    <a:pt x="1597" y="176"/>
                    <a:pt x="1705" y="176"/>
                  </a:cubicBezTo>
                  <a:cubicBezTo>
                    <a:pt x="1710" y="176"/>
                    <a:pt x="1712" y="176"/>
                    <a:pt x="1712" y="176"/>
                  </a:cubicBezTo>
                  <a:cubicBezTo>
                    <a:pt x="1820" y="176"/>
                    <a:pt x="3036" y="176"/>
                    <a:pt x="3165" y="176"/>
                  </a:cubicBezTo>
                  <a:cubicBezTo>
                    <a:pt x="3299" y="176"/>
                    <a:pt x="3417" y="0"/>
                    <a:pt x="3394" y="0"/>
                  </a:cubicBezTo>
                  <a:close/>
                </a:path>
              </a:pathLst>
            </a:custGeom>
            <a:solidFill>
              <a:srgbClr val="2D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0" name="íṧlíḑê"/>
            <p:cNvSpPr/>
            <p:nvPr/>
          </p:nvSpPr>
          <p:spPr bwMode="auto">
            <a:xfrm>
              <a:off x="12229284" y="4469867"/>
              <a:ext cx="922038" cy="72448"/>
            </a:xfrm>
            <a:custGeom>
              <a:avLst/>
              <a:gdLst>
                <a:gd name="T0" fmla="*/ 593 w 618"/>
                <a:gd name="T1" fmla="*/ 50 h 50"/>
                <a:gd name="T2" fmla="*/ 24 w 618"/>
                <a:gd name="T3" fmla="*/ 50 h 50"/>
                <a:gd name="T4" fmla="*/ 0 w 618"/>
                <a:gd name="T5" fmla="*/ 25 h 50"/>
                <a:gd name="T6" fmla="*/ 0 w 618"/>
                <a:gd name="T7" fmla="*/ 24 h 50"/>
                <a:gd name="T8" fmla="*/ 24 w 618"/>
                <a:gd name="T9" fmla="*/ 0 h 50"/>
                <a:gd name="T10" fmla="*/ 593 w 618"/>
                <a:gd name="T11" fmla="*/ 0 h 50"/>
                <a:gd name="T12" fmla="*/ 618 w 618"/>
                <a:gd name="T13" fmla="*/ 24 h 50"/>
                <a:gd name="T14" fmla="*/ 618 w 618"/>
                <a:gd name="T15" fmla="*/ 25 h 50"/>
                <a:gd name="T16" fmla="*/ 593 w 618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8" h="50">
                  <a:moveTo>
                    <a:pt x="593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593" y="0"/>
                    <a:pt x="593" y="0"/>
                    <a:pt x="593" y="0"/>
                  </a:cubicBezTo>
                  <a:cubicBezTo>
                    <a:pt x="607" y="0"/>
                    <a:pt x="618" y="11"/>
                    <a:pt x="618" y="24"/>
                  </a:cubicBezTo>
                  <a:cubicBezTo>
                    <a:pt x="618" y="25"/>
                    <a:pt x="618" y="25"/>
                    <a:pt x="618" y="25"/>
                  </a:cubicBezTo>
                  <a:cubicBezTo>
                    <a:pt x="618" y="39"/>
                    <a:pt x="607" y="50"/>
                    <a:pt x="593" y="50"/>
                  </a:cubicBezTo>
                  <a:close/>
                </a:path>
              </a:pathLst>
            </a:custGeom>
            <a:solidFill>
              <a:srgbClr val="CFD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1876728" y="4843457"/>
            <a:ext cx="2248912" cy="971342"/>
            <a:chOff x="3389687" y="2343753"/>
            <a:chExt cx="2248912" cy="971342"/>
          </a:xfrm>
        </p:grpSpPr>
        <p:sp>
          <p:nvSpPr>
            <p:cNvPr id="214" name="文本框 213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15" name="文本框 214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4771622" y="4843457"/>
            <a:ext cx="2248912" cy="971342"/>
            <a:chOff x="3389687" y="2343753"/>
            <a:chExt cx="2248912" cy="971342"/>
          </a:xfrm>
        </p:grpSpPr>
        <p:sp>
          <p:nvSpPr>
            <p:cNvPr id="217" name="文本框 216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18" name="文本框 217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7801190" y="4843457"/>
            <a:ext cx="2248912" cy="971342"/>
            <a:chOff x="3389687" y="2343753"/>
            <a:chExt cx="2248912" cy="971342"/>
          </a:xfrm>
        </p:grpSpPr>
        <p:sp>
          <p:nvSpPr>
            <p:cNvPr id="220" name="文本框 219"/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21" name="文本框 220"/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22" name="文本框 221"/>
          <p:cNvSpPr txBox="1"/>
          <p:nvPr/>
        </p:nvSpPr>
        <p:spPr>
          <a:xfrm>
            <a:off x="1400175" y="1653152"/>
            <a:ext cx="9391650" cy="8882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uThThe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user print the presentation and make it into a it into a film to be used in a wider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fieldser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rPr>
              <a:t> print the presentation and make it into a it into a film to be used in a wider field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223" name="组合 222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224" name="文本框 223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25" name="文本框 224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143bbdf-0557-482a-9fc7-6beb7fcc2b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4076" y="1642395"/>
            <a:ext cx="4286450" cy="4293936"/>
            <a:chOff x="3952776" y="1282032"/>
            <a:chExt cx="4286450" cy="4293936"/>
          </a:xfrm>
        </p:grpSpPr>
        <p:sp>
          <p:nvSpPr>
            <p:cNvPr id="3" name="îŝľidê"/>
            <p:cNvSpPr/>
            <p:nvPr/>
          </p:nvSpPr>
          <p:spPr bwMode="auto">
            <a:xfrm>
              <a:off x="4529800" y="1866547"/>
              <a:ext cx="3709426" cy="37094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ïśľîḋê"/>
            <p:cNvSpPr/>
            <p:nvPr/>
          </p:nvSpPr>
          <p:spPr bwMode="auto">
            <a:xfrm>
              <a:off x="4627217" y="1963963"/>
              <a:ext cx="3507092" cy="3507087"/>
            </a:xfrm>
            <a:custGeom>
              <a:avLst/>
              <a:gdLst>
                <a:gd name="T0" fmla="*/ 51 w 103"/>
                <a:gd name="T1" fmla="*/ 0 h 103"/>
                <a:gd name="T2" fmla="*/ 0 w 103"/>
                <a:gd name="T3" fmla="*/ 51 h 103"/>
                <a:gd name="T4" fmla="*/ 51 w 103"/>
                <a:gd name="T5" fmla="*/ 103 h 103"/>
                <a:gd name="T6" fmla="*/ 103 w 103"/>
                <a:gd name="T7" fmla="*/ 51 h 103"/>
                <a:gd name="T8" fmla="*/ 51 w 103"/>
                <a:gd name="T9" fmla="*/ 0 h 103"/>
                <a:gd name="T10" fmla="*/ 51 w 103"/>
                <a:gd name="T11" fmla="*/ 98 h 103"/>
                <a:gd name="T12" fmla="*/ 5 w 103"/>
                <a:gd name="T13" fmla="*/ 51 h 103"/>
                <a:gd name="T14" fmla="*/ 51 w 103"/>
                <a:gd name="T15" fmla="*/ 5 h 103"/>
                <a:gd name="T16" fmla="*/ 98 w 103"/>
                <a:gd name="T17" fmla="*/ 51 h 103"/>
                <a:gd name="T18" fmla="*/ 51 w 103"/>
                <a:gd name="T19" fmla="*/ 98 h 103"/>
                <a:gd name="T20" fmla="*/ 51 w 103"/>
                <a:gd name="T21" fmla="*/ 13 h 103"/>
                <a:gd name="T22" fmla="*/ 13 w 103"/>
                <a:gd name="T23" fmla="*/ 51 h 103"/>
                <a:gd name="T24" fmla="*/ 51 w 103"/>
                <a:gd name="T25" fmla="*/ 89 h 103"/>
                <a:gd name="T26" fmla="*/ 89 w 103"/>
                <a:gd name="T27" fmla="*/ 51 h 103"/>
                <a:gd name="T28" fmla="*/ 51 w 103"/>
                <a:gd name="T29" fmla="*/ 13 h 103"/>
                <a:gd name="T30" fmla="*/ 51 w 103"/>
                <a:gd name="T31" fmla="*/ 84 h 103"/>
                <a:gd name="T32" fmla="*/ 19 w 103"/>
                <a:gd name="T33" fmla="*/ 51 h 103"/>
                <a:gd name="T34" fmla="*/ 51 w 103"/>
                <a:gd name="T35" fmla="*/ 19 h 103"/>
                <a:gd name="T36" fmla="*/ 84 w 103"/>
                <a:gd name="T37" fmla="*/ 51 h 103"/>
                <a:gd name="T38" fmla="*/ 51 w 103"/>
                <a:gd name="T39" fmla="*/ 84 h 103"/>
                <a:gd name="T40" fmla="*/ 51 w 103"/>
                <a:gd name="T41" fmla="*/ 27 h 103"/>
                <a:gd name="T42" fmla="*/ 27 w 103"/>
                <a:gd name="T43" fmla="*/ 51 h 103"/>
                <a:gd name="T44" fmla="*/ 51 w 103"/>
                <a:gd name="T45" fmla="*/ 76 h 103"/>
                <a:gd name="T46" fmla="*/ 76 w 103"/>
                <a:gd name="T47" fmla="*/ 51 h 103"/>
                <a:gd name="T48" fmla="*/ 51 w 103"/>
                <a:gd name="T49" fmla="*/ 27 h 103"/>
                <a:gd name="T50" fmla="*/ 51 w 103"/>
                <a:gd name="T51" fmla="*/ 70 h 103"/>
                <a:gd name="T52" fmla="*/ 33 w 103"/>
                <a:gd name="T53" fmla="*/ 51 h 103"/>
                <a:gd name="T54" fmla="*/ 51 w 103"/>
                <a:gd name="T55" fmla="*/ 32 h 103"/>
                <a:gd name="T56" fmla="*/ 70 w 103"/>
                <a:gd name="T57" fmla="*/ 51 h 103"/>
                <a:gd name="T58" fmla="*/ 51 w 103"/>
                <a:gd name="T59" fmla="*/ 70 h 103"/>
                <a:gd name="T60" fmla="*/ 51 w 103"/>
                <a:gd name="T61" fmla="*/ 41 h 103"/>
                <a:gd name="T62" fmla="*/ 41 w 103"/>
                <a:gd name="T63" fmla="*/ 51 h 103"/>
                <a:gd name="T64" fmla="*/ 51 w 103"/>
                <a:gd name="T65" fmla="*/ 62 h 103"/>
                <a:gd name="T66" fmla="*/ 62 w 103"/>
                <a:gd name="T67" fmla="*/ 51 h 103"/>
                <a:gd name="T68" fmla="*/ 51 w 103"/>
                <a:gd name="T69" fmla="*/ 4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03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3" y="80"/>
                    <a:pt x="103" y="51"/>
                  </a:cubicBezTo>
                  <a:cubicBezTo>
                    <a:pt x="103" y="23"/>
                    <a:pt x="80" y="0"/>
                    <a:pt x="51" y="0"/>
                  </a:cubicBezTo>
                  <a:close/>
                  <a:moveTo>
                    <a:pt x="51" y="98"/>
                  </a:moveTo>
                  <a:cubicBezTo>
                    <a:pt x="26" y="98"/>
                    <a:pt x="5" y="77"/>
                    <a:pt x="5" y="51"/>
                  </a:cubicBezTo>
                  <a:cubicBezTo>
                    <a:pt x="5" y="26"/>
                    <a:pt x="26" y="5"/>
                    <a:pt x="51" y="5"/>
                  </a:cubicBezTo>
                  <a:cubicBezTo>
                    <a:pt x="77" y="5"/>
                    <a:pt x="98" y="26"/>
                    <a:pt x="98" y="51"/>
                  </a:cubicBezTo>
                  <a:cubicBezTo>
                    <a:pt x="98" y="77"/>
                    <a:pt x="77" y="98"/>
                    <a:pt x="51" y="98"/>
                  </a:cubicBezTo>
                  <a:close/>
                  <a:moveTo>
                    <a:pt x="51" y="13"/>
                  </a:moveTo>
                  <a:cubicBezTo>
                    <a:pt x="30" y="13"/>
                    <a:pt x="13" y="30"/>
                    <a:pt x="13" y="51"/>
                  </a:cubicBezTo>
                  <a:cubicBezTo>
                    <a:pt x="13" y="72"/>
                    <a:pt x="30" y="89"/>
                    <a:pt x="51" y="89"/>
                  </a:cubicBezTo>
                  <a:cubicBezTo>
                    <a:pt x="72" y="89"/>
                    <a:pt x="89" y="72"/>
                    <a:pt x="89" y="51"/>
                  </a:cubicBezTo>
                  <a:cubicBezTo>
                    <a:pt x="89" y="30"/>
                    <a:pt x="72" y="13"/>
                    <a:pt x="51" y="13"/>
                  </a:cubicBezTo>
                  <a:close/>
                  <a:moveTo>
                    <a:pt x="51" y="84"/>
                  </a:moveTo>
                  <a:cubicBezTo>
                    <a:pt x="33" y="84"/>
                    <a:pt x="19" y="69"/>
                    <a:pt x="19" y="51"/>
                  </a:cubicBezTo>
                  <a:cubicBezTo>
                    <a:pt x="19" y="33"/>
                    <a:pt x="33" y="19"/>
                    <a:pt x="51" y="19"/>
                  </a:cubicBezTo>
                  <a:cubicBezTo>
                    <a:pt x="69" y="19"/>
                    <a:pt x="84" y="33"/>
                    <a:pt x="84" y="51"/>
                  </a:cubicBezTo>
                  <a:cubicBezTo>
                    <a:pt x="84" y="69"/>
                    <a:pt x="69" y="84"/>
                    <a:pt x="51" y="84"/>
                  </a:cubicBezTo>
                  <a:close/>
                  <a:moveTo>
                    <a:pt x="51" y="27"/>
                  </a:moveTo>
                  <a:cubicBezTo>
                    <a:pt x="38" y="27"/>
                    <a:pt x="27" y="38"/>
                    <a:pt x="27" y="51"/>
                  </a:cubicBezTo>
                  <a:cubicBezTo>
                    <a:pt x="27" y="65"/>
                    <a:pt x="38" y="76"/>
                    <a:pt x="51" y="76"/>
                  </a:cubicBezTo>
                  <a:cubicBezTo>
                    <a:pt x="65" y="76"/>
                    <a:pt x="76" y="65"/>
                    <a:pt x="76" y="51"/>
                  </a:cubicBezTo>
                  <a:cubicBezTo>
                    <a:pt x="76" y="38"/>
                    <a:pt x="65" y="27"/>
                    <a:pt x="51" y="27"/>
                  </a:cubicBezTo>
                  <a:close/>
                  <a:moveTo>
                    <a:pt x="51" y="70"/>
                  </a:moveTo>
                  <a:cubicBezTo>
                    <a:pt x="41" y="70"/>
                    <a:pt x="33" y="62"/>
                    <a:pt x="33" y="51"/>
                  </a:cubicBezTo>
                  <a:cubicBezTo>
                    <a:pt x="33" y="41"/>
                    <a:pt x="41" y="32"/>
                    <a:pt x="51" y="32"/>
                  </a:cubicBezTo>
                  <a:cubicBezTo>
                    <a:pt x="62" y="32"/>
                    <a:pt x="70" y="41"/>
                    <a:pt x="70" y="51"/>
                  </a:cubicBezTo>
                  <a:cubicBezTo>
                    <a:pt x="70" y="62"/>
                    <a:pt x="62" y="70"/>
                    <a:pt x="51" y="70"/>
                  </a:cubicBezTo>
                  <a:close/>
                  <a:moveTo>
                    <a:pt x="51" y="41"/>
                  </a:moveTo>
                  <a:cubicBezTo>
                    <a:pt x="45" y="41"/>
                    <a:pt x="41" y="45"/>
                    <a:pt x="41" y="51"/>
                  </a:cubicBezTo>
                  <a:cubicBezTo>
                    <a:pt x="41" y="57"/>
                    <a:pt x="45" y="62"/>
                    <a:pt x="51" y="62"/>
                  </a:cubicBezTo>
                  <a:cubicBezTo>
                    <a:pt x="57" y="62"/>
                    <a:pt x="62" y="57"/>
                    <a:pt x="62" y="51"/>
                  </a:cubicBezTo>
                  <a:cubicBezTo>
                    <a:pt x="62" y="45"/>
                    <a:pt x="57" y="41"/>
                    <a:pt x="51" y="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$1ïḑe"/>
            <p:cNvSpPr/>
            <p:nvPr/>
          </p:nvSpPr>
          <p:spPr bwMode="auto">
            <a:xfrm>
              <a:off x="4462353" y="1282032"/>
              <a:ext cx="674441" cy="1094091"/>
            </a:xfrm>
            <a:custGeom>
              <a:avLst/>
              <a:gdLst>
                <a:gd name="T0" fmla="*/ 81 w 90"/>
                <a:gd name="T1" fmla="*/ 146 h 146"/>
                <a:gd name="T2" fmla="*/ 0 w 90"/>
                <a:gd name="T3" fmla="*/ 60 h 146"/>
                <a:gd name="T4" fmla="*/ 4 w 90"/>
                <a:gd name="T5" fmla="*/ 0 h 146"/>
                <a:gd name="T6" fmla="*/ 90 w 90"/>
                <a:gd name="T7" fmla="*/ 82 h 146"/>
                <a:gd name="T8" fmla="*/ 81 w 9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6">
                  <a:moveTo>
                    <a:pt x="81" y="146"/>
                  </a:moveTo>
                  <a:lnTo>
                    <a:pt x="0" y="60"/>
                  </a:lnTo>
                  <a:lnTo>
                    <a:pt x="4" y="0"/>
                  </a:lnTo>
                  <a:lnTo>
                    <a:pt x="90" y="82"/>
                  </a:lnTo>
                  <a:lnTo>
                    <a:pt x="81" y="14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ïṡḻíḋè"/>
            <p:cNvSpPr/>
            <p:nvPr/>
          </p:nvSpPr>
          <p:spPr bwMode="auto">
            <a:xfrm>
              <a:off x="3952776" y="1799100"/>
              <a:ext cx="1086601" cy="674440"/>
            </a:xfrm>
            <a:custGeom>
              <a:avLst/>
              <a:gdLst>
                <a:gd name="T0" fmla="*/ 145 w 145"/>
                <a:gd name="T1" fmla="*/ 81 h 90"/>
                <a:gd name="T2" fmla="*/ 59 w 145"/>
                <a:gd name="T3" fmla="*/ 0 h 90"/>
                <a:gd name="T4" fmla="*/ 0 w 145"/>
                <a:gd name="T5" fmla="*/ 4 h 90"/>
                <a:gd name="T6" fmla="*/ 81 w 145"/>
                <a:gd name="T7" fmla="*/ 90 h 90"/>
                <a:gd name="T8" fmla="*/ 145 w 145"/>
                <a:gd name="T9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90">
                  <a:moveTo>
                    <a:pt x="145" y="81"/>
                  </a:moveTo>
                  <a:lnTo>
                    <a:pt x="59" y="0"/>
                  </a:lnTo>
                  <a:lnTo>
                    <a:pt x="0" y="4"/>
                  </a:lnTo>
                  <a:lnTo>
                    <a:pt x="81" y="90"/>
                  </a:lnTo>
                  <a:lnTo>
                    <a:pt x="145" y="8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iŝ1îďè"/>
            <p:cNvSpPr/>
            <p:nvPr/>
          </p:nvSpPr>
          <p:spPr bwMode="auto">
            <a:xfrm>
              <a:off x="4357440" y="1694187"/>
              <a:ext cx="2075781" cy="2075778"/>
            </a:xfrm>
            <a:custGeom>
              <a:avLst/>
              <a:gdLst>
                <a:gd name="T0" fmla="*/ 57 w 61"/>
                <a:gd name="T1" fmla="*/ 59 h 61"/>
                <a:gd name="T2" fmla="*/ 0 w 61"/>
                <a:gd name="T3" fmla="*/ 3 h 61"/>
                <a:gd name="T4" fmla="*/ 3 w 61"/>
                <a:gd name="T5" fmla="*/ 0 h 61"/>
                <a:gd name="T6" fmla="*/ 59 w 61"/>
                <a:gd name="T7" fmla="*/ 57 h 61"/>
                <a:gd name="T8" fmla="*/ 57 w 61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57" y="59"/>
                  </a:moveTo>
                  <a:cubicBezTo>
                    <a:pt x="54" y="56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56" y="54"/>
                    <a:pt x="59" y="57"/>
                  </a:cubicBezTo>
                  <a:cubicBezTo>
                    <a:pt x="61" y="58"/>
                    <a:pt x="58" y="61"/>
                    <a:pt x="57" y="59"/>
                  </a:cubicBezTo>
                  <a:close/>
                </a:path>
              </a:pathLst>
            </a:custGeom>
            <a:solidFill>
              <a:srgbClr val="2D2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24784" y="1708754"/>
            <a:ext cx="5006960" cy="1072939"/>
            <a:chOff x="3389687" y="2306809"/>
            <a:chExt cx="6333596" cy="1072939"/>
          </a:xfrm>
        </p:grpSpPr>
        <p:sp>
          <p:nvSpPr>
            <p:cNvPr id="9" name="文本框 8"/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24784" y="3212362"/>
            <a:ext cx="5006960" cy="1072939"/>
            <a:chOff x="3389687" y="2306809"/>
            <a:chExt cx="6333596" cy="1072939"/>
          </a:xfrm>
        </p:grpSpPr>
        <p:sp>
          <p:nvSpPr>
            <p:cNvPr id="12" name="文本框 11"/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4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24784" y="4717437"/>
            <a:ext cx="5006960" cy="1072939"/>
            <a:chOff x="3389687" y="2306809"/>
            <a:chExt cx="6333596" cy="1072939"/>
          </a:xfrm>
        </p:grpSpPr>
        <p:sp>
          <p:nvSpPr>
            <p:cNvPr id="15" name="文本框 14"/>
            <p:cNvSpPr txBox="1"/>
            <p:nvPr/>
          </p:nvSpPr>
          <p:spPr>
            <a:xfrm>
              <a:off x="3389687" y="2306809"/>
              <a:ext cx="24166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标题文字添加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389687" y="2761117"/>
              <a:ext cx="6333596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user print the presentation and make it into a it into a film to be used in a wider field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97433" y="388378"/>
            <a:ext cx="5012652" cy="759961"/>
            <a:chOff x="3389687" y="2200691"/>
            <a:chExt cx="5012652" cy="759961"/>
          </a:xfrm>
        </p:grpSpPr>
        <p:sp>
          <p:nvSpPr>
            <p:cNvPr id="18" name="文本框 17"/>
            <p:cNvSpPr txBox="1"/>
            <p:nvPr/>
          </p:nvSpPr>
          <p:spPr>
            <a:xfrm>
              <a:off x="4330656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认知自我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print the presentation and make it into a it into a film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cade77c-d2b5-4cda-8fc3-4b9bc398e8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89007" y="960758"/>
            <a:ext cx="6213987" cy="4936483"/>
            <a:chOff x="2989007" y="1195085"/>
            <a:chExt cx="6213987" cy="4936483"/>
          </a:xfrm>
        </p:grpSpPr>
        <p:sp>
          <p:nvSpPr>
            <p:cNvPr id="3" name="ïṩ1îḋè"/>
            <p:cNvSpPr/>
            <p:nvPr/>
          </p:nvSpPr>
          <p:spPr bwMode="auto">
            <a:xfrm>
              <a:off x="5782822" y="3370806"/>
              <a:ext cx="996552" cy="766832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ï$ļïḓè"/>
            <p:cNvSpPr/>
            <p:nvPr/>
          </p:nvSpPr>
          <p:spPr bwMode="auto">
            <a:xfrm>
              <a:off x="6177807" y="3461702"/>
              <a:ext cx="206582" cy="684200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19"/>
                </a:cxn>
                <a:cxn ang="0">
                  <a:pos x="70" y="269"/>
                </a:cxn>
                <a:cxn ang="0">
                  <a:pos x="0" y="828"/>
                </a:cxn>
                <a:cxn ang="0">
                  <a:pos x="250" y="828"/>
                </a:cxn>
                <a:cxn ang="0">
                  <a:pos x="170" y="269"/>
                </a:cxn>
                <a:cxn ang="0">
                  <a:pos x="220" y="99"/>
                </a:cxn>
                <a:cxn ang="0">
                  <a:pos x="120" y="0"/>
                </a:cxn>
              </a:cxnLst>
              <a:rect l="0" t="0" r="r" b="b"/>
              <a:pathLst>
                <a:path w="250" h="828">
                  <a:moveTo>
                    <a:pt x="120" y="0"/>
                  </a:moveTo>
                  <a:lnTo>
                    <a:pt x="0" y="119"/>
                  </a:lnTo>
                  <a:lnTo>
                    <a:pt x="70" y="269"/>
                  </a:lnTo>
                  <a:lnTo>
                    <a:pt x="0" y="828"/>
                  </a:lnTo>
                  <a:lnTo>
                    <a:pt x="250" y="828"/>
                  </a:lnTo>
                  <a:lnTo>
                    <a:pt x="170" y="269"/>
                  </a:lnTo>
                  <a:lnTo>
                    <a:pt x="220" y="9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ṣ1ïḍe"/>
            <p:cNvSpPr/>
            <p:nvPr/>
          </p:nvSpPr>
          <p:spPr bwMode="auto">
            <a:xfrm>
              <a:off x="6161281" y="3238594"/>
              <a:ext cx="231372" cy="7437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8" y="7"/>
                </a:cxn>
              </a:cxnLst>
              <a:rect l="0" t="0" r="r" b="b"/>
              <a:pathLst>
                <a:path w="28" h="9">
                  <a:moveTo>
                    <a:pt x="28" y="7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6"/>
                    <a:pt x="13" y="9"/>
                    <a:pt x="28" y="7"/>
                  </a:cubicBez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ṧľiḓé"/>
            <p:cNvSpPr/>
            <p:nvPr/>
          </p:nvSpPr>
          <p:spPr bwMode="auto">
            <a:xfrm>
              <a:off x="6161281" y="3271647"/>
              <a:ext cx="231372" cy="1570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4" y="19"/>
                </a:cxn>
                <a:cxn ang="0">
                  <a:pos x="28" y="12"/>
                </a:cxn>
                <a:cxn ang="0">
                  <a:pos x="28" y="3"/>
                </a:cxn>
                <a:cxn ang="0">
                  <a:pos x="0" y="0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3" y="5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ïşḻíďè"/>
            <p:cNvSpPr/>
            <p:nvPr/>
          </p:nvSpPr>
          <p:spPr bwMode="auto">
            <a:xfrm>
              <a:off x="7299134" y="3551772"/>
              <a:ext cx="1161817" cy="53628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0" y="53"/>
                </a:cxn>
                <a:cxn ang="0">
                  <a:pos x="140" y="23"/>
                </a:cxn>
                <a:cxn ang="0">
                  <a:pos x="141" y="0"/>
                </a:cxn>
                <a:cxn ang="0">
                  <a:pos x="70" y="33"/>
                </a:cxn>
                <a:cxn ang="0">
                  <a:pos x="0" y="1"/>
                </a:cxn>
                <a:cxn ang="0">
                  <a:pos x="0" y="30"/>
                </a:cxn>
              </a:cxnLst>
              <a:rect l="0" t="0" r="r" b="b"/>
              <a:pathLst>
                <a:path w="141" h="65">
                  <a:moveTo>
                    <a:pt x="0" y="30"/>
                  </a:moveTo>
                  <a:cubicBezTo>
                    <a:pt x="0" y="30"/>
                    <a:pt x="44" y="65"/>
                    <a:pt x="80" y="53"/>
                  </a:cubicBezTo>
                  <a:cubicBezTo>
                    <a:pt x="117" y="41"/>
                    <a:pt x="126" y="33"/>
                    <a:pt x="140" y="23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0"/>
                    <a:pt x="95" y="32"/>
                    <a:pt x="70" y="33"/>
                  </a:cubicBezTo>
                  <a:cubicBezTo>
                    <a:pt x="39" y="33"/>
                    <a:pt x="30" y="23"/>
                    <a:pt x="0" y="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śḷíḑè"/>
            <p:cNvSpPr/>
            <p:nvPr/>
          </p:nvSpPr>
          <p:spPr bwMode="auto">
            <a:xfrm>
              <a:off x="8361792" y="3659195"/>
              <a:ext cx="82633" cy="11568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7"/>
                </a:cxn>
                <a:cxn ang="0">
                  <a:pos x="7" y="14"/>
                </a:cxn>
                <a:cxn ang="0">
                  <a:pos x="10" y="12"/>
                </a:cxn>
                <a:cxn ang="0">
                  <a:pos x="10" y="0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0"/>
                    <a:pt x="0" y="2"/>
                    <a:pt x="8" y="7"/>
                  </a:cubicBezTo>
                  <a:cubicBezTo>
                    <a:pt x="8" y="7"/>
                    <a:pt x="0" y="11"/>
                    <a:pt x="7" y="14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ṡļîḍè"/>
            <p:cNvSpPr/>
            <p:nvPr/>
          </p:nvSpPr>
          <p:spPr bwMode="auto">
            <a:xfrm>
              <a:off x="8353529" y="3659195"/>
              <a:ext cx="181792" cy="18179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6" y="0"/>
                </a:cxn>
                <a:cxn ang="0">
                  <a:pos x="11" y="20"/>
                </a:cxn>
                <a:cxn ang="0">
                  <a:pos x="11" y="14"/>
                </a:cxn>
                <a:cxn ang="0">
                  <a:pos x="12" y="6"/>
                </a:cxn>
                <a:cxn ang="0">
                  <a:pos x="11" y="0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22" y="15"/>
                    <a:pt x="11" y="20"/>
                  </a:cubicBezTo>
                  <a:cubicBezTo>
                    <a:pt x="8" y="22"/>
                    <a:pt x="7" y="16"/>
                    <a:pt x="11" y="14"/>
                  </a:cubicBezTo>
                  <a:cubicBezTo>
                    <a:pt x="11" y="14"/>
                    <a:pt x="0" y="13"/>
                    <a:pt x="12" y="6"/>
                  </a:cubicBezTo>
                  <a:cubicBezTo>
                    <a:pt x="12" y="6"/>
                    <a:pt x="1" y="4"/>
                    <a:pt x="11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iS1iḑe"/>
            <p:cNvSpPr/>
            <p:nvPr/>
          </p:nvSpPr>
          <p:spPr bwMode="auto">
            <a:xfrm>
              <a:off x="8419635" y="3469966"/>
              <a:ext cx="387548" cy="32970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3"/>
                </a:cxn>
                <a:cxn ang="0">
                  <a:pos x="9" y="26"/>
                </a:cxn>
                <a:cxn ang="0">
                  <a:pos x="12" y="26"/>
                </a:cxn>
                <a:cxn ang="0">
                  <a:pos x="28" y="40"/>
                </a:cxn>
                <a:cxn ang="0">
                  <a:pos x="47" y="13"/>
                </a:cxn>
                <a:cxn ang="0">
                  <a:pos x="47" y="0"/>
                </a:cxn>
                <a:cxn ang="0">
                  <a:pos x="9" y="0"/>
                </a:cxn>
                <a:cxn ang="0">
                  <a:pos x="9" y="20"/>
                </a:cxn>
                <a:cxn ang="0">
                  <a:pos x="4" y="13"/>
                </a:cxn>
                <a:cxn ang="0">
                  <a:pos x="9" y="6"/>
                </a:cxn>
                <a:cxn ang="0">
                  <a:pos x="9" y="13"/>
                </a:cxn>
                <a:cxn ang="0">
                  <a:pos x="10" y="20"/>
                </a:cxn>
                <a:cxn ang="0">
                  <a:pos x="9" y="20"/>
                </a:cxn>
              </a:cxnLst>
              <a:rect l="0" t="0" r="r" b="b"/>
              <a:pathLst>
                <a:path w="47" h="40">
                  <a:moveTo>
                    <a:pt x="9" y="0"/>
                  </a:moveTo>
                  <a:cubicBezTo>
                    <a:pt x="4" y="0"/>
                    <a:pt x="0" y="6"/>
                    <a:pt x="0" y="13"/>
                  </a:cubicBezTo>
                  <a:cubicBezTo>
                    <a:pt x="0" y="20"/>
                    <a:pt x="4" y="26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15" y="34"/>
                    <a:pt x="21" y="40"/>
                    <a:pt x="28" y="40"/>
                  </a:cubicBezTo>
                  <a:cubicBezTo>
                    <a:pt x="39" y="40"/>
                    <a:pt x="47" y="28"/>
                    <a:pt x="47" y="13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9" y="0"/>
                  </a:lnTo>
                  <a:close/>
                  <a:moveTo>
                    <a:pt x="9" y="20"/>
                  </a:moveTo>
                  <a:cubicBezTo>
                    <a:pt x="6" y="20"/>
                    <a:pt x="4" y="17"/>
                    <a:pt x="4" y="13"/>
                  </a:cubicBezTo>
                  <a:cubicBezTo>
                    <a:pt x="4" y="9"/>
                    <a:pt x="7" y="6"/>
                    <a:pt x="9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9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ṡḻïḍé"/>
            <p:cNvSpPr/>
            <p:nvPr/>
          </p:nvSpPr>
          <p:spPr bwMode="auto">
            <a:xfrm>
              <a:off x="8386582" y="3560036"/>
              <a:ext cx="132212" cy="7437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7"/>
                </a:cxn>
                <a:cxn ang="0">
                  <a:pos x="9" y="0"/>
                </a:cxn>
              </a:cxnLst>
              <a:rect l="0" t="0" r="r" b="b"/>
              <a:pathLst>
                <a:path w="16" h="9">
                  <a:moveTo>
                    <a:pt x="9" y="0"/>
                  </a:moveTo>
                  <a:cubicBezTo>
                    <a:pt x="8" y="0"/>
                    <a:pt x="0" y="9"/>
                    <a:pt x="8" y="7"/>
                  </a:cubicBezTo>
                  <a:cubicBezTo>
                    <a:pt x="16" y="4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ïŝļîḓè"/>
            <p:cNvSpPr/>
            <p:nvPr/>
          </p:nvSpPr>
          <p:spPr bwMode="auto">
            <a:xfrm>
              <a:off x="7299134" y="2628764"/>
              <a:ext cx="1128764" cy="775096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0" y="94"/>
                </a:cxn>
                <a:cxn ang="0">
                  <a:pos x="137" y="12"/>
                </a:cxn>
                <a:cxn ang="0">
                  <a:pos x="117" y="0"/>
                </a:cxn>
                <a:cxn ang="0">
                  <a:pos x="0" y="71"/>
                </a:cxn>
              </a:cxnLst>
              <a:rect l="0" t="0" r="r" b="b"/>
              <a:pathLst>
                <a:path w="137" h="94">
                  <a:moveTo>
                    <a:pt x="0" y="71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98" y="73"/>
                    <a:pt x="137" y="1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69" y="61"/>
                    <a:pt x="0" y="71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íṩliḑé"/>
            <p:cNvSpPr/>
            <p:nvPr/>
          </p:nvSpPr>
          <p:spPr bwMode="auto">
            <a:xfrm>
              <a:off x="8023824" y="2389955"/>
              <a:ext cx="602393" cy="758569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4" y="29"/>
                </a:cxn>
                <a:cxn ang="0">
                  <a:pos x="0" y="12"/>
                </a:cxn>
                <a:cxn ang="0">
                  <a:pos x="20" y="5"/>
                </a:cxn>
                <a:cxn ang="0">
                  <a:pos x="52" y="36"/>
                </a:cxn>
                <a:cxn ang="0">
                  <a:pos x="67" y="83"/>
                </a:cxn>
                <a:cxn ang="0">
                  <a:pos x="57" y="92"/>
                </a:cxn>
                <a:cxn ang="0">
                  <a:pos x="43" y="76"/>
                </a:cxn>
                <a:cxn ang="0">
                  <a:pos x="52" y="67"/>
                </a:cxn>
                <a:cxn ang="0">
                  <a:pos x="24" y="24"/>
                </a:cxn>
              </a:cxnLst>
              <a:rect l="0" t="0" r="r" b="b"/>
              <a:pathLst>
                <a:path w="73" h="92">
                  <a:moveTo>
                    <a:pt x="24" y="24"/>
                  </a:moveTo>
                  <a:cubicBezTo>
                    <a:pt x="24" y="24"/>
                    <a:pt x="16" y="29"/>
                    <a:pt x="14" y="29"/>
                  </a:cubicBezTo>
                  <a:cubicBezTo>
                    <a:pt x="11" y="30"/>
                    <a:pt x="0" y="12"/>
                    <a:pt x="0" y="12"/>
                  </a:cubicBezTo>
                  <a:cubicBezTo>
                    <a:pt x="0" y="12"/>
                    <a:pt x="11" y="0"/>
                    <a:pt x="20" y="5"/>
                  </a:cubicBezTo>
                  <a:cubicBezTo>
                    <a:pt x="28" y="9"/>
                    <a:pt x="43" y="23"/>
                    <a:pt x="52" y="36"/>
                  </a:cubicBezTo>
                  <a:cubicBezTo>
                    <a:pt x="60" y="49"/>
                    <a:pt x="73" y="75"/>
                    <a:pt x="67" y="83"/>
                  </a:cubicBezTo>
                  <a:cubicBezTo>
                    <a:pt x="61" y="91"/>
                    <a:pt x="57" y="92"/>
                    <a:pt x="57" y="92"/>
                  </a:cubicBezTo>
                  <a:cubicBezTo>
                    <a:pt x="57" y="92"/>
                    <a:pt x="43" y="77"/>
                    <a:pt x="43" y="76"/>
                  </a:cubicBezTo>
                  <a:cubicBezTo>
                    <a:pt x="42" y="73"/>
                    <a:pt x="52" y="67"/>
                    <a:pt x="52" y="67"/>
                  </a:cubicBezTo>
                  <a:cubicBezTo>
                    <a:pt x="52" y="67"/>
                    <a:pt x="53" y="49"/>
                    <a:pt x="24" y="24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ṧ1îďê"/>
            <p:cNvSpPr/>
            <p:nvPr/>
          </p:nvSpPr>
          <p:spPr bwMode="auto">
            <a:xfrm>
              <a:off x="8527058" y="3082418"/>
              <a:ext cx="675936" cy="659410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6" y="80"/>
                </a:cxn>
                <a:cxn ang="0">
                  <a:pos x="33" y="3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4" y="31"/>
                </a:cxn>
                <a:cxn ang="0">
                  <a:pos x="78" y="80"/>
                </a:cxn>
              </a:cxnLst>
              <a:rect l="0" t="0" r="r" b="b"/>
              <a:pathLst>
                <a:path w="82" h="80">
                  <a:moveTo>
                    <a:pt x="78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80" y="63"/>
                    <a:pt x="63" y="40"/>
                    <a:pt x="33" y="33"/>
                  </a:cubicBezTo>
                  <a:cubicBezTo>
                    <a:pt x="7" y="27"/>
                    <a:pt x="0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26"/>
                    <a:pt x="34" y="31"/>
                  </a:cubicBezTo>
                  <a:cubicBezTo>
                    <a:pt x="65" y="39"/>
                    <a:pt x="82" y="62"/>
                    <a:pt x="78" y="8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ṧľiďé"/>
            <p:cNvSpPr/>
            <p:nvPr/>
          </p:nvSpPr>
          <p:spPr bwMode="auto">
            <a:xfrm>
              <a:off x="8255196" y="2513904"/>
              <a:ext cx="313179" cy="2801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14" y="9"/>
                </a:cxn>
                <a:cxn ang="0">
                  <a:pos x="19" y="15"/>
                </a:cxn>
                <a:cxn ang="0">
                  <a:pos x="24" y="21"/>
                </a:cxn>
                <a:cxn ang="0">
                  <a:pos x="26" y="25"/>
                </a:cxn>
                <a:cxn ang="0">
                  <a:pos x="28" y="8"/>
                </a:cxn>
                <a:cxn ang="0">
                  <a:pos x="9" y="4"/>
                </a:cxn>
              </a:cxnLst>
              <a:rect l="0" t="0" r="r" b="b"/>
              <a:pathLst>
                <a:path w="38" h="34">
                  <a:moveTo>
                    <a:pt x="9" y="4"/>
                  </a:moveTo>
                  <a:cubicBezTo>
                    <a:pt x="9" y="4"/>
                    <a:pt x="0" y="20"/>
                    <a:pt x="14" y="9"/>
                  </a:cubicBezTo>
                  <a:cubicBezTo>
                    <a:pt x="14" y="9"/>
                    <a:pt x="5" y="26"/>
                    <a:pt x="19" y="15"/>
                  </a:cubicBezTo>
                  <a:cubicBezTo>
                    <a:pt x="19" y="15"/>
                    <a:pt x="11" y="29"/>
                    <a:pt x="24" y="21"/>
                  </a:cubicBezTo>
                  <a:cubicBezTo>
                    <a:pt x="24" y="21"/>
                    <a:pt x="15" y="34"/>
                    <a:pt x="26" y="25"/>
                  </a:cubicBezTo>
                  <a:cubicBezTo>
                    <a:pt x="38" y="17"/>
                    <a:pt x="31" y="11"/>
                    <a:pt x="28" y="8"/>
                  </a:cubicBezTo>
                  <a:cubicBezTo>
                    <a:pt x="23" y="2"/>
                    <a:pt x="12" y="0"/>
                    <a:pt x="9" y="4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ṧlïdé"/>
            <p:cNvSpPr/>
            <p:nvPr/>
          </p:nvSpPr>
          <p:spPr bwMode="auto">
            <a:xfrm>
              <a:off x="7867648" y="1252928"/>
              <a:ext cx="626357" cy="371021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îṩḻiḍê"/>
            <p:cNvSpPr/>
            <p:nvPr/>
          </p:nvSpPr>
          <p:spPr bwMode="auto">
            <a:xfrm>
              <a:off x="8172563" y="1252928"/>
              <a:ext cx="321442" cy="238809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0" y="27"/>
                </a:cxn>
                <a:cxn ang="0">
                  <a:pos x="38" y="0"/>
                </a:cxn>
                <a:cxn ang="0">
                  <a:pos x="39" y="0"/>
                </a:cxn>
                <a:cxn ang="0">
                  <a:pos x="39" y="1"/>
                </a:cxn>
              </a:cxnLst>
              <a:rect l="0" t="0" r="r" b="b"/>
              <a:pathLst>
                <a:path w="39" h="29">
                  <a:moveTo>
                    <a:pt x="39" y="1"/>
                  </a:moveTo>
                  <a:cubicBezTo>
                    <a:pt x="39" y="1"/>
                    <a:pt x="12" y="29"/>
                    <a:pt x="0" y="2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ṡḷíḋê"/>
            <p:cNvSpPr/>
            <p:nvPr/>
          </p:nvSpPr>
          <p:spPr bwMode="auto">
            <a:xfrm>
              <a:off x="7867648" y="1252928"/>
              <a:ext cx="321442" cy="23880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9" y="27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9" h="29">
                  <a:moveTo>
                    <a:pt x="0" y="1"/>
                  </a:moveTo>
                  <a:cubicBezTo>
                    <a:pt x="0" y="1"/>
                    <a:pt x="27" y="29"/>
                    <a:pt x="39" y="2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0E2D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iSľíḑê"/>
            <p:cNvSpPr/>
            <p:nvPr/>
          </p:nvSpPr>
          <p:spPr bwMode="auto">
            <a:xfrm>
              <a:off x="7867648" y="1252928"/>
              <a:ext cx="626357" cy="2222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" y="27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27">
                  <a:moveTo>
                    <a:pt x="0" y="0"/>
                  </a:moveTo>
                  <a:cubicBezTo>
                    <a:pt x="0" y="0"/>
                    <a:pt x="31" y="27"/>
                    <a:pt x="38" y="27"/>
                  </a:cubicBezTo>
                  <a:cubicBezTo>
                    <a:pt x="48" y="27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ṥľïḋé"/>
            <p:cNvSpPr/>
            <p:nvPr/>
          </p:nvSpPr>
          <p:spPr bwMode="auto">
            <a:xfrm>
              <a:off x="7299134" y="1327297"/>
              <a:ext cx="766006" cy="1755121"/>
            </a:xfrm>
            <a:custGeom>
              <a:avLst/>
              <a:gdLst/>
              <a:ahLst/>
              <a:cxnLst>
                <a:cxn ang="0">
                  <a:pos x="69" y="7"/>
                </a:cxn>
                <a:cxn ang="0">
                  <a:pos x="18" y="104"/>
                </a:cxn>
                <a:cxn ang="0">
                  <a:pos x="0" y="178"/>
                </a:cxn>
                <a:cxn ang="0">
                  <a:pos x="0" y="213"/>
                </a:cxn>
                <a:cxn ang="0">
                  <a:pos x="39" y="106"/>
                </a:cxn>
                <a:cxn ang="0">
                  <a:pos x="75" y="24"/>
                </a:cxn>
                <a:cxn ang="0">
                  <a:pos x="80" y="16"/>
                </a:cxn>
                <a:cxn ang="0">
                  <a:pos x="78" y="12"/>
                </a:cxn>
                <a:cxn ang="0">
                  <a:pos x="76" y="8"/>
                </a:cxn>
                <a:cxn ang="0">
                  <a:pos x="69" y="7"/>
                </a:cxn>
              </a:cxnLst>
              <a:rect l="0" t="0" r="r" b="b"/>
              <a:pathLst>
                <a:path w="93" h="213">
                  <a:moveTo>
                    <a:pt x="69" y="7"/>
                  </a:moveTo>
                  <a:cubicBezTo>
                    <a:pt x="69" y="7"/>
                    <a:pt x="15" y="28"/>
                    <a:pt x="18" y="104"/>
                  </a:cubicBezTo>
                  <a:cubicBezTo>
                    <a:pt x="18" y="134"/>
                    <a:pt x="17" y="154"/>
                    <a:pt x="0" y="178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43" y="171"/>
                    <a:pt x="39" y="106"/>
                  </a:cubicBezTo>
                  <a:cubicBezTo>
                    <a:pt x="36" y="52"/>
                    <a:pt x="49" y="39"/>
                    <a:pt x="75" y="24"/>
                  </a:cubicBezTo>
                  <a:cubicBezTo>
                    <a:pt x="75" y="24"/>
                    <a:pt x="93" y="13"/>
                    <a:pt x="80" y="16"/>
                  </a:cubicBezTo>
                  <a:cubicBezTo>
                    <a:pt x="80" y="16"/>
                    <a:pt x="88" y="9"/>
                    <a:pt x="78" y="12"/>
                  </a:cubicBezTo>
                  <a:cubicBezTo>
                    <a:pt x="78" y="12"/>
                    <a:pt x="85" y="4"/>
                    <a:pt x="76" y="8"/>
                  </a:cubicBezTo>
                  <a:cubicBezTo>
                    <a:pt x="76" y="8"/>
                    <a:pt x="84" y="0"/>
                    <a:pt x="69" y="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išḷïdê"/>
            <p:cNvSpPr/>
            <p:nvPr/>
          </p:nvSpPr>
          <p:spPr bwMode="auto">
            <a:xfrm>
              <a:off x="4727601" y="3288173"/>
              <a:ext cx="527197" cy="337968"/>
            </a:xfrm>
            <a:custGeom>
              <a:avLst/>
              <a:gdLst/>
              <a:ahLst/>
              <a:cxnLst>
                <a:cxn ang="0">
                  <a:pos x="64" y="21"/>
                </a:cxn>
                <a:cxn ang="0">
                  <a:pos x="27" y="41"/>
                </a:cxn>
                <a:cxn ang="0">
                  <a:pos x="0" y="41"/>
                </a:cxn>
                <a:cxn ang="0">
                  <a:pos x="64" y="0"/>
                </a:cxn>
                <a:cxn ang="0">
                  <a:pos x="64" y="21"/>
                </a:cxn>
              </a:cxnLst>
              <a:rect l="0" t="0" r="r" b="b"/>
              <a:pathLst>
                <a:path w="64" h="41">
                  <a:moveTo>
                    <a:pt x="64" y="21"/>
                  </a:moveTo>
                  <a:cubicBezTo>
                    <a:pt x="64" y="21"/>
                    <a:pt x="37" y="20"/>
                    <a:pt x="2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1" y="2"/>
                    <a:pt x="64" y="0"/>
                  </a:cubicBezTo>
                  <a:lnTo>
                    <a:pt x="64" y="21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iṣlîḑe"/>
            <p:cNvSpPr/>
            <p:nvPr/>
          </p:nvSpPr>
          <p:spPr bwMode="auto">
            <a:xfrm>
              <a:off x="2989007" y="2851872"/>
              <a:ext cx="988288" cy="134278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ṡliďé"/>
            <p:cNvSpPr/>
            <p:nvPr/>
          </p:nvSpPr>
          <p:spPr bwMode="auto">
            <a:xfrm>
              <a:off x="3095604" y="2991522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śļîďê"/>
            <p:cNvSpPr/>
            <p:nvPr/>
          </p:nvSpPr>
          <p:spPr bwMode="auto">
            <a:xfrm>
              <a:off x="3095604" y="30658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Slíḓé"/>
            <p:cNvSpPr/>
            <p:nvPr/>
          </p:nvSpPr>
          <p:spPr bwMode="auto">
            <a:xfrm>
              <a:off x="3095604" y="314026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íŝlidé"/>
            <p:cNvSpPr/>
            <p:nvPr/>
          </p:nvSpPr>
          <p:spPr bwMode="auto">
            <a:xfrm>
              <a:off x="3095604" y="3206367"/>
              <a:ext cx="329705" cy="321441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išlïḋé"/>
            <p:cNvSpPr/>
            <p:nvPr/>
          </p:nvSpPr>
          <p:spPr bwMode="auto">
            <a:xfrm>
              <a:off x="3458361" y="320636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îṩļíḓe"/>
            <p:cNvSpPr/>
            <p:nvPr/>
          </p:nvSpPr>
          <p:spPr bwMode="auto">
            <a:xfrm>
              <a:off x="3458361" y="3271647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îšḷîḑê"/>
            <p:cNvSpPr/>
            <p:nvPr/>
          </p:nvSpPr>
          <p:spPr bwMode="auto">
            <a:xfrm>
              <a:off x="3458361" y="333775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iṥ1ïḑe"/>
            <p:cNvSpPr/>
            <p:nvPr/>
          </p:nvSpPr>
          <p:spPr bwMode="auto">
            <a:xfrm>
              <a:off x="3458361" y="3412123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îṥḷîḍê"/>
            <p:cNvSpPr/>
            <p:nvPr/>
          </p:nvSpPr>
          <p:spPr bwMode="auto">
            <a:xfrm>
              <a:off x="3458361" y="3486492"/>
              <a:ext cx="420601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ïṩľïde"/>
            <p:cNvSpPr/>
            <p:nvPr/>
          </p:nvSpPr>
          <p:spPr bwMode="auto">
            <a:xfrm>
              <a:off x="3095604" y="3593089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ṩ1iďè"/>
            <p:cNvSpPr/>
            <p:nvPr/>
          </p:nvSpPr>
          <p:spPr bwMode="auto">
            <a:xfrm>
              <a:off x="3095604" y="367572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íšliďê"/>
            <p:cNvSpPr/>
            <p:nvPr/>
          </p:nvSpPr>
          <p:spPr bwMode="auto">
            <a:xfrm>
              <a:off x="3095604" y="3750091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ïṥ1idé"/>
            <p:cNvSpPr/>
            <p:nvPr/>
          </p:nvSpPr>
          <p:spPr bwMode="auto">
            <a:xfrm>
              <a:off x="3095604" y="3824460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î$liḋé"/>
            <p:cNvSpPr/>
            <p:nvPr/>
          </p:nvSpPr>
          <p:spPr bwMode="auto">
            <a:xfrm>
              <a:off x="3095604" y="3898003"/>
              <a:ext cx="783359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ïş1îḍè"/>
            <p:cNvSpPr/>
            <p:nvPr/>
          </p:nvSpPr>
          <p:spPr bwMode="auto">
            <a:xfrm>
              <a:off x="3095604" y="3972373"/>
              <a:ext cx="783359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îŝḻîḋe"/>
            <p:cNvSpPr/>
            <p:nvPr/>
          </p:nvSpPr>
          <p:spPr bwMode="auto">
            <a:xfrm>
              <a:off x="3532731" y="2439535"/>
              <a:ext cx="1722068" cy="766832"/>
            </a:xfrm>
            <a:custGeom>
              <a:avLst/>
              <a:gdLst/>
              <a:ahLst/>
              <a:cxnLst>
                <a:cxn ang="0">
                  <a:pos x="209" y="72"/>
                </a:cxn>
                <a:cxn ang="0">
                  <a:pos x="12" y="44"/>
                </a:cxn>
                <a:cxn ang="0">
                  <a:pos x="16" y="49"/>
                </a:cxn>
                <a:cxn ang="0">
                  <a:pos x="25" y="53"/>
                </a:cxn>
                <a:cxn ang="0">
                  <a:pos x="32" y="56"/>
                </a:cxn>
                <a:cxn ang="0">
                  <a:pos x="41" y="57"/>
                </a:cxn>
                <a:cxn ang="0">
                  <a:pos x="106" y="59"/>
                </a:cxn>
                <a:cxn ang="0">
                  <a:pos x="209" y="93"/>
                </a:cxn>
                <a:cxn ang="0">
                  <a:pos x="209" y="72"/>
                </a:cxn>
              </a:cxnLst>
              <a:rect l="0" t="0" r="r" b="b"/>
              <a:pathLst>
                <a:path w="209" h="93">
                  <a:moveTo>
                    <a:pt x="209" y="72"/>
                  </a:moveTo>
                  <a:cubicBezTo>
                    <a:pt x="209" y="72"/>
                    <a:pt x="51" y="0"/>
                    <a:pt x="12" y="44"/>
                  </a:cubicBezTo>
                  <a:cubicBezTo>
                    <a:pt x="0" y="57"/>
                    <a:pt x="10" y="58"/>
                    <a:pt x="16" y="49"/>
                  </a:cubicBezTo>
                  <a:cubicBezTo>
                    <a:pt x="16" y="49"/>
                    <a:pt x="11" y="68"/>
                    <a:pt x="25" y="53"/>
                  </a:cubicBezTo>
                  <a:cubicBezTo>
                    <a:pt x="25" y="53"/>
                    <a:pt x="21" y="70"/>
                    <a:pt x="32" y="56"/>
                  </a:cubicBezTo>
                  <a:cubicBezTo>
                    <a:pt x="32" y="56"/>
                    <a:pt x="32" y="69"/>
                    <a:pt x="41" y="57"/>
                  </a:cubicBezTo>
                  <a:cubicBezTo>
                    <a:pt x="50" y="46"/>
                    <a:pt x="97" y="56"/>
                    <a:pt x="106" y="59"/>
                  </a:cubicBezTo>
                  <a:cubicBezTo>
                    <a:pt x="118" y="64"/>
                    <a:pt x="209" y="93"/>
                    <a:pt x="209" y="93"/>
                  </a:cubicBezTo>
                  <a:lnTo>
                    <a:pt x="209" y="72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Sļîḑê"/>
            <p:cNvSpPr/>
            <p:nvPr/>
          </p:nvSpPr>
          <p:spPr bwMode="auto">
            <a:xfrm>
              <a:off x="4258247" y="1211612"/>
              <a:ext cx="81807" cy="7437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99" y="70"/>
                </a:cxn>
                <a:cxn ang="0">
                  <a:pos x="79" y="90"/>
                </a:cxn>
                <a:cxn ang="0">
                  <a:pos x="0" y="20"/>
                </a:cxn>
                <a:cxn ang="0">
                  <a:pos x="19" y="0"/>
                </a:cxn>
              </a:cxnLst>
              <a:rect l="0" t="0" r="r" b="b"/>
              <a:pathLst>
                <a:path w="99" h="90">
                  <a:moveTo>
                    <a:pt x="19" y="0"/>
                  </a:moveTo>
                  <a:lnTo>
                    <a:pt x="99" y="70"/>
                  </a:lnTo>
                  <a:lnTo>
                    <a:pt x="79" y="90"/>
                  </a:lnTo>
                  <a:lnTo>
                    <a:pt x="0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8F6E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ïṡļïḓê"/>
            <p:cNvSpPr/>
            <p:nvPr/>
          </p:nvSpPr>
          <p:spPr bwMode="auto">
            <a:xfrm>
              <a:off x="4273947" y="1195085"/>
              <a:ext cx="82633" cy="74370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8" y="9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5" y="7"/>
                </a:cxn>
              </a:cxnLst>
              <a:rect l="0" t="0" r="r" b="b"/>
              <a:pathLst>
                <a:path w="10" h="9">
                  <a:moveTo>
                    <a:pt x="5" y="7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0" y="7"/>
                    <a:pt x="10" y="3"/>
                    <a:pt x="8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ïṣlïḋê"/>
            <p:cNvSpPr/>
            <p:nvPr/>
          </p:nvSpPr>
          <p:spPr bwMode="auto">
            <a:xfrm>
              <a:off x="3845909" y="1228138"/>
              <a:ext cx="477618" cy="494144"/>
            </a:xfrm>
            <a:custGeom>
              <a:avLst/>
              <a:gdLst/>
              <a:ahLst/>
              <a:cxnLst>
                <a:cxn ang="0">
                  <a:pos x="499" y="0"/>
                </a:cxn>
                <a:cxn ang="0">
                  <a:pos x="578" y="70"/>
                </a:cxn>
                <a:cxn ang="0">
                  <a:pos x="70" y="598"/>
                </a:cxn>
                <a:cxn ang="0">
                  <a:pos x="0" y="529"/>
                </a:cxn>
                <a:cxn ang="0">
                  <a:pos x="499" y="0"/>
                </a:cxn>
              </a:cxnLst>
              <a:rect l="0" t="0" r="r" b="b"/>
              <a:pathLst>
                <a:path w="578" h="598">
                  <a:moveTo>
                    <a:pt x="499" y="0"/>
                  </a:moveTo>
                  <a:lnTo>
                    <a:pt x="578" y="70"/>
                  </a:lnTo>
                  <a:lnTo>
                    <a:pt x="70" y="598"/>
                  </a:lnTo>
                  <a:lnTo>
                    <a:pt x="0" y="529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rgbClr val="E89D8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ïślíḋê"/>
            <p:cNvSpPr/>
            <p:nvPr/>
          </p:nvSpPr>
          <p:spPr bwMode="auto">
            <a:xfrm>
              <a:off x="3887226" y="1269455"/>
              <a:ext cx="436301" cy="452828"/>
            </a:xfrm>
            <a:custGeom>
              <a:avLst/>
              <a:gdLst/>
              <a:ahLst/>
              <a:cxnLst>
                <a:cxn ang="0">
                  <a:pos x="20" y="548"/>
                </a:cxn>
                <a:cxn ang="0">
                  <a:pos x="0" y="528"/>
                </a:cxn>
                <a:cxn ang="0">
                  <a:pos x="508" y="0"/>
                </a:cxn>
                <a:cxn ang="0">
                  <a:pos x="528" y="20"/>
                </a:cxn>
                <a:cxn ang="0">
                  <a:pos x="20" y="548"/>
                </a:cxn>
              </a:cxnLst>
              <a:rect l="0" t="0" r="r" b="b"/>
              <a:pathLst>
                <a:path w="528" h="548">
                  <a:moveTo>
                    <a:pt x="20" y="548"/>
                  </a:moveTo>
                  <a:lnTo>
                    <a:pt x="0" y="528"/>
                  </a:lnTo>
                  <a:lnTo>
                    <a:pt x="508" y="0"/>
                  </a:lnTo>
                  <a:lnTo>
                    <a:pt x="528" y="20"/>
                  </a:lnTo>
                  <a:lnTo>
                    <a:pt x="20" y="548"/>
                  </a:lnTo>
                  <a:close/>
                </a:path>
              </a:pathLst>
            </a:custGeom>
            <a:solidFill>
              <a:srgbClr val="CC6A4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íṣľiḍe"/>
            <p:cNvSpPr/>
            <p:nvPr/>
          </p:nvSpPr>
          <p:spPr bwMode="auto">
            <a:xfrm>
              <a:off x="3862436" y="1244665"/>
              <a:ext cx="444564" cy="461091"/>
            </a:xfrm>
            <a:custGeom>
              <a:avLst/>
              <a:gdLst/>
              <a:ahLst/>
              <a:cxnLst>
                <a:cxn ang="0">
                  <a:pos x="498" y="0"/>
                </a:cxn>
                <a:cxn ang="0">
                  <a:pos x="538" y="30"/>
                </a:cxn>
                <a:cxn ang="0">
                  <a:pos x="30" y="558"/>
                </a:cxn>
                <a:cxn ang="0">
                  <a:pos x="0" y="528"/>
                </a:cxn>
                <a:cxn ang="0">
                  <a:pos x="498" y="0"/>
                </a:cxn>
              </a:cxnLst>
              <a:rect l="0" t="0" r="r" b="b"/>
              <a:pathLst>
                <a:path w="538" h="558">
                  <a:moveTo>
                    <a:pt x="498" y="0"/>
                  </a:moveTo>
                  <a:lnTo>
                    <a:pt x="538" y="30"/>
                  </a:lnTo>
                  <a:lnTo>
                    <a:pt x="30" y="558"/>
                  </a:lnTo>
                  <a:lnTo>
                    <a:pt x="0" y="528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1825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$lïḋe"/>
            <p:cNvSpPr/>
            <p:nvPr/>
          </p:nvSpPr>
          <p:spPr bwMode="auto">
            <a:xfrm>
              <a:off x="3796330" y="1665265"/>
              <a:ext cx="107423" cy="106596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0" y="109"/>
                </a:cxn>
                <a:cxn ang="0">
                  <a:pos x="20" y="129"/>
                </a:cxn>
                <a:cxn ang="0">
                  <a:pos x="130" y="69"/>
                </a:cxn>
                <a:cxn ang="0">
                  <a:pos x="60" y="0"/>
                </a:cxn>
              </a:cxnLst>
              <a:rect l="0" t="0" r="r" b="b"/>
              <a:pathLst>
                <a:path w="130" h="129">
                  <a:moveTo>
                    <a:pt x="60" y="0"/>
                  </a:moveTo>
                  <a:lnTo>
                    <a:pt x="0" y="109"/>
                  </a:lnTo>
                  <a:lnTo>
                    <a:pt x="20" y="129"/>
                  </a:lnTo>
                  <a:lnTo>
                    <a:pt x="130" y="69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ïşļíḍê"/>
            <p:cNvSpPr/>
            <p:nvPr/>
          </p:nvSpPr>
          <p:spPr bwMode="auto">
            <a:xfrm>
              <a:off x="3804593" y="1680966"/>
              <a:ext cx="82633" cy="9089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100"/>
                </a:cxn>
                <a:cxn ang="0">
                  <a:pos x="0" y="110"/>
                </a:cxn>
                <a:cxn ang="0">
                  <a:pos x="100" y="30"/>
                </a:cxn>
                <a:cxn ang="0">
                  <a:pos x="70" y="0"/>
                </a:cxn>
              </a:cxnLst>
              <a:rect l="0" t="0" r="r" b="b"/>
              <a:pathLst>
                <a:path w="100" h="110">
                  <a:moveTo>
                    <a:pt x="70" y="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100" y="3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iš1íďê"/>
            <p:cNvSpPr/>
            <p:nvPr/>
          </p:nvSpPr>
          <p:spPr bwMode="auto">
            <a:xfrm>
              <a:off x="3796330" y="1665265"/>
              <a:ext cx="66106" cy="98333"/>
            </a:xfrm>
            <a:custGeom>
              <a:avLst/>
              <a:gdLst/>
              <a:ahLst/>
              <a:cxnLst>
                <a:cxn ang="0">
                  <a:pos x="10" y="119"/>
                </a:cxn>
                <a:cxn ang="0">
                  <a:pos x="0" y="109"/>
                </a:cxn>
                <a:cxn ang="0">
                  <a:pos x="60" y="0"/>
                </a:cxn>
                <a:cxn ang="0">
                  <a:pos x="80" y="19"/>
                </a:cxn>
                <a:cxn ang="0">
                  <a:pos x="10" y="119"/>
                </a:cxn>
              </a:cxnLst>
              <a:rect l="0" t="0" r="r" b="b"/>
              <a:pathLst>
                <a:path w="80" h="119">
                  <a:moveTo>
                    <a:pt x="10" y="119"/>
                  </a:moveTo>
                  <a:lnTo>
                    <a:pt x="0" y="109"/>
                  </a:lnTo>
                  <a:lnTo>
                    <a:pt x="60" y="0"/>
                  </a:lnTo>
                  <a:lnTo>
                    <a:pt x="80" y="19"/>
                  </a:lnTo>
                  <a:lnTo>
                    <a:pt x="10" y="119"/>
                  </a:lnTo>
                  <a:close/>
                </a:path>
              </a:pathLst>
            </a:custGeom>
            <a:solidFill>
              <a:srgbClr val="FFE8C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ïşļiďê"/>
            <p:cNvSpPr/>
            <p:nvPr/>
          </p:nvSpPr>
          <p:spPr bwMode="auto">
            <a:xfrm>
              <a:off x="3779803" y="1755335"/>
              <a:ext cx="33053" cy="3305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40" y="20"/>
                </a:cxn>
                <a:cxn ang="0">
                  <a:pos x="30" y="20"/>
                </a:cxn>
                <a:cxn ang="0">
                  <a:pos x="30" y="10"/>
                </a:cxn>
                <a:cxn ang="0">
                  <a:pos x="20" y="0"/>
                </a:cxn>
                <a:cxn ang="0">
                  <a:pos x="0" y="40"/>
                </a:cxn>
              </a:cxnLst>
              <a:rect l="0" t="0" r="r" b="b"/>
              <a:pathLst>
                <a:path w="40" h="40">
                  <a:moveTo>
                    <a:pt x="0" y="40"/>
                  </a:moveTo>
                  <a:lnTo>
                    <a:pt x="40" y="20"/>
                  </a:lnTo>
                  <a:lnTo>
                    <a:pt x="30" y="20"/>
                  </a:lnTo>
                  <a:lnTo>
                    <a:pt x="30" y="10"/>
                  </a:lnTo>
                  <a:lnTo>
                    <a:pt x="2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ṣḷîḋê"/>
            <p:cNvSpPr/>
            <p:nvPr/>
          </p:nvSpPr>
          <p:spPr bwMode="auto">
            <a:xfrm>
              <a:off x="3878963" y="1458683"/>
              <a:ext cx="139650" cy="74370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0" y="6"/>
                </a:cxn>
                <a:cxn ang="0">
                  <a:pos x="14" y="6"/>
                </a:cxn>
                <a:cxn ang="0">
                  <a:pos x="17" y="2"/>
                </a:cxn>
              </a:cxnLst>
              <a:rect l="0" t="0" r="r" b="b"/>
              <a:pathLst>
                <a:path w="17" h="9">
                  <a:moveTo>
                    <a:pt x="17" y="2"/>
                  </a:moveTo>
                  <a:cubicBezTo>
                    <a:pt x="17" y="2"/>
                    <a:pt x="0" y="0"/>
                    <a:pt x="0" y="6"/>
                  </a:cubicBezTo>
                  <a:cubicBezTo>
                    <a:pt x="1" y="9"/>
                    <a:pt x="10" y="4"/>
                    <a:pt x="14" y="6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0BA7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ṧḻíďé"/>
            <p:cNvSpPr/>
            <p:nvPr/>
          </p:nvSpPr>
          <p:spPr bwMode="auto">
            <a:xfrm>
              <a:off x="3870699" y="1433894"/>
              <a:ext cx="1384100" cy="1516311"/>
            </a:xfrm>
            <a:custGeom>
              <a:avLst/>
              <a:gdLst/>
              <a:ahLst/>
              <a:cxnLst>
                <a:cxn ang="0">
                  <a:pos x="100" y="90"/>
                </a:cxn>
                <a:cxn ang="0">
                  <a:pos x="38" y="10"/>
                </a:cxn>
                <a:cxn ang="0">
                  <a:pos x="5" y="13"/>
                </a:cxn>
                <a:cxn ang="0">
                  <a:pos x="9" y="15"/>
                </a:cxn>
                <a:cxn ang="0">
                  <a:pos x="21" y="15"/>
                </a:cxn>
                <a:cxn ang="0">
                  <a:pos x="8" y="23"/>
                </a:cxn>
                <a:cxn ang="0">
                  <a:pos x="29" y="25"/>
                </a:cxn>
                <a:cxn ang="0">
                  <a:pos x="78" y="90"/>
                </a:cxn>
                <a:cxn ang="0">
                  <a:pos x="168" y="184"/>
                </a:cxn>
                <a:cxn ang="0">
                  <a:pos x="168" y="161"/>
                </a:cxn>
                <a:cxn ang="0">
                  <a:pos x="100" y="90"/>
                </a:cxn>
              </a:cxnLst>
              <a:rect l="0" t="0" r="r" b="b"/>
              <a:pathLst>
                <a:path w="168" h="184">
                  <a:moveTo>
                    <a:pt x="100" y="90"/>
                  </a:moveTo>
                  <a:cubicBezTo>
                    <a:pt x="83" y="47"/>
                    <a:pt x="56" y="16"/>
                    <a:pt x="38" y="10"/>
                  </a:cubicBezTo>
                  <a:cubicBezTo>
                    <a:pt x="38" y="10"/>
                    <a:pt x="14" y="0"/>
                    <a:pt x="5" y="13"/>
                  </a:cubicBezTo>
                  <a:cubicBezTo>
                    <a:pt x="0" y="20"/>
                    <a:pt x="4" y="19"/>
                    <a:pt x="9" y="15"/>
                  </a:cubicBezTo>
                  <a:cubicBezTo>
                    <a:pt x="11" y="13"/>
                    <a:pt x="20" y="12"/>
                    <a:pt x="21" y="15"/>
                  </a:cubicBezTo>
                  <a:cubicBezTo>
                    <a:pt x="23" y="20"/>
                    <a:pt x="9" y="20"/>
                    <a:pt x="8" y="23"/>
                  </a:cubicBezTo>
                  <a:cubicBezTo>
                    <a:pt x="8" y="26"/>
                    <a:pt x="22" y="24"/>
                    <a:pt x="29" y="25"/>
                  </a:cubicBezTo>
                  <a:cubicBezTo>
                    <a:pt x="29" y="25"/>
                    <a:pt x="60" y="41"/>
                    <a:pt x="78" y="90"/>
                  </a:cubicBezTo>
                  <a:cubicBezTo>
                    <a:pt x="88" y="116"/>
                    <a:pt x="124" y="166"/>
                    <a:pt x="168" y="184"/>
                  </a:cubicBezTo>
                  <a:cubicBezTo>
                    <a:pt x="168" y="161"/>
                    <a:pt x="168" y="161"/>
                    <a:pt x="168" y="161"/>
                  </a:cubicBezTo>
                  <a:cubicBezTo>
                    <a:pt x="168" y="161"/>
                    <a:pt x="116" y="129"/>
                    <a:pt x="100" y="90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šľiďè"/>
            <p:cNvSpPr/>
            <p:nvPr/>
          </p:nvSpPr>
          <p:spPr bwMode="auto">
            <a:xfrm>
              <a:off x="5815876" y="1920601"/>
              <a:ext cx="947799" cy="1351046"/>
            </a:xfrm>
            <a:prstGeom prst="ellipse">
              <a:avLst/>
            </a:pr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iśḻídè"/>
            <p:cNvSpPr/>
            <p:nvPr/>
          </p:nvSpPr>
          <p:spPr bwMode="auto">
            <a:xfrm>
              <a:off x="5592767" y="1680966"/>
              <a:ext cx="1442769" cy="1228749"/>
            </a:xfrm>
            <a:custGeom>
              <a:avLst/>
              <a:gdLst/>
              <a:ahLst/>
              <a:cxnLst>
                <a:cxn ang="0">
                  <a:pos x="140" y="47"/>
                </a:cxn>
                <a:cxn ang="0">
                  <a:pos x="123" y="22"/>
                </a:cxn>
                <a:cxn ang="0">
                  <a:pos x="57" y="18"/>
                </a:cxn>
                <a:cxn ang="0">
                  <a:pos x="29" y="0"/>
                </a:cxn>
                <a:cxn ang="0">
                  <a:pos x="25" y="46"/>
                </a:cxn>
                <a:cxn ang="0">
                  <a:pos x="33" y="149"/>
                </a:cxn>
                <a:cxn ang="0">
                  <a:pos x="45" y="62"/>
                </a:cxn>
                <a:cxn ang="0">
                  <a:pos x="62" y="65"/>
                </a:cxn>
                <a:cxn ang="0">
                  <a:pos x="71" y="83"/>
                </a:cxn>
                <a:cxn ang="0">
                  <a:pos x="70" y="66"/>
                </a:cxn>
                <a:cxn ang="0">
                  <a:pos x="126" y="65"/>
                </a:cxn>
                <a:cxn ang="0">
                  <a:pos x="136" y="149"/>
                </a:cxn>
                <a:cxn ang="0">
                  <a:pos x="140" y="47"/>
                </a:cxn>
              </a:cxnLst>
              <a:rect l="0" t="0" r="r" b="b"/>
              <a:pathLst>
                <a:path w="175" h="149">
                  <a:moveTo>
                    <a:pt x="140" y="47"/>
                  </a:moveTo>
                  <a:cubicBezTo>
                    <a:pt x="140" y="47"/>
                    <a:pt x="140" y="31"/>
                    <a:pt x="123" y="22"/>
                  </a:cubicBezTo>
                  <a:cubicBezTo>
                    <a:pt x="97" y="8"/>
                    <a:pt x="85" y="25"/>
                    <a:pt x="57" y="18"/>
                  </a:cubicBezTo>
                  <a:cubicBezTo>
                    <a:pt x="38" y="13"/>
                    <a:pt x="29" y="0"/>
                    <a:pt x="29" y="0"/>
                  </a:cubicBezTo>
                  <a:cubicBezTo>
                    <a:pt x="29" y="0"/>
                    <a:pt x="7" y="29"/>
                    <a:pt x="25" y="46"/>
                  </a:cubicBezTo>
                  <a:cubicBezTo>
                    <a:pt x="0" y="89"/>
                    <a:pt x="33" y="149"/>
                    <a:pt x="33" y="149"/>
                  </a:cubicBezTo>
                  <a:cubicBezTo>
                    <a:pt x="21" y="106"/>
                    <a:pt x="45" y="62"/>
                    <a:pt x="45" y="62"/>
                  </a:cubicBezTo>
                  <a:cubicBezTo>
                    <a:pt x="45" y="62"/>
                    <a:pt x="60" y="65"/>
                    <a:pt x="62" y="65"/>
                  </a:cubicBezTo>
                  <a:cubicBezTo>
                    <a:pt x="57" y="76"/>
                    <a:pt x="71" y="83"/>
                    <a:pt x="71" y="83"/>
                  </a:cubicBezTo>
                  <a:cubicBezTo>
                    <a:pt x="67" y="74"/>
                    <a:pt x="68" y="69"/>
                    <a:pt x="70" y="66"/>
                  </a:cubicBezTo>
                  <a:cubicBezTo>
                    <a:pt x="106" y="68"/>
                    <a:pt x="126" y="65"/>
                    <a:pt x="126" y="65"/>
                  </a:cubicBezTo>
                  <a:cubicBezTo>
                    <a:pt x="126" y="65"/>
                    <a:pt x="146" y="103"/>
                    <a:pt x="136" y="149"/>
                  </a:cubicBezTo>
                  <a:cubicBezTo>
                    <a:pt x="136" y="149"/>
                    <a:pt x="175" y="86"/>
                    <a:pt x="140" y="47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şļîdé"/>
            <p:cNvSpPr/>
            <p:nvPr/>
          </p:nvSpPr>
          <p:spPr bwMode="auto">
            <a:xfrm>
              <a:off x="6672777" y="2522168"/>
              <a:ext cx="147913" cy="247072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6" y="29"/>
                </a:cxn>
                <a:cxn ang="0">
                  <a:pos x="2" y="13"/>
                </a:cxn>
                <a:cxn ang="0">
                  <a:pos x="13" y="2"/>
                </a:cxn>
                <a:cxn ang="0">
                  <a:pos x="17" y="17"/>
                </a:cxn>
              </a:cxnLst>
              <a:rect l="0" t="0" r="r" b="b"/>
              <a:pathLst>
                <a:path w="18" h="30">
                  <a:moveTo>
                    <a:pt x="17" y="17"/>
                  </a:moveTo>
                  <a:cubicBezTo>
                    <a:pt x="15" y="25"/>
                    <a:pt x="10" y="30"/>
                    <a:pt x="6" y="29"/>
                  </a:cubicBezTo>
                  <a:cubicBezTo>
                    <a:pt x="2" y="28"/>
                    <a:pt x="0" y="21"/>
                    <a:pt x="2" y="13"/>
                  </a:cubicBezTo>
                  <a:cubicBezTo>
                    <a:pt x="4" y="6"/>
                    <a:pt x="9" y="0"/>
                    <a:pt x="13" y="2"/>
                  </a:cubicBezTo>
                  <a:cubicBezTo>
                    <a:pt x="17" y="3"/>
                    <a:pt x="18" y="10"/>
                    <a:pt x="17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îSlídé"/>
            <p:cNvSpPr/>
            <p:nvPr/>
          </p:nvSpPr>
          <p:spPr bwMode="auto">
            <a:xfrm>
              <a:off x="5733243" y="2522168"/>
              <a:ext cx="156176" cy="247072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13" y="29"/>
                </a:cxn>
                <a:cxn ang="0">
                  <a:pos x="17" y="13"/>
                </a:cxn>
                <a:cxn ang="0">
                  <a:pos x="6" y="2"/>
                </a:cxn>
                <a:cxn ang="0">
                  <a:pos x="2" y="17"/>
                </a:cxn>
              </a:cxnLst>
              <a:rect l="0" t="0" r="r" b="b"/>
              <a:pathLst>
                <a:path w="19" h="30">
                  <a:moveTo>
                    <a:pt x="2" y="17"/>
                  </a:moveTo>
                  <a:cubicBezTo>
                    <a:pt x="4" y="25"/>
                    <a:pt x="9" y="30"/>
                    <a:pt x="13" y="29"/>
                  </a:cubicBezTo>
                  <a:cubicBezTo>
                    <a:pt x="17" y="28"/>
                    <a:pt x="19" y="21"/>
                    <a:pt x="17" y="13"/>
                  </a:cubicBezTo>
                  <a:cubicBezTo>
                    <a:pt x="15" y="6"/>
                    <a:pt x="10" y="0"/>
                    <a:pt x="6" y="2"/>
                  </a:cubicBezTo>
                  <a:cubicBezTo>
                    <a:pt x="2" y="3"/>
                    <a:pt x="0" y="10"/>
                    <a:pt x="2" y="17"/>
                  </a:cubicBezTo>
                  <a:close/>
                </a:path>
              </a:pathLst>
            </a:custGeom>
            <a:solidFill>
              <a:srgbClr val="FFDFA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$ļîdé"/>
            <p:cNvSpPr/>
            <p:nvPr/>
          </p:nvSpPr>
          <p:spPr bwMode="auto">
            <a:xfrm>
              <a:off x="6021631" y="2505641"/>
              <a:ext cx="74370" cy="13138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5" y="4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5" y="16"/>
                </a:cxn>
                <a:cxn ang="0">
                  <a:pos x="9" y="8"/>
                </a:cxn>
                <a:cxn ang="0">
                  <a:pos x="5" y="0"/>
                </a:cxn>
              </a:cxnLst>
              <a:rect l="0" t="0" r="r" b="b"/>
              <a:pathLst>
                <a:path w="9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7" y="16"/>
                    <a:pt x="9" y="12"/>
                    <a:pt x="9" y="8"/>
                  </a:cubicBezTo>
                  <a:cubicBezTo>
                    <a:pt x="9" y="4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ïš1îďe"/>
            <p:cNvSpPr/>
            <p:nvPr/>
          </p:nvSpPr>
          <p:spPr bwMode="auto">
            <a:xfrm>
              <a:off x="6474459" y="2505641"/>
              <a:ext cx="66106" cy="13138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4" y="16"/>
                </a:cxn>
                <a:cxn ang="0">
                  <a:pos x="8" y="8"/>
                </a:cxn>
                <a:cxn ang="0">
                  <a:pos x="4" y="0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2"/>
                    <a:pt x="2" y="16"/>
                    <a:pt x="4" y="16"/>
                  </a:cubicBezTo>
                  <a:cubicBezTo>
                    <a:pt x="6" y="16"/>
                    <a:pt x="8" y="12"/>
                    <a:pt x="8" y="8"/>
                  </a:cubicBezTo>
                  <a:cubicBezTo>
                    <a:pt x="8" y="4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353539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íŝḻiḓé"/>
            <p:cNvSpPr/>
            <p:nvPr/>
          </p:nvSpPr>
          <p:spPr bwMode="auto">
            <a:xfrm>
              <a:off x="4126034" y="4137638"/>
              <a:ext cx="4120898" cy="222282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ṡľíďè"/>
            <p:cNvSpPr/>
            <p:nvPr/>
          </p:nvSpPr>
          <p:spPr bwMode="auto">
            <a:xfrm>
              <a:off x="4315264" y="4359921"/>
              <a:ext cx="3774667" cy="1771647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íšļíḑê"/>
            <p:cNvSpPr/>
            <p:nvPr/>
          </p:nvSpPr>
          <p:spPr bwMode="auto">
            <a:xfrm>
              <a:off x="4315264" y="4359921"/>
              <a:ext cx="3774667" cy="2140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68" y="0"/>
                </a:cxn>
                <a:cxn ang="0">
                  <a:pos x="4568" y="259"/>
                </a:cxn>
                <a:cxn ang="0">
                  <a:pos x="0" y="0"/>
                </a:cxn>
              </a:cxnLst>
              <a:rect l="0" t="0" r="r" b="b"/>
              <a:pathLst>
                <a:path w="4568" h="259">
                  <a:moveTo>
                    <a:pt x="0" y="0"/>
                  </a:moveTo>
                  <a:lnTo>
                    <a:pt x="4568" y="0"/>
                  </a:lnTo>
                  <a:lnTo>
                    <a:pt x="4568" y="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i$ḷîďé"/>
            <p:cNvSpPr/>
            <p:nvPr/>
          </p:nvSpPr>
          <p:spPr bwMode="auto">
            <a:xfrm>
              <a:off x="4422686" y="4013689"/>
              <a:ext cx="1285766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ṥ1íḑè"/>
            <p:cNvSpPr/>
            <p:nvPr/>
          </p:nvSpPr>
          <p:spPr bwMode="auto">
            <a:xfrm>
              <a:off x="4406160" y="3980636"/>
              <a:ext cx="1269240" cy="33053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$1îdè"/>
            <p:cNvSpPr/>
            <p:nvPr/>
          </p:nvSpPr>
          <p:spPr bwMode="auto">
            <a:xfrm>
              <a:off x="4389633" y="3881477"/>
              <a:ext cx="1285766" cy="3305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îṥlîḋé"/>
            <p:cNvSpPr/>
            <p:nvPr/>
          </p:nvSpPr>
          <p:spPr bwMode="auto">
            <a:xfrm>
              <a:off x="4307001" y="3824460"/>
              <a:ext cx="1285766" cy="652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išľiḍè"/>
            <p:cNvSpPr/>
            <p:nvPr/>
          </p:nvSpPr>
          <p:spPr bwMode="auto">
            <a:xfrm>
              <a:off x="4356580" y="4096322"/>
              <a:ext cx="1302293" cy="4131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ïṣliḍé"/>
            <p:cNvSpPr/>
            <p:nvPr/>
          </p:nvSpPr>
          <p:spPr bwMode="auto">
            <a:xfrm>
              <a:off x="4356580" y="4055006"/>
              <a:ext cx="1302293" cy="41316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ŝḻiḑè"/>
            <p:cNvSpPr/>
            <p:nvPr/>
          </p:nvSpPr>
          <p:spPr bwMode="auto">
            <a:xfrm>
              <a:off x="4356580" y="3906267"/>
              <a:ext cx="1285766" cy="74370"/>
            </a:xfrm>
            <a:custGeom>
              <a:avLst/>
              <a:gdLst/>
              <a:ahLst/>
              <a:cxnLst>
                <a:cxn ang="0">
                  <a:pos x="1556" y="0"/>
                </a:cxn>
                <a:cxn ang="0">
                  <a:pos x="0" y="0"/>
                </a:cxn>
                <a:cxn ang="0">
                  <a:pos x="0" y="90"/>
                </a:cxn>
                <a:cxn ang="0">
                  <a:pos x="1556" y="80"/>
                </a:cxn>
                <a:cxn ang="0">
                  <a:pos x="1556" y="0"/>
                </a:cxn>
              </a:cxnLst>
              <a:rect l="0" t="0" r="r" b="b"/>
              <a:pathLst>
                <a:path w="1556" h="90">
                  <a:moveTo>
                    <a:pt x="1556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1556" y="80"/>
                  </a:lnTo>
                  <a:lnTo>
                    <a:pt x="1556" y="0"/>
                  </a:lnTo>
                  <a:close/>
                </a:path>
              </a:pathLst>
            </a:custGeom>
            <a:solidFill>
              <a:srgbClr val="EEF2E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ṧḷidé"/>
            <p:cNvSpPr/>
            <p:nvPr/>
          </p:nvSpPr>
          <p:spPr bwMode="auto">
            <a:xfrm>
              <a:off x="4356580" y="3972373"/>
              <a:ext cx="1285766" cy="16527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20"/>
                </a:cxn>
                <a:cxn ang="0">
                  <a:pos x="1556" y="20"/>
                </a:cxn>
                <a:cxn ang="0">
                  <a:pos x="1556" y="0"/>
                </a:cxn>
                <a:cxn ang="0">
                  <a:pos x="0" y="10"/>
                </a:cxn>
              </a:cxnLst>
              <a:rect l="0" t="0" r="r" b="b"/>
              <a:pathLst>
                <a:path w="1556" h="20">
                  <a:moveTo>
                    <a:pt x="0" y="10"/>
                  </a:moveTo>
                  <a:lnTo>
                    <a:pt x="0" y="20"/>
                  </a:lnTo>
                  <a:lnTo>
                    <a:pt x="1556" y="20"/>
                  </a:lnTo>
                  <a:lnTo>
                    <a:pt x="15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CCEC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íṧḷíḓe"/>
            <p:cNvSpPr/>
            <p:nvPr/>
          </p:nvSpPr>
          <p:spPr bwMode="auto">
            <a:xfrm>
              <a:off x="4381370" y="3766617"/>
              <a:ext cx="1318820" cy="49580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îṣḻiḑê"/>
            <p:cNvSpPr/>
            <p:nvPr/>
          </p:nvSpPr>
          <p:spPr bwMode="auto">
            <a:xfrm>
              <a:off x="4381370" y="3816197"/>
              <a:ext cx="1318820" cy="8263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íṩlïḋê"/>
            <p:cNvSpPr/>
            <p:nvPr/>
          </p:nvSpPr>
          <p:spPr bwMode="auto">
            <a:xfrm>
              <a:off x="4340054" y="3626142"/>
              <a:ext cx="1335346" cy="115686"/>
            </a:xfrm>
            <a:prstGeom prst="rect">
              <a:avLst/>
            </a:prstGeom>
            <a:solidFill>
              <a:srgbClr val="EEF2E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ï$ḻíḋè"/>
            <p:cNvSpPr/>
            <p:nvPr/>
          </p:nvSpPr>
          <p:spPr bwMode="auto">
            <a:xfrm>
              <a:off x="4340054" y="3741828"/>
              <a:ext cx="1335346" cy="24790"/>
            </a:xfrm>
            <a:prstGeom prst="rect">
              <a:avLst/>
            </a:prstGeom>
            <a:solidFill>
              <a:srgbClr val="CCCEC0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îṡ1ïdè"/>
            <p:cNvSpPr/>
            <p:nvPr/>
          </p:nvSpPr>
          <p:spPr bwMode="auto">
            <a:xfrm>
              <a:off x="5254799" y="2670080"/>
              <a:ext cx="2044336" cy="1260976"/>
            </a:xfrm>
            <a:custGeom>
              <a:avLst/>
              <a:gdLst/>
              <a:ahLst/>
              <a:cxnLst>
                <a:cxn ang="0">
                  <a:pos x="248" y="143"/>
                </a:cxn>
                <a:cxn ang="0">
                  <a:pos x="231" y="153"/>
                </a:cxn>
                <a:cxn ang="0">
                  <a:pos x="17" y="153"/>
                </a:cxn>
                <a:cxn ang="0">
                  <a:pos x="0" y="143"/>
                </a:cxn>
                <a:cxn ang="0">
                  <a:pos x="0" y="10"/>
                </a:cxn>
                <a:cxn ang="0">
                  <a:pos x="17" y="0"/>
                </a:cxn>
                <a:cxn ang="0">
                  <a:pos x="231" y="0"/>
                </a:cxn>
                <a:cxn ang="0">
                  <a:pos x="248" y="10"/>
                </a:cxn>
                <a:cxn ang="0">
                  <a:pos x="248" y="143"/>
                </a:cxn>
              </a:cxnLst>
              <a:rect l="0" t="0" r="r" b="b"/>
              <a:pathLst>
                <a:path w="248" h="153">
                  <a:moveTo>
                    <a:pt x="248" y="143"/>
                  </a:moveTo>
                  <a:cubicBezTo>
                    <a:pt x="248" y="149"/>
                    <a:pt x="241" y="153"/>
                    <a:pt x="231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7" y="153"/>
                    <a:pt x="0" y="149"/>
                    <a:pt x="0" y="1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7" y="0"/>
                    <a:pt x="17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1" y="0"/>
                    <a:pt x="248" y="4"/>
                    <a:pt x="248" y="10"/>
                  </a:cubicBezTo>
                  <a:lnTo>
                    <a:pt x="248" y="14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ïşḻîďé"/>
            <p:cNvSpPr/>
            <p:nvPr/>
          </p:nvSpPr>
          <p:spPr bwMode="auto">
            <a:xfrm>
              <a:off x="5815876" y="3271647"/>
              <a:ext cx="881692" cy="865992"/>
            </a:xfrm>
            <a:custGeom>
              <a:avLst/>
              <a:gdLst/>
              <a:ahLst/>
              <a:cxnLst>
                <a:cxn ang="0">
                  <a:pos x="777" y="938"/>
                </a:cxn>
                <a:cxn ang="0">
                  <a:pos x="738" y="0"/>
                </a:cxn>
                <a:cxn ang="0">
                  <a:pos x="329" y="0"/>
                </a:cxn>
                <a:cxn ang="0">
                  <a:pos x="309" y="938"/>
                </a:cxn>
                <a:cxn ang="0">
                  <a:pos x="0" y="938"/>
                </a:cxn>
                <a:cxn ang="0">
                  <a:pos x="0" y="1048"/>
                </a:cxn>
                <a:cxn ang="0">
                  <a:pos x="1067" y="1048"/>
                </a:cxn>
                <a:cxn ang="0">
                  <a:pos x="1057" y="938"/>
                </a:cxn>
                <a:cxn ang="0">
                  <a:pos x="777" y="938"/>
                </a:cxn>
              </a:cxnLst>
              <a:rect l="0" t="0" r="r" b="b"/>
              <a:pathLst>
                <a:path w="1067" h="1048">
                  <a:moveTo>
                    <a:pt x="777" y="938"/>
                  </a:moveTo>
                  <a:lnTo>
                    <a:pt x="738" y="0"/>
                  </a:lnTo>
                  <a:lnTo>
                    <a:pt x="329" y="0"/>
                  </a:lnTo>
                  <a:lnTo>
                    <a:pt x="309" y="938"/>
                  </a:lnTo>
                  <a:lnTo>
                    <a:pt x="0" y="938"/>
                  </a:lnTo>
                  <a:lnTo>
                    <a:pt x="0" y="1048"/>
                  </a:lnTo>
                  <a:lnTo>
                    <a:pt x="1067" y="1048"/>
                  </a:lnTo>
                  <a:lnTo>
                    <a:pt x="1057" y="938"/>
                  </a:lnTo>
                  <a:lnTo>
                    <a:pt x="777" y="9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íŝḻíḑê"/>
            <p:cNvSpPr/>
            <p:nvPr/>
          </p:nvSpPr>
          <p:spPr bwMode="auto">
            <a:xfrm>
              <a:off x="6425706" y="3271647"/>
              <a:ext cx="205756" cy="659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" y="798"/>
                </a:cxn>
                <a:cxn ang="0">
                  <a:pos x="249" y="798"/>
                </a:cxn>
                <a:cxn ang="0">
                  <a:pos x="0" y="0"/>
                </a:cxn>
              </a:cxnLst>
              <a:rect l="0" t="0" r="r" b="b"/>
              <a:pathLst>
                <a:path w="249" h="798">
                  <a:moveTo>
                    <a:pt x="0" y="0"/>
                  </a:moveTo>
                  <a:lnTo>
                    <a:pt x="39" y="798"/>
                  </a:lnTo>
                  <a:lnTo>
                    <a:pt x="249" y="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î$lïḓe"/>
            <p:cNvSpPr/>
            <p:nvPr/>
          </p:nvSpPr>
          <p:spPr bwMode="auto">
            <a:xfrm>
              <a:off x="5815876" y="4121112"/>
              <a:ext cx="881692" cy="16527"/>
            </a:xfrm>
            <a:custGeom>
              <a:avLst/>
              <a:gdLst/>
              <a:ahLst/>
              <a:cxnLst>
                <a:cxn ang="0">
                  <a:pos x="1067" y="0"/>
                </a:cxn>
                <a:cxn ang="0">
                  <a:pos x="0" y="20"/>
                </a:cxn>
                <a:cxn ang="0">
                  <a:pos x="1067" y="20"/>
                </a:cxn>
                <a:cxn ang="0">
                  <a:pos x="1067" y="0"/>
                </a:cxn>
              </a:cxnLst>
              <a:rect l="0" t="0" r="r" b="b"/>
              <a:pathLst>
                <a:path w="1067" h="20">
                  <a:moveTo>
                    <a:pt x="1067" y="0"/>
                  </a:moveTo>
                  <a:lnTo>
                    <a:pt x="0" y="20"/>
                  </a:lnTo>
                  <a:lnTo>
                    <a:pt x="1067" y="20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23221D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5013407" y="4364402"/>
            <a:ext cx="24490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环境分析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684454" y="5082026"/>
            <a:ext cx="3106994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print the presentation and make it into a it into a film to be used in a wider </a:t>
            </a:r>
            <a:r>
              <a:rPr lang="en-US" altLang="zh-CN" sz="110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fieldThe</a:t>
            </a:r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user print the</a:t>
            </a:r>
            <a:endParaRPr lang="en-US" altLang="zh-CN" sz="11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013407" y="2523934"/>
            <a:ext cx="24490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tags/tag1.xml><?xml version="1.0" encoding="utf-8"?>
<p:tagLst xmlns:p="http://schemas.openxmlformats.org/presentationml/2006/main">
  <p:tag name="ISLIDE.VECTOR" val="4cade77c-d2b5-4cda-8fc3-4b9bc398e841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ISLIDE.VECTOR" val="4cade77c-d2b5-4cda-8fc3-4b9bc398e841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ISLIDE.VECTOR" val="56b61712-2dad-4eae-b925-febfa6cf990c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ISLIDE.VECTOR" val="fe19ff09-92b8-4639-a358-d1d99890a4e7"/>
</p:tagLst>
</file>

<file path=ppt/tags/tag26.xml><?xml version="1.0" encoding="utf-8"?>
<p:tagLst xmlns:p="http://schemas.openxmlformats.org/presentationml/2006/main">
  <p:tag name="ISLIDE.VECTOR" val="4cade77c-d2b5-4cda-8fc3-4b9bc398e841"/>
</p:tagLst>
</file>

<file path=ppt/tags/tag27.xml><?xml version="1.0" encoding="utf-8"?>
<p:tagLst xmlns:p="http://schemas.openxmlformats.org/presentationml/2006/main">
  <p:tag name="ISLIDE.VECTOR" val="77a835d4-515b-4e09-b4a5-7200fdfb0f91"/>
</p:tagLst>
</file>

<file path=ppt/tags/tag28.xml><?xml version="1.0" encoding="utf-8"?>
<p:tagLst xmlns:p="http://schemas.openxmlformats.org/presentationml/2006/main">
  <p:tag name="ISLIDE.DIAGRAM" val="39b06868-e0c4-4cca-bc4f-1d8ed4941c4b"/>
</p:tagLst>
</file>

<file path=ppt/tags/tag29.xml><?xml version="1.0" encoding="utf-8"?>
<p:tagLst xmlns:p="http://schemas.openxmlformats.org/presentationml/2006/main">
  <p:tag name="ISPRING_PRESENTATION_TITLE" val="PowerPoint 演示文稿"/>
</p:tagLst>
</file>

<file path=ppt/tags/tag3.xml><?xml version="1.0" encoding="utf-8"?>
<p:tagLst xmlns:p="http://schemas.openxmlformats.org/presentationml/2006/main">
  <p:tag name="ISLIDE.VECTOR" val="4c3f26d7-f6b0-44c6-aab9-325bab46a2ca"/>
</p:tagLst>
</file>

<file path=ppt/tags/tag4.xml><?xml version="1.0" encoding="utf-8"?>
<p:tagLst xmlns:p="http://schemas.openxmlformats.org/presentationml/2006/main">
  <p:tag name="ISLIDE.VECTOR" val="6e0c3189-57e8-494a-9d76-c11db7421e08"/>
</p:tagLst>
</file>

<file path=ppt/tags/tag5.xml><?xml version="1.0" encoding="utf-8"?>
<p:tagLst xmlns:p="http://schemas.openxmlformats.org/presentationml/2006/main">
  <p:tag name="ISLIDE.VECTOR" val="c143bbdf-0557-482a-9fc7-6beb7fcc2b67"/>
</p:tagLst>
</file>

<file path=ppt/tags/tag6.xml><?xml version="1.0" encoding="utf-8"?>
<p:tagLst xmlns:p="http://schemas.openxmlformats.org/presentationml/2006/main">
  <p:tag name="ISLIDE.VECTOR" val="4cade77c-d2b5-4cda-8fc3-4b9bc398e841"/>
</p:tagLst>
</file>

<file path=ppt/tags/tag7.xml><?xml version="1.0" encoding="utf-8"?>
<p:tagLst xmlns:p="http://schemas.openxmlformats.org/presentationml/2006/main">
  <p:tag name="ISLIDE.VECTOR" val="54df7126-a733-45a7-aa5b-0d357408de98"/>
</p:tagLst>
</file>

<file path=ppt/tags/tag8.xml><?xml version="1.0" encoding="utf-8"?>
<p:tagLst xmlns:p="http://schemas.openxmlformats.org/presentationml/2006/main">
  <p:tag name="ISLIDE.VECTOR" val="089acb92-771b-4ef2-80b5-7b1b8f0be10b"/>
</p:tagLst>
</file>

<file path=ppt/tags/tag9.xml><?xml version="1.0" encoding="utf-8"?>
<p:tagLst xmlns:p="http://schemas.openxmlformats.org/presentationml/2006/main">
  <p:tag name="ISLIDE.VECTOR" val="5067d9ed-ad92-4341-8ce6-cae1aaebe19e"/>
</p:tagLst>
</file>

<file path=ppt/theme/theme1.xml><?xml version="1.0" encoding="utf-8"?>
<a:theme xmlns:a="http://schemas.openxmlformats.org/drawingml/2006/main" name="office主题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81B94F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10957</Words>
  <Application>WPS 演示</Application>
  <PresentationFormat>宽屏</PresentationFormat>
  <Paragraphs>436</Paragraphs>
  <Slides>25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Century Gothic</vt:lpstr>
      <vt:lpstr>Arial Unicode MS</vt:lpstr>
      <vt:lpstr>等线</vt:lpstr>
      <vt:lpstr>Meiryo</vt:lpstr>
      <vt:lpstr>Yu Gothic UI</vt:lpstr>
      <vt:lpstr>Arial Narrow</vt:lpstr>
      <vt:lpstr>Calibri</vt:lpstr>
      <vt:lpstr>Calibri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铭</cp:lastModifiedBy>
  <cp:revision>71</cp:revision>
  <dcterms:created xsi:type="dcterms:W3CDTF">2017-08-18T03:02:00Z</dcterms:created>
  <dcterms:modified xsi:type="dcterms:W3CDTF">2022-02-22T02:09:08Z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CA569F873CB94570A54B11754EAD30DC</vt:lpwstr>
  </property>
</Properties>
</file>