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1" r:id="rId4"/>
    <p:sldId id="258" r:id="rId5"/>
    <p:sldId id="267" r:id="rId6"/>
    <p:sldId id="266" r:id="rId7"/>
    <p:sldId id="263" r:id="rId8"/>
    <p:sldId id="264" r:id="rId9"/>
    <p:sldId id="259" r:id="rId10"/>
    <p:sldId id="269" r:id="rId11"/>
    <p:sldId id="268" r:id="rId12"/>
    <p:sldId id="270" r:id="rId13"/>
    <p:sldId id="262" r:id="rId14"/>
    <p:sldId id="260" r:id="rId15"/>
    <p:sldId id="272" r:id="rId16"/>
    <p:sldId id="273" r:id="rId17"/>
    <p:sldId id="1263" r:id="rId18"/>
    <p:sldId id="274" r:id="rId19"/>
    <p:sldId id="271" r:id="rId20"/>
    <p:sldId id="1262" r:id="rId21"/>
    <p:sldId id="257"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78" autoAdjust="0"/>
    <p:restoredTop sz="95031" autoAdjust="0"/>
  </p:normalViewPr>
  <p:slideViewPr>
    <p:cSldViewPr snapToGrid="0" showGuides="1">
      <p:cViewPr varScale="1">
        <p:scale>
          <a:sx n="86" d="100"/>
          <a:sy n="86" d="100"/>
        </p:scale>
        <p:origin x="379" y="62"/>
      </p:cViewPr>
      <p:guideLst>
        <p:guide pos="3817"/>
        <p:guide pos="393"/>
        <p:guide pos="7310"/>
        <p:guide orient="horz" pos="3997"/>
        <p:guide orient="horz" pos="370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15.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2"/>
            <a:stretch>
              <a:fillRect t="-9138" b="-910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0"/>
            <a:ext cx="12192000" cy="6858000"/>
          </a:xfrm>
          <a:prstGeom prst="rect">
            <a:avLst/>
          </a:prstGeom>
          <a:gradFill>
            <a:gsLst>
              <a:gs pos="0">
                <a:schemeClr val="accent1">
                  <a:lumMod val="75000"/>
                </a:schemeClr>
              </a:gs>
              <a:gs pos="100000">
                <a:schemeClr val="accent1">
                  <a:lumMod val="75000"/>
                  <a:alpha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图片占位符 14"/>
          <p:cNvSpPr>
            <a:spLocks noGrp="1"/>
          </p:cNvSpPr>
          <p:nvPr>
            <p:ph type="pic" sz="quarter" idx="11" hasCustomPrompt="1"/>
          </p:nvPr>
        </p:nvSpPr>
        <p:spPr>
          <a:xfrm>
            <a:off x="990600" y="990600"/>
            <a:ext cx="1437579" cy="465138"/>
          </a:xfrm>
        </p:spPr>
        <p:txBody>
          <a:bodyPr anchor="ctr">
            <a:noAutofit/>
          </a:bodyPr>
          <a:lstStyle>
            <a:lvl1pPr marL="0" indent="0" algn="ctr">
              <a:buNone/>
              <a:defRPr sz="2000">
                <a:solidFill>
                  <a:schemeClr val="accent6"/>
                </a:solidFill>
              </a:defRPr>
            </a:lvl1pPr>
          </a:lstStyle>
          <a:p>
            <a:r>
              <a:rPr lang="en-US" altLang="zh-CN" dirty="0"/>
              <a:t>Logo here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矩形 7"/>
          <p:cNvSpPr>
            <a:spLocks noChangeAspect="1"/>
          </p:cNvSpPr>
          <p:nvPr userDrawn="1"/>
        </p:nvSpPr>
        <p:spPr>
          <a:xfrm>
            <a:off x="0" y="0"/>
            <a:ext cx="12192000" cy="3657600"/>
          </a:xfrm>
          <a:prstGeom prst="rect">
            <a:avLst/>
          </a:prstGeom>
          <a:blipFill dpi="0" rotWithShape="1">
            <a:blip r:embed="rId2"/>
            <a:srcRect/>
            <a:stretch>
              <a:fillRect t="-77126" b="-25738"/>
            </a:stretch>
          </a:blipFill>
          <a:ln w="12700" cap="flat" cmpd="sng" algn="ctr">
            <a:noFill/>
            <a:prstDash val="solid"/>
            <a:miter lim="800000"/>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 name="矩形 5"/>
          <p:cNvSpPr/>
          <p:nvPr userDrawn="1"/>
        </p:nvSpPr>
        <p:spPr>
          <a:xfrm>
            <a:off x="0" y="0"/>
            <a:ext cx="12192000" cy="3657600"/>
          </a:xfrm>
          <a:prstGeom prst="rect">
            <a:avLst/>
          </a:prstGeom>
          <a:gradFill flip="none" rotWithShape="1">
            <a:gsLst>
              <a:gs pos="0">
                <a:schemeClr val="accent1">
                  <a:lumMod val="75000"/>
                </a:schemeClr>
              </a:gs>
              <a:gs pos="100000">
                <a:schemeClr val="accent1">
                  <a:lumMod val="75000"/>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矩形 5"/>
          <p:cNvSpPr>
            <a:spLocks noChangeAspect="1"/>
          </p:cNvSpPr>
          <p:nvPr userDrawn="1"/>
        </p:nvSpPr>
        <p:spPr>
          <a:xfrm>
            <a:off x="0" y="0"/>
            <a:ext cx="12192000" cy="6858000"/>
          </a:xfrm>
          <a:prstGeom prst="rect">
            <a:avLst/>
          </a:prstGeom>
          <a:blipFill dpi="0" rotWithShape="1">
            <a:blip r:embed="rId2">
              <a:lum bright="70000" contrast="-70000"/>
            </a:blip>
            <a:srcRect/>
            <a:stretch>
              <a:fillRect t="-4097" b="-4097"/>
            </a:stretch>
          </a:blipFill>
          <a:ln w="12700" cap="flat" cmpd="sng" algn="ctr">
            <a:noFill/>
            <a:prstDash val="solid"/>
            <a:miter lim="800000"/>
          </a:ln>
          <a:effectLst/>
          <a:extLst>
            <a:ext uri="{91240B29-F687-4F45-9708-019B960494DF}">
              <a14:hiddenLine xmlns:a14="http://schemas.microsoft.com/office/drawing/2010/main" w="12700">
                <a:solidFill>
                  <a:schemeClr val="dk1"/>
                </a:solidFill>
                <a:prstDash val="solid"/>
                <a:miter lim="800000"/>
                <a:headEnd/>
                <a:tailEn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7" name="矩形 6"/>
          <p:cNvSpPr/>
          <p:nvPr userDrawn="1"/>
        </p:nvSpPr>
        <p:spPr>
          <a:xfrm>
            <a:off x="0" y="0"/>
            <a:ext cx="12192000" cy="6858000"/>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13"/>
          <p:cNvSpPr>
            <a:spLocks noGrp="1"/>
          </p:cNvSpPr>
          <p:nvPr>
            <p:ph type="body" sz="quarter" idx="10" hasCustomPrompt="1"/>
          </p:nvPr>
        </p:nvSpPr>
        <p:spPr>
          <a:xfrm>
            <a:off x="9516297" y="6352048"/>
            <a:ext cx="2077167" cy="288028"/>
          </a:xfrm>
        </p:spPr>
        <p:txBody>
          <a:bodyPr wrap="square" lIns="0" rIns="0">
            <a:spAutoFit/>
          </a:bodyPr>
          <a:lstStyle>
            <a:lvl1pPr marL="0" indent="0" algn="r">
              <a:buNone/>
              <a:defRPr lang="zh-CN" altLang="en-US" sz="1400" dirty="0" smtClean="0">
                <a:solidFill>
                  <a:schemeClr val="accent6"/>
                </a:solidFill>
              </a:defRPr>
            </a:lvl1pPr>
            <a:lvl2pPr marL="228600" indent="0">
              <a:buNone/>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algn="r"/>
            <a:r>
              <a:rPr lang="en-US" altLang="zh-CN" dirty="0"/>
              <a:t>www.xiaoheiwu.com</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平行四边形 11"/>
          <p:cNvSpPr/>
          <p:nvPr userDrawn="1"/>
        </p:nvSpPr>
        <p:spPr>
          <a:xfrm>
            <a:off x="-2789353" y="-1445343"/>
            <a:ext cx="9232490" cy="9129251"/>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V</a:t>
            </a:r>
            <a:endParaRPr lang="zh-CN" altLang="en-US" dirty="0"/>
          </a:p>
        </p:txBody>
      </p:sp>
      <p:sp>
        <p:nvSpPr>
          <p:cNvPr id="9" name="平行四边形 8"/>
          <p:cNvSpPr/>
          <p:nvPr userDrawn="1"/>
        </p:nvSpPr>
        <p:spPr>
          <a:xfrm>
            <a:off x="-3074489" y="-1445343"/>
            <a:ext cx="9232490" cy="9129251"/>
          </a:xfrm>
          <a:prstGeom prst="parallelogram">
            <a:avLst/>
          </a:prstGeom>
          <a:blipFill dpi="0" rotWithShape="1">
            <a:blip r:embed="rId2"/>
            <a:srcRect/>
            <a:stretch>
              <a:fillRect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userDrawn="1"/>
        </p:nvSpPr>
        <p:spPr>
          <a:xfrm>
            <a:off x="-3074489" y="-1445343"/>
            <a:ext cx="9232490" cy="9129251"/>
          </a:xfrm>
          <a:prstGeom prst="parallelogram">
            <a:avLst/>
          </a:prstGeom>
          <a:gradFill>
            <a:gsLst>
              <a:gs pos="0">
                <a:schemeClr val="accent1">
                  <a:lumMod val="75000"/>
                </a:schemeClr>
              </a:gs>
              <a:gs pos="100000">
                <a:schemeClr val="accent1">
                  <a:lumMod val="75000"/>
                  <a:alpha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图片占位符 14"/>
          <p:cNvSpPr>
            <a:spLocks noGrp="1"/>
          </p:cNvSpPr>
          <p:nvPr>
            <p:ph type="pic" sz="quarter" idx="10" hasCustomPrompt="1"/>
          </p:nvPr>
        </p:nvSpPr>
        <p:spPr>
          <a:xfrm>
            <a:off x="10259121" y="513070"/>
            <a:ext cx="1437579" cy="465138"/>
          </a:xfrm>
        </p:spPr>
        <p:txBody>
          <a:bodyPr anchor="ctr">
            <a:noAutofit/>
          </a:bodyPr>
          <a:lstStyle>
            <a:lvl1pPr marL="0" indent="0" algn="ctr">
              <a:buNone/>
              <a:defRPr sz="2000">
                <a:solidFill>
                  <a:schemeClr val="accent6"/>
                </a:solidFill>
              </a:defRPr>
            </a:lvl1pPr>
          </a:lstStyle>
          <a:p>
            <a:r>
              <a:rPr lang="en-US" altLang="zh-CN" dirty="0"/>
              <a:t>Logo here</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722702-FB6A-4B86-B76B-54185B4CAD7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57CB17-11A7-49D2-B660-6ABC1F3C7D5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90600" y="2734270"/>
            <a:ext cx="5613400" cy="923330"/>
          </a:xfrm>
          <a:prstGeom prst="rect">
            <a:avLst/>
          </a:prstGeom>
          <a:noFill/>
        </p:spPr>
        <p:txBody>
          <a:bodyPr wrap="square" lIns="0" rIns="0" rtlCol="0">
            <a:spAutoFit/>
          </a:bodyPr>
          <a:lstStyle/>
          <a:p>
            <a:r>
              <a:rPr lang="zh-CN" altLang="en-US" sz="5400" dirty="0">
                <a:solidFill>
                  <a:schemeClr val="bg1"/>
                </a:solidFill>
                <a:latin typeface="+mj-ea"/>
                <a:ea typeface="+mj-ea"/>
              </a:rPr>
              <a:t>年</a:t>
            </a:r>
            <a:r>
              <a:rPr lang="zh-CN" altLang="en-US" sz="5400" dirty="0">
                <a:solidFill>
                  <a:schemeClr val="accent5"/>
                </a:solidFill>
                <a:latin typeface="+mj-ea"/>
                <a:ea typeface="+mj-ea"/>
              </a:rPr>
              <a:t>终</a:t>
            </a:r>
            <a:r>
              <a:rPr lang="zh-CN" altLang="en-US" sz="5400" dirty="0">
                <a:solidFill>
                  <a:schemeClr val="bg1"/>
                </a:solidFill>
                <a:latin typeface="+mj-ea"/>
                <a:ea typeface="+mj-ea"/>
              </a:rPr>
              <a:t>总结汇报</a:t>
            </a:r>
            <a:endParaRPr lang="zh-CN" altLang="en-US" sz="5400" dirty="0">
              <a:solidFill>
                <a:schemeClr val="bg1"/>
              </a:solidFill>
              <a:latin typeface="+mj-ea"/>
              <a:ea typeface="+mj-ea"/>
            </a:endParaRPr>
          </a:p>
        </p:txBody>
      </p:sp>
      <p:sp>
        <p:nvSpPr>
          <p:cNvPr id="5" name="文本框 4"/>
          <p:cNvSpPr txBox="1"/>
          <p:nvPr/>
        </p:nvSpPr>
        <p:spPr>
          <a:xfrm>
            <a:off x="990600" y="2084462"/>
            <a:ext cx="2113116" cy="707886"/>
          </a:xfrm>
          <a:prstGeom prst="rect">
            <a:avLst/>
          </a:prstGeom>
          <a:noFill/>
        </p:spPr>
        <p:txBody>
          <a:bodyPr wrap="square" lIns="0" rIns="0" rtlCol="0">
            <a:spAutoFit/>
          </a:bodyPr>
          <a:lstStyle/>
          <a:p>
            <a:r>
              <a:rPr lang="en-US" altLang="zh-CN" sz="4000" dirty="0">
                <a:solidFill>
                  <a:schemeClr val="bg1"/>
                </a:solidFill>
              </a:rPr>
              <a:t>20XX</a:t>
            </a:r>
            <a:r>
              <a:rPr lang="zh-CN" altLang="en-US" sz="4000" dirty="0">
                <a:solidFill>
                  <a:schemeClr val="bg1"/>
                </a:solidFill>
              </a:rPr>
              <a:t>年</a:t>
            </a:r>
            <a:endParaRPr lang="zh-CN" altLang="en-US" sz="4000" dirty="0">
              <a:solidFill>
                <a:schemeClr val="bg1"/>
              </a:solidFill>
            </a:endParaRPr>
          </a:p>
        </p:txBody>
      </p:sp>
      <p:sp>
        <p:nvSpPr>
          <p:cNvPr id="6" name="文本框 5"/>
          <p:cNvSpPr txBox="1"/>
          <p:nvPr/>
        </p:nvSpPr>
        <p:spPr>
          <a:xfrm>
            <a:off x="990601" y="4162481"/>
            <a:ext cx="2644059" cy="510185"/>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汇报人：</a:t>
            </a:r>
            <a:r>
              <a:rPr lang="en-US" altLang="zh-CN" sz="2400" dirty="0">
                <a:solidFill>
                  <a:schemeClr val="bg1"/>
                </a:solidFill>
              </a:rPr>
              <a:t>XXX</a:t>
            </a:r>
            <a:endParaRPr lang="en-US" altLang="zh-CN" sz="2400" dirty="0">
              <a:solidFill>
                <a:schemeClr val="bg1"/>
              </a:solidFill>
            </a:endParaRPr>
          </a:p>
        </p:txBody>
      </p:sp>
      <p:sp>
        <p:nvSpPr>
          <p:cNvPr id="7" name="文本框 6"/>
          <p:cNvSpPr txBox="1"/>
          <p:nvPr/>
        </p:nvSpPr>
        <p:spPr>
          <a:xfrm>
            <a:off x="990600" y="3542433"/>
            <a:ext cx="4104148" cy="523220"/>
          </a:xfrm>
          <a:prstGeom prst="rect">
            <a:avLst/>
          </a:prstGeom>
          <a:noFill/>
        </p:spPr>
        <p:txBody>
          <a:bodyPr wrap="square" lIns="0" rIns="0" rtlCol="0">
            <a:spAutoFit/>
          </a:bodyPr>
          <a:lstStyle/>
          <a:p>
            <a:r>
              <a:rPr lang="en-US" altLang="zh-CN" sz="2800" dirty="0">
                <a:solidFill>
                  <a:schemeClr val="accent6">
                    <a:alpha val="42000"/>
                  </a:schemeClr>
                </a:solidFill>
              </a:rPr>
              <a:t>YEAR-END REPORT</a:t>
            </a:r>
            <a:endParaRPr lang="zh-CN" altLang="en-US" sz="2800" dirty="0">
              <a:solidFill>
                <a:schemeClr val="accent6">
                  <a:alpha val="42000"/>
                </a:schemeClr>
              </a:solidFill>
            </a:endParaRPr>
          </a:p>
        </p:txBody>
      </p:sp>
      <p:sp>
        <p:nvSpPr>
          <p:cNvPr id="13" name="图片占位符 12"/>
          <p:cNvSpPr>
            <a:spLocks noGrp="1"/>
          </p:cNvSpPr>
          <p:nvPr>
            <p:ph type="pic" sz="quarter" idx="11"/>
          </p:nvPr>
        </p:nvSpPr>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两段图文排版</a:t>
            </a:r>
            <a:endParaRPr lang="zh-CN" altLang="en-US" sz="3600" dirty="0">
              <a:solidFill>
                <a:schemeClr val="accent5"/>
              </a:solidFill>
              <a:latin typeface="+mj-ea"/>
              <a:ea typeface="+mj-ea"/>
            </a:endParaRPr>
          </a:p>
        </p:txBody>
      </p:sp>
      <p:cxnSp>
        <p:nvCxnSpPr>
          <p:cNvPr id="22" name="直接连接符 21"/>
          <p:cNvCxnSpPr>
            <a:stCxn id="43" idx="2"/>
            <a:endCxn id="26" idx="6"/>
          </p:cNvCxnSpPr>
          <p:nvPr/>
        </p:nvCxnSpPr>
        <p:spPr>
          <a:xfrm flipH="1">
            <a:off x="4417655" y="3098875"/>
            <a:ext cx="3267445"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2467483" y="2123789"/>
            <a:ext cx="1950172" cy="1950172"/>
            <a:chOff x="2467483" y="2123789"/>
            <a:chExt cx="1950172" cy="1950172"/>
          </a:xfrm>
        </p:grpSpPr>
        <p:sp>
          <p:nvSpPr>
            <p:cNvPr id="26" name="ïslîdé"/>
            <p:cNvSpPr/>
            <p:nvPr/>
          </p:nvSpPr>
          <p:spPr>
            <a:xfrm>
              <a:off x="2467483" y="2123789"/>
              <a:ext cx="1950172" cy="1950172"/>
            </a:xfrm>
            <a:prstGeom prst="ellipse">
              <a:avLst/>
            </a:prstGeom>
            <a:noFill/>
            <a:ln w="28575">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iṣ1îḋe"/>
            <p:cNvSpPr/>
            <p:nvPr/>
          </p:nvSpPr>
          <p:spPr>
            <a:xfrm>
              <a:off x="2651944" y="2285938"/>
              <a:ext cx="1625874" cy="1625874"/>
            </a:xfrm>
            <a:prstGeom prst="ellipse">
              <a:avLst/>
            </a:prstGeom>
            <a:blipFill>
              <a:blip r:embed="rId1"/>
              <a:stretch>
                <a:fillRect l="3" t="-10142" r="-23796" b="-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9" name="í$ļíḍê"/>
          <p:cNvGrpSpPr/>
          <p:nvPr/>
        </p:nvGrpSpPr>
        <p:grpSpPr>
          <a:xfrm>
            <a:off x="1507193" y="4299598"/>
            <a:ext cx="3960000" cy="1616870"/>
            <a:chOff x="4620221" y="5070902"/>
            <a:chExt cx="3960000" cy="1616870"/>
          </a:xfrm>
        </p:grpSpPr>
        <p:sp>
          <p:nvSpPr>
            <p:cNvPr id="30" name="íṩḷîḑê"/>
            <p:cNvSpPr txBox="1"/>
            <p:nvPr/>
          </p:nvSpPr>
          <p:spPr bwMode="auto">
            <a:xfrm>
              <a:off x="5625135" y="5070902"/>
              <a:ext cx="1950172" cy="44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nSpc>
                  <a:spcPct val="150000"/>
                </a:lnSpc>
                <a:defRPr sz="1600">
                  <a:solidFill>
                    <a:schemeClr val="tx1">
                      <a:lumMod val="50000"/>
                      <a:lumOff val="50000"/>
                    </a:schemeClr>
                  </a:solidFill>
                </a:defRPr>
              </a:lvl1pPr>
            </a:lstStyle>
            <a:p>
              <a:pPr algn="ctr"/>
              <a:r>
                <a:rPr lang="zh-CN" altLang="en-US" sz="2000" dirty="0">
                  <a:solidFill>
                    <a:schemeClr val="accent1">
                      <a:lumMod val="75000"/>
                    </a:schemeClr>
                  </a:solidFill>
                </a:rPr>
                <a:t>此处输入小标题</a:t>
              </a:r>
              <a:endParaRPr lang="zh-CN" altLang="en-US" sz="2000" dirty="0">
                <a:solidFill>
                  <a:schemeClr val="accent1">
                    <a:lumMod val="75000"/>
                  </a:schemeClr>
                </a:solidFill>
              </a:endParaRPr>
            </a:p>
          </p:txBody>
        </p:sp>
        <p:sp>
          <p:nvSpPr>
            <p:cNvPr id="31" name="isḷiḑê"/>
            <p:cNvSpPr/>
            <p:nvPr/>
          </p:nvSpPr>
          <p:spPr bwMode="auto">
            <a:xfrm>
              <a:off x="4620221" y="5787772"/>
              <a:ext cx="3960000" cy="9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p:txBody>
        </p:sp>
      </p:grpSp>
      <p:grpSp>
        <p:nvGrpSpPr>
          <p:cNvPr id="51" name="组合 50"/>
          <p:cNvGrpSpPr/>
          <p:nvPr/>
        </p:nvGrpSpPr>
        <p:grpSpPr>
          <a:xfrm>
            <a:off x="7685100" y="2123789"/>
            <a:ext cx="1950172" cy="1950172"/>
            <a:chOff x="7685100" y="2123789"/>
            <a:chExt cx="1950172" cy="1950172"/>
          </a:xfrm>
        </p:grpSpPr>
        <p:sp>
          <p:nvSpPr>
            <p:cNvPr id="43" name="ïslîdé"/>
            <p:cNvSpPr/>
            <p:nvPr/>
          </p:nvSpPr>
          <p:spPr>
            <a:xfrm>
              <a:off x="7685100" y="2123789"/>
              <a:ext cx="1950172" cy="1950172"/>
            </a:xfrm>
            <a:prstGeom prst="ellipse">
              <a:avLst/>
            </a:prstGeom>
            <a:noFill/>
            <a:ln w="28575">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iṣ1îḋe"/>
            <p:cNvSpPr/>
            <p:nvPr/>
          </p:nvSpPr>
          <p:spPr>
            <a:xfrm>
              <a:off x="7869561" y="2285938"/>
              <a:ext cx="1625874" cy="1625874"/>
            </a:xfrm>
            <a:prstGeom prst="ellipse">
              <a:avLst/>
            </a:prstGeom>
            <a:blipFill>
              <a:blip r:embed="rId1"/>
              <a:stretch>
                <a:fillRect l="3" t="-10142" r="-23796" b="-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5" name="í$ļíḍê"/>
          <p:cNvGrpSpPr/>
          <p:nvPr/>
        </p:nvGrpSpPr>
        <p:grpSpPr>
          <a:xfrm>
            <a:off x="6724810" y="4299598"/>
            <a:ext cx="3960000" cy="1616870"/>
            <a:chOff x="4620221" y="5070902"/>
            <a:chExt cx="3960000" cy="1616870"/>
          </a:xfrm>
        </p:grpSpPr>
        <p:sp>
          <p:nvSpPr>
            <p:cNvPr id="46" name="íṩḷîḑê"/>
            <p:cNvSpPr txBox="1"/>
            <p:nvPr/>
          </p:nvSpPr>
          <p:spPr bwMode="auto">
            <a:xfrm>
              <a:off x="5625135" y="5070902"/>
              <a:ext cx="1950172" cy="44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nSpc>
                  <a:spcPct val="150000"/>
                </a:lnSpc>
                <a:defRPr sz="1600">
                  <a:solidFill>
                    <a:schemeClr val="tx1">
                      <a:lumMod val="50000"/>
                      <a:lumOff val="50000"/>
                    </a:schemeClr>
                  </a:solidFill>
                </a:defRPr>
              </a:lvl1pPr>
            </a:lstStyle>
            <a:p>
              <a:pPr algn="ctr"/>
              <a:r>
                <a:rPr lang="zh-CN" altLang="en-US" sz="2000" dirty="0">
                  <a:solidFill>
                    <a:schemeClr val="accent5"/>
                  </a:solidFill>
                </a:rPr>
                <a:t>此处输入小标题</a:t>
              </a:r>
              <a:endParaRPr lang="zh-CN" altLang="en-US" sz="2000" dirty="0">
                <a:solidFill>
                  <a:schemeClr val="accent5"/>
                </a:solidFill>
              </a:endParaRPr>
            </a:p>
          </p:txBody>
        </p:sp>
        <p:sp>
          <p:nvSpPr>
            <p:cNvPr id="47" name="isḷiḑê"/>
            <p:cNvSpPr/>
            <p:nvPr/>
          </p:nvSpPr>
          <p:spPr bwMode="auto">
            <a:xfrm>
              <a:off x="4620221" y="5787772"/>
              <a:ext cx="3960000" cy="9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a:p>
              <a:pPr algn="ctr">
                <a:lnSpc>
                  <a:spcPct val="150000"/>
                </a:lnSpc>
              </a:pPr>
              <a:endParaRPr lang="en-US" altLang="zh-CN" dirty="0">
                <a:solidFill>
                  <a:schemeClr val="tx1">
                    <a:lumMod val="50000"/>
                    <a:lumOff val="50000"/>
                  </a:schemeClr>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S1idê"/>
          <p:cNvSpPr/>
          <p:nvPr/>
        </p:nvSpPr>
        <p:spPr>
          <a:xfrm>
            <a:off x="1" y="0"/>
            <a:ext cx="12192000" cy="30777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7" name="ïṥļídè"/>
          <p:cNvSpPr/>
          <p:nvPr/>
        </p:nvSpPr>
        <p:spPr>
          <a:xfrm>
            <a:off x="1412715" y="2252150"/>
            <a:ext cx="2600325" cy="1637265"/>
          </a:xfrm>
          <a:prstGeom prst="roundRect">
            <a:avLst/>
          </a:prstGeom>
          <a:blipFill>
            <a:blip r:embed="rId1"/>
            <a:stretch>
              <a:fillRect l="3" t="-10142" r="-23796" b="-77"/>
            </a:stretch>
          </a:blipFill>
          <a:ln w="12700" cap="flat" cmpd="sng" algn="ctr">
            <a:noFill/>
            <a:prstDash val="solid"/>
            <a:miter lim="800000"/>
          </a:ln>
          <a:effectLst>
            <a:outerShdw blurRad="127000" sx="102000" sy="102000" algn="ctr" rotWithShape="0">
              <a:schemeClr val="accent1">
                <a:lumMod val="75000"/>
                <a:alpha val="30000"/>
              </a:schemeClr>
            </a:outerShdw>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24" name="ïṥļídè"/>
          <p:cNvSpPr/>
          <p:nvPr/>
        </p:nvSpPr>
        <p:spPr>
          <a:xfrm>
            <a:off x="4795837" y="2252150"/>
            <a:ext cx="2600325" cy="1637265"/>
          </a:xfrm>
          <a:prstGeom prst="roundRect">
            <a:avLst/>
          </a:prstGeom>
          <a:blipFill>
            <a:blip r:embed="rId1"/>
            <a:stretch>
              <a:fillRect l="3" t="-10142" r="-23796" b="-77"/>
            </a:stretch>
          </a:blipFill>
          <a:ln w="12700" cap="flat" cmpd="sng" algn="ctr">
            <a:noFill/>
            <a:prstDash val="solid"/>
            <a:miter lim="800000"/>
          </a:ln>
          <a:effectLst>
            <a:outerShdw blurRad="127000" sx="102000" sy="102000" algn="ctr" rotWithShape="0">
              <a:schemeClr val="accent1">
                <a:lumMod val="75000"/>
                <a:alpha val="30000"/>
              </a:schemeClr>
            </a:outerShdw>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25" name="ïṥļídè"/>
          <p:cNvSpPr/>
          <p:nvPr/>
        </p:nvSpPr>
        <p:spPr>
          <a:xfrm>
            <a:off x="8178958" y="2252150"/>
            <a:ext cx="2600325" cy="1637265"/>
          </a:xfrm>
          <a:prstGeom prst="roundRect">
            <a:avLst/>
          </a:prstGeom>
          <a:blipFill>
            <a:blip r:embed="rId1"/>
            <a:stretch>
              <a:fillRect l="3" t="-10142" r="-23796" b="-77"/>
            </a:stretch>
          </a:blipFill>
          <a:ln w="12700" cap="flat" cmpd="sng" algn="ctr">
            <a:noFill/>
            <a:prstDash val="solid"/>
            <a:miter lim="800000"/>
          </a:ln>
          <a:effectLst>
            <a:outerShdw blurRad="127000" sx="102000" sy="102000" algn="ctr" rotWithShape="0">
              <a:schemeClr val="accent1">
                <a:lumMod val="75000"/>
                <a:alpha val="30000"/>
              </a:schemeClr>
            </a:outerShdw>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23" name="文本框 22"/>
          <p:cNvSpPr txBox="1"/>
          <p:nvPr/>
        </p:nvSpPr>
        <p:spPr>
          <a:xfrm>
            <a:off x="2712878" y="1066773"/>
            <a:ext cx="6766243" cy="646331"/>
          </a:xfrm>
          <a:prstGeom prst="rect">
            <a:avLst/>
          </a:prstGeom>
          <a:noFill/>
        </p:spPr>
        <p:txBody>
          <a:bodyPr wrap="square" rtlCol="0">
            <a:spAutoFit/>
          </a:bodyPr>
          <a:lstStyle/>
          <a:p>
            <a:pPr algn="ctr"/>
            <a:r>
              <a:rPr lang="zh-CN" altLang="en-US" sz="3600" dirty="0">
                <a:solidFill>
                  <a:schemeClr val="bg1">
                    <a:lumMod val="95000"/>
                  </a:schemeClr>
                </a:solidFill>
                <a:latin typeface="+mj-ea"/>
                <a:ea typeface="+mj-ea"/>
              </a:rPr>
              <a:t>三段图文排版</a:t>
            </a:r>
            <a:endParaRPr lang="zh-CN" altLang="en-US" sz="3600" dirty="0">
              <a:solidFill>
                <a:schemeClr val="bg1">
                  <a:lumMod val="95000"/>
                </a:schemeClr>
              </a:solidFill>
              <a:latin typeface="+mj-ea"/>
              <a:ea typeface="+mj-ea"/>
            </a:endParaRPr>
          </a:p>
        </p:txBody>
      </p:sp>
      <p:sp>
        <p:nvSpPr>
          <p:cNvPr id="26" name="isḷiḑê"/>
          <p:cNvSpPr/>
          <p:nvPr/>
        </p:nvSpPr>
        <p:spPr bwMode="auto">
          <a:xfrm>
            <a:off x="1412714" y="4313030"/>
            <a:ext cx="2600325" cy="152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p:txBody>
      </p:sp>
      <p:sp>
        <p:nvSpPr>
          <p:cNvPr id="27" name="isḷiḑê"/>
          <p:cNvSpPr/>
          <p:nvPr/>
        </p:nvSpPr>
        <p:spPr bwMode="auto">
          <a:xfrm>
            <a:off x="4795836" y="4313030"/>
            <a:ext cx="2600325" cy="152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p:txBody>
      </p:sp>
      <p:sp>
        <p:nvSpPr>
          <p:cNvPr id="28" name="isḷiḑê"/>
          <p:cNvSpPr/>
          <p:nvPr/>
        </p:nvSpPr>
        <p:spPr bwMode="auto">
          <a:xfrm>
            <a:off x="8178958" y="4313030"/>
            <a:ext cx="2600325" cy="152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ïŝlîḓe"/>
          <p:cNvSpPr/>
          <p:nvPr/>
        </p:nvSpPr>
        <p:spPr>
          <a:xfrm>
            <a:off x="1040025" y="2520452"/>
            <a:ext cx="1564670" cy="1564670"/>
          </a:xfrm>
          <a:prstGeom prst="roundRect">
            <a:avLst/>
          </a:prstGeom>
          <a:blipFill dpi="0" rotWithShape="1">
            <a:blip r:embed="rId1"/>
            <a:srcRect/>
            <a:stretch>
              <a:fillRect/>
            </a:stretch>
          </a:blipFill>
          <a:ln w="38100">
            <a:solidFill>
              <a:schemeClr val="accent1">
                <a:lumMod val="75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cxnSp>
        <p:nvCxnSpPr>
          <p:cNvPr id="208" name="直接连接符 207"/>
          <p:cNvCxnSpPr/>
          <p:nvPr/>
        </p:nvCxnSpPr>
        <p:spPr>
          <a:xfrm>
            <a:off x="3244790" y="4841926"/>
            <a:ext cx="0" cy="104336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09" name="îṣḷîdè"/>
          <p:cNvSpPr/>
          <p:nvPr/>
        </p:nvSpPr>
        <p:spPr>
          <a:xfrm>
            <a:off x="3884884" y="2520452"/>
            <a:ext cx="1564670" cy="1564670"/>
          </a:xfrm>
          <a:prstGeom prst="roundRect">
            <a:avLst/>
          </a:prstGeom>
          <a:blipFill>
            <a:blip r:embed="rId1"/>
            <a:srcRect/>
            <a:stretch>
              <a:fillRect/>
            </a:stretch>
          </a:blipFill>
          <a:ln w="38100">
            <a:solidFill>
              <a:schemeClr val="accent5"/>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210" name="iSlîḑê"/>
          <p:cNvSpPr/>
          <p:nvPr/>
        </p:nvSpPr>
        <p:spPr>
          <a:xfrm>
            <a:off x="6729744" y="2520452"/>
            <a:ext cx="1564670" cy="1564670"/>
          </a:xfrm>
          <a:prstGeom prst="roundRect">
            <a:avLst/>
          </a:prstGeom>
          <a:blipFill>
            <a:blip r:embed="rId1"/>
            <a:srcRect/>
            <a:stretch>
              <a:fillRect/>
            </a:stretch>
          </a:blipFill>
          <a:ln w="38100">
            <a:solidFill>
              <a:schemeClr val="accent1">
                <a:lumMod val="75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211" name="î$ļïďé"/>
          <p:cNvSpPr/>
          <p:nvPr/>
        </p:nvSpPr>
        <p:spPr>
          <a:xfrm>
            <a:off x="9574604" y="2520452"/>
            <a:ext cx="1564670" cy="1564670"/>
          </a:xfrm>
          <a:prstGeom prst="roundRect">
            <a:avLst/>
          </a:prstGeom>
          <a:blipFill>
            <a:blip r:embed="rId1"/>
            <a:srcRect/>
            <a:stretch>
              <a:fillRect/>
            </a:stretch>
          </a:blipFill>
          <a:ln w="38100">
            <a:solidFill>
              <a:schemeClr val="accent5"/>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cxnSp>
        <p:nvCxnSpPr>
          <p:cNvPr id="212" name="直接连接符 211"/>
          <p:cNvCxnSpPr/>
          <p:nvPr/>
        </p:nvCxnSpPr>
        <p:spPr>
          <a:xfrm>
            <a:off x="6089650" y="4841926"/>
            <a:ext cx="0" cy="104336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8934509" y="4841926"/>
            <a:ext cx="0" cy="104336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709630" y="4510317"/>
            <a:ext cx="2215970" cy="1535036"/>
            <a:chOff x="709630" y="4064829"/>
            <a:chExt cx="2215970" cy="1535036"/>
          </a:xfrm>
        </p:grpSpPr>
        <p:sp>
          <p:nvSpPr>
            <p:cNvPr id="215" name="文本框 214"/>
            <p:cNvSpPr txBox="1"/>
            <p:nvPr/>
          </p:nvSpPr>
          <p:spPr>
            <a:xfrm>
              <a:off x="710406" y="4434161"/>
              <a:ext cx="2201716" cy="1165704"/>
            </a:xfrm>
            <a:prstGeom prst="rect">
              <a:avLst/>
            </a:prstGeom>
            <a:noFill/>
          </p:spPr>
          <p:txBody>
            <a:bodyPr wrap="square" lIns="0" rIns="0" rtlCol="0">
              <a:spAutoFit/>
            </a:bodyPr>
            <a:lstStyle/>
            <a:p>
              <a:pPr algn="ctr">
                <a:lnSpc>
                  <a:spcPct val="150000"/>
                </a:lnSpc>
              </a:pPr>
              <a:r>
                <a:rPr lang="zh-CN" altLang="en-US" sz="1600" dirty="0">
                  <a:solidFill>
                    <a:schemeClr val="tx1">
                      <a:lumMod val="50000"/>
                      <a:lumOff val="50000"/>
                    </a:schemeClr>
                  </a:solidFill>
                </a:rPr>
                <a:t>在此处输入内容在此处输入内容在此处输入内容在此处输入内容</a:t>
              </a:r>
              <a:endParaRPr lang="zh-CN" altLang="en-US" sz="1600" dirty="0">
                <a:solidFill>
                  <a:schemeClr val="tx1">
                    <a:lumMod val="50000"/>
                    <a:lumOff val="50000"/>
                  </a:schemeClr>
                </a:solidFill>
              </a:endParaRPr>
            </a:p>
          </p:txBody>
        </p:sp>
        <p:sp>
          <p:nvSpPr>
            <p:cNvPr id="216" name="文本框 215"/>
            <p:cNvSpPr txBox="1"/>
            <p:nvPr/>
          </p:nvSpPr>
          <p:spPr>
            <a:xfrm>
              <a:off x="709630" y="4064829"/>
              <a:ext cx="2215970" cy="369332"/>
            </a:xfrm>
            <a:prstGeom prst="rect">
              <a:avLst/>
            </a:prstGeom>
            <a:noFill/>
          </p:spPr>
          <p:txBody>
            <a:bodyPr wrap="square" lIns="0" rIns="0" rtlCol="0">
              <a:spAutoFit/>
            </a:bodyPr>
            <a:lstStyle/>
            <a:p>
              <a:pPr algn="ctr"/>
              <a:r>
                <a:rPr lang="zh-CN" altLang="en-US" dirty="0">
                  <a:solidFill>
                    <a:schemeClr val="accent1">
                      <a:lumMod val="75000"/>
                    </a:schemeClr>
                  </a:solidFill>
                  <a:latin typeface="+mj-ea"/>
                  <a:ea typeface="+mj-ea"/>
                </a:rPr>
                <a:t>此处输入小标题</a:t>
              </a:r>
              <a:endParaRPr lang="zh-CN" altLang="en-US" dirty="0">
                <a:solidFill>
                  <a:schemeClr val="accent1">
                    <a:lumMod val="75000"/>
                  </a:schemeClr>
                </a:solidFill>
                <a:latin typeface="+mj-ea"/>
                <a:ea typeface="+mj-ea"/>
              </a:endParaRPr>
            </a:p>
          </p:txBody>
        </p:sp>
      </p:grpSp>
      <p:grpSp>
        <p:nvGrpSpPr>
          <p:cNvPr id="217" name="组合 216"/>
          <p:cNvGrpSpPr/>
          <p:nvPr/>
        </p:nvGrpSpPr>
        <p:grpSpPr>
          <a:xfrm>
            <a:off x="3560128" y="4510317"/>
            <a:ext cx="2215970" cy="1535036"/>
            <a:chOff x="709630" y="4064829"/>
            <a:chExt cx="2215970" cy="1535036"/>
          </a:xfrm>
        </p:grpSpPr>
        <p:sp>
          <p:nvSpPr>
            <p:cNvPr id="218" name="文本框 217"/>
            <p:cNvSpPr txBox="1"/>
            <p:nvPr/>
          </p:nvSpPr>
          <p:spPr>
            <a:xfrm>
              <a:off x="710406" y="4434161"/>
              <a:ext cx="2201716" cy="1165704"/>
            </a:xfrm>
            <a:prstGeom prst="rect">
              <a:avLst/>
            </a:prstGeom>
            <a:noFill/>
          </p:spPr>
          <p:txBody>
            <a:bodyPr wrap="square" lIns="0" rIns="0" rtlCol="0">
              <a:spAutoFit/>
            </a:bodyPr>
            <a:lstStyle/>
            <a:p>
              <a:pPr algn="ctr">
                <a:lnSpc>
                  <a:spcPct val="150000"/>
                </a:lnSpc>
              </a:pPr>
              <a:r>
                <a:rPr lang="zh-CN" altLang="en-US" sz="1600" dirty="0">
                  <a:solidFill>
                    <a:schemeClr val="tx1">
                      <a:lumMod val="50000"/>
                      <a:lumOff val="50000"/>
                    </a:schemeClr>
                  </a:solidFill>
                </a:rPr>
                <a:t>在此处输入内容在此处输入内容在此处输入内容在此处输入内容</a:t>
              </a:r>
              <a:endParaRPr lang="zh-CN" altLang="en-US" sz="1600" dirty="0">
                <a:solidFill>
                  <a:schemeClr val="tx1">
                    <a:lumMod val="50000"/>
                    <a:lumOff val="50000"/>
                  </a:schemeClr>
                </a:solidFill>
              </a:endParaRPr>
            </a:p>
          </p:txBody>
        </p:sp>
        <p:sp>
          <p:nvSpPr>
            <p:cNvPr id="219" name="文本框 218"/>
            <p:cNvSpPr txBox="1"/>
            <p:nvPr/>
          </p:nvSpPr>
          <p:spPr>
            <a:xfrm>
              <a:off x="709630" y="4064829"/>
              <a:ext cx="2215970" cy="369332"/>
            </a:xfrm>
            <a:prstGeom prst="rect">
              <a:avLst/>
            </a:prstGeom>
            <a:noFill/>
          </p:spPr>
          <p:txBody>
            <a:bodyPr wrap="square" lIns="0" rIns="0" rtlCol="0">
              <a:spAutoFit/>
            </a:bodyPr>
            <a:lstStyle/>
            <a:p>
              <a:pPr algn="ctr"/>
              <a:r>
                <a:rPr lang="zh-CN" altLang="en-US" dirty="0">
                  <a:solidFill>
                    <a:schemeClr val="accent5"/>
                  </a:solidFill>
                  <a:latin typeface="+mj-ea"/>
                  <a:ea typeface="+mj-ea"/>
                </a:rPr>
                <a:t>此处输入小标题</a:t>
              </a:r>
              <a:endParaRPr lang="zh-CN" altLang="en-US" dirty="0">
                <a:solidFill>
                  <a:schemeClr val="accent5"/>
                </a:solidFill>
                <a:latin typeface="+mj-ea"/>
                <a:ea typeface="+mj-ea"/>
              </a:endParaRPr>
            </a:p>
          </p:txBody>
        </p:sp>
      </p:grpSp>
      <p:grpSp>
        <p:nvGrpSpPr>
          <p:cNvPr id="220" name="组合 219"/>
          <p:cNvGrpSpPr/>
          <p:nvPr/>
        </p:nvGrpSpPr>
        <p:grpSpPr>
          <a:xfrm>
            <a:off x="6410626" y="4510317"/>
            <a:ext cx="2215970" cy="1535036"/>
            <a:chOff x="709630" y="4064829"/>
            <a:chExt cx="2215970" cy="1535036"/>
          </a:xfrm>
        </p:grpSpPr>
        <p:sp>
          <p:nvSpPr>
            <p:cNvPr id="221" name="文本框 220"/>
            <p:cNvSpPr txBox="1"/>
            <p:nvPr/>
          </p:nvSpPr>
          <p:spPr>
            <a:xfrm>
              <a:off x="710406" y="4434161"/>
              <a:ext cx="2201716" cy="1165704"/>
            </a:xfrm>
            <a:prstGeom prst="rect">
              <a:avLst/>
            </a:prstGeom>
            <a:noFill/>
          </p:spPr>
          <p:txBody>
            <a:bodyPr wrap="square" lIns="0" rIns="0" rtlCol="0">
              <a:spAutoFit/>
            </a:bodyPr>
            <a:lstStyle/>
            <a:p>
              <a:pPr algn="ctr">
                <a:lnSpc>
                  <a:spcPct val="150000"/>
                </a:lnSpc>
              </a:pPr>
              <a:r>
                <a:rPr lang="zh-CN" altLang="en-US" sz="1600" dirty="0">
                  <a:solidFill>
                    <a:schemeClr val="tx1">
                      <a:lumMod val="50000"/>
                      <a:lumOff val="50000"/>
                    </a:schemeClr>
                  </a:solidFill>
                </a:rPr>
                <a:t>在此处输入内容在此处输入内容在此处输入内容在此处输入内容</a:t>
              </a:r>
              <a:endParaRPr lang="zh-CN" altLang="en-US" sz="1600" dirty="0">
                <a:solidFill>
                  <a:schemeClr val="tx1">
                    <a:lumMod val="50000"/>
                    <a:lumOff val="50000"/>
                  </a:schemeClr>
                </a:solidFill>
              </a:endParaRPr>
            </a:p>
          </p:txBody>
        </p:sp>
        <p:sp>
          <p:nvSpPr>
            <p:cNvPr id="222" name="文本框 221"/>
            <p:cNvSpPr txBox="1"/>
            <p:nvPr/>
          </p:nvSpPr>
          <p:spPr>
            <a:xfrm>
              <a:off x="709630" y="4064829"/>
              <a:ext cx="2215970" cy="369332"/>
            </a:xfrm>
            <a:prstGeom prst="rect">
              <a:avLst/>
            </a:prstGeom>
            <a:noFill/>
          </p:spPr>
          <p:txBody>
            <a:bodyPr wrap="square" lIns="0" rIns="0" rtlCol="0">
              <a:spAutoFit/>
            </a:bodyPr>
            <a:lstStyle/>
            <a:p>
              <a:pPr algn="ctr"/>
              <a:r>
                <a:rPr lang="zh-CN" altLang="en-US" dirty="0">
                  <a:solidFill>
                    <a:schemeClr val="accent1">
                      <a:lumMod val="75000"/>
                    </a:schemeClr>
                  </a:solidFill>
                  <a:latin typeface="+mj-ea"/>
                  <a:ea typeface="+mj-ea"/>
                </a:rPr>
                <a:t>此处输入小标题</a:t>
              </a:r>
              <a:endParaRPr lang="zh-CN" altLang="en-US" dirty="0">
                <a:solidFill>
                  <a:schemeClr val="accent1">
                    <a:lumMod val="75000"/>
                  </a:schemeClr>
                </a:solidFill>
                <a:latin typeface="+mj-ea"/>
                <a:ea typeface="+mj-ea"/>
              </a:endParaRPr>
            </a:p>
          </p:txBody>
        </p:sp>
      </p:grpSp>
      <p:grpSp>
        <p:nvGrpSpPr>
          <p:cNvPr id="223" name="组合 222"/>
          <p:cNvGrpSpPr/>
          <p:nvPr/>
        </p:nvGrpSpPr>
        <p:grpSpPr>
          <a:xfrm>
            <a:off x="9261124" y="4510317"/>
            <a:ext cx="2215970" cy="1535036"/>
            <a:chOff x="709630" y="4064829"/>
            <a:chExt cx="2215970" cy="1535036"/>
          </a:xfrm>
        </p:grpSpPr>
        <p:sp>
          <p:nvSpPr>
            <p:cNvPr id="224" name="文本框 223"/>
            <p:cNvSpPr txBox="1"/>
            <p:nvPr/>
          </p:nvSpPr>
          <p:spPr>
            <a:xfrm>
              <a:off x="710406" y="4434161"/>
              <a:ext cx="2201716" cy="1165704"/>
            </a:xfrm>
            <a:prstGeom prst="rect">
              <a:avLst/>
            </a:prstGeom>
            <a:noFill/>
          </p:spPr>
          <p:txBody>
            <a:bodyPr wrap="square" lIns="0" rIns="0" rtlCol="0">
              <a:spAutoFit/>
            </a:bodyPr>
            <a:lstStyle/>
            <a:p>
              <a:pPr algn="ctr">
                <a:lnSpc>
                  <a:spcPct val="150000"/>
                </a:lnSpc>
              </a:pPr>
              <a:r>
                <a:rPr lang="zh-CN" altLang="en-US" sz="1600" dirty="0">
                  <a:solidFill>
                    <a:schemeClr val="tx1">
                      <a:lumMod val="50000"/>
                      <a:lumOff val="50000"/>
                    </a:schemeClr>
                  </a:solidFill>
                </a:rPr>
                <a:t>在此处输入内容在此处输入内容在此处输入内容在此处输入内容</a:t>
              </a:r>
              <a:endParaRPr lang="zh-CN" altLang="en-US" sz="1600" dirty="0">
                <a:solidFill>
                  <a:schemeClr val="tx1">
                    <a:lumMod val="50000"/>
                    <a:lumOff val="50000"/>
                  </a:schemeClr>
                </a:solidFill>
              </a:endParaRPr>
            </a:p>
          </p:txBody>
        </p:sp>
        <p:sp>
          <p:nvSpPr>
            <p:cNvPr id="225" name="文本框 224"/>
            <p:cNvSpPr txBox="1"/>
            <p:nvPr/>
          </p:nvSpPr>
          <p:spPr>
            <a:xfrm>
              <a:off x="709630" y="4064829"/>
              <a:ext cx="2215970" cy="369332"/>
            </a:xfrm>
            <a:prstGeom prst="rect">
              <a:avLst/>
            </a:prstGeom>
            <a:noFill/>
          </p:spPr>
          <p:txBody>
            <a:bodyPr wrap="square" lIns="0" rIns="0" rtlCol="0">
              <a:spAutoFit/>
            </a:bodyPr>
            <a:lstStyle/>
            <a:p>
              <a:pPr algn="ctr"/>
              <a:r>
                <a:rPr lang="zh-CN" altLang="en-US" dirty="0">
                  <a:solidFill>
                    <a:schemeClr val="accent1">
                      <a:lumMod val="75000"/>
                    </a:schemeClr>
                  </a:solidFill>
                  <a:latin typeface="+mj-ea"/>
                  <a:ea typeface="+mj-ea"/>
                </a:rPr>
                <a:t>此处输入小标题</a:t>
              </a:r>
              <a:endParaRPr lang="zh-CN" altLang="en-US" dirty="0">
                <a:solidFill>
                  <a:schemeClr val="accent1">
                    <a:lumMod val="75000"/>
                  </a:schemeClr>
                </a:solidFill>
                <a:latin typeface="+mj-ea"/>
                <a:ea typeface="+mj-ea"/>
              </a:endParaRPr>
            </a:p>
          </p:txBody>
        </p:sp>
      </p:grpSp>
      <p:grpSp>
        <p:nvGrpSpPr>
          <p:cNvPr id="233" name="组合 232"/>
          <p:cNvGrpSpPr/>
          <p:nvPr/>
        </p:nvGrpSpPr>
        <p:grpSpPr>
          <a:xfrm>
            <a:off x="827365" y="1001518"/>
            <a:ext cx="10636251" cy="889512"/>
            <a:chOff x="654647" y="1029921"/>
            <a:chExt cx="10636251" cy="889512"/>
          </a:xfrm>
        </p:grpSpPr>
        <p:sp>
          <p:nvSpPr>
            <p:cNvPr id="232" name="矩形: 圆角 231"/>
            <p:cNvSpPr/>
            <p:nvPr/>
          </p:nvSpPr>
          <p:spPr>
            <a:xfrm>
              <a:off x="742700" y="1142590"/>
              <a:ext cx="10548198" cy="77684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矩形: 圆角 230"/>
            <p:cNvSpPr/>
            <p:nvPr/>
          </p:nvSpPr>
          <p:spPr>
            <a:xfrm>
              <a:off x="654647" y="1029921"/>
              <a:ext cx="10525079" cy="776843"/>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文本框 227"/>
            <p:cNvSpPr txBox="1"/>
            <p:nvPr/>
          </p:nvSpPr>
          <p:spPr>
            <a:xfrm>
              <a:off x="2540160" y="1095176"/>
              <a:ext cx="6766243" cy="646331"/>
            </a:xfrm>
            <a:prstGeom prst="rect">
              <a:avLst/>
            </a:prstGeom>
            <a:noFill/>
          </p:spPr>
          <p:txBody>
            <a:bodyPr wrap="square" rtlCol="0">
              <a:spAutoFit/>
            </a:bodyPr>
            <a:lstStyle/>
            <a:p>
              <a:pPr algn="ctr"/>
              <a:r>
                <a:rPr lang="zh-CN" altLang="en-US" sz="3600" dirty="0">
                  <a:solidFill>
                    <a:schemeClr val="bg1">
                      <a:lumMod val="95000"/>
                    </a:schemeClr>
                  </a:solidFill>
                  <a:latin typeface="+mj-ea"/>
                  <a:ea typeface="+mj-ea"/>
                </a:rPr>
                <a:t>四段图文排版</a:t>
              </a:r>
              <a:endParaRPr lang="zh-CN" altLang="en-US" sz="3600" dirty="0">
                <a:solidFill>
                  <a:schemeClr val="bg1">
                    <a:lumMod val="95000"/>
                  </a:schemeClr>
                </a:solidFill>
                <a:latin typeface="+mj-ea"/>
                <a:ea typeface="+mj-ea"/>
              </a:endParaRPr>
            </a:p>
          </p:txBody>
        </p:sp>
      </p:gr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933736" y="1232156"/>
            <a:ext cx="3925228" cy="2646878"/>
          </a:xfrm>
          <a:prstGeom prst="rect">
            <a:avLst/>
          </a:prstGeom>
          <a:noFill/>
        </p:spPr>
        <p:txBody>
          <a:bodyPr wrap="square" lIns="0" rtlCol="0">
            <a:spAutoFit/>
          </a:bodyPr>
          <a:lstStyle/>
          <a:p>
            <a:pPr algn="ctr"/>
            <a:r>
              <a:rPr lang="en-US" altLang="zh-CN" sz="16600" dirty="0">
                <a:gradFill flip="none" rotWithShape="1">
                  <a:gsLst>
                    <a:gs pos="0">
                      <a:schemeClr val="accent5"/>
                    </a:gs>
                    <a:gs pos="100000">
                      <a:schemeClr val="bg1">
                        <a:alpha val="50000"/>
                      </a:schemeClr>
                    </a:gs>
                  </a:gsLst>
                  <a:lin ang="5400000" scaled="1"/>
                  <a:tileRect/>
                </a:gradFill>
                <a:latin typeface="+mj-lt"/>
              </a:rPr>
              <a:t>03</a:t>
            </a:r>
            <a:endParaRPr lang="zh-CN" altLang="en-US" sz="16600" dirty="0">
              <a:gradFill flip="none" rotWithShape="1">
                <a:gsLst>
                  <a:gs pos="0">
                    <a:schemeClr val="accent5"/>
                  </a:gs>
                  <a:gs pos="100000">
                    <a:schemeClr val="bg1">
                      <a:alpha val="50000"/>
                    </a:schemeClr>
                  </a:gs>
                </a:gsLst>
                <a:lin ang="5400000" scaled="1"/>
                <a:tileRect/>
              </a:gradFill>
              <a:latin typeface="+mj-lt"/>
            </a:endParaRPr>
          </a:p>
        </p:txBody>
      </p:sp>
      <p:sp>
        <p:nvSpPr>
          <p:cNvPr id="2" name="文本框 1"/>
          <p:cNvSpPr txBox="1"/>
          <p:nvPr/>
        </p:nvSpPr>
        <p:spPr>
          <a:xfrm>
            <a:off x="6096000" y="2734270"/>
            <a:ext cx="5600700" cy="923330"/>
          </a:xfrm>
          <a:prstGeom prst="rect">
            <a:avLst/>
          </a:prstGeom>
          <a:noFill/>
        </p:spPr>
        <p:txBody>
          <a:bodyPr wrap="square" lIns="0" rtlCol="0">
            <a:spAutoFit/>
          </a:bodyPr>
          <a:lstStyle/>
          <a:p>
            <a:pPr algn="ctr"/>
            <a:r>
              <a:rPr lang="zh-CN" altLang="en-US" sz="5400" dirty="0">
                <a:solidFill>
                  <a:schemeClr val="accent1"/>
                </a:solidFill>
                <a:latin typeface="+mj-ea"/>
                <a:ea typeface="+mj-ea"/>
              </a:rPr>
              <a:t>项目成果展示</a:t>
            </a:r>
            <a:endParaRPr lang="zh-CN" altLang="en-US" sz="5400" dirty="0">
              <a:solidFill>
                <a:schemeClr val="accent1"/>
              </a:solidFill>
              <a:latin typeface="+mj-ea"/>
              <a:ea typeface="+mj-ea"/>
            </a:endParaRPr>
          </a:p>
        </p:txBody>
      </p:sp>
      <p:sp>
        <p:nvSpPr>
          <p:cNvPr id="4" name="文本框 3"/>
          <p:cNvSpPr txBox="1"/>
          <p:nvPr/>
        </p:nvSpPr>
        <p:spPr>
          <a:xfrm>
            <a:off x="692304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项目概述</a:t>
            </a:r>
            <a:endParaRPr lang="zh-CN" altLang="en-US" sz="2400" dirty="0">
              <a:solidFill>
                <a:schemeClr val="bg1"/>
              </a:solidFill>
            </a:endParaRPr>
          </a:p>
        </p:txBody>
      </p:sp>
      <p:sp>
        <p:nvSpPr>
          <p:cNvPr id="5" name="文本框 4"/>
          <p:cNvSpPr txBox="1"/>
          <p:nvPr/>
        </p:nvSpPr>
        <p:spPr>
          <a:xfrm>
            <a:off x="913096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成果展示</a:t>
            </a:r>
            <a:endParaRPr lang="zh-CN" altLang="en-US" sz="2400" dirty="0">
              <a:solidFill>
                <a:schemeClr val="bg1"/>
              </a:solidFill>
            </a:endParaRPr>
          </a:p>
        </p:txBody>
      </p:sp>
      <p:sp>
        <p:nvSpPr>
          <p:cNvPr id="7" name="文本框 6"/>
          <p:cNvSpPr txBox="1"/>
          <p:nvPr/>
        </p:nvSpPr>
        <p:spPr>
          <a:xfrm>
            <a:off x="6923044" y="4879733"/>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效益展示</a:t>
            </a:r>
            <a:endParaRPr lang="zh-CN" altLang="en-US" sz="2400"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图示：流程</a:t>
            </a:r>
            <a:endParaRPr lang="zh-CN" altLang="en-US" sz="3600" dirty="0">
              <a:solidFill>
                <a:schemeClr val="accent1">
                  <a:lumMod val="75000"/>
                </a:schemeClr>
              </a:solidFill>
              <a:latin typeface="+mj-ea"/>
              <a:ea typeface="+mj-ea"/>
            </a:endParaRPr>
          </a:p>
        </p:txBody>
      </p:sp>
      <p:grpSp>
        <p:nvGrpSpPr>
          <p:cNvPr id="48" name="iṡḻíḍè"/>
          <p:cNvGrpSpPr/>
          <p:nvPr/>
        </p:nvGrpSpPr>
        <p:grpSpPr>
          <a:xfrm rot="2700000">
            <a:off x="7132207" y="2582382"/>
            <a:ext cx="2379710" cy="1434985"/>
            <a:chOff x="8164553" y="724895"/>
            <a:chExt cx="3543117" cy="2136531"/>
          </a:xfrm>
          <a:solidFill>
            <a:schemeClr val="accent6">
              <a:alpha val="80000"/>
            </a:schemeClr>
          </a:solidFill>
        </p:grpSpPr>
        <p:sp>
          <p:nvSpPr>
            <p:cNvPr id="73" name="ïṧ1îḓè"/>
            <p:cNvSpPr/>
            <p:nvPr/>
          </p:nvSpPr>
          <p:spPr>
            <a:xfrm flipH="1">
              <a:off x="9134475" y="724895"/>
              <a:ext cx="2136531"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sp>
          <p:nvSpPr>
            <p:cNvPr id="74" name="îşḻiďê"/>
            <p:cNvSpPr/>
            <p:nvPr/>
          </p:nvSpPr>
          <p:spPr>
            <a:xfrm rot="16200000" flipH="1">
              <a:off x="9925782" y="1516203"/>
              <a:ext cx="2136531"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sp>
          <p:nvSpPr>
            <p:cNvPr id="75" name="îšļîde"/>
            <p:cNvSpPr/>
            <p:nvPr/>
          </p:nvSpPr>
          <p:spPr>
            <a:xfrm rot="18900000" flipH="1">
              <a:off x="8164553" y="1781692"/>
              <a:ext cx="3543117"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grpSp>
      <p:grpSp>
        <p:nvGrpSpPr>
          <p:cNvPr id="49" name="îṣlîḋè"/>
          <p:cNvGrpSpPr/>
          <p:nvPr/>
        </p:nvGrpSpPr>
        <p:grpSpPr>
          <a:xfrm rot="2700000">
            <a:off x="5469037" y="3021856"/>
            <a:ext cx="2379710" cy="1434985"/>
            <a:chOff x="8164553" y="724895"/>
            <a:chExt cx="3543117" cy="2136531"/>
          </a:xfrm>
          <a:solidFill>
            <a:schemeClr val="accent4">
              <a:alpha val="80000"/>
            </a:schemeClr>
          </a:solidFill>
        </p:grpSpPr>
        <p:sp>
          <p:nvSpPr>
            <p:cNvPr id="70" name="ïŝliḍe"/>
            <p:cNvSpPr/>
            <p:nvPr/>
          </p:nvSpPr>
          <p:spPr>
            <a:xfrm flipH="1">
              <a:off x="9134475" y="724895"/>
              <a:ext cx="2136531" cy="553916"/>
            </a:xfrm>
            <a:prstGeom prst="roundRect">
              <a:avLst>
                <a:gd name="adj" fmla="val 50000"/>
              </a:avLst>
            </a:prstGeom>
            <a:solidFill>
              <a:schemeClr val="accent1">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sp>
          <p:nvSpPr>
            <p:cNvPr id="71" name="ïṥļiḑè"/>
            <p:cNvSpPr/>
            <p:nvPr/>
          </p:nvSpPr>
          <p:spPr>
            <a:xfrm rot="16200000" flipH="1">
              <a:off x="9925782" y="1516203"/>
              <a:ext cx="2136531" cy="553916"/>
            </a:xfrm>
            <a:prstGeom prst="roundRect">
              <a:avLst>
                <a:gd name="adj" fmla="val 50000"/>
              </a:avLst>
            </a:prstGeom>
            <a:solidFill>
              <a:schemeClr val="accent1">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sp>
          <p:nvSpPr>
            <p:cNvPr id="72" name="ïṣľîḓè"/>
            <p:cNvSpPr/>
            <p:nvPr/>
          </p:nvSpPr>
          <p:spPr>
            <a:xfrm rot="18900000" flipH="1">
              <a:off x="8164553" y="1781692"/>
              <a:ext cx="3543117" cy="553916"/>
            </a:xfrm>
            <a:prstGeom prst="roundRect">
              <a:avLst>
                <a:gd name="adj" fmla="val 50000"/>
              </a:avLst>
            </a:prstGeom>
            <a:solidFill>
              <a:schemeClr val="accent1">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grpSp>
      <p:grpSp>
        <p:nvGrpSpPr>
          <p:cNvPr id="50" name="iṡḷiḑé"/>
          <p:cNvGrpSpPr/>
          <p:nvPr/>
        </p:nvGrpSpPr>
        <p:grpSpPr>
          <a:xfrm rot="2700000">
            <a:off x="3805866" y="3454057"/>
            <a:ext cx="2379710" cy="1434985"/>
            <a:chOff x="8164553" y="724895"/>
            <a:chExt cx="3543117" cy="2136531"/>
          </a:xfrm>
          <a:solidFill>
            <a:schemeClr val="accent2">
              <a:alpha val="80000"/>
            </a:schemeClr>
          </a:solidFill>
        </p:grpSpPr>
        <p:sp>
          <p:nvSpPr>
            <p:cNvPr id="67" name="isḻiḍê"/>
            <p:cNvSpPr/>
            <p:nvPr/>
          </p:nvSpPr>
          <p:spPr>
            <a:xfrm flipH="1">
              <a:off x="9134475" y="724895"/>
              <a:ext cx="2136531"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sp>
          <p:nvSpPr>
            <p:cNvPr id="68" name="îśľïde"/>
            <p:cNvSpPr/>
            <p:nvPr/>
          </p:nvSpPr>
          <p:spPr>
            <a:xfrm rot="16200000" flipH="1">
              <a:off x="9925782" y="1516203"/>
              <a:ext cx="2136531"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sp>
          <p:nvSpPr>
            <p:cNvPr id="69" name="ïşļíḍè"/>
            <p:cNvSpPr/>
            <p:nvPr/>
          </p:nvSpPr>
          <p:spPr>
            <a:xfrm rot="18900000" flipH="1">
              <a:off x="8164553" y="1781692"/>
              <a:ext cx="3543117"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grpSp>
      <p:grpSp>
        <p:nvGrpSpPr>
          <p:cNvPr id="51" name="iSľídê"/>
          <p:cNvGrpSpPr/>
          <p:nvPr/>
        </p:nvGrpSpPr>
        <p:grpSpPr>
          <a:xfrm rot="2700000">
            <a:off x="2142695" y="3892230"/>
            <a:ext cx="2379710" cy="1434985"/>
            <a:chOff x="8164552" y="724895"/>
            <a:chExt cx="3543117" cy="2136531"/>
          </a:xfrm>
          <a:solidFill>
            <a:schemeClr val="accent1">
              <a:alpha val="80000"/>
            </a:schemeClr>
          </a:solidFill>
        </p:grpSpPr>
        <p:sp>
          <p:nvSpPr>
            <p:cNvPr id="64" name="îşľïḓe"/>
            <p:cNvSpPr/>
            <p:nvPr/>
          </p:nvSpPr>
          <p:spPr>
            <a:xfrm flipH="1">
              <a:off x="9134475" y="724895"/>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sp>
          <p:nvSpPr>
            <p:cNvPr id="65" name="ïṥľîḋè"/>
            <p:cNvSpPr/>
            <p:nvPr/>
          </p:nvSpPr>
          <p:spPr>
            <a:xfrm rot="16200000" flipH="1">
              <a:off x="9925782" y="1516203"/>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sp>
          <p:nvSpPr>
            <p:cNvPr id="66" name="íš1íḑê"/>
            <p:cNvSpPr/>
            <p:nvPr/>
          </p:nvSpPr>
          <p:spPr>
            <a:xfrm rot="18900000" flipH="1">
              <a:off x="8164552" y="1781692"/>
              <a:ext cx="3543117"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lnSpcReduction="20000"/>
            </a:bodyPr>
            <a:lstStyle/>
            <a:p>
              <a:pPr algn="ctr"/>
            </a:p>
          </p:txBody>
        </p:sp>
      </p:grpSp>
      <p:grpSp>
        <p:nvGrpSpPr>
          <p:cNvPr id="52" name="íṩḷïḓe"/>
          <p:cNvGrpSpPr/>
          <p:nvPr/>
        </p:nvGrpSpPr>
        <p:grpSpPr>
          <a:xfrm>
            <a:off x="7161330" y="4731991"/>
            <a:ext cx="2655625" cy="1012288"/>
            <a:chOff x="8842333" y="3883776"/>
            <a:chExt cx="3240656" cy="1235292"/>
          </a:xfrm>
        </p:grpSpPr>
        <p:sp>
          <p:nvSpPr>
            <p:cNvPr id="62" name="iṥľîḍe"/>
            <p:cNvSpPr txBox="1"/>
            <p:nvPr/>
          </p:nvSpPr>
          <p:spPr>
            <a:xfrm>
              <a:off x="8842333" y="4529512"/>
              <a:ext cx="3240656" cy="589556"/>
            </a:xfrm>
            <a:prstGeom prst="rect">
              <a:avLst/>
            </a:prstGeom>
            <a:noFill/>
          </p:spPr>
          <p:txBody>
            <a:bodyPr wrap="square" lIns="91440" tIns="45720" rIns="91440" bIns="45720" anchor="ctr" anchorCtr="0">
              <a:noAutofit/>
            </a:bodyPr>
            <a:lstStyle/>
            <a:p>
              <a:pPr>
                <a:lnSpc>
                  <a:spcPct val="120000"/>
                </a:lnSpc>
              </a:pPr>
              <a:r>
                <a:rPr lang="zh-CN" altLang="en-US" dirty="0">
                  <a:solidFill>
                    <a:schemeClr val="tx1">
                      <a:lumMod val="50000"/>
                      <a:lumOff val="50000"/>
                    </a:schemeClr>
                  </a:solidFill>
                </a:rPr>
                <a:t>在此处输入内容在此处输入内容</a:t>
              </a:r>
              <a:endParaRPr lang="zh-CN" altLang="en-US" dirty="0"/>
            </a:p>
          </p:txBody>
        </p:sp>
        <p:sp>
          <p:nvSpPr>
            <p:cNvPr id="63" name="îsľîdé"/>
            <p:cNvSpPr/>
            <p:nvPr/>
          </p:nvSpPr>
          <p:spPr>
            <a:xfrm>
              <a:off x="8842333" y="3883776"/>
              <a:ext cx="3240656" cy="415057"/>
            </a:xfrm>
            <a:prstGeom prst="rect">
              <a:avLst/>
            </a:prstGeom>
          </p:spPr>
          <p:txBody>
            <a:bodyPr wrap="square" lIns="91440" tIns="45720" rIns="91440" bIns="45720">
              <a:noAutofit/>
            </a:bodyPr>
            <a:lstStyle/>
            <a:p>
              <a:pPr lvl="0" defTabSz="914400">
                <a:defRPr/>
              </a:pPr>
              <a:r>
                <a:rPr lang="zh-CN" altLang="en-US" sz="2000" dirty="0">
                  <a:solidFill>
                    <a:schemeClr val="accent1">
                      <a:lumMod val="75000"/>
                    </a:schemeClr>
                  </a:solidFill>
                </a:rPr>
                <a:t>此处输入小标题</a:t>
              </a:r>
              <a:endParaRPr lang="zh-CN" altLang="en-US" sz="2000" dirty="0">
                <a:solidFill>
                  <a:schemeClr val="accent1">
                    <a:lumMod val="75000"/>
                  </a:schemeClr>
                </a:solidFill>
              </a:endParaRPr>
            </a:p>
          </p:txBody>
        </p:sp>
      </p:grpSp>
      <p:grpSp>
        <p:nvGrpSpPr>
          <p:cNvPr id="53" name="íṩ1íde"/>
          <p:cNvGrpSpPr/>
          <p:nvPr/>
        </p:nvGrpSpPr>
        <p:grpSpPr>
          <a:xfrm>
            <a:off x="819727" y="2490700"/>
            <a:ext cx="2655627" cy="1240178"/>
            <a:chOff x="8842331" y="3895272"/>
            <a:chExt cx="3240658" cy="1513385"/>
          </a:xfrm>
        </p:grpSpPr>
        <p:sp>
          <p:nvSpPr>
            <p:cNvPr id="60" name="îṥliďê"/>
            <p:cNvSpPr txBox="1"/>
            <p:nvPr/>
          </p:nvSpPr>
          <p:spPr>
            <a:xfrm>
              <a:off x="8842331" y="4416897"/>
              <a:ext cx="3240658" cy="991760"/>
            </a:xfrm>
            <a:prstGeom prst="rect">
              <a:avLst/>
            </a:prstGeom>
            <a:noFill/>
          </p:spPr>
          <p:txBody>
            <a:bodyPr wrap="square" lIns="91440" tIns="45720" rIns="91440" bIns="45720" anchor="t" anchorCtr="0">
              <a:normAutofit/>
            </a:bodyPr>
            <a:lstStyle/>
            <a:p>
              <a:pPr algn="r">
                <a:lnSpc>
                  <a:spcPct val="120000"/>
                </a:lnSpc>
              </a:pPr>
              <a:r>
                <a:rPr lang="zh-CN" altLang="en-US" dirty="0">
                  <a:solidFill>
                    <a:schemeClr val="tx1">
                      <a:lumMod val="50000"/>
                      <a:lumOff val="50000"/>
                    </a:schemeClr>
                  </a:solidFill>
                </a:rPr>
                <a:t>在此处输入内容在此处输入内容</a:t>
              </a:r>
              <a:endParaRPr lang="zh-CN" altLang="en-US" dirty="0"/>
            </a:p>
          </p:txBody>
        </p:sp>
        <p:sp>
          <p:nvSpPr>
            <p:cNvPr id="61" name="ïsľîḍê"/>
            <p:cNvSpPr/>
            <p:nvPr/>
          </p:nvSpPr>
          <p:spPr>
            <a:xfrm>
              <a:off x="8842333" y="3895272"/>
              <a:ext cx="3240656" cy="415057"/>
            </a:xfrm>
            <a:prstGeom prst="rect">
              <a:avLst/>
            </a:prstGeom>
          </p:spPr>
          <p:txBody>
            <a:bodyPr wrap="square" lIns="91440" tIns="45720" rIns="91440" bIns="45720">
              <a:noAutofit/>
            </a:bodyPr>
            <a:lstStyle/>
            <a:p>
              <a:pPr lvl="0" algn="r" defTabSz="914400">
                <a:defRPr/>
              </a:pPr>
              <a:r>
                <a:rPr lang="zh-CN" altLang="en-US" sz="2000" dirty="0">
                  <a:solidFill>
                    <a:schemeClr val="accent1">
                      <a:lumMod val="75000"/>
                    </a:schemeClr>
                  </a:solidFill>
                </a:rPr>
                <a:t>此处输入小标题</a:t>
              </a:r>
              <a:endParaRPr lang="zh-CN" altLang="en-US" sz="2000" dirty="0">
                <a:solidFill>
                  <a:schemeClr val="accent1">
                    <a:lumMod val="75000"/>
                  </a:schemeClr>
                </a:solidFill>
              </a:endParaRPr>
            </a:p>
          </p:txBody>
        </p:sp>
      </p:grpSp>
      <p:grpSp>
        <p:nvGrpSpPr>
          <p:cNvPr id="55" name="îṩḻiḍê"/>
          <p:cNvGrpSpPr/>
          <p:nvPr/>
        </p:nvGrpSpPr>
        <p:grpSpPr>
          <a:xfrm>
            <a:off x="8643621" y="1660195"/>
            <a:ext cx="2410340" cy="910583"/>
            <a:chOff x="1034797" y="3261222"/>
            <a:chExt cx="2941335" cy="1111182"/>
          </a:xfrm>
        </p:grpSpPr>
        <p:sp>
          <p:nvSpPr>
            <p:cNvPr id="56" name="isļíḍé"/>
            <p:cNvSpPr txBox="1"/>
            <p:nvPr/>
          </p:nvSpPr>
          <p:spPr>
            <a:xfrm>
              <a:off x="1034797" y="3782848"/>
              <a:ext cx="2903957" cy="589556"/>
            </a:xfrm>
            <a:prstGeom prst="rect">
              <a:avLst/>
            </a:prstGeom>
            <a:noFill/>
          </p:spPr>
          <p:txBody>
            <a:bodyPr wrap="square" lIns="91440" tIns="45720" rIns="91440" bIns="45720" anchor="t" anchorCtr="0">
              <a:noAutofit/>
            </a:bodyPr>
            <a:lstStyle>
              <a:defPPr>
                <a:defRPr lang="zh-CN"/>
              </a:defPPr>
              <a:lvl1pPr>
                <a:lnSpc>
                  <a:spcPct val="120000"/>
                </a:lnSpc>
                <a:defRPr>
                  <a:solidFill>
                    <a:schemeClr val="tx1">
                      <a:lumMod val="50000"/>
                      <a:lumOff val="50000"/>
                    </a:schemeClr>
                  </a:solidFill>
                </a:defRPr>
              </a:lvl1pPr>
            </a:lstStyle>
            <a:p>
              <a:pPr algn="r"/>
              <a:r>
                <a:rPr lang="zh-CN" altLang="en-US" dirty="0"/>
                <a:t>在此处输入内容在此处输入内容</a:t>
              </a:r>
              <a:endParaRPr lang="zh-CN" altLang="en-US" dirty="0"/>
            </a:p>
            <a:p>
              <a:pPr algn="r"/>
              <a:r>
                <a:rPr lang="en-US" altLang="zh-CN" dirty="0"/>
                <a:t>.</a:t>
              </a:r>
              <a:endParaRPr lang="zh-CN" altLang="en-US" dirty="0"/>
            </a:p>
          </p:txBody>
        </p:sp>
        <p:sp>
          <p:nvSpPr>
            <p:cNvPr id="57" name="ïśľïďê"/>
            <p:cNvSpPr/>
            <p:nvPr/>
          </p:nvSpPr>
          <p:spPr>
            <a:xfrm>
              <a:off x="1072176" y="3261222"/>
              <a:ext cx="2903956" cy="415057"/>
            </a:xfrm>
            <a:prstGeom prst="rect">
              <a:avLst/>
            </a:prstGeom>
          </p:spPr>
          <p:txBody>
            <a:bodyPr wrap="square" lIns="91440" tIns="45720" rIns="91440" bIns="45720">
              <a:noAutofit/>
            </a:bodyPr>
            <a:lstStyle/>
            <a:p>
              <a:pPr lvl="0" algn="r" defTabSz="914400">
                <a:defRPr/>
              </a:pPr>
              <a:r>
                <a:rPr lang="zh-CN" altLang="en-US" sz="2000" dirty="0">
                  <a:solidFill>
                    <a:schemeClr val="accent5"/>
                  </a:solidFill>
                </a:rPr>
                <a:t>此处输入小标题</a:t>
              </a:r>
              <a:endParaRPr lang="zh-CN" altLang="en-US" sz="2000" dirty="0">
                <a:solidFill>
                  <a:schemeClr val="accent5"/>
                </a:solidFill>
              </a:endParaRPr>
            </a:p>
          </p:txBody>
        </p:sp>
      </p:grpSp>
      <p:grpSp>
        <p:nvGrpSpPr>
          <p:cNvPr id="76" name="íṩḷïḓe"/>
          <p:cNvGrpSpPr/>
          <p:nvPr/>
        </p:nvGrpSpPr>
        <p:grpSpPr>
          <a:xfrm>
            <a:off x="4731675" y="1760944"/>
            <a:ext cx="2655625" cy="1012288"/>
            <a:chOff x="8842333" y="3883776"/>
            <a:chExt cx="3240656" cy="1235292"/>
          </a:xfrm>
        </p:grpSpPr>
        <p:sp>
          <p:nvSpPr>
            <p:cNvPr id="77" name="iṥľîḍe"/>
            <p:cNvSpPr txBox="1"/>
            <p:nvPr/>
          </p:nvSpPr>
          <p:spPr>
            <a:xfrm>
              <a:off x="8842333" y="4529512"/>
              <a:ext cx="3240656" cy="589556"/>
            </a:xfrm>
            <a:prstGeom prst="rect">
              <a:avLst/>
            </a:prstGeom>
            <a:noFill/>
          </p:spPr>
          <p:txBody>
            <a:bodyPr wrap="square" lIns="91440" tIns="45720" rIns="91440" bIns="45720" anchor="ctr" anchorCtr="0">
              <a:noAutofit/>
            </a:bodyPr>
            <a:lstStyle/>
            <a:p>
              <a:pPr>
                <a:lnSpc>
                  <a:spcPct val="120000"/>
                </a:lnSpc>
              </a:pPr>
              <a:r>
                <a:rPr lang="zh-CN" altLang="en-US" dirty="0">
                  <a:solidFill>
                    <a:schemeClr val="tx1">
                      <a:lumMod val="50000"/>
                      <a:lumOff val="50000"/>
                    </a:schemeClr>
                  </a:solidFill>
                </a:rPr>
                <a:t>在此处输入内容在此处输入内容</a:t>
              </a:r>
              <a:endParaRPr lang="zh-CN" altLang="en-US" dirty="0"/>
            </a:p>
          </p:txBody>
        </p:sp>
        <p:sp>
          <p:nvSpPr>
            <p:cNvPr id="78" name="îsľîdé"/>
            <p:cNvSpPr/>
            <p:nvPr/>
          </p:nvSpPr>
          <p:spPr>
            <a:xfrm>
              <a:off x="8842333" y="3883776"/>
              <a:ext cx="3240656" cy="415057"/>
            </a:xfrm>
            <a:prstGeom prst="rect">
              <a:avLst/>
            </a:prstGeom>
          </p:spPr>
          <p:txBody>
            <a:bodyPr wrap="square" lIns="91440" tIns="45720" rIns="91440" bIns="45720">
              <a:noAutofit/>
            </a:bodyPr>
            <a:lstStyle/>
            <a:p>
              <a:pPr lvl="0" defTabSz="914400">
                <a:defRPr/>
              </a:pPr>
              <a:r>
                <a:rPr lang="zh-CN" altLang="en-US" sz="2000" dirty="0">
                  <a:solidFill>
                    <a:schemeClr val="accent5"/>
                  </a:solidFill>
                </a:rPr>
                <a:t>此处输入小标题</a:t>
              </a:r>
              <a:endParaRPr lang="zh-CN" altLang="en-US" sz="2000" dirty="0">
                <a:solidFill>
                  <a:schemeClr val="accent5"/>
                </a:solidFill>
              </a:endParaRPr>
            </a:p>
          </p:txBody>
        </p:sp>
      </p:gr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0738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93289" y="1877006"/>
            <a:ext cx="10332397" cy="4763070"/>
            <a:chOff x="925609" y="1371030"/>
            <a:chExt cx="10332397" cy="4763070"/>
          </a:xfrm>
        </p:grpSpPr>
        <p:grpSp>
          <p:nvGrpSpPr>
            <p:cNvPr id="4" name="íşḻîḍê"/>
            <p:cNvGrpSpPr/>
            <p:nvPr/>
          </p:nvGrpSpPr>
          <p:grpSpPr>
            <a:xfrm>
              <a:off x="1365250" y="4053368"/>
              <a:ext cx="9461500" cy="2080732"/>
              <a:chOff x="1365250" y="3415193"/>
              <a:chExt cx="9461500" cy="2080732"/>
            </a:xfrm>
          </p:grpSpPr>
          <p:sp>
            <p:nvSpPr>
              <p:cNvPr id="25" name="ïṣḷïḓê"/>
              <p:cNvSpPr/>
              <p:nvPr/>
            </p:nvSpPr>
            <p:spPr>
              <a:xfrm>
                <a:off x="1365250" y="3571875"/>
                <a:ext cx="9461500" cy="1924050"/>
              </a:xfrm>
              <a:prstGeom prst="blockArc">
                <a:avLst>
                  <a:gd name="adj1" fmla="val 11078128"/>
                  <a:gd name="adj2" fmla="val 21348255"/>
                  <a:gd name="adj3" fmla="val 5998"/>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26" name="isļîḋê"/>
              <p:cNvGrpSpPr/>
              <p:nvPr/>
            </p:nvGrpSpPr>
            <p:grpSpPr>
              <a:xfrm>
                <a:off x="1421793" y="3998811"/>
                <a:ext cx="499690" cy="499690"/>
                <a:chOff x="5846155" y="2131911"/>
                <a:chExt cx="499690" cy="499690"/>
              </a:xfrm>
            </p:grpSpPr>
            <p:sp>
              <p:nvSpPr>
                <p:cNvPr id="39" name="íŝliďê"/>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0" name="îṧḷidê"/>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p:spPr>
              <p:txBody>
                <a:bodyPr anchor="ctr"/>
                <a:lstStyle/>
                <a:p>
                  <a:pPr algn="ctr"/>
                </a:p>
              </p:txBody>
            </p:sp>
          </p:grpSp>
          <p:grpSp>
            <p:nvGrpSpPr>
              <p:cNvPr id="27" name="íśļîďè"/>
              <p:cNvGrpSpPr/>
              <p:nvPr/>
            </p:nvGrpSpPr>
            <p:grpSpPr>
              <a:xfrm>
                <a:off x="10270518" y="3998811"/>
                <a:ext cx="499690" cy="499690"/>
                <a:chOff x="5846155" y="2131911"/>
                <a:chExt cx="499690" cy="499690"/>
              </a:xfrm>
            </p:grpSpPr>
            <p:sp>
              <p:nvSpPr>
                <p:cNvPr id="37" name="íŝlîḓê"/>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8" name="í$ḻïḓé"/>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p:spPr>
              <p:txBody>
                <a:bodyPr anchor="ctr"/>
                <a:lstStyle/>
                <a:p>
                  <a:pPr algn="ctr"/>
                </a:p>
              </p:txBody>
            </p:sp>
          </p:grpSp>
          <p:grpSp>
            <p:nvGrpSpPr>
              <p:cNvPr id="28" name="íṧḷîḍe"/>
              <p:cNvGrpSpPr/>
              <p:nvPr/>
            </p:nvGrpSpPr>
            <p:grpSpPr>
              <a:xfrm>
                <a:off x="5846155" y="3415193"/>
                <a:ext cx="499690" cy="499690"/>
                <a:chOff x="5846155" y="2131911"/>
                <a:chExt cx="499690" cy="499690"/>
              </a:xfrm>
            </p:grpSpPr>
            <p:sp>
              <p:nvSpPr>
                <p:cNvPr id="35" name="ï$1îďe"/>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6" name="íṣḷiďè"/>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p:spPr>
              <p:txBody>
                <a:bodyPr anchor="ctr"/>
                <a:lstStyle/>
                <a:p>
                  <a:pPr algn="ctr"/>
                </a:p>
              </p:txBody>
            </p:sp>
          </p:grpSp>
          <p:grpSp>
            <p:nvGrpSpPr>
              <p:cNvPr id="29" name="ïṣľïḑè"/>
              <p:cNvGrpSpPr/>
              <p:nvPr/>
            </p:nvGrpSpPr>
            <p:grpSpPr>
              <a:xfrm>
                <a:off x="3566261" y="3545077"/>
                <a:ext cx="499690" cy="499690"/>
                <a:chOff x="5846155" y="2131911"/>
                <a:chExt cx="499690" cy="499690"/>
              </a:xfrm>
            </p:grpSpPr>
            <p:sp>
              <p:nvSpPr>
                <p:cNvPr id="33" name="ïṡḷíḋè"/>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ïṥľiḓé"/>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p:spPr>
              <p:txBody>
                <a:bodyPr anchor="ctr"/>
                <a:lstStyle/>
                <a:p>
                  <a:pPr algn="ctr"/>
                </a:p>
              </p:txBody>
            </p:sp>
          </p:grpSp>
          <p:grpSp>
            <p:nvGrpSpPr>
              <p:cNvPr id="30" name="íṩḷîḑe"/>
              <p:cNvGrpSpPr/>
              <p:nvPr/>
            </p:nvGrpSpPr>
            <p:grpSpPr>
              <a:xfrm>
                <a:off x="8126050" y="3545077"/>
                <a:ext cx="499690" cy="499690"/>
                <a:chOff x="5846155" y="2131911"/>
                <a:chExt cx="499690" cy="499690"/>
              </a:xfrm>
            </p:grpSpPr>
            <p:sp>
              <p:nvSpPr>
                <p:cNvPr id="31" name="îśḻïḍé"/>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2" name="ïṥḻîdê"/>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p:spPr>
              <p:txBody>
                <a:bodyPr anchor="ctr"/>
                <a:lstStyle/>
                <a:p>
                  <a:pPr algn="ctr"/>
                </a:p>
              </p:txBody>
            </p:sp>
          </p:grpSp>
        </p:grpSp>
        <p:grpSp>
          <p:nvGrpSpPr>
            <p:cNvPr id="5" name="ï$lîḍé"/>
            <p:cNvGrpSpPr/>
            <p:nvPr/>
          </p:nvGrpSpPr>
          <p:grpSpPr>
            <a:xfrm>
              <a:off x="5354164" y="1371030"/>
              <a:ext cx="1483672" cy="1295094"/>
              <a:chOff x="5354164" y="2570118"/>
              <a:chExt cx="1483672" cy="1295094"/>
            </a:xfrm>
          </p:grpSpPr>
          <p:sp>
            <p:nvSpPr>
              <p:cNvPr id="23" name="ïşḷîḓè"/>
              <p:cNvSpPr/>
              <p:nvPr/>
            </p:nvSpPr>
            <p:spPr bwMode="auto">
              <a:xfrm>
                <a:off x="5354164" y="3151513"/>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pPr>
                <a:r>
                  <a:rPr lang="zh-CN" altLang="en-US" dirty="0">
                    <a:solidFill>
                      <a:schemeClr val="tx1">
                        <a:lumMod val="50000"/>
                        <a:lumOff val="50000"/>
                      </a:schemeClr>
                    </a:solidFill>
                  </a:rPr>
                  <a:t>在此处输入内容在此处输入内容</a:t>
                </a:r>
                <a:endParaRPr lang="en-US" altLang="zh-CN" dirty="0"/>
              </a:p>
              <a:p>
                <a:pPr algn="ctr">
                  <a:lnSpc>
                    <a:spcPct val="120000"/>
                  </a:lnSpc>
                </a:pPr>
                <a:endParaRPr lang="en-US" altLang="zh-CN" dirty="0">
                  <a:solidFill>
                    <a:schemeClr val="tx1">
                      <a:lumMod val="50000"/>
                      <a:lumOff val="50000"/>
                    </a:schemeClr>
                  </a:solidFill>
                </a:endParaRPr>
              </a:p>
            </p:txBody>
          </p:sp>
          <p:sp>
            <p:nvSpPr>
              <p:cNvPr id="24" name="isḻïďè"/>
              <p:cNvSpPr txBox="1"/>
              <p:nvPr/>
            </p:nvSpPr>
            <p:spPr bwMode="auto">
              <a:xfrm>
                <a:off x="5354164" y="2570118"/>
                <a:ext cx="1483672"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gn="ctr">
                  <a:spcBef>
                    <a:spcPct val="0"/>
                  </a:spcBef>
                  <a:buFontTx/>
                  <a:buNone/>
                  <a:defRPr sz="2000">
                    <a:solidFill>
                      <a:schemeClr val="accent1"/>
                    </a:solidFill>
                  </a:defRPr>
                </a:lvl1pPr>
              </a:lstStyle>
              <a:p>
                <a:r>
                  <a:rPr lang="zh-CN" altLang="en-US" dirty="0"/>
                  <a:t>小标题</a:t>
                </a:r>
                <a:endParaRPr lang="en-US" altLang="zh-CN" dirty="0"/>
              </a:p>
            </p:txBody>
          </p:sp>
        </p:grpSp>
        <p:grpSp>
          <p:nvGrpSpPr>
            <p:cNvPr id="6" name="ïS1îḍè"/>
            <p:cNvGrpSpPr/>
            <p:nvPr/>
          </p:nvGrpSpPr>
          <p:grpSpPr>
            <a:xfrm>
              <a:off x="3070077" y="1564828"/>
              <a:ext cx="1483672" cy="1290940"/>
              <a:chOff x="5354164" y="2026006"/>
              <a:chExt cx="1483672" cy="1290940"/>
            </a:xfrm>
          </p:grpSpPr>
          <p:sp>
            <p:nvSpPr>
              <p:cNvPr id="21" name="iSḻîde"/>
              <p:cNvSpPr/>
              <p:nvPr/>
            </p:nvSpPr>
            <p:spPr bwMode="auto">
              <a:xfrm>
                <a:off x="5354164" y="2603247"/>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a:p>
                <a:pPr algn="ctr">
                  <a:lnSpc>
                    <a:spcPct val="120000"/>
                  </a:lnSpc>
                  <a:defRPr/>
                </a:pPr>
                <a:endParaRPr lang="en-US" altLang="zh-CN" dirty="0"/>
              </a:p>
            </p:txBody>
          </p:sp>
          <p:sp>
            <p:nvSpPr>
              <p:cNvPr id="22" name="iŝľîdé"/>
              <p:cNvSpPr txBox="1"/>
              <p:nvPr/>
            </p:nvSpPr>
            <p:spPr bwMode="auto">
              <a:xfrm>
                <a:off x="5354164" y="2026006"/>
                <a:ext cx="1483672"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gn="ctr">
                  <a:spcBef>
                    <a:spcPct val="0"/>
                  </a:spcBef>
                  <a:buFontTx/>
                  <a:buNone/>
                  <a:defRPr sz="2000">
                    <a:solidFill>
                      <a:schemeClr val="accent1"/>
                    </a:solidFill>
                  </a:defRPr>
                </a:lvl1pPr>
              </a:lstStyle>
              <a:p>
                <a:r>
                  <a:rPr lang="zh-CN" altLang="en-US" dirty="0"/>
                  <a:t>小标题</a:t>
                </a:r>
                <a:endParaRPr lang="en-US" altLang="zh-CN" dirty="0"/>
              </a:p>
            </p:txBody>
          </p:sp>
        </p:grpSp>
        <p:grpSp>
          <p:nvGrpSpPr>
            <p:cNvPr id="7" name="ïṣľîḓé"/>
            <p:cNvGrpSpPr/>
            <p:nvPr/>
          </p:nvGrpSpPr>
          <p:grpSpPr>
            <a:xfrm>
              <a:off x="925609" y="1887624"/>
              <a:ext cx="1483672" cy="1251300"/>
              <a:chOff x="5354164" y="1610892"/>
              <a:chExt cx="1483672" cy="1251300"/>
            </a:xfrm>
          </p:grpSpPr>
          <p:sp>
            <p:nvSpPr>
              <p:cNvPr id="19" name="íṥ1iḋè"/>
              <p:cNvSpPr/>
              <p:nvPr/>
            </p:nvSpPr>
            <p:spPr bwMode="auto">
              <a:xfrm>
                <a:off x="5354164" y="2148493"/>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a:p>
                <a:pPr algn="ctr">
                  <a:lnSpc>
                    <a:spcPct val="120000"/>
                  </a:lnSpc>
                  <a:defRPr/>
                </a:pPr>
                <a:endParaRPr lang="en-US" altLang="zh-CN" dirty="0"/>
              </a:p>
            </p:txBody>
          </p:sp>
          <p:sp>
            <p:nvSpPr>
              <p:cNvPr id="20" name="íSlïḑè"/>
              <p:cNvSpPr txBox="1"/>
              <p:nvPr/>
            </p:nvSpPr>
            <p:spPr bwMode="auto">
              <a:xfrm>
                <a:off x="5354164" y="1610892"/>
                <a:ext cx="1483672" cy="762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eaLnBrk="1" hangingPunct="1">
                  <a:spcBef>
                    <a:spcPct val="0"/>
                  </a:spcBef>
                  <a:buFontTx/>
                  <a:buNone/>
                </a:pPr>
                <a:r>
                  <a:rPr lang="zh-CN" altLang="en-US" sz="2000" dirty="0">
                    <a:solidFill>
                      <a:schemeClr val="accent1"/>
                    </a:solidFill>
                  </a:rPr>
                  <a:t>小标题</a:t>
                </a:r>
                <a:endParaRPr lang="en-US" altLang="zh-CN" sz="2000" dirty="0">
                  <a:solidFill>
                    <a:schemeClr val="accent1"/>
                  </a:solidFill>
                </a:endParaRPr>
              </a:p>
            </p:txBody>
          </p:sp>
        </p:grpSp>
        <p:grpSp>
          <p:nvGrpSpPr>
            <p:cNvPr id="8" name="íŝļïḓê"/>
            <p:cNvGrpSpPr/>
            <p:nvPr/>
          </p:nvGrpSpPr>
          <p:grpSpPr>
            <a:xfrm>
              <a:off x="7618613" y="1564828"/>
              <a:ext cx="1494925" cy="1290940"/>
              <a:chOff x="5342911" y="2026006"/>
              <a:chExt cx="1494925" cy="1290940"/>
            </a:xfrm>
          </p:grpSpPr>
          <p:sp>
            <p:nvSpPr>
              <p:cNvPr id="17" name="îsḻïdé"/>
              <p:cNvSpPr/>
              <p:nvPr/>
            </p:nvSpPr>
            <p:spPr bwMode="auto">
              <a:xfrm>
                <a:off x="5354164" y="2603247"/>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pPr>
                <a:r>
                  <a:rPr lang="zh-CN" altLang="en-US" dirty="0">
                    <a:solidFill>
                      <a:schemeClr val="tx1">
                        <a:lumMod val="50000"/>
                        <a:lumOff val="50000"/>
                      </a:schemeClr>
                    </a:solidFill>
                  </a:rPr>
                  <a:t>在此处输入内容在此处输入内容</a:t>
                </a:r>
                <a:endParaRPr lang="en-US" altLang="zh-CN" dirty="0"/>
              </a:p>
              <a:p>
                <a:pPr algn="ctr">
                  <a:lnSpc>
                    <a:spcPct val="120000"/>
                  </a:lnSpc>
                </a:pPr>
                <a:endParaRPr lang="en-US" altLang="zh-CN" dirty="0">
                  <a:solidFill>
                    <a:schemeClr val="tx1">
                      <a:lumMod val="50000"/>
                      <a:lumOff val="50000"/>
                    </a:schemeClr>
                  </a:solidFill>
                </a:endParaRPr>
              </a:p>
            </p:txBody>
          </p:sp>
          <p:sp>
            <p:nvSpPr>
              <p:cNvPr id="18" name="îṧľíḓè"/>
              <p:cNvSpPr txBox="1"/>
              <p:nvPr/>
            </p:nvSpPr>
            <p:spPr bwMode="auto">
              <a:xfrm>
                <a:off x="5342911" y="2026006"/>
                <a:ext cx="1483672"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gn="ctr">
                  <a:spcBef>
                    <a:spcPct val="0"/>
                  </a:spcBef>
                  <a:buFontTx/>
                  <a:buNone/>
                  <a:defRPr sz="2000">
                    <a:solidFill>
                      <a:schemeClr val="accent1"/>
                    </a:solidFill>
                  </a:defRPr>
                </a:lvl1pPr>
              </a:lstStyle>
              <a:p>
                <a:r>
                  <a:rPr lang="zh-CN" altLang="en-US" dirty="0"/>
                  <a:t>小标题</a:t>
                </a:r>
                <a:endParaRPr lang="en-US" altLang="zh-CN" dirty="0"/>
              </a:p>
            </p:txBody>
          </p:sp>
        </p:grpSp>
        <p:grpSp>
          <p:nvGrpSpPr>
            <p:cNvPr id="9" name="íṡľiḋé"/>
            <p:cNvGrpSpPr/>
            <p:nvPr/>
          </p:nvGrpSpPr>
          <p:grpSpPr>
            <a:xfrm>
              <a:off x="9774334" y="1887624"/>
              <a:ext cx="1483672" cy="1251300"/>
              <a:chOff x="5354164" y="1610892"/>
              <a:chExt cx="1483672" cy="1251300"/>
            </a:xfrm>
          </p:grpSpPr>
          <p:sp>
            <p:nvSpPr>
              <p:cNvPr id="15" name="î$ļïḑè"/>
              <p:cNvSpPr/>
              <p:nvPr/>
            </p:nvSpPr>
            <p:spPr bwMode="auto">
              <a:xfrm>
                <a:off x="5354164" y="2148493"/>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pPr>
                <a:r>
                  <a:rPr lang="zh-CN" altLang="en-US" dirty="0">
                    <a:solidFill>
                      <a:schemeClr val="tx1">
                        <a:lumMod val="50000"/>
                        <a:lumOff val="50000"/>
                      </a:schemeClr>
                    </a:solidFill>
                  </a:rPr>
                  <a:t>在此处输入内容在此处输入内容</a:t>
                </a:r>
                <a:endParaRPr lang="en-US" altLang="zh-CN" dirty="0"/>
              </a:p>
              <a:p>
                <a:pPr algn="ctr">
                  <a:lnSpc>
                    <a:spcPct val="120000"/>
                  </a:lnSpc>
                </a:pPr>
                <a:endParaRPr lang="en-US" altLang="zh-CN" dirty="0">
                  <a:solidFill>
                    <a:schemeClr val="tx1">
                      <a:lumMod val="50000"/>
                      <a:lumOff val="50000"/>
                    </a:schemeClr>
                  </a:solidFill>
                </a:endParaRPr>
              </a:p>
            </p:txBody>
          </p:sp>
          <p:sp>
            <p:nvSpPr>
              <p:cNvPr id="16" name="í$ḻiḍe"/>
              <p:cNvSpPr txBox="1"/>
              <p:nvPr/>
            </p:nvSpPr>
            <p:spPr bwMode="auto">
              <a:xfrm>
                <a:off x="5354164" y="1610892"/>
                <a:ext cx="1483672"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gn="ctr">
                  <a:spcBef>
                    <a:spcPct val="0"/>
                  </a:spcBef>
                  <a:buFontTx/>
                  <a:buNone/>
                  <a:defRPr sz="2000">
                    <a:solidFill>
                      <a:schemeClr val="accent1"/>
                    </a:solidFill>
                  </a:defRPr>
                </a:lvl1pPr>
              </a:lstStyle>
              <a:p>
                <a:r>
                  <a:rPr lang="zh-CN" altLang="en-US" dirty="0"/>
                  <a:t>小标题</a:t>
                </a:r>
                <a:endParaRPr lang="en-US" altLang="zh-CN" dirty="0"/>
              </a:p>
            </p:txBody>
          </p:sp>
        </p:grpSp>
        <p:cxnSp>
          <p:nvCxnSpPr>
            <p:cNvPr id="10" name="直接连接符 9"/>
            <p:cNvCxnSpPr>
              <a:stCxn id="39" idx="0"/>
            </p:cNvCxnSpPr>
            <p:nvPr/>
          </p:nvCxnSpPr>
          <p:spPr>
            <a:xfrm flipV="1">
              <a:off x="1671638" y="3535082"/>
              <a:ext cx="0" cy="1101904"/>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33" idx="0"/>
              <a:endCxn id="21" idx="2"/>
            </p:cNvCxnSpPr>
            <p:nvPr/>
          </p:nvCxnSpPr>
          <p:spPr>
            <a:xfrm flipH="1" flipV="1">
              <a:off x="3811913" y="2855768"/>
              <a:ext cx="4193" cy="1327484"/>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35" idx="0"/>
              <a:endCxn id="23" idx="2"/>
            </p:cNvCxnSpPr>
            <p:nvPr/>
          </p:nvCxnSpPr>
          <p:spPr>
            <a:xfrm flipV="1">
              <a:off x="6096000" y="2666124"/>
              <a:ext cx="0" cy="1387244"/>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1" idx="0"/>
              <a:endCxn id="17" idx="2"/>
            </p:cNvCxnSpPr>
            <p:nvPr/>
          </p:nvCxnSpPr>
          <p:spPr>
            <a:xfrm flipH="1" flipV="1">
              <a:off x="8371702" y="2855768"/>
              <a:ext cx="4193" cy="1327484"/>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37" idx="0"/>
              <a:endCxn id="15" idx="2"/>
            </p:cNvCxnSpPr>
            <p:nvPr/>
          </p:nvCxnSpPr>
          <p:spPr>
            <a:xfrm flipH="1" flipV="1">
              <a:off x="10516170" y="3138924"/>
              <a:ext cx="4193" cy="149806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sp>
        <p:nvSpPr>
          <p:cNvPr id="41" name="文本框 40"/>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图示：流程</a:t>
            </a:r>
            <a:endParaRPr lang="zh-CN" altLang="en-US" sz="3600" dirty="0">
              <a:solidFill>
                <a:schemeClr val="accent1">
                  <a:lumMod val="75000"/>
                </a:schemeClr>
              </a:solidFill>
              <a:latin typeface="+mj-ea"/>
              <a:ea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îṡḷíḑé"/>
          <p:cNvGrpSpPr/>
          <p:nvPr/>
        </p:nvGrpSpPr>
        <p:grpSpPr>
          <a:xfrm>
            <a:off x="7621967" y="4340300"/>
            <a:ext cx="1224692" cy="1529419"/>
            <a:chOff x="7621967" y="3105438"/>
            <a:chExt cx="1224692" cy="1529419"/>
          </a:xfrm>
        </p:grpSpPr>
        <p:sp>
          <p:nvSpPr>
            <p:cNvPr id="43" name="îŝḷíḑé"/>
            <p:cNvSpPr txBox="1"/>
            <p:nvPr/>
          </p:nvSpPr>
          <p:spPr>
            <a:xfrm>
              <a:off x="7621967" y="4203701"/>
              <a:ext cx="1224692" cy="431156"/>
            </a:xfrm>
            <a:prstGeom prst="rect">
              <a:avLst/>
            </a:prstGeom>
            <a:noFill/>
            <a:ln>
              <a:noFill/>
            </a:ln>
          </p:spPr>
          <p:txBody>
            <a:bodyPr wrap="square" lIns="91440" tIns="45720" rIns="91440" bIns="45720" anchor="t" anchorCtr="0">
              <a:noAutofit/>
            </a:bodyPr>
            <a:lstStyle/>
            <a:p>
              <a:pPr marL="0" marR="0" lvl="0" indent="0" algn="ctr" rtl="0">
                <a:buSzPct val="25000"/>
                <a:buNone/>
              </a:pPr>
              <a:r>
                <a:rPr lang="zh-CN" altLang="en-US" sz="2000" b="1" dirty="0">
                  <a:solidFill>
                    <a:schemeClr val="tx1">
                      <a:lumMod val="50000"/>
                      <a:lumOff val="50000"/>
                    </a:schemeClr>
                  </a:solidFill>
                </a:rPr>
                <a:t>数据类型</a:t>
              </a:r>
              <a:endParaRPr lang="en-US" sz="2000" b="1" i="0" u="none" strike="noStrike" cap="none" baseline="0" dirty="0">
                <a:solidFill>
                  <a:schemeClr val="tx1">
                    <a:lumMod val="50000"/>
                    <a:lumOff val="50000"/>
                  </a:schemeClr>
                </a:solidFill>
              </a:endParaRPr>
            </a:p>
          </p:txBody>
        </p:sp>
        <p:sp>
          <p:nvSpPr>
            <p:cNvPr id="44" name="ïŝ1ïḋé"/>
            <p:cNvSpPr/>
            <p:nvPr/>
          </p:nvSpPr>
          <p:spPr>
            <a:xfrm>
              <a:off x="7624320" y="3105438"/>
              <a:ext cx="1066486" cy="1066486"/>
            </a:xfrm>
            <a:prstGeom prst="ellipse">
              <a:avLst/>
            </a:prstGeom>
            <a:solidFill>
              <a:schemeClr val="accent5"/>
            </a:solidFill>
            <a:ln>
              <a:noFill/>
            </a:ln>
          </p:spPr>
          <p:txBody>
            <a:bodyPr wrap="square" lIns="91440" tIns="45720" rIns="91440" bIns="45720" anchor="ctr">
              <a:normAutofit/>
            </a:bodyPr>
            <a:lstStyle/>
            <a:p>
              <a:pPr algn="ctr"/>
              <a:endParaRPr dirty="0"/>
            </a:p>
          </p:txBody>
        </p:sp>
        <p:sp>
          <p:nvSpPr>
            <p:cNvPr id="45" name="í$ļiḍe"/>
            <p:cNvSpPr txBox="1"/>
            <p:nvPr/>
          </p:nvSpPr>
          <p:spPr>
            <a:xfrm>
              <a:off x="7656437" y="3432927"/>
              <a:ext cx="1020303" cy="412976"/>
            </a:xfrm>
            <a:prstGeom prst="rect">
              <a:avLst/>
            </a:prstGeom>
            <a:noFill/>
            <a:ln>
              <a:noFill/>
            </a:ln>
          </p:spPr>
          <p:txBody>
            <a:bodyPr wrap="square" lIns="91440" tIns="45720" rIns="91440" bIns="45720" anchor="t" anchorCtr="0">
              <a:normAutofit lnSpcReduction="10000"/>
            </a:bodyPr>
            <a:lstStyle/>
            <a:p>
              <a:pPr marL="0" marR="0" lvl="0" indent="0" algn="ctr" rtl="0">
                <a:buSzPct val="25000"/>
                <a:buNone/>
              </a:pPr>
              <a:r>
                <a:rPr lang="en-US" sz="2200" b="0" i="0" u="none" strike="noStrike" cap="none" baseline="0" dirty="0">
                  <a:solidFill>
                    <a:schemeClr val="bg1">
                      <a:lumMod val="95000"/>
                    </a:schemeClr>
                  </a:solidFill>
                  <a:latin typeface="+mj-ea"/>
                  <a:ea typeface="+mj-ea"/>
                </a:rPr>
                <a:t>4</a:t>
              </a:r>
              <a:r>
                <a:rPr lang="en-US" sz="100" b="0" i="0" u="none" strike="noStrike" cap="none" baseline="0" dirty="0">
                  <a:solidFill>
                    <a:schemeClr val="bg1">
                      <a:lumMod val="95000"/>
                    </a:schemeClr>
                  </a:solidFill>
                  <a:latin typeface="+mj-ea"/>
                  <a:ea typeface="+mj-ea"/>
                </a:rPr>
                <a:t>  </a:t>
              </a:r>
              <a:r>
                <a:rPr lang="en-US" sz="2200" b="0" i="0" u="none" strike="noStrike" cap="none" baseline="0" dirty="0">
                  <a:solidFill>
                    <a:schemeClr val="bg1">
                      <a:lumMod val="95000"/>
                    </a:schemeClr>
                  </a:solidFill>
                  <a:latin typeface="+mj-ea"/>
                  <a:ea typeface="+mj-ea"/>
                </a:rPr>
                <a:t>8%</a:t>
              </a:r>
              <a:endParaRPr lang="en-US" sz="2200" b="0" i="0" u="none" strike="noStrike" cap="none" baseline="0" dirty="0">
                <a:solidFill>
                  <a:schemeClr val="bg1">
                    <a:lumMod val="95000"/>
                  </a:schemeClr>
                </a:solidFill>
                <a:latin typeface="+mj-ea"/>
                <a:ea typeface="+mj-ea"/>
              </a:endParaRPr>
            </a:p>
          </p:txBody>
        </p:sp>
        <p:sp>
          <p:nvSpPr>
            <p:cNvPr id="46" name="išļídè"/>
            <p:cNvSpPr/>
            <p:nvPr/>
          </p:nvSpPr>
          <p:spPr>
            <a:xfrm>
              <a:off x="7742702" y="4003783"/>
              <a:ext cx="159974" cy="159974"/>
            </a:xfrm>
            <a:prstGeom prst="ellipse">
              <a:avLst/>
            </a:prstGeom>
            <a:solidFill>
              <a:schemeClr val="tx1">
                <a:lumMod val="65000"/>
                <a:lumOff val="35000"/>
              </a:schemeClr>
            </a:solidFill>
            <a:ln w="28575">
              <a:solidFill>
                <a:schemeClr val="bg1"/>
              </a:solidFill>
            </a:ln>
          </p:spPr>
          <p:txBody>
            <a:bodyPr wrap="square" lIns="91440" tIns="45720" rIns="91440" bIns="45720" anchor="ctr">
              <a:normAutofit fontScale="25000" lnSpcReduction="20000"/>
            </a:bodyPr>
            <a:lstStyle/>
            <a:p>
              <a:pPr algn="ctr"/>
            </a:p>
          </p:txBody>
        </p:sp>
      </p:grpSp>
      <p:grpSp>
        <p:nvGrpSpPr>
          <p:cNvPr id="6" name="iSḷiḓe"/>
          <p:cNvGrpSpPr/>
          <p:nvPr/>
        </p:nvGrpSpPr>
        <p:grpSpPr>
          <a:xfrm>
            <a:off x="8757164" y="2920961"/>
            <a:ext cx="1315264" cy="1692077"/>
            <a:chOff x="8757164" y="2408304"/>
            <a:chExt cx="1315264" cy="1692077"/>
          </a:xfrm>
        </p:grpSpPr>
        <p:sp>
          <p:nvSpPr>
            <p:cNvPr id="38" name="işḷíḓé"/>
            <p:cNvSpPr txBox="1"/>
            <p:nvPr/>
          </p:nvSpPr>
          <p:spPr>
            <a:xfrm>
              <a:off x="8847736" y="3669225"/>
              <a:ext cx="1224692" cy="431156"/>
            </a:xfrm>
            <a:prstGeom prst="rect">
              <a:avLst/>
            </a:prstGeom>
            <a:noFill/>
            <a:ln>
              <a:noFill/>
            </a:ln>
          </p:spPr>
          <p:txBody>
            <a:bodyPr wrap="square" lIns="91440" tIns="45720" rIns="91440" bIns="45720" anchor="t" anchorCtr="0">
              <a:noAutofit/>
            </a:bodyPr>
            <a:lstStyle>
              <a:defPPr>
                <a:defRPr lang="zh-CN"/>
              </a:defPPr>
              <a:lvl1pPr marR="0" lvl="0" indent="0" algn="ctr">
                <a:buSzPct val="25000"/>
                <a:buNone/>
                <a:defRPr sz="2000" b="1">
                  <a:solidFill>
                    <a:schemeClr val="tx1">
                      <a:lumMod val="50000"/>
                      <a:lumOff val="50000"/>
                    </a:schemeClr>
                  </a:solidFill>
                </a:defRPr>
              </a:lvl1pPr>
            </a:lstStyle>
            <a:p>
              <a:r>
                <a:rPr lang="zh-CN" altLang="en-US" dirty="0"/>
                <a:t>数据类型</a:t>
              </a:r>
              <a:endParaRPr lang="en-US" altLang="zh-CN" dirty="0"/>
            </a:p>
          </p:txBody>
        </p:sp>
        <p:grpSp>
          <p:nvGrpSpPr>
            <p:cNvPr id="39" name="iṡ1îdé"/>
            <p:cNvGrpSpPr/>
            <p:nvPr/>
          </p:nvGrpSpPr>
          <p:grpSpPr>
            <a:xfrm>
              <a:off x="8757164" y="2408304"/>
              <a:ext cx="1218788" cy="1225851"/>
              <a:chOff x="7123103" y="1857369"/>
              <a:chExt cx="1428759" cy="1437039"/>
            </a:xfrm>
          </p:grpSpPr>
          <p:sp>
            <p:nvSpPr>
              <p:cNvPr id="41" name="isḻïḑe"/>
              <p:cNvSpPr/>
              <p:nvPr/>
            </p:nvSpPr>
            <p:spPr>
              <a:xfrm>
                <a:off x="7123103" y="1857369"/>
                <a:ext cx="1428759" cy="1428759"/>
              </a:xfrm>
              <a:prstGeom prst="ellipse">
                <a:avLst/>
              </a:prstGeom>
              <a:solidFill>
                <a:schemeClr val="accent1"/>
              </a:solidFill>
              <a:ln>
                <a:noFill/>
              </a:ln>
            </p:spPr>
            <p:txBody>
              <a:bodyPr wrap="square" lIns="91440" tIns="45720" rIns="91440" bIns="45720" anchor="ctr">
                <a:normAutofit/>
              </a:bodyPr>
              <a:lstStyle/>
              <a:p>
                <a:pPr algn="ctr"/>
              </a:p>
            </p:txBody>
          </p:sp>
          <p:sp>
            <p:nvSpPr>
              <p:cNvPr id="42" name="ïṩļíḓè"/>
              <p:cNvSpPr/>
              <p:nvPr/>
            </p:nvSpPr>
            <p:spPr>
              <a:xfrm>
                <a:off x="7270804" y="3080094"/>
                <a:ext cx="214312" cy="214314"/>
              </a:xfrm>
              <a:prstGeom prst="ellipse">
                <a:avLst/>
              </a:prstGeom>
              <a:solidFill>
                <a:schemeClr val="tx1">
                  <a:lumMod val="65000"/>
                  <a:lumOff val="35000"/>
                </a:schemeClr>
              </a:solidFill>
              <a:ln w="28575">
                <a:solidFill>
                  <a:schemeClr val="bg1"/>
                </a:solidFill>
              </a:ln>
            </p:spPr>
            <p:txBody>
              <a:bodyPr wrap="square" lIns="91440" tIns="45720" rIns="91440" bIns="45720" anchor="ctr">
                <a:normAutofit fontScale="25000" lnSpcReduction="20000"/>
              </a:bodyPr>
              <a:lstStyle/>
              <a:p>
                <a:pPr algn="ctr"/>
              </a:p>
            </p:txBody>
          </p:sp>
        </p:grpSp>
        <p:sp>
          <p:nvSpPr>
            <p:cNvPr id="40" name="iṡļidé"/>
            <p:cNvSpPr txBox="1"/>
            <p:nvPr/>
          </p:nvSpPr>
          <p:spPr>
            <a:xfrm>
              <a:off x="8853638" y="2776336"/>
              <a:ext cx="1020303" cy="488062"/>
            </a:xfrm>
            <a:prstGeom prst="rect">
              <a:avLst/>
            </a:prstGeom>
            <a:noFill/>
            <a:ln>
              <a:noFill/>
            </a:ln>
          </p:spPr>
          <p:txBody>
            <a:bodyPr wrap="square" lIns="91440" tIns="45720" rIns="91440" bIns="45720" anchor="t" anchorCtr="0">
              <a:normAutofit/>
            </a:bodyPr>
            <a:lstStyle/>
            <a:p>
              <a:pPr marL="0" marR="0" lvl="0" indent="0" algn="ctr" rtl="0">
                <a:buSzPct val="25000"/>
                <a:buNone/>
              </a:pPr>
              <a:r>
                <a:rPr lang="en-US" sz="2600" b="0" i="0" u="none" strike="noStrike" cap="none" baseline="0" dirty="0">
                  <a:solidFill>
                    <a:schemeClr val="bg1">
                      <a:lumMod val="95000"/>
                    </a:schemeClr>
                  </a:solidFill>
                  <a:latin typeface="+mj-ea"/>
                  <a:ea typeface="+mj-ea"/>
                </a:rPr>
                <a:t>6</a:t>
              </a:r>
              <a:r>
                <a:rPr lang="en-US" sz="100" b="0" i="0" u="none" strike="noStrike" cap="none" baseline="0" dirty="0">
                  <a:solidFill>
                    <a:schemeClr val="bg1">
                      <a:lumMod val="95000"/>
                    </a:schemeClr>
                  </a:solidFill>
                  <a:latin typeface="+mj-ea"/>
                  <a:ea typeface="+mj-ea"/>
                </a:rPr>
                <a:t>  </a:t>
              </a:r>
              <a:r>
                <a:rPr lang="en-US" sz="2600" b="0" i="0" u="none" strike="noStrike" cap="none" baseline="0" dirty="0">
                  <a:solidFill>
                    <a:schemeClr val="bg1">
                      <a:lumMod val="95000"/>
                    </a:schemeClr>
                  </a:solidFill>
                  <a:latin typeface="+mj-ea"/>
                  <a:ea typeface="+mj-ea"/>
                </a:rPr>
                <a:t>1%</a:t>
              </a:r>
              <a:endParaRPr lang="en-US" sz="2600" b="0" i="0" u="none" strike="noStrike" cap="none" baseline="0" dirty="0">
                <a:solidFill>
                  <a:schemeClr val="bg1">
                    <a:lumMod val="95000"/>
                  </a:schemeClr>
                </a:solidFill>
                <a:latin typeface="+mj-ea"/>
                <a:ea typeface="+mj-ea"/>
              </a:endParaRPr>
            </a:p>
          </p:txBody>
        </p:sp>
      </p:grpSp>
      <p:grpSp>
        <p:nvGrpSpPr>
          <p:cNvPr id="7" name="ïšlïďe"/>
          <p:cNvGrpSpPr/>
          <p:nvPr/>
        </p:nvGrpSpPr>
        <p:grpSpPr>
          <a:xfrm>
            <a:off x="10070605" y="1228571"/>
            <a:ext cx="1449883" cy="1965128"/>
            <a:chOff x="10070605" y="1711171"/>
            <a:chExt cx="1449883" cy="1965128"/>
          </a:xfrm>
        </p:grpSpPr>
        <p:sp>
          <p:nvSpPr>
            <p:cNvPr id="33" name="îś1îḋe"/>
            <p:cNvSpPr txBox="1"/>
            <p:nvPr/>
          </p:nvSpPr>
          <p:spPr>
            <a:xfrm>
              <a:off x="10248998" y="3245143"/>
              <a:ext cx="1224692" cy="431156"/>
            </a:xfrm>
            <a:prstGeom prst="rect">
              <a:avLst/>
            </a:prstGeom>
            <a:noFill/>
            <a:ln>
              <a:noFill/>
            </a:ln>
          </p:spPr>
          <p:txBody>
            <a:bodyPr wrap="square" lIns="91440" tIns="45720" rIns="91440" bIns="45720" anchor="t" anchorCtr="0">
              <a:noAutofit/>
            </a:bodyPr>
            <a:lstStyle>
              <a:defPPr>
                <a:defRPr lang="zh-CN"/>
              </a:defPPr>
              <a:lvl1pPr marR="0" lvl="0" indent="0" algn="ctr">
                <a:buSzPct val="25000"/>
                <a:buNone/>
                <a:defRPr sz="2000" b="1">
                  <a:solidFill>
                    <a:schemeClr val="tx1">
                      <a:lumMod val="50000"/>
                      <a:lumOff val="50000"/>
                    </a:schemeClr>
                  </a:solidFill>
                </a:defRPr>
              </a:lvl1pPr>
            </a:lstStyle>
            <a:p>
              <a:r>
                <a:rPr lang="zh-CN" altLang="en-US" dirty="0"/>
                <a:t>数据类型</a:t>
              </a:r>
              <a:endParaRPr lang="en-US" altLang="zh-CN" dirty="0"/>
            </a:p>
          </p:txBody>
        </p:sp>
        <p:grpSp>
          <p:nvGrpSpPr>
            <p:cNvPr id="34" name="îṩľíḑé"/>
            <p:cNvGrpSpPr/>
            <p:nvPr/>
          </p:nvGrpSpPr>
          <p:grpSpPr>
            <a:xfrm>
              <a:off x="10070605" y="1711171"/>
              <a:ext cx="1449883" cy="1449882"/>
              <a:chOff x="7123103" y="1857369"/>
              <a:chExt cx="1428759" cy="1428759"/>
            </a:xfrm>
          </p:grpSpPr>
          <p:sp>
            <p:nvSpPr>
              <p:cNvPr id="36" name="í$ḷíḋé"/>
              <p:cNvSpPr/>
              <p:nvPr/>
            </p:nvSpPr>
            <p:spPr>
              <a:xfrm>
                <a:off x="7123103" y="1857369"/>
                <a:ext cx="1428759" cy="1428759"/>
              </a:xfrm>
              <a:prstGeom prst="ellipse">
                <a:avLst/>
              </a:prstGeom>
              <a:solidFill>
                <a:schemeClr val="accent1">
                  <a:lumMod val="75000"/>
                </a:schemeClr>
              </a:solidFill>
              <a:ln>
                <a:noFill/>
              </a:ln>
            </p:spPr>
            <p:txBody>
              <a:bodyPr wrap="square" lIns="91440" tIns="45720" rIns="91440" bIns="45720" anchor="ctr">
                <a:normAutofit/>
              </a:bodyPr>
              <a:lstStyle/>
              <a:p>
                <a:pPr algn="ctr"/>
              </a:p>
            </p:txBody>
          </p:sp>
          <p:sp>
            <p:nvSpPr>
              <p:cNvPr id="37" name="ïṥḻíḓe"/>
              <p:cNvSpPr/>
              <p:nvPr/>
            </p:nvSpPr>
            <p:spPr>
              <a:xfrm>
                <a:off x="7214693" y="2967240"/>
                <a:ext cx="214313" cy="214313"/>
              </a:xfrm>
              <a:prstGeom prst="ellipse">
                <a:avLst/>
              </a:prstGeom>
              <a:solidFill>
                <a:schemeClr val="tx1">
                  <a:lumMod val="65000"/>
                  <a:lumOff val="35000"/>
                </a:schemeClr>
              </a:solidFill>
              <a:ln w="28575">
                <a:solidFill>
                  <a:schemeClr val="bg1"/>
                </a:solidFill>
              </a:ln>
            </p:spPr>
            <p:txBody>
              <a:bodyPr wrap="square" lIns="91440" tIns="45720" rIns="91440" bIns="45720" anchor="ctr">
                <a:normAutofit fontScale="25000" lnSpcReduction="20000"/>
              </a:bodyPr>
              <a:lstStyle/>
              <a:p>
                <a:pPr algn="ctr"/>
              </a:p>
            </p:txBody>
          </p:sp>
        </p:grpSp>
        <p:sp>
          <p:nvSpPr>
            <p:cNvPr id="35" name="îṩḷíḋê"/>
            <p:cNvSpPr txBox="1"/>
            <p:nvPr/>
          </p:nvSpPr>
          <p:spPr>
            <a:xfrm>
              <a:off x="10294396" y="2168185"/>
              <a:ext cx="1020303" cy="563148"/>
            </a:xfrm>
            <a:prstGeom prst="rect">
              <a:avLst/>
            </a:prstGeom>
            <a:noFill/>
            <a:ln>
              <a:noFill/>
            </a:ln>
          </p:spPr>
          <p:txBody>
            <a:bodyPr wrap="square" lIns="91440" tIns="45720" rIns="91440" bIns="45720" anchor="t" anchorCtr="0">
              <a:normAutofit/>
            </a:bodyPr>
            <a:lstStyle/>
            <a:p>
              <a:pPr marL="0" marR="0" lvl="0" indent="0" algn="ctr" rtl="0">
                <a:buSzPct val="25000"/>
                <a:buNone/>
              </a:pPr>
              <a:r>
                <a:rPr lang="en-US" sz="3000" b="0" i="0" u="none" strike="noStrike" cap="none" baseline="0" dirty="0">
                  <a:solidFill>
                    <a:schemeClr val="bg1">
                      <a:lumMod val="95000"/>
                    </a:schemeClr>
                  </a:solidFill>
                  <a:latin typeface="+mj-ea"/>
                  <a:ea typeface="+mj-ea"/>
                </a:rPr>
                <a:t>7</a:t>
              </a:r>
              <a:r>
                <a:rPr lang="en-US" sz="100" b="0" i="0" u="none" strike="noStrike" cap="none" baseline="0" dirty="0">
                  <a:solidFill>
                    <a:schemeClr val="bg1">
                      <a:lumMod val="95000"/>
                    </a:schemeClr>
                  </a:solidFill>
                  <a:latin typeface="+mj-ea"/>
                  <a:ea typeface="+mj-ea"/>
                </a:rPr>
                <a:t>  </a:t>
              </a:r>
              <a:r>
                <a:rPr lang="en-US" sz="3000" b="0" i="0" u="none" strike="noStrike" cap="none" baseline="0" dirty="0">
                  <a:solidFill>
                    <a:schemeClr val="bg1">
                      <a:lumMod val="95000"/>
                    </a:schemeClr>
                  </a:solidFill>
                  <a:latin typeface="+mj-ea"/>
                  <a:ea typeface="+mj-ea"/>
                </a:rPr>
                <a:t>2%</a:t>
              </a:r>
              <a:endParaRPr lang="en-US" sz="3000" b="0" i="0" u="none" strike="noStrike" cap="none" baseline="0" dirty="0">
                <a:solidFill>
                  <a:schemeClr val="bg1">
                    <a:lumMod val="95000"/>
                  </a:schemeClr>
                </a:solidFill>
                <a:latin typeface="+mj-ea"/>
                <a:ea typeface="+mj-ea"/>
              </a:endParaRPr>
            </a:p>
          </p:txBody>
        </p:sp>
      </p:grpSp>
      <p:sp>
        <p:nvSpPr>
          <p:cNvPr id="9" name="ï$ḻíḓè"/>
          <p:cNvSpPr/>
          <p:nvPr/>
        </p:nvSpPr>
        <p:spPr>
          <a:xfrm>
            <a:off x="686844" y="1960477"/>
            <a:ext cx="6679082" cy="1082519"/>
          </a:xfrm>
          <a:prstGeom prst="rect">
            <a:avLst/>
          </a:prstGeom>
        </p:spPr>
        <p:txBody>
          <a:bodyPr wrap="square" lIns="91440" tIns="45720" rIns="91440" bIns="45720">
            <a:noAutofit/>
          </a:bodyPr>
          <a:lstStyle/>
          <a:p>
            <a:pPr>
              <a:lnSpc>
                <a:spcPct val="120000"/>
              </a:lnSpc>
              <a:spcAft>
                <a:spcPts val="1200"/>
              </a:spcAft>
            </a:pPr>
            <a:r>
              <a:rPr lang="zh-CN" altLang="en-US" sz="2000" dirty="0">
                <a:solidFill>
                  <a:schemeClr val="tx1">
                    <a:lumMod val="50000"/>
                    <a:lumOff val="50000"/>
                  </a:schemeClr>
                </a:solidFill>
                <a:latin typeface="+mn-ea"/>
              </a:rPr>
              <a:t>下方图标区域，可选中单个图标，在</a:t>
            </a:r>
            <a:r>
              <a:rPr lang="en-US" altLang="zh-CN" sz="2000" dirty="0" err="1">
                <a:solidFill>
                  <a:schemeClr val="tx1">
                    <a:lumMod val="50000"/>
                    <a:lumOff val="50000"/>
                  </a:schemeClr>
                </a:solidFill>
                <a:latin typeface="+mn-ea"/>
              </a:rPr>
              <a:t>iSlide</a:t>
            </a:r>
            <a:r>
              <a:rPr lang="zh-CN" altLang="en-US" sz="2000" dirty="0">
                <a:solidFill>
                  <a:schemeClr val="tx1">
                    <a:lumMod val="50000"/>
                    <a:lumOff val="50000"/>
                  </a:schemeClr>
                </a:solidFill>
                <a:latin typeface="+mn-ea"/>
              </a:rPr>
              <a:t>“图标库” 中点击符合汇报主题的图标，一键替换。替换后图标颜色、大小不变。</a:t>
            </a:r>
            <a:endParaRPr lang="zh-CN" altLang="en-US" sz="2000" dirty="0">
              <a:solidFill>
                <a:schemeClr val="tx1">
                  <a:lumMod val="50000"/>
                  <a:lumOff val="50000"/>
                </a:schemeClr>
              </a:solidFill>
              <a:latin typeface="+mn-ea"/>
            </a:endParaRPr>
          </a:p>
        </p:txBody>
      </p:sp>
      <p:grpSp>
        <p:nvGrpSpPr>
          <p:cNvPr id="12" name="işḻíḓe"/>
          <p:cNvGrpSpPr/>
          <p:nvPr/>
        </p:nvGrpSpPr>
        <p:grpSpPr>
          <a:xfrm>
            <a:off x="658247" y="3475909"/>
            <a:ext cx="1866900" cy="1865417"/>
            <a:chOff x="673100" y="3343279"/>
            <a:chExt cx="1866900" cy="1865417"/>
          </a:xfrm>
        </p:grpSpPr>
        <p:grpSp>
          <p:nvGrpSpPr>
            <p:cNvPr id="27" name="îşḷîdé"/>
            <p:cNvGrpSpPr/>
            <p:nvPr/>
          </p:nvGrpSpPr>
          <p:grpSpPr>
            <a:xfrm>
              <a:off x="1316037" y="3343279"/>
              <a:ext cx="581026" cy="581022"/>
              <a:chOff x="669925" y="1607300"/>
              <a:chExt cx="581026" cy="581022"/>
            </a:xfrm>
          </p:grpSpPr>
          <p:sp>
            <p:nvSpPr>
              <p:cNvPr id="31" name="íṩḻïḍè"/>
              <p:cNvSpPr/>
              <p:nvPr/>
            </p:nvSpPr>
            <p:spPr bwMode="auto">
              <a:xfrm>
                <a:off x="669925" y="1607300"/>
                <a:ext cx="581026" cy="581022"/>
              </a:xfrm>
              <a:prstGeom prst="ellipse">
                <a:avLst/>
              </a:prstGeom>
              <a:solidFill>
                <a:schemeClr val="accent5"/>
              </a:solidFill>
              <a:ln w="28575">
                <a:solidFill>
                  <a:schemeClr val="bg1"/>
                </a:solidFill>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a:p>
            </p:txBody>
          </p:sp>
          <p:sp>
            <p:nvSpPr>
              <p:cNvPr id="32" name="îṩlïḍe"/>
              <p:cNvSpPr/>
              <p:nvPr/>
            </p:nvSpPr>
            <p:spPr bwMode="auto">
              <a:xfrm>
                <a:off x="777874" y="1760675"/>
                <a:ext cx="365126" cy="274270"/>
              </a:xfrm>
              <a:custGeom>
                <a:avLst/>
                <a:gdLst>
                  <a:gd name="connsiteX0" fmla="*/ 126207 w 338138"/>
                  <a:gd name="connsiteY0" fmla="*/ 209550 h 254000"/>
                  <a:gd name="connsiteX1" fmla="*/ 134939 w 338138"/>
                  <a:gd name="connsiteY1" fmla="*/ 218282 h 254000"/>
                  <a:gd name="connsiteX2" fmla="*/ 126207 w 338138"/>
                  <a:gd name="connsiteY2" fmla="*/ 227014 h 254000"/>
                  <a:gd name="connsiteX3" fmla="*/ 117475 w 338138"/>
                  <a:gd name="connsiteY3" fmla="*/ 218282 h 254000"/>
                  <a:gd name="connsiteX4" fmla="*/ 126207 w 338138"/>
                  <a:gd name="connsiteY4" fmla="*/ 209550 h 254000"/>
                  <a:gd name="connsiteX5" fmla="*/ 113506 w 338138"/>
                  <a:gd name="connsiteY5" fmla="*/ 200025 h 254000"/>
                  <a:gd name="connsiteX6" fmla="*/ 101600 w 338138"/>
                  <a:gd name="connsiteY6" fmla="*/ 210535 h 254000"/>
                  <a:gd name="connsiteX7" fmla="*/ 101600 w 338138"/>
                  <a:gd name="connsiteY7" fmla="*/ 227615 h 254000"/>
                  <a:gd name="connsiteX8" fmla="*/ 113506 w 338138"/>
                  <a:gd name="connsiteY8" fmla="*/ 238125 h 254000"/>
                  <a:gd name="connsiteX9" fmla="*/ 224632 w 338138"/>
                  <a:gd name="connsiteY9" fmla="*/ 238125 h 254000"/>
                  <a:gd name="connsiteX10" fmla="*/ 236538 w 338138"/>
                  <a:gd name="connsiteY10" fmla="*/ 227615 h 254000"/>
                  <a:gd name="connsiteX11" fmla="*/ 236538 w 338138"/>
                  <a:gd name="connsiteY11" fmla="*/ 210535 h 254000"/>
                  <a:gd name="connsiteX12" fmla="*/ 224632 w 338138"/>
                  <a:gd name="connsiteY12" fmla="*/ 200025 h 254000"/>
                  <a:gd name="connsiteX13" fmla="*/ 113506 w 338138"/>
                  <a:gd name="connsiteY13" fmla="*/ 200025 h 254000"/>
                  <a:gd name="connsiteX14" fmla="*/ 126207 w 338138"/>
                  <a:gd name="connsiteY14" fmla="*/ 163513 h 254000"/>
                  <a:gd name="connsiteX15" fmla="*/ 134939 w 338138"/>
                  <a:gd name="connsiteY15" fmla="*/ 171451 h 254000"/>
                  <a:gd name="connsiteX16" fmla="*/ 126207 w 338138"/>
                  <a:gd name="connsiteY16" fmla="*/ 179389 h 254000"/>
                  <a:gd name="connsiteX17" fmla="*/ 117475 w 338138"/>
                  <a:gd name="connsiteY17" fmla="*/ 171451 h 254000"/>
                  <a:gd name="connsiteX18" fmla="*/ 126207 w 338138"/>
                  <a:gd name="connsiteY18" fmla="*/ 163513 h 254000"/>
                  <a:gd name="connsiteX19" fmla="*/ 113506 w 338138"/>
                  <a:gd name="connsiteY19" fmla="*/ 152400 h 254000"/>
                  <a:gd name="connsiteX20" fmla="*/ 101600 w 338138"/>
                  <a:gd name="connsiteY20" fmla="*/ 162910 h 254000"/>
                  <a:gd name="connsiteX21" fmla="*/ 101600 w 338138"/>
                  <a:gd name="connsiteY21" fmla="*/ 179990 h 254000"/>
                  <a:gd name="connsiteX22" fmla="*/ 113506 w 338138"/>
                  <a:gd name="connsiteY22" fmla="*/ 190500 h 254000"/>
                  <a:gd name="connsiteX23" fmla="*/ 224632 w 338138"/>
                  <a:gd name="connsiteY23" fmla="*/ 190500 h 254000"/>
                  <a:gd name="connsiteX24" fmla="*/ 236538 w 338138"/>
                  <a:gd name="connsiteY24" fmla="*/ 179990 h 254000"/>
                  <a:gd name="connsiteX25" fmla="*/ 236538 w 338138"/>
                  <a:gd name="connsiteY25" fmla="*/ 162910 h 254000"/>
                  <a:gd name="connsiteX26" fmla="*/ 224632 w 338138"/>
                  <a:gd name="connsiteY26" fmla="*/ 152400 h 254000"/>
                  <a:gd name="connsiteX27" fmla="*/ 113506 w 338138"/>
                  <a:gd name="connsiteY27" fmla="*/ 152400 h 254000"/>
                  <a:gd name="connsiteX28" fmla="*/ 126207 w 338138"/>
                  <a:gd name="connsiteY28" fmla="*/ 115888 h 254000"/>
                  <a:gd name="connsiteX29" fmla="*/ 134939 w 338138"/>
                  <a:gd name="connsiteY29" fmla="*/ 124620 h 254000"/>
                  <a:gd name="connsiteX30" fmla="*/ 126207 w 338138"/>
                  <a:gd name="connsiteY30" fmla="*/ 133352 h 254000"/>
                  <a:gd name="connsiteX31" fmla="*/ 117475 w 338138"/>
                  <a:gd name="connsiteY31" fmla="*/ 124620 h 254000"/>
                  <a:gd name="connsiteX32" fmla="*/ 126207 w 338138"/>
                  <a:gd name="connsiteY32" fmla="*/ 115888 h 254000"/>
                  <a:gd name="connsiteX33" fmla="*/ 113506 w 338138"/>
                  <a:gd name="connsiteY33" fmla="*/ 104775 h 254000"/>
                  <a:gd name="connsiteX34" fmla="*/ 101600 w 338138"/>
                  <a:gd name="connsiteY34" fmla="*/ 115285 h 254000"/>
                  <a:gd name="connsiteX35" fmla="*/ 101600 w 338138"/>
                  <a:gd name="connsiteY35" fmla="*/ 132365 h 254000"/>
                  <a:gd name="connsiteX36" fmla="*/ 113506 w 338138"/>
                  <a:gd name="connsiteY36" fmla="*/ 142875 h 254000"/>
                  <a:gd name="connsiteX37" fmla="*/ 224632 w 338138"/>
                  <a:gd name="connsiteY37" fmla="*/ 142875 h 254000"/>
                  <a:gd name="connsiteX38" fmla="*/ 236538 w 338138"/>
                  <a:gd name="connsiteY38" fmla="*/ 132365 h 254000"/>
                  <a:gd name="connsiteX39" fmla="*/ 236538 w 338138"/>
                  <a:gd name="connsiteY39" fmla="*/ 115285 h 254000"/>
                  <a:gd name="connsiteX40" fmla="*/ 224632 w 338138"/>
                  <a:gd name="connsiteY40" fmla="*/ 104775 h 254000"/>
                  <a:gd name="connsiteX41" fmla="*/ 113506 w 338138"/>
                  <a:gd name="connsiteY41" fmla="*/ 104775 h 254000"/>
                  <a:gd name="connsiteX42" fmla="*/ 163786 w 338138"/>
                  <a:gd name="connsiteY42" fmla="*/ 0 h 254000"/>
                  <a:gd name="connsiteX43" fmla="*/ 220582 w 338138"/>
                  <a:gd name="connsiteY43" fmla="*/ 22373 h 254000"/>
                  <a:gd name="connsiteX44" fmla="*/ 244358 w 338138"/>
                  <a:gd name="connsiteY44" fmla="*/ 64487 h 254000"/>
                  <a:gd name="connsiteX45" fmla="*/ 254924 w 338138"/>
                  <a:gd name="connsiteY45" fmla="*/ 63171 h 254000"/>
                  <a:gd name="connsiteX46" fmla="*/ 338138 w 338138"/>
                  <a:gd name="connsiteY46" fmla="*/ 147399 h 254000"/>
                  <a:gd name="connsiteX47" fmla="*/ 254924 w 338138"/>
                  <a:gd name="connsiteY47" fmla="*/ 230311 h 254000"/>
                  <a:gd name="connsiteX48" fmla="*/ 250962 w 338138"/>
                  <a:gd name="connsiteY48" fmla="*/ 230311 h 254000"/>
                  <a:gd name="connsiteX49" fmla="*/ 224545 w 338138"/>
                  <a:gd name="connsiteY49" fmla="*/ 254000 h 254000"/>
                  <a:gd name="connsiteX50" fmla="*/ 113593 w 338138"/>
                  <a:gd name="connsiteY50" fmla="*/ 254000 h 254000"/>
                  <a:gd name="connsiteX51" fmla="*/ 87176 w 338138"/>
                  <a:gd name="connsiteY51" fmla="*/ 230311 h 254000"/>
                  <a:gd name="connsiteX52" fmla="*/ 83214 w 338138"/>
                  <a:gd name="connsiteY52" fmla="*/ 230311 h 254000"/>
                  <a:gd name="connsiteX53" fmla="*/ 0 w 338138"/>
                  <a:gd name="connsiteY53" fmla="*/ 147399 h 254000"/>
                  <a:gd name="connsiteX54" fmla="*/ 81893 w 338138"/>
                  <a:gd name="connsiteY54" fmla="*/ 63171 h 254000"/>
                  <a:gd name="connsiteX55" fmla="*/ 163786 w 338138"/>
                  <a:gd name="connsiteY55" fmla="*/ 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254000">
                    <a:moveTo>
                      <a:pt x="126207" y="209550"/>
                    </a:moveTo>
                    <a:cubicBezTo>
                      <a:pt x="131030" y="209550"/>
                      <a:pt x="134939" y="213459"/>
                      <a:pt x="134939" y="218282"/>
                    </a:cubicBezTo>
                    <a:cubicBezTo>
                      <a:pt x="134939" y="223105"/>
                      <a:pt x="131030" y="227014"/>
                      <a:pt x="126207" y="227014"/>
                    </a:cubicBezTo>
                    <a:cubicBezTo>
                      <a:pt x="121384" y="227014"/>
                      <a:pt x="117475" y="223105"/>
                      <a:pt x="117475" y="218282"/>
                    </a:cubicBezTo>
                    <a:cubicBezTo>
                      <a:pt x="117475" y="213459"/>
                      <a:pt x="121384" y="209550"/>
                      <a:pt x="126207" y="209550"/>
                    </a:cubicBezTo>
                    <a:close/>
                    <a:moveTo>
                      <a:pt x="113506" y="200025"/>
                    </a:moveTo>
                    <a:cubicBezTo>
                      <a:pt x="106892" y="200025"/>
                      <a:pt x="101600" y="205280"/>
                      <a:pt x="101600" y="210535"/>
                    </a:cubicBezTo>
                    <a:cubicBezTo>
                      <a:pt x="101600" y="210535"/>
                      <a:pt x="101600" y="210535"/>
                      <a:pt x="101600" y="227615"/>
                    </a:cubicBezTo>
                    <a:cubicBezTo>
                      <a:pt x="101600" y="234184"/>
                      <a:pt x="106892" y="238125"/>
                      <a:pt x="113506" y="238125"/>
                    </a:cubicBezTo>
                    <a:cubicBezTo>
                      <a:pt x="113506" y="238125"/>
                      <a:pt x="113506" y="238125"/>
                      <a:pt x="224632" y="238125"/>
                    </a:cubicBezTo>
                    <a:cubicBezTo>
                      <a:pt x="231246" y="238125"/>
                      <a:pt x="236538" y="234184"/>
                      <a:pt x="236538" y="227615"/>
                    </a:cubicBezTo>
                    <a:lnTo>
                      <a:pt x="236538" y="210535"/>
                    </a:lnTo>
                    <a:cubicBezTo>
                      <a:pt x="236538" y="205280"/>
                      <a:pt x="231246" y="200025"/>
                      <a:pt x="224632" y="200025"/>
                    </a:cubicBezTo>
                    <a:cubicBezTo>
                      <a:pt x="224632" y="200025"/>
                      <a:pt x="224632" y="200025"/>
                      <a:pt x="113506" y="200025"/>
                    </a:cubicBezTo>
                    <a:close/>
                    <a:moveTo>
                      <a:pt x="126207" y="163513"/>
                    </a:moveTo>
                    <a:cubicBezTo>
                      <a:pt x="131030" y="163513"/>
                      <a:pt x="134939" y="167067"/>
                      <a:pt x="134939" y="171451"/>
                    </a:cubicBezTo>
                    <a:cubicBezTo>
                      <a:pt x="134939" y="175835"/>
                      <a:pt x="131030" y="179389"/>
                      <a:pt x="126207" y="179389"/>
                    </a:cubicBezTo>
                    <a:cubicBezTo>
                      <a:pt x="121384" y="179389"/>
                      <a:pt x="117475" y="175835"/>
                      <a:pt x="117475" y="171451"/>
                    </a:cubicBezTo>
                    <a:cubicBezTo>
                      <a:pt x="117475" y="167067"/>
                      <a:pt x="121384" y="163513"/>
                      <a:pt x="126207" y="163513"/>
                    </a:cubicBezTo>
                    <a:close/>
                    <a:moveTo>
                      <a:pt x="113506" y="152400"/>
                    </a:moveTo>
                    <a:cubicBezTo>
                      <a:pt x="106892" y="152400"/>
                      <a:pt x="101600" y="157655"/>
                      <a:pt x="101600" y="162910"/>
                    </a:cubicBezTo>
                    <a:cubicBezTo>
                      <a:pt x="101600" y="162910"/>
                      <a:pt x="101600" y="162910"/>
                      <a:pt x="101600" y="179990"/>
                    </a:cubicBezTo>
                    <a:cubicBezTo>
                      <a:pt x="101600" y="185245"/>
                      <a:pt x="106892" y="190500"/>
                      <a:pt x="113506" y="190500"/>
                    </a:cubicBezTo>
                    <a:cubicBezTo>
                      <a:pt x="113506" y="190500"/>
                      <a:pt x="113506" y="190500"/>
                      <a:pt x="224632" y="190500"/>
                    </a:cubicBezTo>
                    <a:cubicBezTo>
                      <a:pt x="231246" y="190500"/>
                      <a:pt x="236538" y="185245"/>
                      <a:pt x="236538" y="179990"/>
                    </a:cubicBezTo>
                    <a:lnTo>
                      <a:pt x="236538" y="162910"/>
                    </a:lnTo>
                    <a:cubicBezTo>
                      <a:pt x="236538" y="157655"/>
                      <a:pt x="231246" y="152400"/>
                      <a:pt x="224632" y="152400"/>
                    </a:cubicBezTo>
                    <a:cubicBezTo>
                      <a:pt x="224632" y="152400"/>
                      <a:pt x="224632" y="152400"/>
                      <a:pt x="113506" y="152400"/>
                    </a:cubicBezTo>
                    <a:close/>
                    <a:moveTo>
                      <a:pt x="126207" y="115888"/>
                    </a:moveTo>
                    <a:cubicBezTo>
                      <a:pt x="131030" y="115888"/>
                      <a:pt x="134939" y="119797"/>
                      <a:pt x="134939" y="124620"/>
                    </a:cubicBezTo>
                    <a:cubicBezTo>
                      <a:pt x="134939" y="129443"/>
                      <a:pt x="131030" y="133352"/>
                      <a:pt x="126207" y="133352"/>
                    </a:cubicBezTo>
                    <a:cubicBezTo>
                      <a:pt x="121384" y="133352"/>
                      <a:pt x="117475" y="129443"/>
                      <a:pt x="117475" y="124620"/>
                    </a:cubicBezTo>
                    <a:cubicBezTo>
                      <a:pt x="117475" y="119797"/>
                      <a:pt x="121384" y="115888"/>
                      <a:pt x="126207" y="115888"/>
                    </a:cubicBezTo>
                    <a:close/>
                    <a:moveTo>
                      <a:pt x="113506" y="104775"/>
                    </a:moveTo>
                    <a:cubicBezTo>
                      <a:pt x="106892" y="104775"/>
                      <a:pt x="101600" y="110030"/>
                      <a:pt x="101600" y="115285"/>
                    </a:cubicBezTo>
                    <a:cubicBezTo>
                      <a:pt x="101600" y="115285"/>
                      <a:pt x="101600" y="115285"/>
                      <a:pt x="101600" y="132365"/>
                    </a:cubicBezTo>
                    <a:cubicBezTo>
                      <a:pt x="101600" y="137620"/>
                      <a:pt x="106892" y="142875"/>
                      <a:pt x="113506" y="142875"/>
                    </a:cubicBezTo>
                    <a:cubicBezTo>
                      <a:pt x="113506" y="142875"/>
                      <a:pt x="113506" y="142875"/>
                      <a:pt x="224632" y="142875"/>
                    </a:cubicBezTo>
                    <a:cubicBezTo>
                      <a:pt x="231246" y="142875"/>
                      <a:pt x="236538" y="137620"/>
                      <a:pt x="236538" y="132365"/>
                    </a:cubicBezTo>
                    <a:lnTo>
                      <a:pt x="236538" y="115285"/>
                    </a:lnTo>
                    <a:cubicBezTo>
                      <a:pt x="236538" y="110030"/>
                      <a:pt x="231246" y="104775"/>
                      <a:pt x="224632" y="104775"/>
                    </a:cubicBezTo>
                    <a:cubicBezTo>
                      <a:pt x="224632" y="104775"/>
                      <a:pt x="224632" y="104775"/>
                      <a:pt x="113506" y="104775"/>
                    </a:cubicBezTo>
                    <a:close/>
                    <a:moveTo>
                      <a:pt x="163786" y="0"/>
                    </a:moveTo>
                    <a:cubicBezTo>
                      <a:pt x="184919" y="0"/>
                      <a:pt x="204732" y="7896"/>
                      <a:pt x="220582" y="22373"/>
                    </a:cubicBezTo>
                    <a:cubicBezTo>
                      <a:pt x="232470" y="34218"/>
                      <a:pt x="240395" y="48694"/>
                      <a:pt x="244358" y="64487"/>
                    </a:cubicBezTo>
                    <a:cubicBezTo>
                      <a:pt x="248320" y="63171"/>
                      <a:pt x="250962" y="63171"/>
                      <a:pt x="254924" y="63171"/>
                    </a:cubicBezTo>
                    <a:cubicBezTo>
                      <a:pt x="301154" y="63171"/>
                      <a:pt x="338138" y="101337"/>
                      <a:pt x="338138" y="147399"/>
                    </a:cubicBezTo>
                    <a:cubicBezTo>
                      <a:pt x="338138" y="193461"/>
                      <a:pt x="301154" y="230311"/>
                      <a:pt x="254924" y="230311"/>
                    </a:cubicBezTo>
                    <a:cubicBezTo>
                      <a:pt x="254924" y="230311"/>
                      <a:pt x="254924" y="230311"/>
                      <a:pt x="250962" y="230311"/>
                    </a:cubicBezTo>
                    <a:cubicBezTo>
                      <a:pt x="249641" y="243472"/>
                      <a:pt x="239074" y="254000"/>
                      <a:pt x="224545" y="254000"/>
                    </a:cubicBezTo>
                    <a:cubicBezTo>
                      <a:pt x="224545" y="254000"/>
                      <a:pt x="224545" y="254000"/>
                      <a:pt x="113593" y="254000"/>
                    </a:cubicBezTo>
                    <a:cubicBezTo>
                      <a:pt x="99064" y="254000"/>
                      <a:pt x="88497" y="243472"/>
                      <a:pt x="87176" y="230311"/>
                    </a:cubicBezTo>
                    <a:cubicBezTo>
                      <a:pt x="87176" y="230311"/>
                      <a:pt x="87176" y="230311"/>
                      <a:pt x="83214" y="230311"/>
                    </a:cubicBezTo>
                    <a:cubicBezTo>
                      <a:pt x="36984" y="230311"/>
                      <a:pt x="0" y="193461"/>
                      <a:pt x="0" y="147399"/>
                    </a:cubicBezTo>
                    <a:cubicBezTo>
                      <a:pt x="0" y="101337"/>
                      <a:pt x="36984" y="64487"/>
                      <a:pt x="81893" y="63171"/>
                    </a:cubicBezTo>
                    <a:cubicBezTo>
                      <a:pt x="91139" y="26321"/>
                      <a:pt x="124160" y="0"/>
                      <a:pt x="163786"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p>
            </p:txBody>
          </p:sp>
        </p:grpSp>
        <p:grpSp>
          <p:nvGrpSpPr>
            <p:cNvPr id="28" name="íṩḷïdé"/>
            <p:cNvGrpSpPr/>
            <p:nvPr/>
          </p:nvGrpSpPr>
          <p:grpSpPr>
            <a:xfrm>
              <a:off x="673100" y="4019863"/>
              <a:ext cx="1866900" cy="1188833"/>
              <a:chOff x="975294" y="4220498"/>
              <a:chExt cx="1833891" cy="1188833"/>
            </a:xfrm>
          </p:grpSpPr>
          <p:sp>
            <p:nvSpPr>
              <p:cNvPr id="29" name="îṣļîḍé"/>
              <p:cNvSpPr/>
              <p:nvPr/>
            </p:nvSpPr>
            <p:spPr>
              <a:xfrm>
                <a:off x="975294" y="4220498"/>
                <a:ext cx="1833891" cy="446072"/>
              </a:xfrm>
              <a:prstGeom prst="rect">
                <a:avLst/>
              </a:prstGeom>
              <a:noFill/>
              <a:ln>
                <a:noFill/>
              </a:ln>
            </p:spPr>
            <p:txBody>
              <a:bodyPr wrap="square" lIns="91440" tIns="45720" rIns="91440" bIns="45720" anchor="ctr">
                <a:normAutofit/>
              </a:bodyPr>
              <a:lstStyle/>
              <a:p>
                <a:pPr lvl="0" algn="ctr" fontAlgn="base">
                  <a:spcBef>
                    <a:spcPct val="0"/>
                  </a:spcBef>
                  <a:spcAft>
                    <a:spcPct val="0"/>
                  </a:spcAft>
                  <a:tabLst>
                    <a:tab pos="227965" algn="l"/>
                  </a:tabLst>
                  <a:defRPr/>
                </a:pPr>
                <a:r>
                  <a:rPr lang="zh-CN" altLang="en-US" sz="2000" b="1" dirty="0">
                    <a:solidFill>
                      <a:schemeClr val="tx1">
                        <a:lumMod val="50000"/>
                        <a:lumOff val="50000"/>
                      </a:schemeClr>
                    </a:solidFill>
                  </a:rPr>
                  <a:t>小标题</a:t>
                </a:r>
                <a:endParaRPr lang="en-US" altLang="zh-CN" sz="2000" b="1" dirty="0">
                  <a:solidFill>
                    <a:schemeClr val="tx1">
                      <a:lumMod val="50000"/>
                      <a:lumOff val="50000"/>
                    </a:schemeClr>
                  </a:solidFill>
                </a:endParaRPr>
              </a:p>
            </p:txBody>
          </p:sp>
          <p:sp>
            <p:nvSpPr>
              <p:cNvPr id="30" name="ïṩ1idé"/>
              <p:cNvSpPr/>
              <p:nvPr/>
            </p:nvSpPr>
            <p:spPr>
              <a:xfrm>
                <a:off x="975294" y="4776131"/>
                <a:ext cx="1833891" cy="633200"/>
              </a:xfrm>
              <a:prstGeom prst="snip2SameRect">
                <a:avLst>
                  <a:gd name="adj1" fmla="val 0"/>
                  <a:gd name="adj2" fmla="val 0"/>
                </a:avLst>
              </a:prstGeom>
              <a:ln>
                <a:noFill/>
              </a:ln>
            </p:spPr>
            <p:txBody>
              <a:bodyPr wrap="square" lIns="91440" tIns="45720" rIns="91440" bIns="45720" anchor="t">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grpSp>
        <p:nvGrpSpPr>
          <p:cNvPr id="13" name="îšḻiḋé"/>
          <p:cNvGrpSpPr/>
          <p:nvPr/>
        </p:nvGrpSpPr>
        <p:grpSpPr>
          <a:xfrm>
            <a:off x="2793383" y="3475909"/>
            <a:ext cx="1866900" cy="1865417"/>
            <a:chOff x="673100" y="3343279"/>
            <a:chExt cx="1866900" cy="1865417"/>
          </a:xfrm>
        </p:grpSpPr>
        <p:grpSp>
          <p:nvGrpSpPr>
            <p:cNvPr id="21" name="iṣľîḓe"/>
            <p:cNvGrpSpPr/>
            <p:nvPr/>
          </p:nvGrpSpPr>
          <p:grpSpPr>
            <a:xfrm>
              <a:off x="1316037" y="3343279"/>
              <a:ext cx="581026" cy="581022"/>
              <a:chOff x="669925" y="1607300"/>
              <a:chExt cx="581026" cy="581022"/>
            </a:xfrm>
          </p:grpSpPr>
          <p:sp>
            <p:nvSpPr>
              <p:cNvPr id="25" name="iṡḷïḍe"/>
              <p:cNvSpPr/>
              <p:nvPr/>
            </p:nvSpPr>
            <p:spPr bwMode="auto">
              <a:xfrm>
                <a:off x="669925" y="1607300"/>
                <a:ext cx="581026" cy="581022"/>
              </a:xfrm>
              <a:prstGeom prst="ellipse">
                <a:avLst/>
              </a:prstGeom>
              <a:solidFill>
                <a:schemeClr val="accent1"/>
              </a:solidFill>
              <a:ln w="28575">
                <a:solidFill>
                  <a:schemeClr val="bg1"/>
                </a:solidFill>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a:p>
            </p:txBody>
          </p:sp>
          <p:sp>
            <p:nvSpPr>
              <p:cNvPr id="26" name="ïṥḷíďè"/>
              <p:cNvSpPr/>
              <p:nvPr/>
            </p:nvSpPr>
            <p:spPr bwMode="auto">
              <a:xfrm>
                <a:off x="777874" y="1760675"/>
                <a:ext cx="365126" cy="274270"/>
              </a:xfrm>
              <a:custGeom>
                <a:avLst/>
                <a:gdLst>
                  <a:gd name="connsiteX0" fmla="*/ 126207 w 338138"/>
                  <a:gd name="connsiteY0" fmla="*/ 209550 h 254000"/>
                  <a:gd name="connsiteX1" fmla="*/ 134939 w 338138"/>
                  <a:gd name="connsiteY1" fmla="*/ 218282 h 254000"/>
                  <a:gd name="connsiteX2" fmla="*/ 126207 w 338138"/>
                  <a:gd name="connsiteY2" fmla="*/ 227014 h 254000"/>
                  <a:gd name="connsiteX3" fmla="*/ 117475 w 338138"/>
                  <a:gd name="connsiteY3" fmla="*/ 218282 h 254000"/>
                  <a:gd name="connsiteX4" fmla="*/ 126207 w 338138"/>
                  <a:gd name="connsiteY4" fmla="*/ 209550 h 254000"/>
                  <a:gd name="connsiteX5" fmla="*/ 113506 w 338138"/>
                  <a:gd name="connsiteY5" fmla="*/ 200025 h 254000"/>
                  <a:gd name="connsiteX6" fmla="*/ 101600 w 338138"/>
                  <a:gd name="connsiteY6" fmla="*/ 210535 h 254000"/>
                  <a:gd name="connsiteX7" fmla="*/ 101600 w 338138"/>
                  <a:gd name="connsiteY7" fmla="*/ 227615 h 254000"/>
                  <a:gd name="connsiteX8" fmla="*/ 113506 w 338138"/>
                  <a:gd name="connsiteY8" fmla="*/ 238125 h 254000"/>
                  <a:gd name="connsiteX9" fmla="*/ 224632 w 338138"/>
                  <a:gd name="connsiteY9" fmla="*/ 238125 h 254000"/>
                  <a:gd name="connsiteX10" fmla="*/ 236538 w 338138"/>
                  <a:gd name="connsiteY10" fmla="*/ 227615 h 254000"/>
                  <a:gd name="connsiteX11" fmla="*/ 236538 w 338138"/>
                  <a:gd name="connsiteY11" fmla="*/ 210535 h 254000"/>
                  <a:gd name="connsiteX12" fmla="*/ 224632 w 338138"/>
                  <a:gd name="connsiteY12" fmla="*/ 200025 h 254000"/>
                  <a:gd name="connsiteX13" fmla="*/ 113506 w 338138"/>
                  <a:gd name="connsiteY13" fmla="*/ 200025 h 254000"/>
                  <a:gd name="connsiteX14" fmla="*/ 126207 w 338138"/>
                  <a:gd name="connsiteY14" fmla="*/ 163513 h 254000"/>
                  <a:gd name="connsiteX15" fmla="*/ 134939 w 338138"/>
                  <a:gd name="connsiteY15" fmla="*/ 171451 h 254000"/>
                  <a:gd name="connsiteX16" fmla="*/ 126207 w 338138"/>
                  <a:gd name="connsiteY16" fmla="*/ 179389 h 254000"/>
                  <a:gd name="connsiteX17" fmla="*/ 117475 w 338138"/>
                  <a:gd name="connsiteY17" fmla="*/ 171451 h 254000"/>
                  <a:gd name="connsiteX18" fmla="*/ 126207 w 338138"/>
                  <a:gd name="connsiteY18" fmla="*/ 163513 h 254000"/>
                  <a:gd name="connsiteX19" fmla="*/ 113506 w 338138"/>
                  <a:gd name="connsiteY19" fmla="*/ 152400 h 254000"/>
                  <a:gd name="connsiteX20" fmla="*/ 101600 w 338138"/>
                  <a:gd name="connsiteY20" fmla="*/ 162910 h 254000"/>
                  <a:gd name="connsiteX21" fmla="*/ 101600 w 338138"/>
                  <a:gd name="connsiteY21" fmla="*/ 179990 h 254000"/>
                  <a:gd name="connsiteX22" fmla="*/ 113506 w 338138"/>
                  <a:gd name="connsiteY22" fmla="*/ 190500 h 254000"/>
                  <a:gd name="connsiteX23" fmla="*/ 224632 w 338138"/>
                  <a:gd name="connsiteY23" fmla="*/ 190500 h 254000"/>
                  <a:gd name="connsiteX24" fmla="*/ 236538 w 338138"/>
                  <a:gd name="connsiteY24" fmla="*/ 179990 h 254000"/>
                  <a:gd name="connsiteX25" fmla="*/ 236538 w 338138"/>
                  <a:gd name="connsiteY25" fmla="*/ 162910 h 254000"/>
                  <a:gd name="connsiteX26" fmla="*/ 224632 w 338138"/>
                  <a:gd name="connsiteY26" fmla="*/ 152400 h 254000"/>
                  <a:gd name="connsiteX27" fmla="*/ 113506 w 338138"/>
                  <a:gd name="connsiteY27" fmla="*/ 152400 h 254000"/>
                  <a:gd name="connsiteX28" fmla="*/ 126207 w 338138"/>
                  <a:gd name="connsiteY28" fmla="*/ 115888 h 254000"/>
                  <a:gd name="connsiteX29" fmla="*/ 134939 w 338138"/>
                  <a:gd name="connsiteY29" fmla="*/ 124620 h 254000"/>
                  <a:gd name="connsiteX30" fmla="*/ 126207 w 338138"/>
                  <a:gd name="connsiteY30" fmla="*/ 133352 h 254000"/>
                  <a:gd name="connsiteX31" fmla="*/ 117475 w 338138"/>
                  <a:gd name="connsiteY31" fmla="*/ 124620 h 254000"/>
                  <a:gd name="connsiteX32" fmla="*/ 126207 w 338138"/>
                  <a:gd name="connsiteY32" fmla="*/ 115888 h 254000"/>
                  <a:gd name="connsiteX33" fmla="*/ 113506 w 338138"/>
                  <a:gd name="connsiteY33" fmla="*/ 104775 h 254000"/>
                  <a:gd name="connsiteX34" fmla="*/ 101600 w 338138"/>
                  <a:gd name="connsiteY34" fmla="*/ 115285 h 254000"/>
                  <a:gd name="connsiteX35" fmla="*/ 101600 w 338138"/>
                  <a:gd name="connsiteY35" fmla="*/ 132365 h 254000"/>
                  <a:gd name="connsiteX36" fmla="*/ 113506 w 338138"/>
                  <a:gd name="connsiteY36" fmla="*/ 142875 h 254000"/>
                  <a:gd name="connsiteX37" fmla="*/ 224632 w 338138"/>
                  <a:gd name="connsiteY37" fmla="*/ 142875 h 254000"/>
                  <a:gd name="connsiteX38" fmla="*/ 236538 w 338138"/>
                  <a:gd name="connsiteY38" fmla="*/ 132365 h 254000"/>
                  <a:gd name="connsiteX39" fmla="*/ 236538 w 338138"/>
                  <a:gd name="connsiteY39" fmla="*/ 115285 h 254000"/>
                  <a:gd name="connsiteX40" fmla="*/ 224632 w 338138"/>
                  <a:gd name="connsiteY40" fmla="*/ 104775 h 254000"/>
                  <a:gd name="connsiteX41" fmla="*/ 113506 w 338138"/>
                  <a:gd name="connsiteY41" fmla="*/ 104775 h 254000"/>
                  <a:gd name="connsiteX42" fmla="*/ 163786 w 338138"/>
                  <a:gd name="connsiteY42" fmla="*/ 0 h 254000"/>
                  <a:gd name="connsiteX43" fmla="*/ 220582 w 338138"/>
                  <a:gd name="connsiteY43" fmla="*/ 22373 h 254000"/>
                  <a:gd name="connsiteX44" fmla="*/ 244358 w 338138"/>
                  <a:gd name="connsiteY44" fmla="*/ 64487 h 254000"/>
                  <a:gd name="connsiteX45" fmla="*/ 254924 w 338138"/>
                  <a:gd name="connsiteY45" fmla="*/ 63171 h 254000"/>
                  <a:gd name="connsiteX46" fmla="*/ 338138 w 338138"/>
                  <a:gd name="connsiteY46" fmla="*/ 147399 h 254000"/>
                  <a:gd name="connsiteX47" fmla="*/ 254924 w 338138"/>
                  <a:gd name="connsiteY47" fmla="*/ 230311 h 254000"/>
                  <a:gd name="connsiteX48" fmla="*/ 250962 w 338138"/>
                  <a:gd name="connsiteY48" fmla="*/ 230311 h 254000"/>
                  <a:gd name="connsiteX49" fmla="*/ 224545 w 338138"/>
                  <a:gd name="connsiteY49" fmla="*/ 254000 h 254000"/>
                  <a:gd name="connsiteX50" fmla="*/ 113593 w 338138"/>
                  <a:gd name="connsiteY50" fmla="*/ 254000 h 254000"/>
                  <a:gd name="connsiteX51" fmla="*/ 87176 w 338138"/>
                  <a:gd name="connsiteY51" fmla="*/ 230311 h 254000"/>
                  <a:gd name="connsiteX52" fmla="*/ 83214 w 338138"/>
                  <a:gd name="connsiteY52" fmla="*/ 230311 h 254000"/>
                  <a:gd name="connsiteX53" fmla="*/ 0 w 338138"/>
                  <a:gd name="connsiteY53" fmla="*/ 147399 h 254000"/>
                  <a:gd name="connsiteX54" fmla="*/ 81893 w 338138"/>
                  <a:gd name="connsiteY54" fmla="*/ 63171 h 254000"/>
                  <a:gd name="connsiteX55" fmla="*/ 163786 w 338138"/>
                  <a:gd name="connsiteY55" fmla="*/ 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254000">
                    <a:moveTo>
                      <a:pt x="126207" y="209550"/>
                    </a:moveTo>
                    <a:cubicBezTo>
                      <a:pt x="131030" y="209550"/>
                      <a:pt x="134939" y="213459"/>
                      <a:pt x="134939" y="218282"/>
                    </a:cubicBezTo>
                    <a:cubicBezTo>
                      <a:pt x="134939" y="223105"/>
                      <a:pt x="131030" y="227014"/>
                      <a:pt x="126207" y="227014"/>
                    </a:cubicBezTo>
                    <a:cubicBezTo>
                      <a:pt x="121384" y="227014"/>
                      <a:pt x="117475" y="223105"/>
                      <a:pt x="117475" y="218282"/>
                    </a:cubicBezTo>
                    <a:cubicBezTo>
                      <a:pt x="117475" y="213459"/>
                      <a:pt x="121384" y="209550"/>
                      <a:pt x="126207" y="209550"/>
                    </a:cubicBezTo>
                    <a:close/>
                    <a:moveTo>
                      <a:pt x="113506" y="200025"/>
                    </a:moveTo>
                    <a:cubicBezTo>
                      <a:pt x="106892" y="200025"/>
                      <a:pt x="101600" y="205280"/>
                      <a:pt x="101600" y="210535"/>
                    </a:cubicBezTo>
                    <a:cubicBezTo>
                      <a:pt x="101600" y="210535"/>
                      <a:pt x="101600" y="210535"/>
                      <a:pt x="101600" y="227615"/>
                    </a:cubicBezTo>
                    <a:cubicBezTo>
                      <a:pt x="101600" y="234184"/>
                      <a:pt x="106892" y="238125"/>
                      <a:pt x="113506" y="238125"/>
                    </a:cubicBezTo>
                    <a:cubicBezTo>
                      <a:pt x="113506" y="238125"/>
                      <a:pt x="113506" y="238125"/>
                      <a:pt x="224632" y="238125"/>
                    </a:cubicBezTo>
                    <a:cubicBezTo>
                      <a:pt x="231246" y="238125"/>
                      <a:pt x="236538" y="234184"/>
                      <a:pt x="236538" y="227615"/>
                    </a:cubicBezTo>
                    <a:lnTo>
                      <a:pt x="236538" y="210535"/>
                    </a:lnTo>
                    <a:cubicBezTo>
                      <a:pt x="236538" y="205280"/>
                      <a:pt x="231246" y="200025"/>
                      <a:pt x="224632" y="200025"/>
                    </a:cubicBezTo>
                    <a:cubicBezTo>
                      <a:pt x="224632" y="200025"/>
                      <a:pt x="224632" y="200025"/>
                      <a:pt x="113506" y="200025"/>
                    </a:cubicBezTo>
                    <a:close/>
                    <a:moveTo>
                      <a:pt x="126207" y="163513"/>
                    </a:moveTo>
                    <a:cubicBezTo>
                      <a:pt x="131030" y="163513"/>
                      <a:pt x="134939" y="167067"/>
                      <a:pt x="134939" y="171451"/>
                    </a:cubicBezTo>
                    <a:cubicBezTo>
                      <a:pt x="134939" y="175835"/>
                      <a:pt x="131030" y="179389"/>
                      <a:pt x="126207" y="179389"/>
                    </a:cubicBezTo>
                    <a:cubicBezTo>
                      <a:pt x="121384" y="179389"/>
                      <a:pt x="117475" y="175835"/>
                      <a:pt x="117475" y="171451"/>
                    </a:cubicBezTo>
                    <a:cubicBezTo>
                      <a:pt x="117475" y="167067"/>
                      <a:pt x="121384" y="163513"/>
                      <a:pt x="126207" y="163513"/>
                    </a:cubicBezTo>
                    <a:close/>
                    <a:moveTo>
                      <a:pt x="113506" y="152400"/>
                    </a:moveTo>
                    <a:cubicBezTo>
                      <a:pt x="106892" y="152400"/>
                      <a:pt x="101600" y="157655"/>
                      <a:pt x="101600" y="162910"/>
                    </a:cubicBezTo>
                    <a:cubicBezTo>
                      <a:pt x="101600" y="162910"/>
                      <a:pt x="101600" y="162910"/>
                      <a:pt x="101600" y="179990"/>
                    </a:cubicBezTo>
                    <a:cubicBezTo>
                      <a:pt x="101600" y="185245"/>
                      <a:pt x="106892" y="190500"/>
                      <a:pt x="113506" y="190500"/>
                    </a:cubicBezTo>
                    <a:cubicBezTo>
                      <a:pt x="113506" y="190500"/>
                      <a:pt x="113506" y="190500"/>
                      <a:pt x="224632" y="190500"/>
                    </a:cubicBezTo>
                    <a:cubicBezTo>
                      <a:pt x="231246" y="190500"/>
                      <a:pt x="236538" y="185245"/>
                      <a:pt x="236538" y="179990"/>
                    </a:cubicBezTo>
                    <a:lnTo>
                      <a:pt x="236538" y="162910"/>
                    </a:lnTo>
                    <a:cubicBezTo>
                      <a:pt x="236538" y="157655"/>
                      <a:pt x="231246" y="152400"/>
                      <a:pt x="224632" y="152400"/>
                    </a:cubicBezTo>
                    <a:cubicBezTo>
                      <a:pt x="224632" y="152400"/>
                      <a:pt x="224632" y="152400"/>
                      <a:pt x="113506" y="152400"/>
                    </a:cubicBezTo>
                    <a:close/>
                    <a:moveTo>
                      <a:pt x="126207" y="115888"/>
                    </a:moveTo>
                    <a:cubicBezTo>
                      <a:pt x="131030" y="115888"/>
                      <a:pt x="134939" y="119797"/>
                      <a:pt x="134939" y="124620"/>
                    </a:cubicBezTo>
                    <a:cubicBezTo>
                      <a:pt x="134939" y="129443"/>
                      <a:pt x="131030" y="133352"/>
                      <a:pt x="126207" y="133352"/>
                    </a:cubicBezTo>
                    <a:cubicBezTo>
                      <a:pt x="121384" y="133352"/>
                      <a:pt x="117475" y="129443"/>
                      <a:pt x="117475" y="124620"/>
                    </a:cubicBezTo>
                    <a:cubicBezTo>
                      <a:pt x="117475" y="119797"/>
                      <a:pt x="121384" y="115888"/>
                      <a:pt x="126207" y="115888"/>
                    </a:cubicBezTo>
                    <a:close/>
                    <a:moveTo>
                      <a:pt x="113506" y="104775"/>
                    </a:moveTo>
                    <a:cubicBezTo>
                      <a:pt x="106892" y="104775"/>
                      <a:pt x="101600" y="110030"/>
                      <a:pt x="101600" y="115285"/>
                    </a:cubicBezTo>
                    <a:cubicBezTo>
                      <a:pt x="101600" y="115285"/>
                      <a:pt x="101600" y="115285"/>
                      <a:pt x="101600" y="132365"/>
                    </a:cubicBezTo>
                    <a:cubicBezTo>
                      <a:pt x="101600" y="137620"/>
                      <a:pt x="106892" y="142875"/>
                      <a:pt x="113506" y="142875"/>
                    </a:cubicBezTo>
                    <a:cubicBezTo>
                      <a:pt x="113506" y="142875"/>
                      <a:pt x="113506" y="142875"/>
                      <a:pt x="224632" y="142875"/>
                    </a:cubicBezTo>
                    <a:cubicBezTo>
                      <a:pt x="231246" y="142875"/>
                      <a:pt x="236538" y="137620"/>
                      <a:pt x="236538" y="132365"/>
                    </a:cubicBezTo>
                    <a:lnTo>
                      <a:pt x="236538" y="115285"/>
                    </a:lnTo>
                    <a:cubicBezTo>
                      <a:pt x="236538" y="110030"/>
                      <a:pt x="231246" y="104775"/>
                      <a:pt x="224632" y="104775"/>
                    </a:cubicBezTo>
                    <a:cubicBezTo>
                      <a:pt x="224632" y="104775"/>
                      <a:pt x="224632" y="104775"/>
                      <a:pt x="113506" y="104775"/>
                    </a:cubicBezTo>
                    <a:close/>
                    <a:moveTo>
                      <a:pt x="163786" y="0"/>
                    </a:moveTo>
                    <a:cubicBezTo>
                      <a:pt x="184919" y="0"/>
                      <a:pt x="204732" y="7896"/>
                      <a:pt x="220582" y="22373"/>
                    </a:cubicBezTo>
                    <a:cubicBezTo>
                      <a:pt x="232470" y="34218"/>
                      <a:pt x="240395" y="48694"/>
                      <a:pt x="244358" y="64487"/>
                    </a:cubicBezTo>
                    <a:cubicBezTo>
                      <a:pt x="248320" y="63171"/>
                      <a:pt x="250962" y="63171"/>
                      <a:pt x="254924" y="63171"/>
                    </a:cubicBezTo>
                    <a:cubicBezTo>
                      <a:pt x="301154" y="63171"/>
                      <a:pt x="338138" y="101337"/>
                      <a:pt x="338138" y="147399"/>
                    </a:cubicBezTo>
                    <a:cubicBezTo>
                      <a:pt x="338138" y="193461"/>
                      <a:pt x="301154" y="230311"/>
                      <a:pt x="254924" y="230311"/>
                    </a:cubicBezTo>
                    <a:cubicBezTo>
                      <a:pt x="254924" y="230311"/>
                      <a:pt x="254924" y="230311"/>
                      <a:pt x="250962" y="230311"/>
                    </a:cubicBezTo>
                    <a:cubicBezTo>
                      <a:pt x="249641" y="243472"/>
                      <a:pt x="239074" y="254000"/>
                      <a:pt x="224545" y="254000"/>
                    </a:cubicBezTo>
                    <a:cubicBezTo>
                      <a:pt x="224545" y="254000"/>
                      <a:pt x="224545" y="254000"/>
                      <a:pt x="113593" y="254000"/>
                    </a:cubicBezTo>
                    <a:cubicBezTo>
                      <a:pt x="99064" y="254000"/>
                      <a:pt x="88497" y="243472"/>
                      <a:pt x="87176" y="230311"/>
                    </a:cubicBezTo>
                    <a:cubicBezTo>
                      <a:pt x="87176" y="230311"/>
                      <a:pt x="87176" y="230311"/>
                      <a:pt x="83214" y="230311"/>
                    </a:cubicBezTo>
                    <a:cubicBezTo>
                      <a:pt x="36984" y="230311"/>
                      <a:pt x="0" y="193461"/>
                      <a:pt x="0" y="147399"/>
                    </a:cubicBezTo>
                    <a:cubicBezTo>
                      <a:pt x="0" y="101337"/>
                      <a:pt x="36984" y="64487"/>
                      <a:pt x="81893" y="63171"/>
                    </a:cubicBezTo>
                    <a:cubicBezTo>
                      <a:pt x="91139" y="26321"/>
                      <a:pt x="124160" y="0"/>
                      <a:pt x="163786"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p>
            </p:txBody>
          </p:sp>
        </p:grpSp>
        <p:grpSp>
          <p:nvGrpSpPr>
            <p:cNvPr id="22" name="íṧľíďê"/>
            <p:cNvGrpSpPr/>
            <p:nvPr/>
          </p:nvGrpSpPr>
          <p:grpSpPr>
            <a:xfrm>
              <a:off x="673100" y="4019863"/>
              <a:ext cx="1866900" cy="1188833"/>
              <a:chOff x="975294" y="4220498"/>
              <a:chExt cx="1833891" cy="1188833"/>
            </a:xfrm>
          </p:grpSpPr>
          <p:sp>
            <p:nvSpPr>
              <p:cNvPr id="23" name="işḻíḓé"/>
              <p:cNvSpPr/>
              <p:nvPr/>
            </p:nvSpPr>
            <p:spPr>
              <a:xfrm>
                <a:off x="975294" y="4220498"/>
                <a:ext cx="1833891" cy="446072"/>
              </a:xfrm>
              <a:prstGeom prst="rect">
                <a:avLst/>
              </a:prstGeom>
              <a:noFill/>
              <a:ln>
                <a:noFill/>
              </a:ln>
            </p:spPr>
            <p:txBody>
              <a:bodyPr wrap="square" lIns="91440" tIns="45720" rIns="91440" bIns="45720" anchor="ctr">
                <a:normAutofit/>
              </a:bodyPr>
              <a:lstStyle/>
              <a:p>
                <a:pPr lvl="0" algn="ctr" fontAlgn="base">
                  <a:spcBef>
                    <a:spcPct val="0"/>
                  </a:spcBef>
                  <a:spcAft>
                    <a:spcPct val="0"/>
                  </a:spcAft>
                  <a:tabLst>
                    <a:tab pos="227965" algn="l"/>
                  </a:tabLst>
                  <a:defRPr/>
                </a:pPr>
                <a:r>
                  <a:rPr lang="zh-CN" altLang="en-US" sz="2000" b="1" dirty="0">
                    <a:solidFill>
                      <a:schemeClr val="tx1">
                        <a:lumMod val="50000"/>
                        <a:lumOff val="50000"/>
                      </a:schemeClr>
                    </a:solidFill>
                  </a:rPr>
                  <a:t>小标题</a:t>
                </a:r>
                <a:endParaRPr lang="en-US" altLang="zh-CN" sz="2000" b="1" dirty="0">
                  <a:solidFill>
                    <a:schemeClr val="tx1">
                      <a:lumMod val="50000"/>
                      <a:lumOff val="50000"/>
                    </a:schemeClr>
                  </a:solidFill>
                </a:endParaRPr>
              </a:p>
            </p:txBody>
          </p:sp>
          <p:sp>
            <p:nvSpPr>
              <p:cNvPr id="24" name="îṥlïḑê"/>
              <p:cNvSpPr/>
              <p:nvPr/>
            </p:nvSpPr>
            <p:spPr>
              <a:xfrm>
                <a:off x="975294" y="4776131"/>
                <a:ext cx="1833891" cy="633200"/>
              </a:xfrm>
              <a:prstGeom prst="snip2SameRect">
                <a:avLst>
                  <a:gd name="adj1" fmla="val 0"/>
                  <a:gd name="adj2" fmla="val 0"/>
                </a:avLst>
              </a:prstGeom>
              <a:ln>
                <a:noFill/>
              </a:ln>
            </p:spPr>
            <p:txBody>
              <a:bodyPr wrap="square" lIns="91440" tIns="45720" rIns="91440" bIns="45720" anchor="t">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grpSp>
        <p:nvGrpSpPr>
          <p:cNvPr id="14" name="iṧļiďe"/>
          <p:cNvGrpSpPr/>
          <p:nvPr/>
        </p:nvGrpSpPr>
        <p:grpSpPr>
          <a:xfrm>
            <a:off x="4928519" y="3475909"/>
            <a:ext cx="1866900" cy="1865417"/>
            <a:chOff x="673100" y="3343279"/>
            <a:chExt cx="1866900" cy="1865417"/>
          </a:xfrm>
        </p:grpSpPr>
        <p:grpSp>
          <p:nvGrpSpPr>
            <p:cNvPr id="15" name="ïśḷîḑè"/>
            <p:cNvGrpSpPr/>
            <p:nvPr/>
          </p:nvGrpSpPr>
          <p:grpSpPr>
            <a:xfrm>
              <a:off x="1316037" y="3343279"/>
              <a:ext cx="581026" cy="581022"/>
              <a:chOff x="669925" y="1607300"/>
              <a:chExt cx="581026" cy="581022"/>
            </a:xfrm>
          </p:grpSpPr>
          <p:sp>
            <p:nvSpPr>
              <p:cNvPr id="19" name="iṡḻíḍè"/>
              <p:cNvSpPr/>
              <p:nvPr/>
            </p:nvSpPr>
            <p:spPr bwMode="auto">
              <a:xfrm>
                <a:off x="669925" y="1607300"/>
                <a:ext cx="581026" cy="581022"/>
              </a:xfrm>
              <a:prstGeom prst="ellipse">
                <a:avLst/>
              </a:prstGeom>
              <a:solidFill>
                <a:schemeClr val="accent1">
                  <a:lumMod val="75000"/>
                </a:schemeClr>
              </a:solidFill>
              <a:ln w="28575">
                <a:solidFill>
                  <a:schemeClr val="bg1"/>
                </a:solidFill>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dirty="0"/>
              </a:p>
            </p:txBody>
          </p:sp>
          <p:sp>
            <p:nvSpPr>
              <p:cNvPr id="20" name="íślíḓe"/>
              <p:cNvSpPr/>
              <p:nvPr/>
            </p:nvSpPr>
            <p:spPr bwMode="auto">
              <a:xfrm>
                <a:off x="777874" y="1760675"/>
                <a:ext cx="365126" cy="274270"/>
              </a:xfrm>
              <a:custGeom>
                <a:avLst/>
                <a:gdLst>
                  <a:gd name="connsiteX0" fmla="*/ 126207 w 338138"/>
                  <a:gd name="connsiteY0" fmla="*/ 209550 h 254000"/>
                  <a:gd name="connsiteX1" fmla="*/ 134939 w 338138"/>
                  <a:gd name="connsiteY1" fmla="*/ 218282 h 254000"/>
                  <a:gd name="connsiteX2" fmla="*/ 126207 w 338138"/>
                  <a:gd name="connsiteY2" fmla="*/ 227014 h 254000"/>
                  <a:gd name="connsiteX3" fmla="*/ 117475 w 338138"/>
                  <a:gd name="connsiteY3" fmla="*/ 218282 h 254000"/>
                  <a:gd name="connsiteX4" fmla="*/ 126207 w 338138"/>
                  <a:gd name="connsiteY4" fmla="*/ 209550 h 254000"/>
                  <a:gd name="connsiteX5" fmla="*/ 113506 w 338138"/>
                  <a:gd name="connsiteY5" fmla="*/ 200025 h 254000"/>
                  <a:gd name="connsiteX6" fmla="*/ 101600 w 338138"/>
                  <a:gd name="connsiteY6" fmla="*/ 210535 h 254000"/>
                  <a:gd name="connsiteX7" fmla="*/ 101600 w 338138"/>
                  <a:gd name="connsiteY7" fmla="*/ 227615 h 254000"/>
                  <a:gd name="connsiteX8" fmla="*/ 113506 w 338138"/>
                  <a:gd name="connsiteY8" fmla="*/ 238125 h 254000"/>
                  <a:gd name="connsiteX9" fmla="*/ 224632 w 338138"/>
                  <a:gd name="connsiteY9" fmla="*/ 238125 h 254000"/>
                  <a:gd name="connsiteX10" fmla="*/ 236538 w 338138"/>
                  <a:gd name="connsiteY10" fmla="*/ 227615 h 254000"/>
                  <a:gd name="connsiteX11" fmla="*/ 236538 w 338138"/>
                  <a:gd name="connsiteY11" fmla="*/ 210535 h 254000"/>
                  <a:gd name="connsiteX12" fmla="*/ 224632 w 338138"/>
                  <a:gd name="connsiteY12" fmla="*/ 200025 h 254000"/>
                  <a:gd name="connsiteX13" fmla="*/ 113506 w 338138"/>
                  <a:gd name="connsiteY13" fmla="*/ 200025 h 254000"/>
                  <a:gd name="connsiteX14" fmla="*/ 126207 w 338138"/>
                  <a:gd name="connsiteY14" fmla="*/ 163513 h 254000"/>
                  <a:gd name="connsiteX15" fmla="*/ 134939 w 338138"/>
                  <a:gd name="connsiteY15" fmla="*/ 171451 h 254000"/>
                  <a:gd name="connsiteX16" fmla="*/ 126207 w 338138"/>
                  <a:gd name="connsiteY16" fmla="*/ 179389 h 254000"/>
                  <a:gd name="connsiteX17" fmla="*/ 117475 w 338138"/>
                  <a:gd name="connsiteY17" fmla="*/ 171451 h 254000"/>
                  <a:gd name="connsiteX18" fmla="*/ 126207 w 338138"/>
                  <a:gd name="connsiteY18" fmla="*/ 163513 h 254000"/>
                  <a:gd name="connsiteX19" fmla="*/ 113506 w 338138"/>
                  <a:gd name="connsiteY19" fmla="*/ 152400 h 254000"/>
                  <a:gd name="connsiteX20" fmla="*/ 101600 w 338138"/>
                  <a:gd name="connsiteY20" fmla="*/ 162910 h 254000"/>
                  <a:gd name="connsiteX21" fmla="*/ 101600 w 338138"/>
                  <a:gd name="connsiteY21" fmla="*/ 179990 h 254000"/>
                  <a:gd name="connsiteX22" fmla="*/ 113506 w 338138"/>
                  <a:gd name="connsiteY22" fmla="*/ 190500 h 254000"/>
                  <a:gd name="connsiteX23" fmla="*/ 224632 w 338138"/>
                  <a:gd name="connsiteY23" fmla="*/ 190500 h 254000"/>
                  <a:gd name="connsiteX24" fmla="*/ 236538 w 338138"/>
                  <a:gd name="connsiteY24" fmla="*/ 179990 h 254000"/>
                  <a:gd name="connsiteX25" fmla="*/ 236538 w 338138"/>
                  <a:gd name="connsiteY25" fmla="*/ 162910 h 254000"/>
                  <a:gd name="connsiteX26" fmla="*/ 224632 w 338138"/>
                  <a:gd name="connsiteY26" fmla="*/ 152400 h 254000"/>
                  <a:gd name="connsiteX27" fmla="*/ 113506 w 338138"/>
                  <a:gd name="connsiteY27" fmla="*/ 152400 h 254000"/>
                  <a:gd name="connsiteX28" fmla="*/ 126207 w 338138"/>
                  <a:gd name="connsiteY28" fmla="*/ 115888 h 254000"/>
                  <a:gd name="connsiteX29" fmla="*/ 134939 w 338138"/>
                  <a:gd name="connsiteY29" fmla="*/ 124620 h 254000"/>
                  <a:gd name="connsiteX30" fmla="*/ 126207 w 338138"/>
                  <a:gd name="connsiteY30" fmla="*/ 133352 h 254000"/>
                  <a:gd name="connsiteX31" fmla="*/ 117475 w 338138"/>
                  <a:gd name="connsiteY31" fmla="*/ 124620 h 254000"/>
                  <a:gd name="connsiteX32" fmla="*/ 126207 w 338138"/>
                  <a:gd name="connsiteY32" fmla="*/ 115888 h 254000"/>
                  <a:gd name="connsiteX33" fmla="*/ 113506 w 338138"/>
                  <a:gd name="connsiteY33" fmla="*/ 104775 h 254000"/>
                  <a:gd name="connsiteX34" fmla="*/ 101600 w 338138"/>
                  <a:gd name="connsiteY34" fmla="*/ 115285 h 254000"/>
                  <a:gd name="connsiteX35" fmla="*/ 101600 w 338138"/>
                  <a:gd name="connsiteY35" fmla="*/ 132365 h 254000"/>
                  <a:gd name="connsiteX36" fmla="*/ 113506 w 338138"/>
                  <a:gd name="connsiteY36" fmla="*/ 142875 h 254000"/>
                  <a:gd name="connsiteX37" fmla="*/ 224632 w 338138"/>
                  <a:gd name="connsiteY37" fmla="*/ 142875 h 254000"/>
                  <a:gd name="connsiteX38" fmla="*/ 236538 w 338138"/>
                  <a:gd name="connsiteY38" fmla="*/ 132365 h 254000"/>
                  <a:gd name="connsiteX39" fmla="*/ 236538 w 338138"/>
                  <a:gd name="connsiteY39" fmla="*/ 115285 h 254000"/>
                  <a:gd name="connsiteX40" fmla="*/ 224632 w 338138"/>
                  <a:gd name="connsiteY40" fmla="*/ 104775 h 254000"/>
                  <a:gd name="connsiteX41" fmla="*/ 113506 w 338138"/>
                  <a:gd name="connsiteY41" fmla="*/ 104775 h 254000"/>
                  <a:gd name="connsiteX42" fmla="*/ 163786 w 338138"/>
                  <a:gd name="connsiteY42" fmla="*/ 0 h 254000"/>
                  <a:gd name="connsiteX43" fmla="*/ 220582 w 338138"/>
                  <a:gd name="connsiteY43" fmla="*/ 22373 h 254000"/>
                  <a:gd name="connsiteX44" fmla="*/ 244358 w 338138"/>
                  <a:gd name="connsiteY44" fmla="*/ 64487 h 254000"/>
                  <a:gd name="connsiteX45" fmla="*/ 254924 w 338138"/>
                  <a:gd name="connsiteY45" fmla="*/ 63171 h 254000"/>
                  <a:gd name="connsiteX46" fmla="*/ 338138 w 338138"/>
                  <a:gd name="connsiteY46" fmla="*/ 147399 h 254000"/>
                  <a:gd name="connsiteX47" fmla="*/ 254924 w 338138"/>
                  <a:gd name="connsiteY47" fmla="*/ 230311 h 254000"/>
                  <a:gd name="connsiteX48" fmla="*/ 250962 w 338138"/>
                  <a:gd name="connsiteY48" fmla="*/ 230311 h 254000"/>
                  <a:gd name="connsiteX49" fmla="*/ 224545 w 338138"/>
                  <a:gd name="connsiteY49" fmla="*/ 254000 h 254000"/>
                  <a:gd name="connsiteX50" fmla="*/ 113593 w 338138"/>
                  <a:gd name="connsiteY50" fmla="*/ 254000 h 254000"/>
                  <a:gd name="connsiteX51" fmla="*/ 87176 w 338138"/>
                  <a:gd name="connsiteY51" fmla="*/ 230311 h 254000"/>
                  <a:gd name="connsiteX52" fmla="*/ 83214 w 338138"/>
                  <a:gd name="connsiteY52" fmla="*/ 230311 h 254000"/>
                  <a:gd name="connsiteX53" fmla="*/ 0 w 338138"/>
                  <a:gd name="connsiteY53" fmla="*/ 147399 h 254000"/>
                  <a:gd name="connsiteX54" fmla="*/ 81893 w 338138"/>
                  <a:gd name="connsiteY54" fmla="*/ 63171 h 254000"/>
                  <a:gd name="connsiteX55" fmla="*/ 163786 w 338138"/>
                  <a:gd name="connsiteY55" fmla="*/ 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254000">
                    <a:moveTo>
                      <a:pt x="126207" y="209550"/>
                    </a:moveTo>
                    <a:cubicBezTo>
                      <a:pt x="131030" y="209550"/>
                      <a:pt x="134939" y="213459"/>
                      <a:pt x="134939" y="218282"/>
                    </a:cubicBezTo>
                    <a:cubicBezTo>
                      <a:pt x="134939" y="223105"/>
                      <a:pt x="131030" y="227014"/>
                      <a:pt x="126207" y="227014"/>
                    </a:cubicBezTo>
                    <a:cubicBezTo>
                      <a:pt x="121384" y="227014"/>
                      <a:pt x="117475" y="223105"/>
                      <a:pt x="117475" y="218282"/>
                    </a:cubicBezTo>
                    <a:cubicBezTo>
                      <a:pt x="117475" y="213459"/>
                      <a:pt x="121384" y="209550"/>
                      <a:pt x="126207" y="209550"/>
                    </a:cubicBezTo>
                    <a:close/>
                    <a:moveTo>
                      <a:pt x="113506" y="200025"/>
                    </a:moveTo>
                    <a:cubicBezTo>
                      <a:pt x="106892" y="200025"/>
                      <a:pt x="101600" y="205280"/>
                      <a:pt x="101600" y="210535"/>
                    </a:cubicBezTo>
                    <a:cubicBezTo>
                      <a:pt x="101600" y="210535"/>
                      <a:pt x="101600" y="210535"/>
                      <a:pt x="101600" y="227615"/>
                    </a:cubicBezTo>
                    <a:cubicBezTo>
                      <a:pt x="101600" y="234184"/>
                      <a:pt x="106892" y="238125"/>
                      <a:pt x="113506" y="238125"/>
                    </a:cubicBezTo>
                    <a:cubicBezTo>
                      <a:pt x="113506" y="238125"/>
                      <a:pt x="113506" y="238125"/>
                      <a:pt x="224632" y="238125"/>
                    </a:cubicBezTo>
                    <a:cubicBezTo>
                      <a:pt x="231246" y="238125"/>
                      <a:pt x="236538" y="234184"/>
                      <a:pt x="236538" y="227615"/>
                    </a:cubicBezTo>
                    <a:lnTo>
                      <a:pt x="236538" y="210535"/>
                    </a:lnTo>
                    <a:cubicBezTo>
                      <a:pt x="236538" y="205280"/>
                      <a:pt x="231246" y="200025"/>
                      <a:pt x="224632" y="200025"/>
                    </a:cubicBezTo>
                    <a:cubicBezTo>
                      <a:pt x="224632" y="200025"/>
                      <a:pt x="224632" y="200025"/>
                      <a:pt x="113506" y="200025"/>
                    </a:cubicBezTo>
                    <a:close/>
                    <a:moveTo>
                      <a:pt x="126207" y="163513"/>
                    </a:moveTo>
                    <a:cubicBezTo>
                      <a:pt x="131030" y="163513"/>
                      <a:pt x="134939" y="167067"/>
                      <a:pt x="134939" y="171451"/>
                    </a:cubicBezTo>
                    <a:cubicBezTo>
                      <a:pt x="134939" y="175835"/>
                      <a:pt x="131030" y="179389"/>
                      <a:pt x="126207" y="179389"/>
                    </a:cubicBezTo>
                    <a:cubicBezTo>
                      <a:pt x="121384" y="179389"/>
                      <a:pt x="117475" y="175835"/>
                      <a:pt x="117475" y="171451"/>
                    </a:cubicBezTo>
                    <a:cubicBezTo>
                      <a:pt x="117475" y="167067"/>
                      <a:pt x="121384" y="163513"/>
                      <a:pt x="126207" y="163513"/>
                    </a:cubicBezTo>
                    <a:close/>
                    <a:moveTo>
                      <a:pt x="113506" y="152400"/>
                    </a:moveTo>
                    <a:cubicBezTo>
                      <a:pt x="106892" y="152400"/>
                      <a:pt x="101600" y="157655"/>
                      <a:pt x="101600" y="162910"/>
                    </a:cubicBezTo>
                    <a:cubicBezTo>
                      <a:pt x="101600" y="162910"/>
                      <a:pt x="101600" y="162910"/>
                      <a:pt x="101600" y="179990"/>
                    </a:cubicBezTo>
                    <a:cubicBezTo>
                      <a:pt x="101600" y="185245"/>
                      <a:pt x="106892" y="190500"/>
                      <a:pt x="113506" y="190500"/>
                    </a:cubicBezTo>
                    <a:cubicBezTo>
                      <a:pt x="113506" y="190500"/>
                      <a:pt x="113506" y="190500"/>
                      <a:pt x="224632" y="190500"/>
                    </a:cubicBezTo>
                    <a:cubicBezTo>
                      <a:pt x="231246" y="190500"/>
                      <a:pt x="236538" y="185245"/>
                      <a:pt x="236538" y="179990"/>
                    </a:cubicBezTo>
                    <a:lnTo>
                      <a:pt x="236538" y="162910"/>
                    </a:lnTo>
                    <a:cubicBezTo>
                      <a:pt x="236538" y="157655"/>
                      <a:pt x="231246" y="152400"/>
                      <a:pt x="224632" y="152400"/>
                    </a:cubicBezTo>
                    <a:cubicBezTo>
                      <a:pt x="224632" y="152400"/>
                      <a:pt x="224632" y="152400"/>
                      <a:pt x="113506" y="152400"/>
                    </a:cubicBezTo>
                    <a:close/>
                    <a:moveTo>
                      <a:pt x="126207" y="115888"/>
                    </a:moveTo>
                    <a:cubicBezTo>
                      <a:pt x="131030" y="115888"/>
                      <a:pt x="134939" y="119797"/>
                      <a:pt x="134939" y="124620"/>
                    </a:cubicBezTo>
                    <a:cubicBezTo>
                      <a:pt x="134939" y="129443"/>
                      <a:pt x="131030" y="133352"/>
                      <a:pt x="126207" y="133352"/>
                    </a:cubicBezTo>
                    <a:cubicBezTo>
                      <a:pt x="121384" y="133352"/>
                      <a:pt x="117475" y="129443"/>
                      <a:pt x="117475" y="124620"/>
                    </a:cubicBezTo>
                    <a:cubicBezTo>
                      <a:pt x="117475" y="119797"/>
                      <a:pt x="121384" y="115888"/>
                      <a:pt x="126207" y="115888"/>
                    </a:cubicBezTo>
                    <a:close/>
                    <a:moveTo>
                      <a:pt x="113506" y="104775"/>
                    </a:moveTo>
                    <a:cubicBezTo>
                      <a:pt x="106892" y="104775"/>
                      <a:pt x="101600" y="110030"/>
                      <a:pt x="101600" y="115285"/>
                    </a:cubicBezTo>
                    <a:cubicBezTo>
                      <a:pt x="101600" y="115285"/>
                      <a:pt x="101600" y="115285"/>
                      <a:pt x="101600" y="132365"/>
                    </a:cubicBezTo>
                    <a:cubicBezTo>
                      <a:pt x="101600" y="137620"/>
                      <a:pt x="106892" y="142875"/>
                      <a:pt x="113506" y="142875"/>
                    </a:cubicBezTo>
                    <a:cubicBezTo>
                      <a:pt x="113506" y="142875"/>
                      <a:pt x="113506" y="142875"/>
                      <a:pt x="224632" y="142875"/>
                    </a:cubicBezTo>
                    <a:cubicBezTo>
                      <a:pt x="231246" y="142875"/>
                      <a:pt x="236538" y="137620"/>
                      <a:pt x="236538" y="132365"/>
                    </a:cubicBezTo>
                    <a:lnTo>
                      <a:pt x="236538" y="115285"/>
                    </a:lnTo>
                    <a:cubicBezTo>
                      <a:pt x="236538" y="110030"/>
                      <a:pt x="231246" y="104775"/>
                      <a:pt x="224632" y="104775"/>
                    </a:cubicBezTo>
                    <a:cubicBezTo>
                      <a:pt x="224632" y="104775"/>
                      <a:pt x="224632" y="104775"/>
                      <a:pt x="113506" y="104775"/>
                    </a:cubicBezTo>
                    <a:close/>
                    <a:moveTo>
                      <a:pt x="163786" y="0"/>
                    </a:moveTo>
                    <a:cubicBezTo>
                      <a:pt x="184919" y="0"/>
                      <a:pt x="204732" y="7896"/>
                      <a:pt x="220582" y="22373"/>
                    </a:cubicBezTo>
                    <a:cubicBezTo>
                      <a:pt x="232470" y="34218"/>
                      <a:pt x="240395" y="48694"/>
                      <a:pt x="244358" y="64487"/>
                    </a:cubicBezTo>
                    <a:cubicBezTo>
                      <a:pt x="248320" y="63171"/>
                      <a:pt x="250962" y="63171"/>
                      <a:pt x="254924" y="63171"/>
                    </a:cubicBezTo>
                    <a:cubicBezTo>
                      <a:pt x="301154" y="63171"/>
                      <a:pt x="338138" y="101337"/>
                      <a:pt x="338138" y="147399"/>
                    </a:cubicBezTo>
                    <a:cubicBezTo>
                      <a:pt x="338138" y="193461"/>
                      <a:pt x="301154" y="230311"/>
                      <a:pt x="254924" y="230311"/>
                    </a:cubicBezTo>
                    <a:cubicBezTo>
                      <a:pt x="254924" y="230311"/>
                      <a:pt x="254924" y="230311"/>
                      <a:pt x="250962" y="230311"/>
                    </a:cubicBezTo>
                    <a:cubicBezTo>
                      <a:pt x="249641" y="243472"/>
                      <a:pt x="239074" y="254000"/>
                      <a:pt x="224545" y="254000"/>
                    </a:cubicBezTo>
                    <a:cubicBezTo>
                      <a:pt x="224545" y="254000"/>
                      <a:pt x="224545" y="254000"/>
                      <a:pt x="113593" y="254000"/>
                    </a:cubicBezTo>
                    <a:cubicBezTo>
                      <a:pt x="99064" y="254000"/>
                      <a:pt x="88497" y="243472"/>
                      <a:pt x="87176" y="230311"/>
                    </a:cubicBezTo>
                    <a:cubicBezTo>
                      <a:pt x="87176" y="230311"/>
                      <a:pt x="87176" y="230311"/>
                      <a:pt x="83214" y="230311"/>
                    </a:cubicBezTo>
                    <a:cubicBezTo>
                      <a:pt x="36984" y="230311"/>
                      <a:pt x="0" y="193461"/>
                      <a:pt x="0" y="147399"/>
                    </a:cubicBezTo>
                    <a:cubicBezTo>
                      <a:pt x="0" y="101337"/>
                      <a:pt x="36984" y="64487"/>
                      <a:pt x="81893" y="63171"/>
                    </a:cubicBezTo>
                    <a:cubicBezTo>
                      <a:pt x="91139" y="26321"/>
                      <a:pt x="124160" y="0"/>
                      <a:pt x="163786"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p>
            </p:txBody>
          </p:sp>
        </p:grpSp>
        <p:grpSp>
          <p:nvGrpSpPr>
            <p:cNvPr id="16" name="íŝľîḓê"/>
            <p:cNvGrpSpPr/>
            <p:nvPr/>
          </p:nvGrpSpPr>
          <p:grpSpPr>
            <a:xfrm>
              <a:off x="673100" y="4019863"/>
              <a:ext cx="1866900" cy="1188833"/>
              <a:chOff x="975294" y="4220498"/>
              <a:chExt cx="1833891" cy="1188833"/>
            </a:xfrm>
          </p:grpSpPr>
          <p:sp>
            <p:nvSpPr>
              <p:cNvPr id="17" name="íṣ1idê"/>
              <p:cNvSpPr/>
              <p:nvPr/>
            </p:nvSpPr>
            <p:spPr>
              <a:xfrm>
                <a:off x="975294" y="4220498"/>
                <a:ext cx="1833891" cy="446072"/>
              </a:xfrm>
              <a:prstGeom prst="rect">
                <a:avLst/>
              </a:prstGeom>
              <a:noFill/>
              <a:ln>
                <a:noFill/>
              </a:ln>
            </p:spPr>
            <p:txBody>
              <a:bodyPr wrap="square" lIns="91440" tIns="45720" rIns="91440" bIns="45720" anchor="ctr">
                <a:normAutofit/>
              </a:bodyPr>
              <a:lstStyle/>
              <a:p>
                <a:pPr lvl="0" algn="ctr" fontAlgn="base">
                  <a:spcBef>
                    <a:spcPct val="0"/>
                  </a:spcBef>
                  <a:spcAft>
                    <a:spcPct val="0"/>
                  </a:spcAft>
                  <a:tabLst>
                    <a:tab pos="227965" algn="l"/>
                  </a:tabLst>
                  <a:defRPr/>
                </a:pPr>
                <a:r>
                  <a:rPr lang="zh-CN" altLang="en-US" sz="2000" b="1" dirty="0">
                    <a:solidFill>
                      <a:schemeClr val="tx1">
                        <a:lumMod val="50000"/>
                        <a:lumOff val="50000"/>
                      </a:schemeClr>
                    </a:solidFill>
                  </a:rPr>
                  <a:t>小标题</a:t>
                </a:r>
                <a:endParaRPr lang="en-US" altLang="zh-CN" sz="2000" b="1" dirty="0">
                  <a:solidFill>
                    <a:schemeClr val="tx1">
                      <a:lumMod val="50000"/>
                      <a:lumOff val="50000"/>
                    </a:schemeClr>
                  </a:solidFill>
                </a:endParaRPr>
              </a:p>
            </p:txBody>
          </p:sp>
          <p:sp>
            <p:nvSpPr>
              <p:cNvPr id="18" name="íSḷiḍè"/>
              <p:cNvSpPr/>
              <p:nvPr/>
            </p:nvSpPr>
            <p:spPr>
              <a:xfrm>
                <a:off x="975294" y="4776131"/>
                <a:ext cx="1833891" cy="633200"/>
              </a:xfrm>
              <a:prstGeom prst="snip2SameRect">
                <a:avLst>
                  <a:gd name="adj1" fmla="val 0"/>
                  <a:gd name="adj2" fmla="val 0"/>
                </a:avLst>
              </a:prstGeom>
              <a:ln>
                <a:noFill/>
              </a:ln>
            </p:spPr>
            <p:txBody>
              <a:bodyPr wrap="square" lIns="91440" tIns="45720" rIns="91440" bIns="45720" anchor="t">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sp>
        <p:nvSpPr>
          <p:cNvPr id="47" name="文本框 46"/>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图示：数据</a:t>
            </a:r>
            <a:endParaRPr lang="zh-CN" altLang="en-US" sz="3600" dirty="0">
              <a:solidFill>
                <a:schemeClr val="accent1">
                  <a:lumMod val="75000"/>
                </a:schemeClr>
              </a:solidFill>
              <a:latin typeface="+mj-ea"/>
              <a:ea typeface="+mj-ea"/>
            </a:endParaRPr>
          </a:p>
        </p:txBody>
      </p:sp>
      <p:sp>
        <p:nvSpPr>
          <p:cNvPr id="48" name="íşḻîdê"/>
          <p:cNvSpPr/>
          <p:nvPr/>
        </p:nvSpPr>
        <p:spPr bwMode="auto">
          <a:xfrm>
            <a:off x="669925" y="5774240"/>
            <a:ext cx="6696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iś1íḓê"/>
          <p:cNvGrpSpPr/>
          <p:nvPr/>
        </p:nvGrpSpPr>
        <p:grpSpPr>
          <a:xfrm>
            <a:off x="1410869" y="2172066"/>
            <a:ext cx="9370262" cy="3704859"/>
            <a:chOff x="1410869" y="1567264"/>
            <a:chExt cx="9370262" cy="3704859"/>
          </a:xfrm>
        </p:grpSpPr>
        <p:sp>
          <p:nvSpPr>
            <p:cNvPr id="8" name="ï$liďê"/>
            <p:cNvSpPr/>
            <p:nvPr/>
          </p:nvSpPr>
          <p:spPr>
            <a:xfrm>
              <a:off x="8397003" y="1728823"/>
              <a:ext cx="2326946" cy="354330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GB">
                <a:solidFill>
                  <a:schemeClr val="accent1"/>
                </a:solidFill>
              </a:endParaRPr>
            </a:p>
          </p:txBody>
        </p:sp>
        <p:sp>
          <p:nvSpPr>
            <p:cNvPr id="9" name="ïŝļiḋê"/>
            <p:cNvSpPr/>
            <p:nvPr/>
          </p:nvSpPr>
          <p:spPr>
            <a:xfrm>
              <a:off x="8403763" y="1726497"/>
              <a:ext cx="2326946" cy="16081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a:p>
          </p:txBody>
        </p:sp>
        <p:sp>
          <p:nvSpPr>
            <p:cNvPr id="10" name="îšľíḋe"/>
            <p:cNvSpPr/>
            <p:nvPr/>
          </p:nvSpPr>
          <p:spPr>
            <a:xfrm>
              <a:off x="4914271" y="1728823"/>
              <a:ext cx="2326946" cy="35433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GB"/>
            </a:p>
          </p:txBody>
        </p:sp>
        <p:sp>
          <p:nvSpPr>
            <p:cNvPr id="11" name="iṣḷíḍê"/>
            <p:cNvSpPr/>
            <p:nvPr/>
          </p:nvSpPr>
          <p:spPr>
            <a:xfrm>
              <a:off x="4920576" y="1726497"/>
              <a:ext cx="2326946" cy="16081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a:p>
          </p:txBody>
        </p:sp>
        <p:sp>
          <p:nvSpPr>
            <p:cNvPr id="12" name="îṥļîḓe"/>
            <p:cNvSpPr/>
            <p:nvPr/>
          </p:nvSpPr>
          <p:spPr>
            <a:xfrm>
              <a:off x="1410871" y="1728823"/>
              <a:ext cx="2326946" cy="35433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GB" dirty="0"/>
            </a:p>
          </p:txBody>
        </p:sp>
        <p:sp>
          <p:nvSpPr>
            <p:cNvPr id="13" name="iṡḻiďé"/>
            <p:cNvSpPr/>
            <p:nvPr/>
          </p:nvSpPr>
          <p:spPr>
            <a:xfrm>
              <a:off x="1410869" y="1726497"/>
              <a:ext cx="2326946" cy="160815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a:p>
          </p:txBody>
        </p:sp>
        <p:sp>
          <p:nvSpPr>
            <p:cNvPr id="14" name="îsľíḋé"/>
            <p:cNvSpPr txBox="1"/>
            <p:nvPr/>
          </p:nvSpPr>
          <p:spPr>
            <a:xfrm>
              <a:off x="5206995" y="2325717"/>
              <a:ext cx="1728000" cy="830997"/>
            </a:xfrm>
            <a:prstGeom prst="rect">
              <a:avLst/>
            </a:prstGeom>
            <a:noFill/>
          </p:spPr>
          <p:txBody>
            <a:bodyPr wrap="square" rtlCol="0">
              <a:normAutofit/>
            </a:bodyPr>
            <a:lstStyle/>
            <a:p>
              <a:pPr algn="ctr"/>
              <a:r>
                <a:rPr lang="en-GB" sz="4000" b="1" dirty="0">
                  <a:solidFill>
                    <a:schemeClr val="bg1">
                      <a:lumMod val="95000"/>
                    </a:schemeClr>
                  </a:solidFill>
                </a:rPr>
                <a:t>15</a:t>
              </a:r>
              <a:r>
                <a:rPr lang="en-US" altLang="zh-CN" sz="4000" b="1" dirty="0">
                  <a:solidFill>
                    <a:schemeClr val="bg1">
                      <a:lumMod val="95000"/>
                    </a:schemeClr>
                  </a:solidFill>
                </a:rPr>
                <a:t>%</a:t>
              </a:r>
              <a:endParaRPr lang="en-GB" sz="6000" b="1" dirty="0">
                <a:solidFill>
                  <a:schemeClr val="bg1">
                    <a:lumMod val="95000"/>
                  </a:schemeClr>
                </a:solidFill>
              </a:endParaRPr>
            </a:p>
          </p:txBody>
        </p:sp>
        <p:sp>
          <p:nvSpPr>
            <p:cNvPr id="15" name="islïḓe"/>
            <p:cNvSpPr txBox="1"/>
            <p:nvPr/>
          </p:nvSpPr>
          <p:spPr>
            <a:xfrm>
              <a:off x="5021428" y="1920172"/>
              <a:ext cx="2149145" cy="329633"/>
            </a:xfrm>
            <a:prstGeom prst="rect">
              <a:avLst/>
            </a:prstGeom>
            <a:noFill/>
            <a:ln cap="flat">
              <a:noFill/>
            </a:ln>
          </p:spPr>
          <p:txBody>
            <a:bodyPr vert="horz" wrap="square" lIns="91440" tIns="45720" rIns="91440" bIns="45720" anchor="ctr" anchorCtr="0" compatLnSpc="1">
              <a:noAutofit/>
            </a:bodyPr>
            <a:lstStyle>
              <a:defPPr>
                <a:defRPr lang="zh-CN"/>
              </a:defPPr>
              <a:lvl1pPr algn="ctr">
                <a:defRPr b="0" i="0" u="none" strike="noStrike" cap="none" spc="0" baseline="0">
                  <a:solidFill>
                    <a:schemeClr val="bg1">
                      <a:lumMod val="95000"/>
                    </a:schemeClr>
                  </a:solidFill>
                  <a:uFillTx/>
                </a:defRPr>
              </a:lvl1pPr>
            </a:lstStyle>
            <a:p>
              <a:r>
                <a:rPr lang="zh-CN" altLang="en-US" dirty="0"/>
                <a:t>增幅</a:t>
              </a:r>
              <a:endParaRPr lang="en-US" dirty="0"/>
            </a:p>
          </p:txBody>
        </p:sp>
        <p:sp>
          <p:nvSpPr>
            <p:cNvPr id="16" name="iṥľíďe"/>
            <p:cNvSpPr/>
            <p:nvPr/>
          </p:nvSpPr>
          <p:spPr>
            <a:xfrm>
              <a:off x="5275022" y="4692597"/>
              <a:ext cx="1630846" cy="4712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400" b="1">
                  <a:solidFill>
                    <a:schemeClr val="bg1">
                      <a:lumMod val="95000"/>
                    </a:schemeClr>
                  </a:solidFill>
                </a:rPr>
                <a:t>TEXT H</a:t>
              </a:r>
              <a:r>
                <a:rPr lang="en-US" altLang="zh-CN" sz="100" b="1">
                  <a:solidFill>
                    <a:schemeClr val="bg1">
                      <a:lumMod val="95000"/>
                    </a:schemeClr>
                  </a:solidFill>
                </a:rPr>
                <a:t> </a:t>
              </a:r>
              <a:r>
                <a:rPr lang="en-US" altLang="zh-CN" sz="1400" b="1">
                  <a:solidFill>
                    <a:schemeClr val="bg1">
                      <a:lumMod val="95000"/>
                    </a:schemeClr>
                  </a:solidFill>
                </a:rPr>
                <a:t>ERE</a:t>
              </a:r>
              <a:endParaRPr lang="en-GB" altLang="zh-CN" sz="1400" b="1" dirty="0">
                <a:solidFill>
                  <a:schemeClr val="bg1">
                    <a:lumMod val="95000"/>
                  </a:schemeClr>
                </a:solidFill>
              </a:endParaRPr>
            </a:p>
          </p:txBody>
        </p:sp>
        <p:sp>
          <p:nvSpPr>
            <p:cNvPr id="17" name="îṣḷíḓè"/>
            <p:cNvSpPr txBox="1"/>
            <p:nvPr/>
          </p:nvSpPr>
          <p:spPr>
            <a:xfrm>
              <a:off x="5220494" y="3513264"/>
              <a:ext cx="1714501" cy="944716"/>
            </a:xfrm>
            <a:prstGeom prst="rect">
              <a:avLst/>
            </a:prstGeom>
            <a:noFill/>
            <a:ln cap="flat">
              <a:noFill/>
            </a:ln>
          </p:spPr>
          <p:txBody>
            <a:bodyPr vert="horz" wrap="square" lIns="91440" tIns="45720" rIns="91440" bIns="45720" anchor="ctr" anchorCtr="0" compatLnSpc="1">
              <a:normAutofit/>
            </a:bodyPr>
            <a:lstStyle>
              <a:defPPr>
                <a:defRPr lang="zh-CN"/>
              </a:defPPr>
              <a:lvl1pPr algn="ctr">
                <a:defRPr b="0" i="0" u="none" strike="noStrike" kern="0" cap="none" spc="0" baseline="0">
                  <a:solidFill>
                    <a:schemeClr val="tx1">
                      <a:lumMod val="50000"/>
                      <a:lumOff val="50000"/>
                    </a:schemeClr>
                  </a:solidFill>
                  <a:uFillTx/>
                </a:defRPr>
              </a:lvl1pPr>
            </a:lstStyle>
            <a:p>
              <a:r>
                <a:rPr lang="zh-CN" altLang="en-US" dirty="0"/>
                <a:t>在此处输入内容在此处输入内容</a:t>
              </a:r>
              <a:endParaRPr lang="zh-CN" altLang="en-US" dirty="0"/>
            </a:p>
          </p:txBody>
        </p:sp>
        <p:sp>
          <p:nvSpPr>
            <p:cNvPr id="20" name="îŝľiḋe"/>
            <p:cNvSpPr txBox="1"/>
            <p:nvPr/>
          </p:nvSpPr>
          <p:spPr>
            <a:xfrm>
              <a:off x="1721849" y="2325717"/>
              <a:ext cx="1728000" cy="830997"/>
            </a:xfrm>
            <a:prstGeom prst="rect">
              <a:avLst/>
            </a:prstGeom>
            <a:noFill/>
          </p:spPr>
          <p:txBody>
            <a:bodyPr wrap="square" rtlCol="0">
              <a:normAutofit/>
            </a:bodyPr>
            <a:lstStyle/>
            <a:p>
              <a:pPr algn="ctr"/>
              <a:r>
                <a:rPr lang="en-GB" sz="4000" b="1" dirty="0">
                  <a:solidFill>
                    <a:schemeClr val="bg1">
                      <a:lumMod val="95000"/>
                    </a:schemeClr>
                  </a:solidFill>
                </a:rPr>
                <a:t>888</a:t>
              </a:r>
              <a:r>
                <a:rPr lang="zh-CN" altLang="en-US" sz="4000" b="1" dirty="0">
                  <a:solidFill>
                    <a:schemeClr val="bg1">
                      <a:lumMod val="95000"/>
                    </a:schemeClr>
                  </a:solidFill>
                </a:rPr>
                <a:t>万</a:t>
              </a:r>
              <a:endParaRPr lang="en-GB" sz="4000" b="1" dirty="0">
                <a:solidFill>
                  <a:schemeClr val="bg1">
                    <a:lumMod val="95000"/>
                  </a:schemeClr>
                </a:solidFill>
              </a:endParaRPr>
            </a:p>
          </p:txBody>
        </p:sp>
        <p:sp>
          <p:nvSpPr>
            <p:cNvPr id="21" name="îṥḷîḍe"/>
            <p:cNvSpPr txBox="1"/>
            <p:nvPr/>
          </p:nvSpPr>
          <p:spPr>
            <a:xfrm>
              <a:off x="1682251" y="1920172"/>
              <a:ext cx="1784186" cy="329633"/>
            </a:xfrm>
            <a:prstGeom prst="rect">
              <a:avLst/>
            </a:prstGeom>
            <a:noFill/>
            <a:ln cap="flat">
              <a:noFill/>
            </a:ln>
          </p:spPr>
          <p:txBody>
            <a:bodyPr vert="horz" wrap="square" lIns="91440" tIns="45720" rIns="91440" bIns="45720" anchor="ctr" anchorCtr="0" compatLnSpc="1">
              <a:noAutofit/>
            </a:bodyPr>
            <a:lstStyle/>
            <a:p>
              <a:pPr algn="ctr">
                <a:defRPr sz="1800" b="0" i="0" u="none" strike="noStrike" kern="0" cap="none" spc="0" baseline="0">
                  <a:solidFill>
                    <a:srgbClr val="000000"/>
                  </a:solidFill>
                  <a:uFillTx/>
                </a:defRPr>
              </a:pPr>
              <a:r>
                <a:rPr lang="zh-CN" altLang="en-US" i="0" u="none" strike="noStrike" kern="1200" cap="none" spc="0" baseline="0" dirty="0">
                  <a:solidFill>
                    <a:schemeClr val="bg1">
                      <a:lumMod val="95000"/>
                    </a:schemeClr>
                  </a:solidFill>
                  <a:uFillTx/>
                </a:rPr>
                <a:t>销量</a:t>
              </a:r>
              <a:endParaRPr lang="en-US" i="0" u="none" strike="noStrike" kern="1200" cap="none" spc="0" baseline="0" dirty="0">
                <a:solidFill>
                  <a:schemeClr val="bg1">
                    <a:lumMod val="95000"/>
                  </a:schemeClr>
                </a:solidFill>
                <a:uFillTx/>
              </a:endParaRPr>
            </a:p>
          </p:txBody>
        </p:sp>
        <p:sp>
          <p:nvSpPr>
            <p:cNvPr id="22" name="îṧľïḑè"/>
            <p:cNvSpPr/>
            <p:nvPr/>
          </p:nvSpPr>
          <p:spPr>
            <a:xfrm>
              <a:off x="1771622" y="4692597"/>
              <a:ext cx="1630846" cy="4712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400" b="1" dirty="0">
                  <a:solidFill>
                    <a:schemeClr val="bg1">
                      <a:lumMod val="95000"/>
                    </a:schemeClr>
                  </a:solidFill>
                </a:rPr>
                <a:t>TEXT</a:t>
              </a:r>
              <a:r>
                <a:rPr lang="en-US" altLang="zh-CN" sz="100" b="1" dirty="0">
                  <a:solidFill>
                    <a:schemeClr val="bg1">
                      <a:lumMod val="95000"/>
                    </a:schemeClr>
                  </a:solidFill>
                </a:rPr>
                <a:t> </a:t>
              </a:r>
              <a:r>
                <a:rPr lang="en-US" altLang="zh-CN" sz="1400" b="1" dirty="0">
                  <a:solidFill>
                    <a:schemeClr val="bg1">
                      <a:lumMod val="95000"/>
                    </a:schemeClr>
                  </a:solidFill>
                </a:rPr>
                <a:t> HERE</a:t>
              </a:r>
              <a:endParaRPr lang="en-GB" sz="1400" b="1" dirty="0">
                <a:solidFill>
                  <a:schemeClr val="bg1">
                    <a:lumMod val="95000"/>
                  </a:schemeClr>
                </a:solidFill>
              </a:endParaRPr>
            </a:p>
          </p:txBody>
        </p:sp>
        <p:sp>
          <p:nvSpPr>
            <p:cNvPr id="23" name="ïṡľidê"/>
            <p:cNvSpPr txBox="1"/>
            <p:nvPr/>
          </p:nvSpPr>
          <p:spPr>
            <a:xfrm>
              <a:off x="1717094" y="3513264"/>
              <a:ext cx="1749343" cy="944716"/>
            </a:xfrm>
            <a:prstGeom prst="rect">
              <a:avLst/>
            </a:prstGeom>
            <a:noFill/>
            <a:ln cap="flat">
              <a:noFill/>
            </a:ln>
          </p:spPr>
          <p:txBody>
            <a:bodyPr vert="horz" wrap="square" lIns="91440" tIns="45720" rIns="91440" bIns="45720" anchor="ctr" anchorCtr="0" compatLnSpc="1">
              <a:normAutofit/>
            </a:bodyPr>
            <a:lstStyle/>
            <a:p>
              <a:pPr algn="ctr">
                <a:defRPr sz="1800" b="0" i="0" u="none" strike="noStrike" kern="0" cap="none" spc="0" baseline="0">
                  <a:solidFill>
                    <a:srgbClr val="000000"/>
                  </a:solidFill>
                  <a:uFillTx/>
                </a:defRPr>
              </a:pPr>
              <a:r>
                <a:rPr lang="zh-CN" altLang="en-US" dirty="0">
                  <a:solidFill>
                    <a:schemeClr val="tx1">
                      <a:lumMod val="50000"/>
                      <a:lumOff val="50000"/>
                    </a:schemeClr>
                  </a:solidFill>
                </a:rPr>
                <a:t>在此处输入内容在此处输入内容</a:t>
              </a:r>
              <a:endParaRPr lang="zh-CN" altLang="en-US" dirty="0">
                <a:solidFill>
                  <a:schemeClr val="tx1">
                    <a:lumMod val="50000"/>
                    <a:lumOff val="50000"/>
                  </a:schemeClr>
                </a:solidFill>
              </a:endParaRPr>
            </a:p>
          </p:txBody>
        </p:sp>
        <p:sp>
          <p:nvSpPr>
            <p:cNvPr id="26" name="îśľîḓe"/>
            <p:cNvSpPr txBox="1"/>
            <p:nvPr/>
          </p:nvSpPr>
          <p:spPr>
            <a:xfrm>
              <a:off x="8722394" y="2325717"/>
              <a:ext cx="1728000" cy="830997"/>
            </a:xfrm>
            <a:prstGeom prst="rect">
              <a:avLst/>
            </a:prstGeom>
            <a:noFill/>
          </p:spPr>
          <p:txBody>
            <a:bodyPr wrap="square" rtlCol="0">
              <a:normAutofit/>
            </a:bodyPr>
            <a:lstStyle/>
            <a:p>
              <a:pPr algn="ctr"/>
              <a:r>
                <a:rPr lang="en-US" altLang="zh-CN" sz="4000" b="1" dirty="0">
                  <a:solidFill>
                    <a:schemeClr val="bg1">
                      <a:lumMod val="95000"/>
                    </a:schemeClr>
                  </a:solidFill>
                </a:rPr>
                <a:t>999</a:t>
              </a:r>
              <a:r>
                <a:rPr lang="zh-CN" altLang="en-US" sz="4000" b="1" dirty="0">
                  <a:solidFill>
                    <a:schemeClr val="bg1">
                      <a:lumMod val="95000"/>
                    </a:schemeClr>
                  </a:solidFill>
                </a:rPr>
                <a:t>人</a:t>
              </a:r>
              <a:endParaRPr lang="en-GB" sz="6600" b="1" dirty="0">
                <a:solidFill>
                  <a:schemeClr val="bg1">
                    <a:lumMod val="95000"/>
                  </a:schemeClr>
                </a:solidFill>
              </a:endParaRPr>
            </a:p>
          </p:txBody>
        </p:sp>
        <p:sp>
          <p:nvSpPr>
            <p:cNvPr id="27" name="îṧḷïḓe"/>
            <p:cNvSpPr txBox="1"/>
            <p:nvPr/>
          </p:nvSpPr>
          <p:spPr>
            <a:xfrm>
              <a:off x="8485904" y="1920172"/>
              <a:ext cx="2149145" cy="329633"/>
            </a:xfrm>
            <a:prstGeom prst="rect">
              <a:avLst/>
            </a:prstGeom>
            <a:noFill/>
            <a:ln cap="flat">
              <a:noFill/>
            </a:ln>
          </p:spPr>
          <p:txBody>
            <a:bodyPr vert="horz" wrap="square" lIns="91440" tIns="45720" rIns="91440" bIns="45720" anchor="ctr" anchorCtr="0" compatLnSpc="1">
              <a:noAutofit/>
            </a:bodyPr>
            <a:lstStyle>
              <a:defPPr>
                <a:defRPr lang="zh-CN"/>
              </a:defPPr>
              <a:lvl1pPr algn="ctr">
                <a:defRPr b="0" i="0" u="none" strike="noStrike" cap="none" spc="0" baseline="0">
                  <a:solidFill>
                    <a:schemeClr val="bg1">
                      <a:lumMod val="95000"/>
                    </a:schemeClr>
                  </a:solidFill>
                  <a:uFillTx/>
                </a:defRPr>
              </a:lvl1pPr>
            </a:lstStyle>
            <a:p>
              <a:r>
                <a:rPr lang="zh-CN" altLang="en-US"/>
                <a:t>人数</a:t>
              </a:r>
              <a:endParaRPr lang="en-US" dirty="0"/>
            </a:p>
          </p:txBody>
        </p:sp>
        <p:sp>
          <p:nvSpPr>
            <p:cNvPr id="28" name="ísḷîdè"/>
            <p:cNvSpPr/>
            <p:nvPr/>
          </p:nvSpPr>
          <p:spPr>
            <a:xfrm>
              <a:off x="8757754" y="4692597"/>
              <a:ext cx="1630846" cy="4712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400" b="1">
                  <a:solidFill>
                    <a:schemeClr val="bg1">
                      <a:lumMod val="95000"/>
                    </a:schemeClr>
                  </a:solidFill>
                </a:rPr>
                <a:t>TEX</a:t>
              </a:r>
              <a:r>
                <a:rPr lang="en-US" altLang="zh-CN" sz="100" b="1">
                  <a:solidFill>
                    <a:schemeClr val="bg1">
                      <a:lumMod val="95000"/>
                    </a:schemeClr>
                  </a:solidFill>
                </a:rPr>
                <a:t> </a:t>
              </a:r>
              <a:r>
                <a:rPr lang="en-US" altLang="zh-CN" sz="1400" b="1">
                  <a:solidFill>
                    <a:schemeClr val="bg1">
                      <a:lumMod val="95000"/>
                    </a:schemeClr>
                  </a:solidFill>
                </a:rPr>
                <a:t>T </a:t>
              </a:r>
              <a:r>
                <a:rPr lang="en-US" altLang="zh-CN" sz="1400" b="1" dirty="0">
                  <a:solidFill>
                    <a:schemeClr val="bg1">
                      <a:lumMod val="95000"/>
                    </a:schemeClr>
                  </a:solidFill>
                </a:rPr>
                <a:t>HERE</a:t>
              </a:r>
              <a:endParaRPr lang="en-GB" altLang="zh-CN" sz="1400" b="1" dirty="0">
                <a:solidFill>
                  <a:schemeClr val="bg1">
                    <a:lumMod val="95000"/>
                  </a:schemeClr>
                </a:solidFill>
              </a:endParaRPr>
            </a:p>
          </p:txBody>
        </p:sp>
        <p:sp>
          <p:nvSpPr>
            <p:cNvPr id="29" name="îṡļíḓé"/>
            <p:cNvSpPr txBox="1"/>
            <p:nvPr/>
          </p:nvSpPr>
          <p:spPr>
            <a:xfrm>
              <a:off x="8703226" y="3513264"/>
              <a:ext cx="1714501" cy="944716"/>
            </a:xfrm>
            <a:prstGeom prst="rect">
              <a:avLst/>
            </a:prstGeom>
            <a:noFill/>
            <a:ln cap="flat">
              <a:noFill/>
            </a:ln>
          </p:spPr>
          <p:txBody>
            <a:bodyPr vert="horz" wrap="square" lIns="91440" tIns="45720" rIns="91440" bIns="45720" anchor="ctr" anchorCtr="0" compatLnSpc="1">
              <a:normAutofit/>
            </a:bodyPr>
            <a:lstStyle>
              <a:defPPr>
                <a:defRPr lang="zh-CN"/>
              </a:defPPr>
              <a:lvl1pPr algn="ctr">
                <a:defRPr b="0" i="0" u="none" strike="noStrike" kern="0" cap="none" spc="0" baseline="0">
                  <a:solidFill>
                    <a:schemeClr val="tx1">
                      <a:lumMod val="50000"/>
                      <a:lumOff val="50000"/>
                    </a:schemeClr>
                  </a:solidFill>
                  <a:uFillTx/>
                </a:defRPr>
              </a:lvl1pPr>
            </a:lstStyle>
            <a:p>
              <a:r>
                <a:rPr lang="zh-CN" altLang="en-US" dirty="0"/>
                <a:t>在此处输入内容在此处输入内容</a:t>
              </a:r>
              <a:endParaRPr lang="zh-CN" altLang="en-US" dirty="0"/>
            </a:p>
          </p:txBody>
        </p:sp>
        <p:sp>
          <p:nvSpPr>
            <p:cNvPr id="32" name="ï$ḷíḑè"/>
            <p:cNvSpPr/>
            <p:nvPr/>
          </p:nvSpPr>
          <p:spPr bwMode="auto">
            <a:xfrm>
              <a:off x="10722394" y="1910647"/>
              <a:ext cx="58737" cy="487363"/>
            </a:xfrm>
            <a:custGeom>
              <a:avLst/>
              <a:gdLst>
                <a:gd name="connsiteX0" fmla="*/ 0 w 58737"/>
                <a:gd name="connsiteY0" fmla="*/ 0 h 487363"/>
                <a:gd name="connsiteX1" fmla="*/ 58737 w 58737"/>
                <a:gd name="connsiteY1" fmla="*/ 0 h 487363"/>
                <a:gd name="connsiteX2" fmla="*/ 58737 w 58737"/>
                <a:gd name="connsiteY2" fmla="*/ 487363 h 487363"/>
                <a:gd name="connsiteX3" fmla="*/ 0 w 58737"/>
                <a:gd name="connsiteY3" fmla="*/ 487363 h 487363"/>
              </a:gdLst>
              <a:ahLst/>
              <a:cxnLst>
                <a:cxn ang="0">
                  <a:pos x="connsiteX0" y="connsiteY0"/>
                </a:cxn>
                <a:cxn ang="0">
                  <a:pos x="connsiteX1" y="connsiteY1"/>
                </a:cxn>
                <a:cxn ang="0">
                  <a:pos x="connsiteX2" y="connsiteY2"/>
                </a:cxn>
                <a:cxn ang="0">
                  <a:pos x="connsiteX3" y="connsiteY3"/>
                </a:cxn>
              </a:cxnLst>
              <a:rect l="l" t="t" r="r" b="b"/>
              <a:pathLst>
                <a:path w="58737" h="487363">
                  <a:moveTo>
                    <a:pt x="0" y="0"/>
                  </a:moveTo>
                  <a:lnTo>
                    <a:pt x="58737" y="0"/>
                  </a:lnTo>
                  <a:lnTo>
                    <a:pt x="58737" y="487363"/>
                  </a:lnTo>
                  <a:lnTo>
                    <a:pt x="0" y="487363"/>
                  </a:lnTo>
                  <a:close/>
                </a:path>
              </a:pathLst>
            </a:custGeom>
            <a:solidFill>
              <a:schemeClr val="tx1">
                <a:lumMod val="95000"/>
                <a:lumOff val="5000"/>
              </a:schemeClr>
            </a:solidFill>
            <a:ln>
              <a:noFill/>
            </a:ln>
          </p:spPr>
          <p:txBody>
            <a:bodyPr vert="horz" wrap="square" lIns="91440" tIns="45720" rIns="91440" bIns="45720" numCol="1" anchor="t" anchorCtr="0" compatLnSpc="1">
              <a:noAutofit/>
            </a:bodyPr>
            <a:lstStyle/>
            <a:p>
              <a:endParaRPr lang="en-GB"/>
            </a:p>
          </p:txBody>
        </p:sp>
        <p:sp>
          <p:nvSpPr>
            <p:cNvPr id="33" name="iṣḷiďê"/>
            <p:cNvSpPr/>
            <p:nvPr/>
          </p:nvSpPr>
          <p:spPr bwMode="auto">
            <a:xfrm>
              <a:off x="10046118" y="1666172"/>
              <a:ext cx="487362" cy="60325"/>
            </a:xfrm>
            <a:custGeom>
              <a:avLst/>
              <a:gdLst>
                <a:gd name="connsiteX0" fmla="*/ 0 w 487362"/>
                <a:gd name="connsiteY0" fmla="*/ 0 h 60325"/>
                <a:gd name="connsiteX1" fmla="*/ 487362 w 487362"/>
                <a:gd name="connsiteY1" fmla="*/ 0 h 60325"/>
                <a:gd name="connsiteX2" fmla="*/ 487362 w 487362"/>
                <a:gd name="connsiteY2" fmla="*/ 60325 h 60325"/>
                <a:gd name="connsiteX3" fmla="*/ 0 w 487362"/>
                <a:gd name="connsiteY3" fmla="*/ 60325 h 60325"/>
              </a:gdLst>
              <a:ahLst/>
              <a:cxnLst>
                <a:cxn ang="0">
                  <a:pos x="connsiteX0" y="connsiteY0"/>
                </a:cxn>
                <a:cxn ang="0">
                  <a:pos x="connsiteX1" y="connsiteY1"/>
                </a:cxn>
                <a:cxn ang="0">
                  <a:pos x="connsiteX2" y="connsiteY2"/>
                </a:cxn>
                <a:cxn ang="0">
                  <a:pos x="connsiteX3" y="connsiteY3"/>
                </a:cxn>
              </a:cxnLst>
              <a:rect l="l" t="t" r="r" b="b"/>
              <a:pathLst>
                <a:path w="487362" h="60325">
                  <a:moveTo>
                    <a:pt x="0" y="0"/>
                  </a:moveTo>
                  <a:lnTo>
                    <a:pt x="487362" y="0"/>
                  </a:lnTo>
                  <a:lnTo>
                    <a:pt x="487362" y="60325"/>
                  </a:lnTo>
                  <a:lnTo>
                    <a:pt x="0" y="60325"/>
                  </a:lnTo>
                  <a:close/>
                </a:path>
              </a:pathLst>
            </a:custGeom>
            <a:solidFill>
              <a:schemeClr val="tx1">
                <a:lumMod val="95000"/>
                <a:lumOff val="5000"/>
              </a:schemeClr>
            </a:solidFill>
            <a:ln>
              <a:noFill/>
            </a:ln>
          </p:spPr>
          <p:txBody>
            <a:bodyPr vert="horz" wrap="square" lIns="91440" tIns="45720" rIns="91440" bIns="45720" numCol="1" anchor="t" anchorCtr="0" compatLnSpc="1">
              <a:noAutofit/>
            </a:bodyPr>
            <a:lstStyle/>
            <a:p>
              <a:endParaRPr lang="en-GB"/>
            </a:p>
          </p:txBody>
        </p:sp>
        <p:sp>
          <p:nvSpPr>
            <p:cNvPr id="34" name="îṥľíḍé"/>
            <p:cNvSpPr/>
            <p:nvPr/>
          </p:nvSpPr>
          <p:spPr bwMode="auto">
            <a:xfrm>
              <a:off x="10046119" y="1666172"/>
              <a:ext cx="735012" cy="731838"/>
            </a:xfrm>
            <a:custGeom>
              <a:avLst/>
              <a:gdLst>
                <a:gd name="T0" fmla="*/ 0 w 463"/>
                <a:gd name="T1" fmla="*/ 0 h 461"/>
                <a:gd name="T2" fmla="*/ 463 w 463"/>
                <a:gd name="T3" fmla="*/ 461 h 461"/>
                <a:gd name="T4" fmla="*/ 463 w 463"/>
                <a:gd name="T5" fmla="*/ 156 h 461"/>
                <a:gd name="T6" fmla="*/ 307 w 463"/>
                <a:gd name="T7" fmla="*/ 0 h 461"/>
                <a:gd name="T8" fmla="*/ 0 w 463"/>
                <a:gd name="T9" fmla="*/ 0 h 461"/>
              </a:gdLst>
              <a:ahLst/>
              <a:cxnLst>
                <a:cxn ang="0">
                  <a:pos x="T0" y="T1"/>
                </a:cxn>
                <a:cxn ang="0">
                  <a:pos x="T2" y="T3"/>
                </a:cxn>
                <a:cxn ang="0">
                  <a:pos x="T4" y="T5"/>
                </a:cxn>
                <a:cxn ang="0">
                  <a:pos x="T6" y="T7"/>
                </a:cxn>
                <a:cxn ang="0">
                  <a:pos x="T8" y="T9"/>
                </a:cxn>
              </a:cxnLst>
              <a:rect l="0" t="0" r="r" b="b"/>
              <a:pathLst>
                <a:path w="463" h="461">
                  <a:moveTo>
                    <a:pt x="0" y="0"/>
                  </a:moveTo>
                  <a:lnTo>
                    <a:pt x="463" y="461"/>
                  </a:lnTo>
                  <a:lnTo>
                    <a:pt x="463" y="156"/>
                  </a:lnTo>
                  <a:lnTo>
                    <a:pt x="307" y="0"/>
                  </a:lnTo>
                  <a:lnTo>
                    <a:pt x="0" y="0"/>
                  </a:lnTo>
                  <a:close/>
                </a:path>
              </a:pathLst>
            </a:custGeom>
            <a:solidFill>
              <a:schemeClr val="accent2"/>
            </a:solidFill>
            <a:ln>
              <a:noFill/>
            </a:ln>
          </p:spPr>
          <p:txBody>
            <a:bodyPr vert="horz" wrap="square" lIns="91440" tIns="45720" rIns="91440" bIns="45720" numCol="1" anchor="t" anchorCtr="0" compatLnSpc="1">
              <a:normAutofit/>
            </a:bodyPr>
            <a:lstStyle/>
            <a:p>
              <a:endParaRPr lang="en-GB"/>
            </a:p>
          </p:txBody>
        </p:sp>
        <p:sp>
          <p:nvSpPr>
            <p:cNvPr id="35" name="îśļîḑè"/>
            <p:cNvSpPr txBox="1"/>
            <p:nvPr/>
          </p:nvSpPr>
          <p:spPr>
            <a:xfrm rot="2700000">
              <a:off x="10198092" y="1778734"/>
              <a:ext cx="680256" cy="257315"/>
            </a:xfrm>
            <a:prstGeom prst="rect">
              <a:avLst/>
            </a:prstGeom>
            <a:noFill/>
            <a:ln cap="flat">
              <a:noFill/>
            </a:ln>
          </p:spPr>
          <p:txBody>
            <a:bodyPr vert="horz" wrap="square" lIns="91440" tIns="45720" rIns="91440" bIns="45720" anchor="ctr" anchorCtr="0" compatLnSpc="1">
              <a:noAutofit/>
            </a:bodyPr>
            <a:lstStyle/>
            <a:p>
              <a:pPr algn="ctr">
                <a:lnSpc>
                  <a:spcPct val="150000"/>
                </a:lnSpc>
                <a:defRPr sz="1800" b="0" i="0" u="none" strike="noStrike" kern="0" cap="none" spc="0" baseline="0">
                  <a:solidFill>
                    <a:srgbClr val="000000"/>
                  </a:solidFill>
                  <a:uFillTx/>
                </a:defRPr>
              </a:pPr>
              <a:r>
                <a:rPr lang="en-GB" sz="1000" b="0" i="0" u="none" strike="noStrike" kern="1200" cap="none" spc="0" baseline="0" dirty="0">
                  <a:solidFill>
                    <a:schemeClr val="bg1"/>
                  </a:solidFill>
                  <a:uFillTx/>
                </a:rPr>
                <a:t>V</a:t>
              </a:r>
              <a:r>
                <a:rPr lang="en-GB" sz="100" b="0" i="0" u="none" strike="noStrike" kern="1200" cap="none" spc="0" baseline="0" dirty="0">
                  <a:solidFill>
                    <a:schemeClr val="bg1"/>
                  </a:solidFill>
                  <a:uFillTx/>
                </a:rPr>
                <a:t> </a:t>
              </a:r>
              <a:r>
                <a:rPr lang="en-GB" sz="1000" b="0" i="0" u="none" strike="noStrike" kern="1200" cap="none" spc="0" baseline="0" dirty="0">
                  <a:solidFill>
                    <a:schemeClr val="bg1"/>
                  </a:solidFill>
                  <a:uFillTx/>
                </a:rPr>
                <a:t>IP</a:t>
              </a:r>
              <a:endParaRPr lang="en-US" sz="1000" b="0" i="0" u="none" strike="noStrike" kern="1200" cap="none" spc="0" baseline="0" dirty="0">
                <a:solidFill>
                  <a:schemeClr val="bg1"/>
                </a:solidFill>
                <a:uFillTx/>
              </a:endParaRPr>
            </a:p>
          </p:txBody>
        </p:sp>
      </p:grpSp>
      <p:sp>
        <p:nvSpPr>
          <p:cNvPr id="36" name="文本框 35"/>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图示：数据</a:t>
            </a:r>
            <a:endParaRPr lang="zh-CN" altLang="en-US" sz="3600" dirty="0">
              <a:solidFill>
                <a:schemeClr val="accent1">
                  <a:lumMod val="75000"/>
                </a:schemeClr>
              </a:solidFill>
              <a:latin typeface="+mj-ea"/>
              <a:ea typeface="+mj-ea"/>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4306589" y="1972176"/>
            <a:ext cx="3670032" cy="3562089"/>
            <a:chOff x="4354322" y="1762050"/>
            <a:chExt cx="3670032" cy="3562089"/>
          </a:xfrm>
        </p:grpSpPr>
        <p:sp>
          <p:nvSpPr>
            <p:cNvPr id="4" name="íṥlíḍé"/>
            <p:cNvSpPr/>
            <p:nvPr/>
          </p:nvSpPr>
          <p:spPr>
            <a:xfrm rot="16200000">
              <a:off x="4945464" y="1866817"/>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5" name="ïśļïḋé"/>
            <p:cNvSpPr/>
            <p:nvPr/>
          </p:nvSpPr>
          <p:spPr>
            <a:xfrm rot="16200000">
              <a:off x="6132827" y="1866817"/>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6" name="îṧḷïḑé"/>
            <p:cNvSpPr/>
            <p:nvPr/>
          </p:nvSpPr>
          <p:spPr>
            <a:xfrm rot="16200000">
              <a:off x="6748732" y="2971636"/>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7" name="ïSḷíde"/>
            <p:cNvSpPr/>
            <p:nvPr/>
          </p:nvSpPr>
          <p:spPr>
            <a:xfrm rot="5400000" flipH="1">
              <a:off x="4335908" y="2971635"/>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8" name="íşḷíḍê"/>
            <p:cNvSpPr/>
            <p:nvPr/>
          </p:nvSpPr>
          <p:spPr>
            <a:xfrm rot="5400000" flipH="1">
              <a:off x="4958163" y="4076455"/>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9" name="ïsliḋè"/>
            <p:cNvSpPr/>
            <p:nvPr/>
          </p:nvSpPr>
          <p:spPr>
            <a:xfrm rot="5400000" flipH="1">
              <a:off x="6132827" y="4076455"/>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10" name="ïṡlîḑê"/>
            <p:cNvSpPr/>
            <p:nvPr/>
          </p:nvSpPr>
          <p:spPr>
            <a:xfrm>
              <a:off x="4354322" y="3150692"/>
              <a:ext cx="784803" cy="784803"/>
            </a:xfrm>
            <a:prstGeom prst="ellipse">
              <a:avLst/>
            </a:prstGeom>
            <a:solidFill>
              <a:schemeClr val="accent5"/>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iṧḻidê"/>
            <p:cNvSpPr/>
            <p:nvPr/>
          </p:nvSpPr>
          <p:spPr>
            <a:xfrm>
              <a:off x="4579414" y="3376101"/>
              <a:ext cx="334621" cy="33398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nvGrpSpPr>
            <p:cNvPr id="12" name="iSḻîďé"/>
            <p:cNvGrpSpPr/>
            <p:nvPr/>
          </p:nvGrpSpPr>
          <p:grpSpPr>
            <a:xfrm>
              <a:off x="5094995" y="4431395"/>
              <a:ext cx="784803" cy="784803"/>
              <a:chOff x="4782" y="5469"/>
              <a:chExt cx="1236" cy="1236"/>
            </a:xfrm>
          </p:grpSpPr>
          <p:sp>
            <p:nvSpPr>
              <p:cNvPr id="43" name="í$ļíḑe"/>
              <p:cNvSpPr/>
              <p:nvPr/>
            </p:nvSpPr>
            <p:spPr>
              <a:xfrm>
                <a:off x="4782" y="5469"/>
                <a:ext cx="1236" cy="1236"/>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îşļiďé"/>
              <p:cNvSpPr/>
              <p:nvPr/>
            </p:nvSpPr>
            <p:spPr>
              <a:xfrm>
                <a:off x="5136" y="5824"/>
                <a:ext cx="527" cy="52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3" name="îśļïdé"/>
            <p:cNvGrpSpPr/>
            <p:nvPr/>
          </p:nvGrpSpPr>
          <p:grpSpPr>
            <a:xfrm>
              <a:off x="5094995" y="1818561"/>
              <a:ext cx="784803" cy="784803"/>
              <a:chOff x="4782" y="5469"/>
              <a:chExt cx="1236" cy="1236"/>
            </a:xfrm>
          </p:grpSpPr>
          <p:sp>
            <p:nvSpPr>
              <p:cNvPr id="41" name="ïṣḷîde"/>
              <p:cNvSpPr/>
              <p:nvPr/>
            </p:nvSpPr>
            <p:spPr>
              <a:xfrm>
                <a:off x="4782" y="5469"/>
                <a:ext cx="1236" cy="1236"/>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íṡļíḓe"/>
              <p:cNvSpPr/>
              <p:nvPr/>
            </p:nvSpPr>
            <p:spPr>
              <a:xfrm>
                <a:off x="5136" y="5824"/>
                <a:ext cx="527" cy="52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4" name="îṩľïďê"/>
            <p:cNvGrpSpPr/>
            <p:nvPr/>
          </p:nvGrpSpPr>
          <p:grpSpPr>
            <a:xfrm>
              <a:off x="6588248" y="1792528"/>
              <a:ext cx="784803" cy="784803"/>
              <a:chOff x="4782" y="5469"/>
              <a:chExt cx="1236" cy="1236"/>
            </a:xfrm>
          </p:grpSpPr>
          <p:sp>
            <p:nvSpPr>
              <p:cNvPr id="39" name="í$ľïḋè"/>
              <p:cNvSpPr/>
              <p:nvPr/>
            </p:nvSpPr>
            <p:spPr>
              <a:xfrm>
                <a:off x="4782" y="5469"/>
                <a:ext cx="1236" cy="1236"/>
              </a:xfrm>
              <a:prstGeom prst="ellipse">
                <a:avLst/>
              </a:prstGeom>
              <a:solidFill>
                <a:schemeClr val="accent5"/>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i$ḷïďè"/>
              <p:cNvSpPr/>
              <p:nvPr/>
            </p:nvSpPr>
            <p:spPr>
              <a:xfrm>
                <a:off x="5136" y="5824"/>
                <a:ext cx="527" cy="52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5" name="işḷîḍe"/>
            <p:cNvGrpSpPr/>
            <p:nvPr/>
          </p:nvGrpSpPr>
          <p:grpSpPr>
            <a:xfrm>
              <a:off x="7239551" y="3150692"/>
              <a:ext cx="784803" cy="784803"/>
              <a:chOff x="7244715" y="3166744"/>
              <a:chExt cx="784860" cy="784860"/>
            </a:xfrm>
          </p:grpSpPr>
          <p:sp>
            <p:nvSpPr>
              <p:cNvPr id="37" name="íṣļiḑè"/>
              <p:cNvSpPr/>
              <p:nvPr/>
            </p:nvSpPr>
            <p:spPr>
              <a:xfrm>
                <a:off x="7244715" y="3166744"/>
                <a:ext cx="784860" cy="784860"/>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îšľîḓe"/>
              <p:cNvSpPr/>
              <p:nvPr/>
            </p:nvSpPr>
            <p:spPr>
              <a:xfrm>
                <a:off x="7469823" y="3392169"/>
                <a:ext cx="334645" cy="334010"/>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6" name="îṥḻïḓè"/>
            <p:cNvGrpSpPr/>
            <p:nvPr/>
          </p:nvGrpSpPr>
          <p:grpSpPr>
            <a:xfrm>
              <a:off x="6588248" y="4431395"/>
              <a:ext cx="784803" cy="784803"/>
              <a:chOff x="4782" y="5469"/>
              <a:chExt cx="1236" cy="1236"/>
            </a:xfrm>
          </p:grpSpPr>
          <p:sp>
            <p:nvSpPr>
              <p:cNvPr id="35" name="ïṩḷîďê"/>
              <p:cNvSpPr/>
              <p:nvPr/>
            </p:nvSpPr>
            <p:spPr>
              <a:xfrm>
                <a:off x="4782" y="5469"/>
                <a:ext cx="1236" cy="1236"/>
              </a:xfrm>
              <a:prstGeom prst="ellipse">
                <a:avLst/>
              </a:prstGeom>
              <a:solidFill>
                <a:schemeClr val="accent5"/>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íşľíḓè"/>
              <p:cNvSpPr/>
              <p:nvPr/>
            </p:nvSpPr>
            <p:spPr>
              <a:xfrm>
                <a:off x="5136" y="5824"/>
                <a:ext cx="527" cy="52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grpSp>
        <p:nvGrpSpPr>
          <p:cNvPr id="17" name="îSļïḍé"/>
          <p:cNvGrpSpPr/>
          <p:nvPr/>
        </p:nvGrpSpPr>
        <p:grpSpPr>
          <a:xfrm>
            <a:off x="8602685" y="3241705"/>
            <a:ext cx="2206464" cy="1187363"/>
            <a:chOff x="13339" y="4941"/>
            <a:chExt cx="3475" cy="1870"/>
          </a:xfrm>
        </p:grpSpPr>
        <p:sp>
          <p:nvSpPr>
            <p:cNvPr id="33" name="îŝļíďé"/>
            <p:cNvSpPr/>
            <p:nvPr/>
          </p:nvSpPr>
          <p:spPr>
            <a:xfrm>
              <a:off x="13381" y="4941"/>
              <a:ext cx="31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endParaRPr lang="zh-CN" altLang="en-US" sz="2000" dirty="0">
                <a:solidFill>
                  <a:schemeClr val="accent5"/>
                </a:solidFill>
              </a:endParaRPr>
            </a:p>
          </p:txBody>
        </p:sp>
        <p:sp>
          <p:nvSpPr>
            <p:cNvPr id="34" name="ïşḷîḋè"/>
            <p:cNvSpPr/>
            <p:nvPr/>
          </p:nvSpPr>
          <p:spPr>
            <a:xfrm>
              <a:off x="13339" y="5814"/>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nvGrpSpPr>
          <p:cNvPr id="18" name="iṥľidè"/>
          <p:cNvGrpSpPr/>
          <p:nvPr/>
        </p:nvGrpSpPr>
        <p:grpSpPr>
          <a:xfrm>
            <a:off x="8602685" y="4579174"/>
            <a:ext cx="2206464" cy="1215936"/>
            <a:chOff x="13381" y="7230"/>
            <a:chExt cx="3475" cy="1915"/>
          </a:xfrm>
        </p:grpSpPr>
        <p:sp>
          <p:nvSpPr>
            <p:cNvPr id="31" name="îśḷiḓê"/>
            <p:cNvSpPr/>
            <p:nvPr/>
          </p:nvSpPr>
          <p:spPr>
            <a:xfrm>
              <a:off x="13381" y="7230"/>
              <a:ext cx="31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endParaRPr lang="zh-CN" altLang="en-US" sz="2000" dirty="0">
                <a:solidFill>
                  <a:schemeClr val="accent5"/>
                </a:solidFill>
              </a:endParaRPr>
            </a:p>
          </p:txBody>
        </p:sp>
        <p:sp>
          <p:nvSpPr>
            <p:cNvPr id="32" name="îṧľíďê"/>
            <p:cNvSpPr/>
            <p:nvPr/>
          </p:nvSpPr>
          <p:spPr>
            <a:xfrm>
              <a:off x="13381" y="8148"/>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a:p>
              <a:pPr>
                <a:lnSpc>
                  <a:spcPct val="120000"/>
                </a:lnSpc>
              </a:pPr>
              <a:endParaRPr lang="en-US" altLang="zh-CN" dirty="0">
                <a:solidFill>
                  <a:schemeClr val="tx1">
                    <a:lumMod val="50000"/>
                    <a:lumOff val="50000"/>
                  </a:schemeClr>
                </a:solidFill>
              </a:endParaRPr>
            </a:p>
          </p:txBody>
        </p:sp>
      </p:grpSp>
      <p:grpSp>
        <p:nvGrpSpPr>
          <p:cNvPr id="19" name="ïṥḷîde"/>
          <p:cNvGrpSpPr/>
          <p:nvPr/>
        </p:nvGrpSpPr>
        <p:grpSpPr>
          <a:xfrm>
            <a:off x="8602685" y="1972175"/>
            <a:ext cx="2206464" cy="1119423"/>
            <a:chOff x="13381" y="2691"/>
            <a:chExt cx="3475" cy="1763"/>
          </a:xfrm>
        </p:grpSpPr>
        <p:sp>
          <p:nvSpPr>
            <p:cNvPr id="29" name="îṥľiḓê"/>
            <p:cNvSpPr/>
            <p:nvPr/>
          </p:nvSpPr>
          <p:spPr>
            <a:xfrm>
              <a:off x="13381" y="2691"/>
              <a:ext cx="31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endParaRPr lang="zh-CN" altLang="en-US" sz="2000" dirty="0">
                <a:solidFill>
                  <a:schemeClr val="accent5"/>
                </a:solidFill>
              </a:endParaRPr>
            </a:p>
          </p:txBody>
        </p:sp>
        <p:sp>
          <p:nvSpPr>
            <p:cNvPr id="30" name="ïSḻiḍê"/>
            <p:cNvSpPr/>
            <p:nvPr/>
          </p:nvSpPr>
          <p:spPr>
            <a:xfrm>
              <a:off x="13381" y="3457"/>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a:p>
              <a:pPr>
                <a:lnSpc>
                  <a:spcPct val="120000"/>
                </a:lnSpc>
              </a:pPr>
              <a:endParaRPr lang="en-US" altLang="zh-CN" dirty="0">
                <a:solidFill>
                  <a:schemeClr val="tx1">
                    <a:lumMod val="50000"/>
                    <a:lumOff val="50000"/>
                  </a:schemeClr>
                </a:solidFill>
              </a:endParaRPr>
            </a:p>
          </p:txBody>
        </p:sp>
      </p:grpSp>
      <p:grpSp>
        <p:nvGrpSpPr>
          <p:cNvPr id="20" name="ïṣļïḓé"/>
          <p:cNvGrpSpPr/>
          <p:nvPr/>
        </p:nvGrpSpPr>
        <p:grpSpPr>
          <a:xfrm>
            <a:off x="1432678" y="3230008"/>
            <a:ext cx="2209639" cy="1200062"/>
            <a:chOff x="4177" y="5095"/>
            <a:chExt cx="3480" cy="1890"/>
          </a:xfrm>
        </p:grpSpPr>
        <p:sp>
          <p:nvSpPr>
            <p:cNvPr id="27" name="îṩḻîďê"/>
            <p:cNvSpPr/>
            <p:nvPr/>
          </p:nvSpPr>
          <p:spPr>
            <a:xfrm>
              <a:off x="4177" y="5095"/>
              <a:ext cx="34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endParaRPr lang="zh-CN" altLang="en-US" sz="2000" dirty="0">
                <a:solidFill>
                  <a:schemeClr val="accent5"/>
                </a:solidFill>
              </a:endParaRPr>
            </a:p>
          </p:txBody>
        </p:sp>
        <p:sp>
          <p:nvSpPr>
            <p:cNvPr id="28" name="íṩlídé"/>
            <p:cNvSpPr/>
            <p:nvPr/>
          </p:nvSpPr>
          <p:spPr>
            <a:xfrm>
              <a:off x="4182" y="5988"/>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nvGrpSpPr>
          <p:cNvPr id="21" name="îṡļîďè"/>
          <p:cNvGrpSpPr/>
          <p:nvPr/>
        </p:nvGrpSpPr>
        <p:grpSpPr>
          <a:xfrm>
            <a:off x="1432678" y="4604255"/>
            <a:ext cx="2238212" cy="1215936"/>
            <a:chOff x="2748" y="7404"/>
            <a:chExt cx="3525" cy="1915"/>
          </a:xfrm>
        </p:grpSpPr>
        <p:sp>
          <p:nvSpPr>
            <p:cNvPr id="25" name="ïslíḑê"/>
            <p:cNvSpPr/>
            <p:nvPr/>
          </p:nvSpPr>
          <p:spPr>
            <a:xfrm>
              <a:off x="2748" y="7404"/>
              <a:ext cx="34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endParaRPr lang="zh-CN" altLang="en-US" sz="2000" dirty="0">
                <a:solidFill>
                  <a:schemeClr val="accent5"/>
                </a:solidFill>
              </a:endParaRPr>
            </a:p>
          </p:txBody>
        </p:sp>
        <p:sp>
          <p:nvSpPr>
            <p:cNvPr id="26" name="iṡḷîḓè"/>
            <p:cNvSpPr/>
            <p:nvPr/>
          </p:nvSpPr>
          <p:spPr>
            <a:xfrm>
              <a:off x="2798" y="8322"/>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nvGrpSpPr>
          <p:cNvPr id="22" name="îŝļidê"/>
          <p:cNvGrpSpPr/>
          <p:nvPr/>
        </p:nvGrpSpPr>
        <p:grpSpPr>
          <a:xfrm>
            <a:off x="1432678" y="1916082"/>
            <a:ext cx="2206464" cy="1139741"/>
            <a:chOff x="2696" y="2868"/>
            <a:chExt cx="3475" cy="1795"/>
          </a:xfrm>
        </p:grpSpPr>
        <p:sp>
          <p:nvSpPr>
            <p:cNvPr id="23" name="íŝlïḑe"/>
            <p:cNvSpPr/>
            <p:nvPr/>
          </p:nvSpPr>
          <p:spPr>
            <a:xfrm>
              <a:off x="2696" y="2868"/>
              <a:ext cx="31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endParaRPr lang="zh-CN" altLang="en-US" sz="2000" dirty="0">
                <a:solidFill>
                  <a:schemeClr val="accent5"/>
                </a:solidFill>
              </a:endParaRPr>
            </a:p>
          </p:txBody>
        </p:sp>
        <p:sp>
          <p:nvSpPr>
            <p:cNvPr id="24" name="îṣḻïḑè"/>
            <p:cNvSpPr/>
            <p:nvPr/>
          </p:nvSpPr>
          <p:spPr>
            <a:xfrm>
              <a:off x="2696" y="3666"/>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sp>
        <p:nvSpPr>
          <p:cNvPr id="45" name="文本框 44"/>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图示：并列关系</a:t>
            </a:r>
            <a:endParaRPr lang="zh-CN" altLang="en-US" sz="3600" dirty="0">
              <a:solidFill>
                <a:schemeClr val="accent1">
                  <a:lumMod val="75000"/>
                </a:schemeClr>
              </a:solidFill>
              <a:latin typeface="+mj-ea"/>
              <a:ea typeface="+mj-ea"/>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2879" y="1066773"/>
            <a:ext cx="6766243" cy="646331"/>
          </a:xfrm>
          <a:prstGeom prst="rect">
            <a:avLst/>
          </a:prstGeom>
          <a:noFill/>
        </p:spPr>
        <p:txBody>
          <a:bodyPr wrap="square" rtlCol="0">
            <a:spAutoFit/>
          </a:bodyPr>
          <a:lstStyle/>
          <a:p>
            <a:pPr algn="ctr"/>
            <a:r>
              <a:rPr lang="zh-CN" altLang="en-US" sz="3600" dirty="0">
                <a:solidFill>
                  <a:schemeClr val="accent1">
                    <a:lumMod val="75000"/>
                  </a:schemeClr>
                </a:solidFill>
                <a:latin typeface="+mj-ea"/>
                <a:ea typeface="+mj-ea"/>
              </a:rPr>
              <a:t>图示：合作伙伴</a:t>
            </a:r>
            <a:endParaRPr lang="zh-CN" altLang="en-US" sz="3600" dirty="0">
              <a:solidFill>
                <a:schemeClr val="accent1">
                  <a:lumMod val="75000"/>
                </a:schemeClr>
              </a:solidFill>
              <a:latin typeface="+mj-ea"/>
              <a:ea typeface="+mj-ea"/>
            </a:endParaRPr>
          </a:p>
        </p:txBody>
      </p:sp>
      <p:grpSp>
        <p:nvGrpSpPr>
          <p:cNvPr id="96" name="组合 95"/>
          <p:cNvGrpSpPr/>
          <p:nvPr/>
        </p:nvGrpSpPr>
        <p:grpSpPr>
          <a:xfrm>
            <a:off x="1144231" y="2361448"/>
            <a:ext cx="9903538" cy="1253613"/>
            <a:chOff x="1144231" y="2361448"/>
            <a:chExt cx="9903538" cy="1253613"/>
          </a:xfrm>
        </p:grpSpPr>
        <p:grpSp>
          <p:nvGrpSpPr>
            <p:cNvPr id="88" name="组合 87"/>
            <p:cNvGrpSpPr/>
            <p:nvPr/>
          </p:nvGrpSpPr>
          <p:grpSpPr>
            <a:xfrm>
              <a:off x="1144231" y="2361448"/>
              <a:ext cx="1253613" cy="1253613"/>
              <a:chOff x="1144231" y="2361448"/>
              <a:chExt cx="1253613" cy="1253613"/>
            </a:xfrm>
          </p:grpSpPr>
          <p:sp>
            <p:nvSpPr>
              <p:cNvPr id="65" name="椭圆 64"/>
              <p:cNvSpPr/>
              <p:nvPr/>
            </p:nvSpPr>
            <p:spPr>
              <a:xfrm>
                <a:off x="1144231"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pic>
            <p:nvPicPr>
              <p:cNvPr id="71" name="图片 70"/>
              <p:cNvPicPr>
                <a:picLocks noChangeAspect="1"/>
              </p:cNvPicPr>
              <p:nvPr/>
            </p:nvPicPr>
            <p:blipFill>
              <a:blip r:embed="rId1"/>
              <a:stretch>
                <a:fillRect/>
              </a:stretch>
            </p:blipFill>
            <p:spPr>
              <a:xfrm>
                <a:off x="1317362" y="2593621"/>
                <a:ext cx="920576" cy="774259"/>
              </a:xfrm>
              <a:prstGeom prst="rect">
                <a:avLst/>
              </a:prstGeom>
            </p:spPr>
          </p:pic>
        </p:grpSp>
        <p:grpSp>
          <p:nvGrpSpPr>
            <p:cNvPr id="89" name="组合 88"/>
            <p:cNvGrpSpPr/>
            <p:nvPr/>
          </p:nvGrpSpPr>
          <p:grpSpPr>
            <a:xfrm>
              <a:off x="3306712" y="2361448"/>
              <a:ext cx="1253613" cy="1253613"/>
              <a:chOff x="3306712" y="2361448"/>
              <a:chExt cx="1253613" cy="1253613"/>
            </a:xfrm>
          </p:grpSpPr>
          <p:sp>
            <p:nvSpPr>
              <p:cNvPr id="53" name="椭圆 52"/>
              <p:cNvSpPr/>
              <p:nvPr/>
            </p:nvSpPr>
            <p:spPr>
              <a:xfrm>
                <a:off x="3306712"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pic>
            <p:nvPicPr>
              <p:cNvPr id="72" name="图片 71"/>
              <p:cNvPicPr>
                <a:picLocks noChangeAspect="1"/>
              </p:cNvPicPr>
              <p:nvPr/>
            </p:nvPicPr>
            <p:blipFill>
              <a:blip r:embed="rId1"/>
              <a:stretch>
                <a:fillRect/>
              </a:stretch>
            </p:blipFill>
            <p:spPr>
              <a:xfrm>
                <a:off x="3473230" y="2601124"/>
                <a:ext cx="920576" cy="774259"/>
              </a:xfrm>
              <a:prstGeom prst="rect">
                <a:avLst/>
              </a:prstGeom>
            </p:spPr>
          </p:pic>
        </p:grpSp>
        <p:grpSp>
          <p:nvGrpSpPr>
            <p:cNvPr id="90" name="组合 89"/>
            <p:cNvGrpSpPr/>
            <p:nvPr/>
          </p:nvGrpSpPr>
          <p:grpSpPr>
            <a:xfrm>
              <a:off x="5469193" y="2361448"/>
              <a:ext cx="1253613" cy="1253613"/>
              <a:chOff x="5469193" y="2361448"/>
              <a:chExt cx="1253613" cy="1253613"/>
            </a:xfrm>
          </p:grpSpPr>
          <p:sp>
            <p:nvSpPr>
              <p:cNvPr id="59" name="椭圆 58"/>
              <p:cNvSpPr/>
              <p:nvPr/>
            </p:nvSpPr>
            <p:spPr>
              <a:xfrm>
                <a:off x="5469193"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pic>
            <p:nvPicPr>
              <p:cNvPr id="73" name="图片 72"/>
              <p:cNvPicPr>
                <a:picLocks noChangeAspect="1"/>
              </p:cNvPicPr>
              <p:nvPr/>
            </p:nvPicPr>
            <p:blipFill>
              <a:blip r:embed="rId1"/>
              <a:stretch>
                <a:fillRect/>
              </a:stretch>
            </p:blipFill>
            <p:spPr>
              <a:xfrm>
                <a:off x="5629098" y="2608627"/>
                <a:ext cx="920576" cy="774259"/>
              </a:xfrm>
              <a:prstGeom prst="rect">
                <a:avLst/>
              </a:prstGeom>
            </p:spPr>
          </p:pic>
        </p:grpSp>
        <p:grpSp>
          <p:nvGrpSpPr>
            <p:cNvPr id="91" name="组合 90"/>
            <p:cNvGrpSpPr/>
            <p:nvPr/>
          </p:nvGrpSpPr>
          <p:grpSpPr>
            <a:xfrm>
              <a:off x="7631674" y="2361448"/>
              <a:ext cx="1253613" cy="1253613"/>
              <a:chOff x="7631674" y="2361448"/>
              <a:chExt cx="1253613" cy="1253613"/>
            </a:xfrm>
          </p:grpSpPr>
          <p:sp>
            <p:nvSpPr>
              <p:cNvPr id="56" name="椭圆 55"/>
              <p:cNvSpPr/>
              <p:nvPr/>
            </p:nvSpPr>
            <p:spPr>
              <a:xfrm>
                <a:off x="7631674"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pic>
            <p:nvPicPr>
              <p:cNvPr id="74" name="图片 73"/>
              <p:cNvPicPr>
                <a:picLocks noChangeAspect="1"/>
              </p:cNvPicPr>
              <p:nvPr/>
            </p:nvPicPr>
            <p:blipFill>
              <a:blip r:embed="rId1"/>
              <a:stretch>
                <a:fillRect/>
              </a:stretch>
            </p:blipFill>
            <p:spPr>
              <a:xfrm>
                <a:off x="7784966" y="2616130"/>
                <a:ext cx="920576" cy="774259"/>
              </a:xfrm>
              <a:prstGeom prst="rect">
                <a:avLst/>
              </a:prstGeom>
            </p:spPr>
          </p:pic>
        </p:grpSp>
        <p:grpSp>
          <p:nvGrpSpPr>
            <p:cNvPr id="92" name="组合 91"/>
            <p:cNvGrpSpPr/>
            <p:nvPr/>
          </p:nvGrpSpPr>
          <p:grpSpPr>
            <a:xfrm>
              <a:off x="9794156" y="2361448"/>
              <a:ext cx="1253613" cy="1253613"/>
              <a:chOff x="9794156" y="2361448"/>
              <a:chExt cx="1253613" cy="1253613"/>
            </a:xfrm>
          </p:grpSpPr>
          <p:sp>
            <p:nvSpPr>
              <p:cNvPr id="50" name="椭圆 49"/>
              <p:cNvSpPr/>
              <p:nvPr/>
            </p:nvSpPr>
            <p:spPr>
              <a:xfrm>
                <a:off x="9794156"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pic>
            <p:nvPicPr>
              <p:cNvPr id="75" name="图片 74"/>
              <p:cNvPicPr>
                <a:picLocks noChangeAspect="1"/>
              </p:cNvPicPr>
              <p:nvPr/>
            </p:nvPicPr>
            <p:blipFill>
              <a:blip r:embed="rId1"/>
              <a:stretch>
                <a:fillRect/>
              </a:stretch>
            </p:blipFill>
            <p:spPr>
              <a:xfrm>
                <a:off x="9940834" y="2623633"/>
                <a:ext cx="920576" cy="774259"/>
              </a:xfrm>
              <a:prstGeom prst="rect">
                <a:avLst/>
              </a:prstGeom>
            </p:spPr>
          </p:pic>
        </p:grpSp>
      </p:grpSp>
      <p:grpSp>
        <p:nvGrpSpPr>
          <p:cNvPr id="97" name="组合 96"/>
          <p:cNvGrpSpPr/>
          <p:nvPr/>
        </p:nvGrpSpPr>
        <p:grpSpPr>
          <a:xfrm>
            <a:off x="1144231" y="4369028"/>
            <a:ext cx="9903538" cy="1253613"/>
            <a:chOff x="1144231" y="4369028"/>
            <a:chExt cx="9903538" cy="1253613"/>
          </a:xfrm>
        </p:grpSpPr>
        <p:grpSp>
          <p:nvGrpSpPr>
            <p:cNvPr id="93" name="组合 92"/>
            <p:cNvGrpSpPr/>
            <p:nvPr/>
          </p:nvGrpSpPr>
          <p:grpSpPr>
            <a:xfrm>
              <a:off x="1144231" y="4369028"/>
              <a:ext cx="1253613" cy="1253613"/>
              <a:chOff x="1144231" y="4369028"/>
              <a:chExt cx="1253613" cy="1253613"/>
            </a:xfrm>
          </p:grpSpPr>
          <p:sp>
            <p:nvSpPr>
              <p:cNvPr id="68" name="椭圆 67"/>
              <p:cNvSpPr/>
              <p:nvPr/>
            </p:nvSpPr>
            <p:spPr>
              <a:xfrm>
                <a:off x="1144231" y="436902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pic>
            <p:nvPicPr>
              <p:cNvPr id="76" name="图片 75"/>
              <p:cNvPicPr>
                <a:picLocks noChangeAspect="1"/>
              </p:cNvPicPr>
              <p:nvPr/>
            </p:nvPicPr>
            <p:blipFill>
              <a:blip r:embed="rId1"/>
              <a:stretch>
                <a:fillRect/>
              </a:stretch>
            </p:blipFill>
            <p:spPr>
              <a:xfrm>
                <a:off x="1310749" y="4608704"/>
                <a:ext cx="920576" cy="774259"/>
              </a:xfrm>
              <a:prstGeom prst="rect">
                <a:avLst/>
              </a:prstGeom>
            </p:spPr>
          </p:pic>
        </p:grpSp>
        <p:grpSp>
          <p:nvGrpSpPr>
            <p:cNvPr id="94" name="组合 93"/>
            <p:cNvGrpSpPr/>
            <p:nvPr/>
          </p:nvGrpSpPr>
          <p:grpSpPr>
            <a:xfrm>
              <a:off x="3306712" y="4369028"/>
              <a:ext cx="1253613" cy="1253613"/>
              <a:chOff x="3306712" y="4369028"/>
              <a:chExt cx="1253613" cy="1253613"/>
            </a:xfrm>
          </p:grpSpPr>
          <p:sp>
            <p:nvSpPr>
              <p:cNvPr id="41" name="椭圆 40"/>
              <p:cNvSpPr/>
              <p:nvPr/>
            </p:nvSpPr>
            <p:spPr>
              <a:xfrm>
                <a:off x="3306712" y="436902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pic>
            <p:nvPicPr>
              <p:cNvPr id="77" name="图片 76"/>
              <p:cNvPicPr>
                <a:picLocks noChangeAspect="1"/>
              </p:cNvPicPr>
              <p:nvPr/>
            </p:nvPicPr>
            <p:blipFill>
              <a:blip r:embed="rId1"/>
              <a:stretch>
                <a:fillRect/>
              </a:stretch>
            </p:blipFill>
            <p:spPr>
              <a:xfrm>
                <a:off x="3473230" y="4608703"/>
                <a:ext cx="920576" cy="774259"/>
              </a:xfrm>
              <a:prstGeom prst="rect">
                <a:avLst/>
              </a:prstGeom>
            </p:spPr>
          </p:pic>
        </p:grpSp>
        <p:grpSp>
          <p:nvGrpSpPr>
            <p:cNvPr id="95" name="组合 94"/>
            <p:cNvGrpSpPr/>
            <p:nvPr/>
          </p:nvGrpSpPr>
          <p:grpSpPr>
            <a:xfrm>
              <a:off x="5469193" y="4369028"/>
              <a:ext cx="1253613" cy="1253613"/>
              <a:chOff x="5469193" y="4369028"/>
              <a:chExt cx="1253613" cy="1253613"/>
            </a:xfrm>
          </p:grpSpPr>
          <p:sp>
            <p:nvSpPr>
              <p:cNvPr id="62" name="椭圆 61"/>
              <p:cNvSpPr/>
              <p:nvPr/>
            </p:nvSpPr>
            <p:spPr>
              <a:xfrm>
                <a:off x="5469193" y="436902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pic>
            <p:nvPicPr>
              <p:cNvPr id="78" name="图片 77"/>
              <p:cNvPicPr>
                <a:picLocks noChangeAspect="1"/>
              </p:cNvPicPr>
              <p:nvPr/>
            </p:nvPicPr>
            <p:blipFill>
              <a:blip r:embed="rId1"/>
              <a:stretch>
                <a:fillRect/>
              </a:stretch>
            </p:blipFill>
            <p:spPr>
              <a:xfrm>
                <a:off x="5635711" y="4608702"/>
                <a:ext cx="920576" cy="774259"/>
              </a:xfrm>
              <a:prstGeom prst="rect">
                <a:avLst/>
              </a:prstGeom>
            </p:spPr>
          </p:pic>
        </p:grpSp>
        <p:grpSp>
          <p:nvGrpSpPr>
            <p:cNvPr id="80" name="组合 79"/>
            <p:cNvGrpSpPr/>
            <p:nvPr/>
          </p:nvGrpSpPr>
          <p:grpSpPr>
            <a:xfrm>
              <a:off x="7631674" y="4369028"/>
              <a:ext cx="1253613" cy="1253613"/>
              <a:chOff x="7631674" y="4206800"/>
              <a:chExt cx="1253613" cy="1253613"/>
            </a:xfrm>
          </p:grpSpPr>
          <p:sp>
            <p:nvSpPr>
              <p:cNvPr id="47" name="椭圆 46"/>
              <p:cNvSpPr/>
              <p:nvPr/>
            </p:nvSpPr>
            <p:spPr>
              <a:xfrm>
                <a:off x="7631674" y="4206800"/>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pic>
            <p:nvPicPr>
              <p:cNvPr id="79" name="图片 78"/>
              <p:cNvPicPr>
                <a:picLocks noChangeAspect="1"/>
              </p:cNvPicPr>
              <p:nvPr/>
            </p:nvPicPr>
            <p:blipFill>
              <a:blip r:embed="rId1"/>
              <a:stretch>
                <a:fillRect/>
              </a:stretch>
            </p:blipFill>
            <p:spPr>
              <a:xfrm>
                <a:off x="7798192" y="4446473"/>
                <a:ext cx="920576" cy="774259"/>
              </a:xfrm>
              <a:prstGeom prst="rect">
                <a:avLst/>
              </a:prstGeom>
            </p:spPr>
          </p:pic>
        </p:grpSp>
        <p:grpSp>
          <p:nvGrpSpPr>
            <p:cNvPr id="81" name="组合 80"/>
            <p:cNvGrpSpPr/>
            <p:nvPr/>
          </p:nvGrpSpPr>
          <p:grpSpPr>
            <a:xfrm>
              <a:off x="9794156" y="4369028"/>
              <a:ext cx="1253613" cy="1253613"/>
              <a:chOff x="7631674" y="4206800"/>
              <a:chExt cx="1253613" cy="1253613"/>
            </a:xfrm>
          </p:grpSpPr>
          <p:sp>
            <p:nvSpPr>
              <p:cNvPr id="82" name="椭圆 46"/>
              <p:cNvSpPr/>
              <p:nvPr/>
            </p:nvSpPr>
            <p:spPr>
              <a:xfrm>
                <a:off x="7631674" y="4206800"/>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等线" panose="02010600030101010101" charset="-122"/>
                  <a:ea typeface="等线" panose="02010600030101010101" charset="-122"/>
                  <a:cs typeface="+mn-cs"/>
                </a:endParaRPr>
              </a:p>
            </p:txBody>
          </p:sp>
          <p:pic>
            <p:nvPicPr>
              <p:cNvPr id="83" name="图片 82"/>
              <p:cNvPicPr>
                <a:picLocks noChangeAspect="1"/>
              </p:cNvPicPr>
              <p:nvPr/>
            </p:nvPicPr>
            <p:blipFill>
              <a:blip r:embed="rId1"/>
              <a:stretch>
                <a:fillRect/>
              </a:stretch>
            </p:blipFill>
            <p:spPr>
              <a:xfrm>
                <a:off x="7798192" y="4446473"/>
                <a:ext cx="920576" cy="774259"/>
              </a:xfrm>
              <a:prstGeom prst="rect">
                <a:avLst/>
              </a:prstGeom>
            </p:spPr>
          </p:pic>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3129777" y="1232156"/>
            <a:ext cx="5932446" cy="830997"/>
            <a:chOff x="3129777" y="1668963"/>
            <a:chExt cx="5932446" cy="830997"/>
          </a:xfrm>
        </p:grpSpPr>
        <p:sp>
          <p:nvSpPr>
            <p:cNvPr id="3" name="文本框 2"/>
            <p:cNvSpPr txBox="1"/>
            <p:nvPr/>
          </p:nvSpPr>
          <p:spPr>
            <a:xfrm>
              <a:off x="5039442" y="1668963"/>
              <a:ext cx="2113116" cy="830997"/>
            </a:xfrm>
            <a:prstGeom prst="rect">
              <a:avLst/>
            </a:prstGeom>
            <a:noFill/>
          </p:spPr>
          <p:txBody>
            <a:bodyPr wrap="square" lIns="0" rIns="0" rtlCol="0">
              <a:spAutoFit/>
            </a:bodyPr>
            <a:lstStyle/>
            <a:p>
              <a:pPr algn="ctr"/>
              <a:r>
                <a:rPr lang="zh-CN" altLang="en-US" sz="4800" dirty="0">
                  <a:solidFill>
                    <a:schemeClr val="bg1">
                      <a:lumMod val="95000"/>
                    </a:schemeClr>
                  </a:solidFill>
                  <a:latin typeface="+mj-ea"/>
                  <a:ea typeface="+mj-ea"/>
                </a:rPr>
                <a:t>目 录</a:t>
              </a:r>
              <a:endParaRPr lang="zh-CN" altLang="en-US" sz="4800" dirty="0">
                <a:solidFill>
                  <a:schemeClr val="bg1">
                    <a:lumMod val="95000"/>
                  </a:schemeClr>
                </a:solidFill>
                <a:latin typeface="+mj-ea"/>
                <a:ea typeface="+mj-ea"/>
              </a:endParaRPr>
            </a:p>
          </p:txBody>
        </p:sp>
        <p:cxnSp>
          <p:nvCxnSpPr>
            <p:cNvPr id="5" name="直接连接符 4"/>
            <p:cNvCxnSpPr/>
            <p:nvPr/>
          </p:nvCxnSpPr>
          <p:spPr>
            <a:xfrm>
              <a:off x="7233423" y="2126979"/>
              <a:ext cx="18288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129777" y="2126979"/>
              <a:ext cx="18288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1289828" y="2844078"/>
            <a:ext cx="2512596" cy="3594822"/>
            <a:chOff x="1137428" y="2921616"/>
            <a:chExt cx="2512596" cy="3594822"/>
          </a:xfrm>
        </p:grpSpPr>
        <p:sp>
          <p:nvSpPr>
            <p:cNvPr id="48" name="矩形 47"/>
            <p:cNvSpPr/>
            <p:nvPr/>
          </p:nvSpPr>
          <p:spPr>
            <a:xfrm>
              <a:off x="1289828" y="3074016"/>
              <a:ext cx="2360196" cy="3442422"/>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1137428" y="2921616"/>
              <a:ext cx="2360196" cy="3442422"/>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668824" y="5176030"/>
              <a:ext cx="1828800" cy="1323439"/>
            </a:xfrm>
            <a:prstGeom prst="rect">
              <a:avLst/>
            </a:prstGeom>
            <a:noFill/>
          </p:spPr>
          <p:txBody>
            <a:bodyPr wrap="square" rtlCol="0">
              <a:spAutoFit/>
            </a:bodyPr>
            <a:lstStyle/>
            <a:p>
              <a:pPr algn="r"/>
              <a:r>
                <a:rPr lang="en-US" altLang="zh-CN" sz="8000" i="1" dirty="0">
                  <a:gradFill flip="none" rotWithShape="1">
                    <a:gsLst>
                      <a:gs pos="0">
                        <a:schemeClr val="accent5"/>
                      </a:gs>
                      <a:gs pos="100000">
                        <a:schemeClr val="accent5">
                          <a:alpha val="0"/>
                        </a:schemeClr>
                      </a:gs>
                    </a:gsLst>
                    <a:lin ang="5400000" scaled="1"/>
                    <a:tileRect/>
                  </a:gradFill>
                  <a:latin typeface="+mj-ea"/>
                  <a:ea typeface="+mj-ea"/>
                </a:rPr>
                <a:t>01</a:t>
              </a:r>
              <a:endParaRPr lang="zh-CN" altLang="en-US" sz="8000" i="1" dirty="0">
                <a:gradFill flip="none" rotWithShape="1">
                  <a:gsLst>
                    <a:gs pos="0">
                      <a:schemeClr val="accent5"/>
                    </a:gs>
                    <a:gs pos="100000">
                      <a:schemeClr val="accent5">
                        <a:alpha val="0"/>
                      </a:schemeClr>
                    </a:gs>
                  </a:gsLst>
                  <a:lin ang="5400000" scaled="1"/>
                  <a:tileRect/>
                </a:gradFill>
                <a:latin typeface="+mj-ea"/>
                <a:ea typeface="+mj-ea"/>
              </a:endParaRPr>
            </a:p>
          </p:txBody>
        </p:sp>
        <p:sp>
          <p:nvSpPr>
            <p:cNvPr id="30" name="文本框 29"/>
            <p:cNvSpPr txBox="1"/>
            <p:nvPr/>
          </p:nvSpPr>
          <p:spPr>
            <a:xfrm>
              <a:off x="1244115" y="3657600"/>
              <a:ext cx="2128917" cy="1385700"/>
            </a:xfrm>
            <a:prstGeom prst="rect">
              <a:avLst/>
            </a:prstGeom>
            <a:noFill/>
          </p:spPr>
          <p:txBody>
            <a:bodyPr wrap="square" rtlCol="0">
              <a:spAutoFit/>
            </a:bodyPr>
            <a:lstStyle/>
            <a:p>
              <a:pPr algn="ctr">
                <a:lnSpc>
                  <a:spcPct val="120000"/>
                </a:lnSpc>
              </a:pPr>
              <a:r>
                <a:rPr lang="zh-CN" altLang="en-US" sz="3600" dirty="0">
                  <a:solidFill>
                    <a:schemeClr val="accent1">
                      <a:lumMod val="75000"/>
                    </a:schemeClr>
                  </a:solidFill>
                  <a:latin typeface="+mj-ea"/>
                  <a:ea typeface="+mj-ea"/>
                </a:rPr>
                <a:t>年度工作概述</a:t>
              </a:r>
              <a:endParaRPr lang="zh-CN" altLang="en-US" sz="3600" dirty="0">
                <a:solidFill>
                  <a:schemeClr val="accent1">
                    <a:lumMod val="75000"/>
                  </a:schemeClr>
                </a:solidFill>
                <a:latin typeface="+mj-ea"/>
                <a:ea typeface="+mj-ea"/>
              </a:endParaRPr>
            </a:p>
          </p:txBody>
        </p:sp>
      </p:grpSp>
      <p:grpSp>
        <p:nvGrpSpPr>
          <p:cNvPr id="54" name="组合 53"/>
          <p:cNvGrpSpPr/>
          <p:nvPr/>
        </p:nvGrpSpPr>
        <p:grpSpPr>
          <a:xfrm>
            <a:off x="4839702" y="2844078"/>
            <a:ext cx="2512596" cy="3594822"/>
            <a:chOff x="1137428" y="2921616"/>
            <a:chExt cx="2512596" cy="3594822"/>
          </a:xfrm>
        </p:grpSpPr>
        <p:sp>
          <p:nvSpPr>
            <p:cNvPr id="55" name="矩形 54"/>
            <p:cNvSpPr/>
            <p:nvPr/>
          </p:nvSpPr>
          <p:spPr>
            <a:xfrm>
              <a:off x="1289828" y="3074016"/>
              <a:ext cx="2360196" cy="3442422"/>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37428" y="2921616"/>
              <a:ext cx="2360196" cy="3442422"/>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1668824" y="5176030"/>
              <a:ext cx="1828800" cy="1323439"/>
            </a:xfrm>
            <a:prstGeom prst="rect">
              <a:avLst/>
            </a:prstGeom>
            <a:noFill/>
          </p:spPr>
          <p:txBody>
            <a:bodyPr wrap="square" rtlCol="0">
              <a:spAutoFit/>
            </a:bodyPr>
            <a:lstStyle/>
            <a:p>
              <a:pPr algn="r"/>
              <a:r>
                <a:rPr lang="en-US" altLang="zh-CN" sz="8000" i="1" dirty="0">
                  <a:gradFill flip="none" rotWithShape="1">
                    <a:gsLst>
                      <a:gs pos="0">
                        <a:schemeClr val="accent5"/>
                      </a:gs>
                      <a:gs pos="100000">
                        <a:schemeClr val="accent5">
                          <a:alpha val="0"/>
                        </a:schemeClr>
                      </a:gs>
                    </a:gsLst>
                    <a:lin ang="5400000" scaled="1"/>
                    <a:tileRect/>
                  </a:gradFill>
                  <a:latin typeface="+mj-ea"/>
                  <a:ea typeface="+mj-ea"/>
                </a:rPr>
                <a:t>02</a:t>
              </a:r>
              <a:endParaRPr lang="zh-CN" altLang="en-US" sz="8000" i="1" dirty="0">
                <a:gradFill flip="none" rotWithShape="1">
                  <a:gsLst>
                    <a:gs pos="0">
                      <a:schemeClr val="accent5"/>
                    </a:gs>
                    <a:gs pos="100000">
                      <a:schemeClr val="accent5">
                        <a:alpha val="0"/>
                      </a:schemeClr>
                    </a:gs>
                  </a:gsLst>
                  <a:lin ang="5400000" scaled="1"/>
                  <a:tileRect/>
                </a:gradFill>
                <a:latin typeface="+mj-ea"/>
                <a:ea typeface="+mj-ea"/>
              </a:endParaRPr>
            </a:p>
          </p:txBody>
        </p:sp>
        <p:sp>
          <p:nvSpPr>
            <p:cNvPr id="58" name="文本框 57"/>
            <p:cNvSpPr txBox="1"/>
            <p:nvPr/>
          </p:nvSpPr>
          <p:spPr>
            <a:xfrm>
              <a:off x="1244115" y="3657600"/>
              <a:ext cx="2128917" cy="1385700"/>
            </a:xfrm>
            <a:prstGeom prst="rect">
              <a:avLst/>
            </a:prstGeom>
            <a:noFill/>
          </p:spPr>
          <p:txBody>
            <a:bodyPr wrap="square" rtlCol="0">
              <a:spAutoFit/>
            </a:bodyPr>
            <a:lstStyle/>
            <a:p>
              <a:pPr algn="ctr">
                <a:lnSpc>
                  <a:spcPct val="120000"/>
                </a:lnSpc>
              </a:pPr>
              <a:r>
                <a:rPr lang="zh-CN" altLang="en-US" sz="3600" dirty="0">
                  <a:solidFill>
                    <a:schemeClr val="accent1">
                      <a:lumMod val="75000"/>
                    </a:schemeClr>
                  </a:solidFill>
                  <a:latin typeface="+mj-ea"/>
                  <a:ea typeface="+mj-ea"/>
                </a:rPr>
                <a:t>工作完成情况</a:t>
              </a:r>
              <a:endParaRPr lang="zh-CN" altLang="en-US" sz="3600" dirty="0">
                <a:solidFill>
                  <a:schemeClr val="accent1">
                    <a:lumMod val="75000"/>
                  </a:schemeClr>
                </a:solidFill>
                <a:latin typeface="+mj-ea"/>
                <a:ea typeface="+mj-ea"/>
              </a:endParaRPr>
            </a:p>
          </p:txBody>
        </p:sp>
      </p:grpSp>
      <p:grpSp>
        <p:nvGrpSpPr>
          <p:cNvPr id="59" name="组合 58"/>
          <p:cNvGrpSpPr/>
          <p:nvPr/>
        </p:nvGrpSpPr>
        <p:grpSpPr>
          <a:xfrm>
            <a:off x="8389576" y="2844078"/>
            <a:ext cx="2512596" cy="3594822"/>
            <a:chOff x="1137428" y="2921616"/>
            <a:chExt cx="2512596" cy="3594822"/>
          </a:xfrm>
        </p:grpSpPr>
        <p:sp>
          <p:nvSpPr>
            <p:cNvPr id="60" name="矩形 59"/>
            <p:cNvSpPr/>
            <p:nvPr/>
          </p:nvSpPr>
          <p:spPr>
            <a:xfrm>
              <a:off x="1289828" y="3074016"/>
              <a:ext cx="2360196" cy="3442422"/>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37428" y="2921616"/>
              <a:ext cx="2360196" cy="3442422"/>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1668824" y="5176030"/>
              <a:ext cx="1828800" cy="1323439"/>
            </a:xfrm>
            <a:prstGeom prst="rect">
              <a:avLst/>
            </a:prstGeom>
            <a:noFill/>
          </p:spPr>
          <p:txBody>
            <a:bodyPr wrap="square" rtlCol="0">
              <a:spAutoFit/>
            </a:bodyPr>
            <a:lstStyle/>
            <a:p>
              <a:pPr algn="r"/>
              <a:r>
                <a:rPr lang="en-US" altLang="zh-CN" sz="8000" i="1" dirty="0">
                  <a:gradFill flip="none" rotWithShape="1">
                    <a:gsLst>
                      <a:gs pos="0">
                        <a:schemeClr val="accent5"/>
                      </a:gs>
                      <a:gs pos="100000">
                        <a:schemeClr val="accent5">
                          <a:alpha val="0"/>
                        </a:schemeClr>
                      </a:gs>
                    </a:gsLst>
                    <a:lin ang="5400000" scaled="1"/>
                    <a:tileRect/>
                  </a:gradFill>
                  <a:latin typeface="+mj-ea"/>
                  <a:ea typeface="+mj-ea"/>
                </a:rPr>
                <a:t>03</a:t>
              </a:r>
              <a:endParaRPr lang="zh-CN" altLang="en-US" sz="8000" i="1" dirty="0">
                <a:gradFill flip="none" rotWithShape="1">
                  <a:gsLst>
                    <a:gs pos="0">
                      <a:schemeClr val="accent5"/>
                    </a:gs>
                    <a:gs pos="100000">
                      <a:schemeClr val="accent5">
                        <a:alpha val="0"/>
                      </a:schemeClr>
                    </a:gs>
                  </a:gsLst>
                  <a:lin ang="5400000" scaled="1"/>
                  <a:tileRect/>
                </a:gradFill>
                <a:latin typeface="+mj-ea"/>
                <a:ea typeface="+mj-ea"/>
              </a:endParaRPr>
            </a:p>
          </p:txBody>
        </p:sp>
        <p:sp>
          <p:nvSpPr>
            <p:cNvPr id="63" name="文本框 62"/>
            <p:cNvSpPr txBox="1"/>
            <p:nvPr/>
          </p:nvSpPr>
          <p:spPr>
            <a:xfrm>
              <a:off x="1244115" y="3657600"/>
              <a:ext cx="2128917" cy="1385700"/>
            </a:xfrm>
            <a:prstGeom prst="rect">
              <a:avLst/>
            </a:prstGeom>
            <a:noFill/>
          </p:spPr>
          <p:txBody>
            <a:bodyPr wrap="square" rtlCol="0">
              <a:spAutoFit/>
            </a:bodyPr>
            <a:lstStyle/>
            <a:p>
              <a:pPr algn="ctr">
                <a:lnSpc>
                  <a:spcPct val="120000"/>
                </a:lnSpc>
              </a:pPr>
              <a:r>
                <a:rPr lang="zh-CN" altLang="en-US" sz="3600" dirty="0">
                  <a:solidFill>
                    <a:schemeClr val="accent1">
                      <a:lumMod val="75000"/>
                    </a:schemeClr>
                  </a:solidFill>
                  <a:latin typeface="+mj-ea"/>
                  <a:ea typeface="+mj-ea"/>
                </a:rPr>
                <a:t>项目成果展示</a:t>
              </a:r>
              <a:endParaRPr lang="zh-CN" altLang="en-US" sz="3600" dirty="0">
                <a:solidFill>
                  <a:schemeClr val="accent1">
                    <a:lumMod val="75000"/>
                  </a:schemeClr>
                </a:solidFill>
                <a:latin typeface="+mj-ea"/>
                <a:ea typeface="+mj-ea"/>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0601" y="4162481"/>
            <a:ext cx="2644059" cy="510185"/>
          </a:xfrm>
          <a:prstGeom prst="roundRect">
            <a:avLst/>
          </a:prstGeom>
          <a:solidFill>
            <a:schemeClr val="accent5"/>
          </a:solidFill>
        </p:spPr>
        <p:txBody>
          <a:bodyPr wrap="square" lIns="0" rtlCol="0">
            <a:spAutoFit/>
          </a:bodyPr>
          <a:lstStyle/>
          <a:p>
            <a:pPr algn="ctr"/>
            <a:r>
              <a:rPr lang="zh-CN" altLang="en-US" sz="2400" dirty="0">
                <a:solidFill>
                  <a:schemeClr val="bg1"/>
                </a:solidFill>
              </a:rPr>
              <a:t>汇报人：</a:t>
            </a:r>
            <a:r>
              <a:rPr lang="en-US" altLang="zh-CN" sz="2400" dirty="0">
                <a:solidFill>
                  <a:schemeClr val="bg1"/>
                </a:solidFill>
              </a:rPr>
              <a:t>XXX</a:t>
            </a:r>
            <a:endParaRPr lang="en-US" altLang="zh-CN" sz="2400" dirty="0">
              <a:solidFill>
                <a:schemeClr val="bg1"/>
              </a:solidFill>
            </a:endParaRPr>
          </a:p>
        </p:txBody>
      </p:sp>
      <p:sp>
        <p:nvSpPr>
          <p:cNvPr id="6" name="文本框 5"/>
          <p:cNvSpPr txBox="1"/>
          <p:nvPr/>
        </p:nvSpPr>
        <p:spPr>
          <a:xfrm>
            <a:off x="990600" y="2094230"/>
            <a:ext cx="6040120" cy="922020"/>
          </a:xfrm>
          <a:prstGeom prst="rect">
            <a:avLst/>
          </a:prstGeom>
          <a:noFill/>
        </p:spPr>
        <p:txBody>
          <a:bodyPr wrap="square" lIns="0" rtlCol="0">
            <a:spAutoFit/>
          </a:bodyPr>
          <a:lstStyle/>
          <a:p>
            <a:r>
              <a:rPr lang="zh-CN" altLang="en-US" sz="5400" dirty="0">
                <a:solidFill>
                  <a:schemeClr val="bg1"/>
                </a:solidFill>
                <a:latin typeface="+mj-ea"/>
                <a:ea typeface="+mj-ea"/>
              </a:rPr>
              <a:t>感</a:t>
            </a:r>
            <a:r>
              <a:rPr lang="zh-CN" altLang="en-US" sz="5400" dirty="0">
                <a:solidFill>
                  <a:schemeClr val="accent5"/>
                </a:solidFill>
                <a:latin typeface="+mj-ea"/>
                <a:ea typeface="+mj-ea"/>
              </a:rPr>
              <a:t>谢</a:t>
            </a:r>
            <a:r>
              <a:rPr lang="zh-CN" altLang="en-US" sz="5400" dirty="0">
                <a:solidFill>
                  <a:schemeClr val="bg1"/>
                </a:solidFill>
                <a:latin typeface="+mj-ea"/>
                <a:ea typeface="+mj-ea"/>
              </a:rPr>
              <a:t>聆听 请</a:t>
            </a:r>
            <a:r>
              <a:rPr lang="zh-CN" altLang="en-US" sz="5400" dirty="0">
                <a:solidFill>
                  <a:schemeClr val="accent5"/>
                </a:solidFill>
                <a:latin typeface="+mj-ea"/>
                <a:ea typeface="+mj-ea"/>
              </a:rPr>
              <a:t>您</a:t>
            </a:r>
            <a:r>
              <a:rPr lang="zh-CN" altLang="en-US" sz="5400" dirty="0">
                <a:solidFill>
                  <a:schemeClr val="bg1"/>
                </a:solidFill>
                <a:latin typeface="+mj-ea"/>
                <a:ea typeface="+mj-ea"/>
              </a:rPr>
              <a:t>指导</a:t>
            </a:r>
            <a:endParaRPr lang="zh-CN" altLang="en-US" sz="5400" dirty="0">
              <a:solidFill>
                <a:schemeClr val="bg1"/>
              </a:solidFill>
              <a:latin typeface="+mj-ea"/>
              <a:ea typeface="+mj-ea"/>
            </a:endParaRPr>
          </a:p>
        </p:txBody>
      </p:sp>
      <p:sp>
        <p:nvSpPr>
          <p:cNvPr id="7" name="文本框 6"/>
          <p:cNvSpPr txBox="1"/>
          <p:nvPr/>
        </p:nvSpPr>
        <p:spPr>
          <a:xfrm>
            <a:off x="990599" y="2902344"/>
            <a:ext cx="5705169" cy="523220"/>
          </a:xfrm>
          <a:prstGeom prst="rect">
            <a:avLst/>
          </a:prstGeom>
          <a:noFill/>
        </p:spPr>
        <p:txBody>
          <a:bodyPr wrap="square" lIns="0" rtlCol="0">
            <a:spAutoFit/>
          </a:bodyPr>
          <a:lstStyle/>
          <a:p>
            <a:pPr algn="dist"/>
            <a:r>
              <a:rPr lang="en-US" altLang="zh-CN" sz="2800" dirty="0">
                <a:solidFill>
                  <a:schemeClr val="accent6">
                    <a:alpha val="42000"/>
                  </a:schemeClr>
                </a:solidFill>
              </a:rPr>
              <a:t>THANKS FOR YOUR LISTENING</a:t>
            </a:r>
            <a:endParaRPr lang="zh-CN" altLang="en-US" sz="2800" dirty="0">
              <a:solidFill>
                <a:schemeClr val="accent6">
                  <a:alpha val="42000"/>
                </a:schemeClr>
              </a:solidFill>
            </a:endParaRPr>
          </a:p>
        </p:txBody>
      </p:sp>
      <p:sp>
        <p:nvSpPr>
          <p:cNvPr id="9" name="图片占位符 8"/>
          <p:cNvSpPr>
            <a:spLocks noGrp="1"/>
          </p:cNvSpPr>
          <p:nvPr>
            <p:ph type="pic" sz="quarter" idx="11"/>
          </p:nvPr>
        </p:nvSpPr>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33736" y="1232156"/>
            <a:ext cx="3925228" cy="2646878"/>
          </a:xfrm>
          <a:prstGeom prst="rect">
            <a:avLst/>
          </a:prstGeom>
          <a:noFill/>
        </p:spPr>
        <p:txBody>
          <a:bodyPr wrap="square" lIns="0" rtlCol="0">
            <a:spAutoFit/>
          </a:bodyPr>
          <a:lstStyle/>
          <a:p>
            <a:pPr algn="ctr"/>
            <a:r>
              <a:rPr lang="en-US" altLang="zh-CN" sz="16600" dirty="0">
                <a:gradFill flip="none" rotWithShape="1">
                  <a:gsLst>
                    <a:gs pos="0">
                      <a:schemeClr val="accent5"/>
                    </a:gs>
                    <a:gs pos="100000">
                      <a:schemeClr val="bg1">
                        <a:alpha val="50000"/>
                      </a:schemeClr>
                    </a:gs>
                  </a:gsLst>
                  <a:lin ang="5400000" scaled="1"/>
                  <a:tileRect/>
                </a:gradFill>
                <a:latin typeface="+mj-lt"/>
              </a:rPr>
              <a:t>01</a:t>
            </a:r>
            <a:endParaRPr lang="zh-CN" altLang="en-US" sz="16600" dirty="0">
              <a:gradFill flip="none" rotWithShape="1">
                <a:gsLst>
                  <a:gs pos="0">
                    <a:schemeClr val="accent5"/>
                  </a:gs>
                  <a:gs pos="100000">
                    <a:schemeClr val="bg1">
                      <a:alpha val="50000"/>
                    </a:schemeClr>
                  </a:gs>
                </a:gsLst>
                <a:lin ang="5400000" scaled="1"/>
                <a:tileRect/>
              </a:gradFill>
              <a:latin typeface="+mj-lt"/>
            </a:endParaRPr>
          </a:p>
        </p:txBody>
      </p:sp>
      <p:sp>
        <p:nvSpPr>
          <p:cNvPr id="2" name="文本框 1"/>
          <p:cNvSpPr txBox="1"/>
          <p:nvPr/>
        </p:nvSpPr>
        <p:spPr>
          <a:xfrm>
            <a:off x="6096000" y="2734270"/>
            <a:ext cx="5600700" cy="923330"/>
          </a:xfrm>
          <a:prstGeom prst="rect">
            <a:avLst/>
          </a:prstGeom>
          <a:noFill/>
        </p:spPr>
        <p:txBody>
          <a:bodyPr wrap="square" lIns="0" rtlCol="0">
            <a:spAutoFit/>
          </a:bodyPr>
          <a:lstStyle/>
          <a:p>
            <a:pPr algn="ctr"/>
            <a:r>
              <a:rPr lang="zh-CN" altLang="en-US" sz="5400" dirty="0">
                <a:solidFill>
                  <a:schemeClr val="accent1">
                    <a:lumMod val="75000"/>
                  </a:schemeClr>
                </a:solidFill>
                <a:latin typeface="+mj-ea"/>
                <a:ea typeface="+mj-ea"/>
              </a:rPr>
              <a:t>年度工作概述</a:t>
            </a:r>
            <a:endParaRPr lang="zh-CN" altLang="en-US" sz="5400" dirty="0">
              <a:solidFill>
                <a:schemeClr val="accent1">
                  <a:lumMod val="75000"/>
                </a:schemeClr>
              </a:solidFill>
              <a:latin typeface="+mj-ea"/>
              <a:ea typeface="+mj-ea"/>
            </a:endParaRPr>
          </a:p>
        </p:txBody>
      </p:sp>
      <p:sp>
        <p:nvSpPr>
          <p:cNvPr id="4" name="文本框 3"/>
          <p:cNvSpPr txBox="1"/>
          <p:nvPr/>
        </p:nvSpPr>
        <p:spPr>
          <a:xfrm>
            <a:off x="692304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工作计划</a:t>
            </a:r>
            <a:endParaRPr lang="zh-CN" altLang="en-US" sz="2400" dirty="0">
              <a:solidFill>
                <a:schemeClr val="bg1"/>
              </a:solidFill>
            </a:endParaRPr>
          </a:p>
        </p:txBody>
      </p:sp>
      <p:sp>
        <p:nvSpPr>
          <p:cNvPr id="5" name="文本框 4"/>
          <p:cNvSpPr txBox="1"/>
          <p:nvPr/>
        </p:nvSpPr>
        <p:spPr>
          <a:xfrm>
            <a:off x="913096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工作回顾</a:t>
            </a:r>
            <a:endParaRPr lang="zh-CN" altLang="en-US" sz="2400" dirty="0">
              <a:solidFill>
                <a:schemeClr val="bg1"/>
              </a:solidFill>
            </a:endParaRPr>
          </a:p>
        </p:txBody>
      </p:sp>
      <p:sp>
        <p:nvSpPr>
          <p:cNvPr id="6" name="文本框 5"/>
          <p:cNvSpPr txBox="1"/>
          <p:nvPr/>
        </p:nvSpPr>
        <p:spPr>
          <a:xfrm>
            <a:off x="9130964" y="4879733"/>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去年对比</a:t>
            </a:r>
            <a:endParaRPr lang="zh-CN" altLang="en-US" sz="2400" dirty="0">
              <a:solidFill>
                <a:schemeClr val="bg1"/>
              </a:solidFill>
            </a:endParaRPr>
          </a:p>
        </p:txBody>
      </p:sp>
      <p:sp>
        <p:nvSpPr>
          <p:cNvPr id="7" name="文本框 6"/>
          <p:cNvSpPr txBox="1"/>
          <p:nvPr/>
        </p:nvSpPr>
        <p:spPr>
          <a:xfrm>
            <a:off x="6923044" y="4879733"/>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完成情况</a:t>
            </a:r>
            <a:endParaRPr lang="zh-CN" altLang="en-US" sz="2400" dirty="0">
              <a:solidFill>
                <a:schemeClr val="bg1"/>
              </a:solidFill>
            </a:endParaRPr>
          </a:p>
        </p:txBody>
      </p:sp>
      <p:sp>
        <p:nvSpPr>
          <p:cNvPr id="11" name="图片占位符 10"/>
          <p:cNvSpPr>
            <a:spLocks noGrp="1"/>
          </p:cNvSpPr>
          <p:nvPr>
            <p:ph type="pic" sz="quarter" idx="10"/>
          </p:nvPr>
        </p:nvSpPr>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666749" y="1014361"/>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一段纯文字排版</a:t>
            </a:r>
            <a:endParaRPr lang="zh-CN" altLang="en-US" sz="3600" dirty="0">
              <a:solidFill>
                <a:schemeClr val="accent5"/>
              </a:solidFill>
              <a:latin typeface="+mj-ea"/>
              <a:ea typeface="+mj-ea"/>
            </a:endParaRPr>
          </a:p>
        </p:txBody>
      </p:sp>
      <p:sp>
        <p:nvSpPr>
          <p:cNvPr id="22" name="quotation-marks_897"/>
          <p:cNvSpPr>
            <a:spLocks noChangeAspect="1"/>
          </p:cNvSpPr>
          <p:nvPr/>
        </p:nvSpPr>
        <p:spPr bwMode="auto">
          <a:xfrm>
            <a:off x="666708" y="1933261"/>
            <a:ext cx="983021" cy="842197"/>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75000"/>
              <a:alpha val="70000"/>
            </a:schemeClr>
          </a:solidFill>
          <a:ln>
            <a:noFill/>
          </a:ln>
        </p:spPr>
      </p:sp>
      <p:sp>
        <p:nvSpPr>
          <p:cNvPr id="24" name="quotation-marks_897"/>
          <p:cNvSpPr>
            <a:spLocks noChangeAspect="1"/>
          </p:cNvSpPr>
          <p:nvPr/>
        </p:nvSpPr>
        <p:spPr bwMode="auto">
          <a:xfrm rot="10800000">
            <a:off x="10554880" y="4873572"/>
            <a:ext cx="983021" cy="842197"/>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75000"/>
              <a:alpha val="20000"/>
            </a:schemeClr>
          </a:solidFill>
          <a:ln>
            <a:noFill/>
          </a:ln>
        </p:spPr>
        <p:txBody>
          <a:bodyPr/>
          <a:lstStyle/>
          <a:p>
            <a:endParaRPr lang="zh-CN" altLang="en-US" dirty="0"/>
          </a:p>
        </p:txBody>
      </p:sp>
      <p:sp>
        <p:nvSpPr>
          <p:cNvPr id="23" name="文本框 22"/>
          <p:cNvSpPr txBox="1"/>
          <p:nvPr/>
        </p:nvSpPr>
        <p:spPr>
          <a:xfrm>
            <a:off x="2012539" y="2775458"/>
            <a:ext cx="8509819" cy="1180131"/>
          </a:xfrm>
          <a:prstGeom prst="rect">
            <a:avLst/>
          </a:prstGeom>
          <a:noFill/>
        </p:spPr>
        <p:txBody>
          <a:bodyPr wrap="square" rtlCol="0">
            <a:spAutoFit/>
          </a:bodyPr>
          <a:lstStyle/>
          <a:p>
            <a:pPr>
              <a:lnSpc>
                <a:spcPct val="120000"/>
              </a:lnSpc>
              <a:spcAft>
                <a:spcPts val="1200"/>
              </a:spcAft>
            </a:pPr>
            <a:r>
              <a:rPr lang="zh-CN" altLang="en-US" sz="2000" dirty="0">
                <a:solidFill>
                  <a:schemeClr val="tx1">
                    <a:lumMod val="50000"/>
                    <a:lumOff val="50000"/>
                  </a:schemeClr>
                </a:solidFill>
              </a:rPr>
              <a:t>在此处输入内容在此处输入内容在此处输入内容在此处输入内容在此处输入内容在此处输入内容在此处输入内容在此处输入内容在此处输入内容在此处输入内容在此处输入内容在此处输入内容在此处输入内容</a:t>
            </a:r>
            <a:endParaRPr lang="en-US" altLang="zh-CN" sz="2000" dirty="0">
              <a:solidFill>
                <a:schemeClr val="tx1">
                  <a:lumMod val="50000"/>
                  <a:lumOff val="50000"/>
                </a:schemeClr>
              </a:solidFill>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9313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66750" y="1794726"/>
            <a:ext cx="10858500" cy="4047274"/>
            <a:chOff x="660400" y="1608563"/>
            <a:chExt cx="10858500" cy="4047274"/>
          </a:xfrm>
        </p:grpSpPr>
        <p:grpSp>
          <p:nvGrpSpPr>
            <p:cNvPr id="3" name="îšļiḍè"/>
            <p:cNvGrpSpPr/>
            <p:nvPr/>
          </p:nvGrpSpPr>
          <p:grpSpPr>
            <a:xfrm>
              <a:off x="660400" y="1898297"/>
              <a:ext cx="5202415" cy="3757540"/>
              <a:chOff x="660400" y="1898297"/>
              <a:chExt cx="2482850" cy="3757540"/>
            </a:xfrm>
          </p:grpSpPr>
          <p:sp>
            <p:nvSpPr>
              <p:cNvPr id="17" name="îṧļîďe"/>
              <p:cNvSpPr/>
              <p:nvPr/>
            </p:nvSpPr>
            <p:spPr>
              <a:xfrm>
                <a:off x="660400" y="1898297"/>
                <a:ext cx="2482850" cy="19013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íṥḷïḑe"/>
              <p:cNvSpPr/>
              <p:nvPr/>
            </p:nvSpPr>
            <p:spPr>
              <a:xfrm rot="10800000">
                <a:off x="660400" y="3669040"/>
                <a:ext cx="2482850"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9" name="îṡḷîḑe"/>
              <p:cNvSpPr/>
              <p:nvPr/>
            </p:nvSpPr>
            <p:spPr>
              <a:xfrm>
                <a:off x="660400" y="2583870"/>
                <a:ext cx="2482850" cy="530225"/>
              </a:xfrm>
              <a:prstGeom prst="rect">
                <a:avLst/>
              </a:prstGeom>
              <a:noFill/>
              <a:ln>
                <a:noFill/>
              </a:ln>
            </p:spPr>
            <p:txBody>
              <a:bodyPr wrap="square" lIns="91440" tIns="45720" rIns="91440" bIns="45720" anchor="ctr" anchorCtr="0">
                <a:normAutofit/>
              </a:bodyPr>
              <a:lstStyle/>
              <a:p>
                <a:pPr algn="ctr"/>
                <a:r>
                  <a:rPr lang="zh-CN" altLang="en-US" dirty="0">
                    <a:solidFill>
                      <a:schemeClr val="bg1">
                        <a:lumMod val="95000"/>
                      </a:schemeClr>
                    </a:solidFill>
                    <a:latin typeface="+mn-ea"/>
                  </a:rPr>
                  <a:t>此处输入小标题</a:t>
                </a:r>
                <a:endParaRPr lang="zh-CN" altLang="en-US" dirty="0">
                  <a:solidFill>
                    <a:schemeClr val="bg1">
                      <a:lumMod val="95000"/>
                    </a:schemeClr>
                  </a:solidFill>
                  <a:latin typeface="+mn-ea"/>
                </a:endParaRPr>
              </a:p>
            </p:txBody>
          </p:sp>
          <p:sp>
            <p:nvSpPr>
              <p:cNvPr id="21" name="íṧ1iḑe"/>
              <p:cNvSpPr/>
              <p:nvPr/>
            </p:nvSpPr>
            <p:spPr bwMode="auto">
              <a:xfrm>
                <a:off x="660400" y="4354615"/>
                <a:ext cx="2482850" cy="1301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solidFill>
                      <a:schemeClr val="tx1">
                        <a:lumMod val="50000"/>
                        <a:lumOff val="50000"/>
                      </a:schemeClr>
                    </a:solidFill>
                  </a:rPr>
                  <a:t>在此处输入内容在此处输入内容在此处输入内容在此处输入内容在此处输入内容在此处输入内容在此处输入内容在此处输入内容在此处输入内容</a:t>
                </a:r>
                <a:endParaRPr lang="zh-CN" altLang="en-US" sz="1600" dirty="0">
                  <a:solidFill>
                    <a:schemeClr val="tx1">
                      <a:lumMod val="50000"/>
                      <a:lumOff val="50000"/>
                    </a:schemeClr>
                  </a:solidFill>
                </a:endParaRPr>
              </a:p>
              <a:p>
                <a:pPr>
                  <a:lnSpc>
                    <a:spcPct val="150000"/>
                  </a:lnSpc>
                </a:pPr>
                <a:endParaRPr lang="zh-CN" altLang="en-US" sz="1600" dirty="0">
                  <a:solidFill>
                    <a:schemeClr val="tx1">
                      <a:lumMod val="50000"/>
                      <a:lumOff val="50000"/>
                    </a:schemeClr>
                  </a:solidFill>
                </a:endParaRPr>
              </a:p>
              <a:p>
                <a:pPr>
                  <a:lnSpc>
                    <a:spcPct val="150000"/>
                  </a:lnSpc>
                </a:pPr>
                <a:endParaRPr lang="zh-CN" altLang="en-US" sz="1600" dirty="0">
                  <a:solidFill>
                    <a:schemeClr val="tx1">
                      <a:lumMod val="50000"/>
                      <a:lumOff val="50000"/>
                    </a:schemeClr>
                  </a:solidFill>
                </a:endParaRPr>
              </a:p>
            </p:txBody>
          </p:sp>
        </p:grpSp>
        <p:grpSp>
          <p:nvGrpSpPr>
            <p:cNvPr id="4" name="íṧ1îḋe"/>
            <p:cNvGrpSpPr/>
            <p:nvPr/>
          </p:nvGrpSpPr>
          <p:grpSpPr>
            <a:xfrm>
              <a:off x="2971872" y="1608563"/>
              <a:ext cx="579470" cy="579468"/>
              <a:chOff x="1735106" y="1483082"/>
              <a:chExt cx="579470" cy="579468"/>
            </a:xfrm>
          </p:grpSpPr>
          <p:sp>
            <p:nvSpPr>
              <p:cNvPr id="15" name="îṥļïḓê"/>
              <p:cNvSpPr/>
              <p:nvPr/>
            </p:nvSpPr>
            <p:spPr>
              <a:xfrm>
                <a:off x="1735106" y="1483082"/>
                <a:ext cx="579470" cy="579468"/>
              </a:xfrm>
              <a:prstGeom prst="ellipse">
                <a:avLst/>
              </a:prstGeom>
              <a:solidFill>
                <a:schemeClr val="accent1">
                  <a:lumMod val="75000"/>
                </a:schemeClr>
              </a:soli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16" name="ïslîḋé"/>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nvGrpSpPr>
            <p:cNvPr id="5" name="iSliďè"/>
            <p:cNvGrpSpPr/>
            <p:nvPr/>
          </p:nvGrpSpPr>
          <p:grpSpPr>
            <a:xfrm>
              <a:off x="6316485" y="1898297"/>
              <a:ext cx="5202415" cy="3757540"/>
              <a:chOff x="660400" y="1898297"/>
              <a:chExt cx="2482850" cy="3757540"/>
            </a:xfrm>
          </p:grpSpPr>
          <p:sp>
            <p:nvSpPr>
              <p:cNvPr id="9" name="íṥḷïḓê"/>
              <p:cNvSpPr/>
              <p:nvPr/>
            </p:nvSpPr>
            <p:spPr>
              <a:xfrm>
                <a:off x="660400" y="1898297"/>
                <a:ext cx="2482850" cy="190137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0" name="ïSļîdé"/>
              <p:cNvSpPr/>
              <p:nvPr/>
            </p:nvSpPr>
            <p:spPr>
              <a:xfrm rot="10800000">
                <a:off x="660400" y="3669040"/>
                <a:ext cx="2482850"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1" name="íṩlíḍè"/>
              <p:cNvSpPr/>
              <p:nvPr/>
            </p:nvSpPr>
            <p:spPr>
              <a:xfrm>
                <a:off x="660400" y="2583870"/>
                <a:ext cx="2482850" cy="530225"/>
              </a:xfrm>
              <a:prstGeom prst="rect">
                <a:avLst/>
              </a:prstGeom>
              <a:noFill/>
              <a:ln>
                <a:noFill/>
              </a:ln>
            </p:spPr>
            <p:txBody>
              <a:bodyPr wrap="square" lIns="91440" tIns="45720" rIns="91440" bIns="45720" anchor="ctr" anchorCtr="0">
                <a:normAutofit/>
              </a:bodyPr>
              <a:lstStyle/>
              <a:p>
                <a:pPr algn="ctr"/>
                <a:r>
                  <a:rPr lang="zh-CN" altLang="en-US" dirty="0">
                    <a:solidFill>
                      <a:schemeClr val="bg1">
                        <a:lumMod val="95000"/>
                      </a:schemeClr>
                    </a:solidFill>
                    <a:latin typeface="+mn-ea"/>
                  </a:rPr>
                  <a:t>此处输入小标题</a:t>
                </a:r>
                <a:endParaRPr lang="zh-CN" altLang="en-US" dirty="0">
                  <a:solidFill>
                    <a:schemeClr val="bg1">
                      <a:lumMod val="95000"/>
                    </a:schemeClr>
                  </a:solidFill>
                  <a:latin typeface="+mn-ea"/>
                </a:endParaRPr>
              </a:p>
            </p:txBody>
          </p:sp>
          <p:sp>
            <p:nvSpPr>
              <p:cNvPr id="13" name="í$1îḍe"/>
              <p:cNvSpPr/>
              <p:nvPr/>
            </p:nvSpPr>
            <p:spPr bwMode="auto">
              <a:xfrm>
                <a:off x="660400" y="4354615"/>
                <a:ext cx="2482850" cy="1301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rmAutofit/>
              </a:bodyPr>
              <a:lstStyle/>
              <a:p>
                <a:pPr>
                  <a:lnSpc>
                    <a:spcPct val="150000"/>
                  </a:lnSpc>
                </a:pPr>
                <a:r>
                  <a:rPr lang="zh-CN" altLang="en-US" sz="1600" dirty="0">
                    <a:solidFill>
                      <a:schemeClr val="tx1">
                        <a:lumMod val="50000"/>
                        <a:lumOff val="50000"/>
                      </a:schemeClr>
                    </a:solidFill>
                  </a:rPr>
                  <a:t>在此处输入内容在此处输入内容在此处输入内容在此处输入内容在此处输入内容在此处输入内容在此处输入内容在此处输入内容在此处输入内容</a:t>
                </a:r>
                <a:endParaRPr lang="zh-CN" altLang="en-US" sz="1600" dirty="0">
                  <a:solidFill>
                    <a:schemeClr val="tx1">
                      <a:lumMod val="50000"/>
                      <a:lumOff val="50000"/>
                    </a:schemeClr>
                  </a:solidFill>
                </a:endParaRPr>
              </a:p>
              <a:p>
                <a:pPr>
                  <a:lnSpc>
                    <a:spcPct val="150000"/>
                  </a:lnSpc>
                </a:pPr>
                <a:endParaRPr lang="zh-CN" altLang="en-US" sz="1600" dirty="0">
                  <a:solidFill>
                    <a:schemeClr val="tx1">
                      <a:lumMod val="50000"/>
                      <a:lumOff val="50000"/>
                    </a:schemeClr>
                  </a:solidFill>
                </a:endParaRPr>
              </a:p>
              <a:p>
                <a:pPr>
                  <a:lnSpc>
                    <a:spcPct val="150000"/>
                  </a:lnSpc>
                </a:pPr>
                <a:endParaRPr lang="zh-CN" altLang="en-US" sz="1600" dirty="0">
                  <a:solidFill>
                    <a:schemeClr val="tx1">
                      <a:lumMod val="50000"/>
                      <a:lumOff val="50000"/>
                    </a:schemeClr>
                  </a:solidFill>
                </a:endParaRPr>
              </a:p>
            </p:txBody>
          </p:sp>
        </p:grpSp>
        <p:grpSp>
          <p:nvGrpSpPr>
            <p:cNvPr id="6" name="îṡḷîďé"/>
            <p:cNvGrpSpPr/>
            <p:nvPr/>
          </p:nvGrpSpPr>
          <p:grpSpPr>
            <a:xfrm>
              <a:off x="8627957" y="1608563"/>
              <a:ext cx="579470" cy="579468"/>
              <a:chOff x="1735106" y="1483082"/>
              <a:chExt cx="579470" cy="579468"/>
            </a:xfrm>
          </p:grpSpPr>
          <p:sp>
            <p:nvSpPr>
              <p:cNvPr id="7" name="ïṣļíḓe"/>
              <p:cNvSpPr/>
              <p:nvPr/>
            </p:nvSpPr>
            <p:spPr>
              <a:xfrm>
                <a:off x="1735106" y="1483082"/>
                <a:ext cx="579470" cy="579468"/>
              </a:xfrm>
              <a:prstGeom prst="ellipse">
                <a:avLst/>
              </a:prstGeom>
              <a:solidFill>
                <a:schemeClr val="accent5">
                  <a:lumMod val="75000"/>
                </a:schemeClr>
              </a:soli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8" name="íṡḷïḍè"/>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sp>
        <p:nvSpPr>
          <p:cNvPr id="27" name="文本框 26"/>
          <p:cNvSpPr txBox="1"/>
          <p:nvPr/>
        </p:nvSpPr>
        <p:spPr>
          <a:xfrm>
            <a:off x="666749" y="1014361"/>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两段纯文字排版</a:t>
            </a:r>
            <a:endParaRPr lang="zh-CN" altLang="en-US" sz="3600" dirty="0">
              <a:solidFill>
                <a:schemeClr val="accent5"/>
              </a:solidFill>
              <a:latin typeface="+mj-ea"/>
              <a:ea typeface="+mj-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平行四边形 35"/>
          <p:cNvSpPr/>
          <p:nvPr/>
        </p:nvSpPr>
        <p:spPr>
          <a:xfrm>
            <a:off x="-3074489" y="-1445343"/>
            <a:ext cx="9232490" cy="9129251"/>
          </a:xfrm>
          <a:prstGeom prst="parallelogram">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4" name="îşľîḍê"/>
          <p:cNvGrpSpPr/>
          <p:nvPr/>
        </p:nvGrpSpPr>
        <p:grpSpPr>
          <a:xfrm>
            <a:off x="1108360" y="2591392"/>
            <a:ext cx="5858733" cy="3239521"/>
            <a:chOff x="503602" y="2132856"/>
            <a:chExt cx="5859098" cy="3239723"/>
          </a:xfrm>
        </p:grpSpPr>
        <p:grpSp>
          <p:nvGrpSpPr>
            <p:cNvPr id="25" name="iṩlîḋé"/>
            <p:cNvGrpSpPr/>
            <p:nvPr/>
          </p:nvGrpSpPr>
          <p:grpSpPr>
            <a:xfrm>
              <a:off x="503602" y="5249660"/>
              <a:ext cx="5859098" cy="122919"/>
              <a:chOff x="-1348120" y="5777968"/>
              <a:chExt cx="9361040" cy="187524"/>
            </a:xfrm>
          </p:grpSpPr>
          <p:sp>
            <p:nvSpPr>
              <p:cNvPr id="33" name="í$ḷîďè"/>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sp>
            <p:nvSpPr>
              <p:cNvPr id="34" name="iṥlíḋe"/>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grpSp>
        <p:grpSp>
          <p:nvGrpSpPr>
            <p:cNvPr id="26" name="ï$1iḍê"/>
            <p:cNvGrpSpPr/>
            <p:nvPr/>
          </p:nvGrpSpPr>
          <p:grpSpPr>
            <a:xfrm>
              <a:off x="1002671" y="2132856"/>
              <a:ext cx="4860960" cy="3080807"/>
              <a:chOff x="-375492" y="1139528"/>
              <a:chExt cx="7415785" cy="4700016"/>
            </a:xfrm>
          </p:grpSpPr>
          <p:grpSp>
            <p:nvGrpSpPr>
              <p:cNvPr id="28" name="îṥḷídè"/>
              <p:cNvGrpSpPr/>
              <p:nvPr/>
            </p:nvGrpSpPr>
            <p:grpSpPr>
              <a:xfrm>
                <a:off x="-375492" y="1139528"/>
                <a:ext cx="7415785" cy="4700016"/>
                <a:chOff x="-375492" y="1139528"/>
                <a:chExt cx="7415785" cy="4700016"/>
              </a:xfrm>
            </p:grpSpPr>
            <p:sp>
              <p:nvSpPr>
                <p:cNvPr id="30" name="îṣḻîdé"/>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sp>
              <p:nvSpPr>
                <p:cNvPr id="31" name="íṩḻíḍè"/>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p>
              </p:txBody>
            </p:sp>
            <p:sp>
              <p:nvSpPr>
                <p:cNvPr id="32" name="ïṡḻî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p>
              </p:txBody>
            </p:sp>
          </p:grpSp>
          <p:sp>
            <p:nvSpPr>
              <p:cNvPr id="29" name="îṡľídè"/>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grpSp>
        <p:sp>
          <p:nvSpPr>
            <p:cNvPr id="27" name="ïŝ1îḋê"/>
            <p:cNvSpPr/>
            <p:nvPr/>
          </p:nvSpPr>
          <p:spPr>
            <a:xfrm>
              <a:off x="1166336" y="2313357"/>
              <a:ext cx="4515875" cy="2699819"/>
            </a:xfrm>
            <a:prstGeom prst="rect">
              <a:avLst/>
            </a:prstGeom>
            <a:blipFill>
              <a:blip r:embed="rId1"/>
              <a:stretch>
                <a:fillRect/>
              </a:stretch>
            </a:blipFill>
            <a:ln w="6350"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grpSp>
        <p:nvGrpSpPr>
          <p:cNvPr id="41" name="组合 40"/>
          <p:cNvGrpSpPr/>
          <p:nvPr/>
        </p:nvGrpSpPr>
        <p:grpSpPr>
          <a:xfrm>
            <a:off x="7763088" y="1127143"/>
            <a:ext cx="3414817" cy="1138115"/>
            <a:chOff x="7763088" y="1128363"/>
            <a:chExt cx="3414817" cy="1138115"/>
          </a:xfrm>
        </p:grpSpPr>
        <p:sp>
          <p:nvSpPr>
            <p:cNvPr id="21" name="îŝlídè"/>
            <p:cNvSpPr/>
            <p:nvPr/>
          </p:nvSpPr>
          <p:spPr>
            <a:xfrm>
              <a:off x="8488848" y="1128363"/>
              <a:ext cx="2689057" cy="341743"/>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Autofit/>
            </a:bodyPr>
            <a:lstStyle/>
            <a:p>
              <a:r>
                <a:rPr lang="zh-CN" altLang="en-US" b="1" dirty="0">
                  <a:solidFill>
                    <a:schemeClr val="accent1"/>
                  </a:solidFill>
                  <a:latin typeface="+mn-ea"/>
                </a:rPr>
                <a:t>此处输入小标题</a:t>
              </a:r>
              <a:endParaRPr lang="zh-CN" altLang="en-US" b="1" dirty="0">
                <a:solidFill>
                  <a:schemeClr val="accent1"/>
                </a:solidFill>
                <a:latin typeface="+mn-ea"/>
              </a:endParaRPr>
            </a:p>
          </p:txBody>
        </p:sp>
        <p:sp>
          <p:nvSpPr>
            <p:cNvPr id="22" name="iṣḷïḓé"/>
            <p:cNvSpPr/>
            <p:nvPr/>
          </p:nvSpPr>
          <p:spPr bwMode="auto">
            <a:xfrm>
              <a:off x="8488848" y="1470106"/>
              <a:ext cx="2622386" cy="796372"/>
            </a:xfrm>
            <a:prstGeom prst="rect">
              <a:avLst/>
            </a:prstGeom>
            <a:noFill/>
          </p:spPr>
          <p:txBody>
            <a:bodyPr wrap="square" lIns="0" rIns="0" rtlCol="0">
              <a:spAutoFit/>
            </a:bodyPr>
            <a:lstStyle/>
            <a:p>
              <a:pPr>
                <a:lnSpc>
                  <a:spcPct val="150000"/>
                </a:lnSpc>
              </a:pPr>
              <a:r>
                <a:rPr lang="zh-CN" altLang="en-US" sz="1600" dirty="0">
                  <a:solidFill>
                    <a:schemeClr val="tx1">
                      <a:lumMod val="50000"/>
                      <a:lumOff val="50000"/>
                    </a:schemeClr>
                  </a:solidFill>
                </a:rPr>
                <a:t>在此处输入内容在此处输入内容在此处输入内容</a:t>
              </a:r>
              <a:endParaRPr lang="zh-CN" altLang="en-US" sz="1600" dirty="0">
                <a:solidFill>
                  <a:schemeClr val="tx1">
                    <a:lumMod val="50000"/>
                    <a:lumOff val="50000"/>
                  </a:schemeClr>
                </a:solidFill>
              </a:endParaRPr>
            </a:p>
          </p:txBody>
        </p:sp>
        <p:grpSp>
          <p:nvGrpSpPr>
            <p:cNvPr id="37" name="组合 36"/>
            <p:cNvGrpSpPr/>
            <p:nvPr/>
          </p:nvGrpSpPr>
          <p:grpSpPr>
            <a:xfrm>
              <a:off x="7763088" y="1128363"/>
              <a:ext cx="495269" cy="547350"/>
              <a:chOff x="7763088" y="1321339"/>
              <a:chExt cx="495269" cy="547350"/>
            </a:xfrm>
          </p:grpSpPr>
          <p:sp>
            <p:nvSpPr>
              <p:cNvPr id="23" name="ïşḷíďé"/>
              <p:cNvSpPr/>
              <p:nvPr/>
            </p:nvSpPr>
            <p:spPr>
              <a:xfrm>
                <a:off x="7763088" y="1321339"/>
                <a:ext cx="495269" cy="547350"/>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97500" lnSpcReduction="10000"/>
              </a:bodyPr>
              <a:lstStyle/>
              <a:p>
                <a:pPr algn="ctr" defTabSz="913765"/>
                <a:endParaRPr lang="zh-CN" altLang="en-US" sz="2000" b="1" dirty="0">
                  <a:solidFill>
                    <a:schemeClr val="bg1"/>
                  </a:solidFill>
                </a:endParaRPr>
              </a:p>
            </p:txBody>
          </p:sp>
          <p:sp>
            <p:nvSpPr>
              <p:cNvPr id="24" name="íṡľiḓê"/>
              <p:cNvSpPr/>
              <p:nvPr/>
            </p:nvSpPr>
            <p:spPr>
              <a:xfrm>
                <a:off x="7877381" y="1447650"/>
                <a:ext cx="266683" cy="294727"/>
              </a:xfrm>
              <a:custGeom>
                <a:avLst/>
                <a:gdLst>
                  <a:gd name="connsiteX0" fmla="*/ 478610 w 605522"/>
                  <a:gd name="connsiteY0" fmla="*/ 64285 h 605310"/>
                  <a:gd name="connsiteX1" fmla="*/ 531640 w 605522"/>
                  <a:gd name="connsiteY1" fmla="*/ 117209 h 605310"/>
                  <a:gd name="connsiteX2" fmla="*/ 478610 w 605522"/>
                  <a:gd name="connsiteY2" fmla="*/ 170133 h 605310"/>
                  <a:gd name="connsiteX3" fmla="*/ 425580 w 605522"/>
                  <a:gd name="connsiteY3" fmla="*/ 117209 h 605310"/>
                  <a:gd name="connsiteX4" fmla="*/ 478610 w 605522"/>
                  <a:gd name="connsiteY4" fmla="*/ 64285 h 605310"/>
                  <a:gd name="connsiteX5" fmla="*/ 244491 w 605522"/>
                  <a:gd name="connsiteY5" fmla="*/ 6351 h 605310"/>
                  <a:gd name="connsiteX6" fmla="*/ 236634 w 605522"/>
                  <a:gd name="connsiteY6" fmla="*/ 37354 h 605310"/>
                  <a:gd name="connsiteX7" fmla="*/ 236634 w 605522"/>
                  <a:gd name="connsiteY7" fmla="*/ 85167 h 605310"/>
                  <a:gd name="connsiteX8" fmla="*/ 74825 w 605522"/>
                  <a:gd name="connsiteY8" fmla="*/ 302936 h 605310"/>
                  <a:gd name="connsiteX9" fmla="*/ 302667 w 605522"/>
                  <a:gd name="connsiteY9" fmla="*/ 530604 h 605310"/>
                  <a:gd name="connsiteX10" fmla="*/ 530697 w 605522"/>
                  <a:gd name="connsiteY10" fmla="*/ 302936 h 605310"/>
                  <a:gd name="connsiteX11" fmla="*/ 568109 w 605522"/>
                  <a:gd name="connsiteY11" fmla="*/ 265583 h 605310"/>
                  <a:gd name="connsiteX12" fmla="*/ 605522 w 605522"/>
                  <a:gd name="connsiteY12" fmla="*/ 302936 h 605310"/>
                  <a:gd name="connsiteX13" fmla="*/ 302667 w 605522"/>
                  <a:gd name="connsiteY13" fmla="*/ 605310 h 605310"/>
                  <a:gd name="connsiteX14" fmla="*/ 0 w 605522"/>
                  <a:gd name="connsiteY14" fmla="*/ 302936 h 605310"/>
                  <a:gd name="connsiteX15" fmla="*/ 244491 w 605522"/>
                  <a:gd name="connsiteY15" fmla="*/ 6351 h 605310"/>
                  <a:gd name="connsiteX16" fmla="*/ 302667 w 605522"/>
                  <a:gd name="connsiteY16" fmla="*/ 0 h 605310"/>
                  <a:gd name="connsiteX17" fmla="*/ 340070 w 605522"/>
                  <a:gd name="connsiteY17" fmla="*/ 37356 h 605310"/>
                  <a:gd name="connsiteX18" fmla="*/ 340070 w 605522"/>
                  <a:gd name="connsiteY18" fmla="*/ 248234 h 605310"/>
                  <a:gd name="connsiteX19" fmla="*/ 369057 w 605522"/>
                  <a:gd name="connsiteY19" fmla="*/ 302961 h 605310"/>
                  <a:gd name="connsiteX20" fmla="*/ 302667 w 605522"/>
                  <a:gd name="connsiteY20" fmla="*/ 369269 h 605310"/>
                  <a:gd name="connsiteX21" fmla="*/ 236465 w 605522"/>
                  <a:gd name="connsiteY21" fmla="*/ 302961 h 605310"/>
                  <a:gd name="connsiteX22" fmla="*/ 265265 w 605522"/>
                  <a:gd name="connsiteY22" fmla="*/ 248234 h 605310"/>
                  <a:gd name="connsiteX23" fmla="*/ 265265 w 605522"/>
                  <a:gd name="connsiteY23" fmla="*/ 37356 h 605310"/>
                  <a:gd name="connsiteX24" fmla="*/ 302667 w 605522"/>
                  <a:gd name="connsiteY24" fmla="*/ 0 h 6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5522" h="605310">
                    <a:moveTo>
                      <a:pt x="478610" y="64285"/>
                    </a:moveTo>
                    <a:cubicBezTo>
                      <a:pt x="507898" y="64285"/>
                      <a:pt x="531640" y="87980"/>
                      <a:pt x="531640" y="117209"/>
                    </a:cubicBezTo>
                    <a:cubicBezTo>
                      <a:pt x="531640" y="146438"/>
                      <a:pt x="507898" y="170133"/>
                      <a:pt x="478610" y="170133"/>
                    </a:cubicBezTo>
                    <a:cubicBezTo>
                      <a:pt x="449322" y="170133"/>
                      <a:pt x="425580" y="146438"/>
                      <a:pt x="425580" y="117209"/>
                    </a:cubicBezTo>
                    <a:cubicBezTo>
                      <a:pt x="425580" y="87980"/>
                      <a:pt x="449322" y="64285"/>
                      <a:pt x="478610" y="64285"/>
                    </a:cubicBezTo>
                    <a:close/>
                    <a:moveTo>
                      <a:pt x="244491" y="6351"/>
                    </a:moveTo>
                    <a:cubicBezTo>
                      <a:pt x="239440" y="15502"/>
                      <a:pt x="236634" y="26148"/>
                      <a:pt x="236634" y="37354"/>
                    </a:cubicBezTo>
                    <a:lnTo>
                      <a:pt x="236634" y="85167"/>
                    </a:lnTo>
                    <a:cubicBezTo>
                      <a:pt x="143103" y="113555"/>
                      <a:pt x="74825" y="200401"/>
                      <a:pt x="74825" y="302936"/>
                    </a:cubicBezTo>
                    <a:cubicBezTo>
                      <a:pt x="74825" y="428443"/>
                      <a:pt x="176961" y="530604"/>
                      <a:pt x="302667" y="530604"/>
                    </a:cubicBezTo>
                    <a:cubicBezTo>
                      <a:pt x="428374" y="530604"/>
                      <a:pt x="530697" y="428443"/>
                      <a:pt x="530697" y="302936"/>
                    </a:cubicBezTo>
                    <a:cubicBezTo>
                      <a:pt x="530697" y="282392"/>
                      <a:pt x="547533" y="265583"/>
                      <a:pt x="568109" y="265583"/>
                    </a:cubicBezTo>
                    <a:cubicBezTo>
                      <a:pt x="588686" y="265583"/>
                      <a:pt x="605522" y="282392"/>
                      <a:pt x="605522" y="302936"/>
                    </a:cubicBezTo>
                    <a:cubicBezTo>
                      <a:pt x="605522" y="469718"/>
                      <a:pt x="469714" y="605310"/>
                      <a:pt x="302667" y="605310"/>
                    </a:cubicBezTo>
                    <a:cubicBezTo>
                      <a:pt x="135808" y="605310"/>
                      <a:pt x="0" y="469718"/>
                      <a:pt x="0" y="302936"/>
                    </a:cubicBezTo>
                    <a:cubicBezTo>
                      <a:pt x="0" y="156138"/>
                      <a:pt x="105316" y="33619"/>
                      <a:pt x="244491" y="6351"/>
                    </a:cubicBezTo>
                    <a:close/>
                    <a:moveTo>
                      <a:pt x="302667" y="0"/>
                    </a:moveTo>
                    <a:cubicBezTo>
                      <a:pt x="323426" y="0"/>
                      <a:pt x="340070" y="16810"/>
                      <a:pt x="340070" y="37356"/>
                    </a:cubicBezTo>
                    <a:lnTo>
                      <a:pt x="340070" y="248234"/>
                    </a:lnTo>
                    <a:cubicBezTo>
                      <a:pt x="358397" y="260749"/>
                      <a:pt x="369057" y="281295"/>
                      <a:pt x="369057" y="302961"/>
                    </a:cubicBezTo>
                    <a:cubicBezTo>
                      <a:pt x="369057" y="339571"/>
                      <a:pt x="339322" y="369269"/>
                      <a:pt x="302667" y="369269"/>
                    </a:cubicBezTo>
                    <a:cubicBezTo>
                      <a:pt x="266013" y="369269"/>
                      <a:pt x="236465" y="339571"/>
                      <a:pt x="236465" y="302961"/>
                    </a:cubicBezTo>
                    <a:cubicBezTo>
                      <a:pt x="236465" y="280548"/>
                      <a:pt x="247686" y="260375"/>
                      <a:pt x="265265" y="248234"/>
                    </a:cubicBezTo>
                    <a:lnTo>
                      <a:pt x="265265" y="37356"/>
                    </a:lnTo>
                    <a:cubicBezTo>
                      <a:pt x="265265" y="16810"/>
                      <a:pt x="282096" y="0"/>
                      <a:pt x="30266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7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grpSp>
      <p:grpSp>
        <p:nvGrpSpPr>
          <p:cNvPr id="42" name="组合 41"/>
          <p:cNvGrpSpPr/>
          <p:nvPr/>
        </p:nvGrpSpPr>
        <p:grpSpPr>
          <a:xfrm>
            <a:off x="7763088" y="2957862"/>
            <a:ext cx="3414817" cy="1105598"/>
            <a:chOff x="7763088" y="3021493"/>
            <a:chExt cx="3414817" cy="1105598"/>
          </a:xfrm>
        </p:grpSpPr>
        <p:sp>
          <p:nvSpPr>
            <p:cNvPr id="13" name="îṡḻîḋê"/>
            <p:cNvSpPr/>
            <p:nvPr/>
          </p:nvSpPr>
          <p:spPr>
            <a:xfrm>
              <a:off x="8488848" y="3021493"/>
              <a:ext cx="2689057" cy="3092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Autofit/>
            </a:bodyPr>
            <a:lstStyle/>
            <a:p>
              <a:r>
                <a:rPr lang="zh-CN" altLang="en-US" b="1" dirty="0">
                  <a:solidFill>
                    <a:schemeClr val="accent5"/>
                  </a:solidFill>
                  <a:latin typeface="+mn-ea"/>
                </a:rPr>
                <a:t>此处输入小标题</a:t>
              </a:r>
              <a:endParaRPr lang="zh-CN" altLang="en-US" b="1" dirty="0">
                <a:solidFill>
                  <a:schemeClr val="accent5"/>
                </a:solidFill>
                <a:latin typeface="+mn-ea"/>
              </a:endParaRPr>
            </a:p>
          </p:txBody>
        </p:sp>
        <p:sp>
          <p:nvSpPr>
            <p:cNvPr id="14" name="íṣ1íḓé"/>
            <p:cNvSpPr/>
            <p:nvPr/>
          </p:nvSpPr>
          <p:spPr bwMode="auto">
            <a:xfrm>
              <a:off x="8488848" y="3330719"/>
              <a:ext cx="2622386" cy="796372"/>
            </a:xfrm>
            <a:prstGeom prst="rect">
              <a:avLst/>
            </a:prstGeom>
            <a:noFill/>
          </p:spPr>
          <p:txBody>
            <a:bodyPr wrap="square" lIns="0" rIns="0" rtlCol="0">
              <a:spAutoFit/>
            </a:bodyPr>
            <a:lstStyle/>
            <a:p>
              <a:pPr>
                <a:lnSpc>
                  <a:spcPct val="150000"/>
                </a:lnSpc>
              </a:pPr>
              <a:r>
                <a:rPr lang="zh-CN" altLang="en-US" sz="1600" dirty="0">
                  <a:solidFill>
                    <a:schemeClr val="tx1">
                      <a:lumMod val="50000"/>
                      <a:lumOff val="50000"/>
                    </a:schemeClr>
                  </a:solidFill>
                </a:rPr>
                <a:t>在此处输入内容在此处输入内容在此处输入内容</a:t>
              </a:r>
              <a:endParaRPr lang="zh-CN" altLang="en-US" sz="1600" dirty="0">
                <a:solidFill>
                  <a:schemeClr val="tx1">
                    <a:lumMod val="50000"/>
                    <a:lumOff val="50000"/>
                  </a:schemeClr>
                </a:solidFill>
              </a:endParaRPr>
            </a:p>
          </p:txBody>
        </p:sp>
        <p:grpSp>
          <p:nvGrpSpPr>
            <p:cNvPr id="38" name="组合 37"/>
            <p:cNvGrpSpPr/>
            <p:nvPr/>
          </p:nvGrpSpPr>
          <p:grpSpPr>
            <a:xfrm>
              <a:off x="7763088" y="3025898"/>
              <a:ext cx="495269" cy="495269"/>
              <a:chOff x="7763088" y="3196107"/>
              <a:chExt cx="495269" cy="495269"/>
            </a:xfrm>
          </p:grpSpPr>
          <p:sp>
            <p:nvSpPr>
              <p:cNvPr id="15" name="ïṣḷíḋê"/>
              <p:cNvSpPr/>
              <p:nvPr/>
            </p:nvSpPr>
            <p:spPr>
              <a:xfrm>
                <a:off x="7763088" y="3196107"/>
                <a:ext cx="495269" cy="495269"/>
              </a:xfrm>
              <a:prstGeom prst="ellipse">
                <a:avLst/>
              </a:pr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90000" lnSpcReduction="10000"/>
              </a:bodyPr>
              <a:lstStyle/>
              <a:p>
                <a:pPr algn="ctr" defTabSz="913765"/>
                <a:endParaRPr lang="zh-CN" altLang="en-US" sz="2000" b="1" dirty="0">
                  <a:solidFill>
                    <a:schemeClr val="bg1"/>
                  </a:solidFill>
                </a:endParaRPr>
              </a:p>
            </p:txBody>
          </p:sp>
          <p:sp>
            <p:nvSpPr>
              <p:cNvPr id="16" name="íŝ1iḋè"/>
              <p:cNvSpPr/>
              <p:nvPr/>
            </p:nvSpPr>
            <p:spPr>
              <a:xfrm>
                <a:off x="7877381" y="3310400"/>
                <a:ext cx="266683" cy="266684"/>
              </a:xfrm>
              <a:custGeom>
                <a:avLst/>
                <a:gdLst>
                  <a:gd name="connsiteX0" fmla="*/ 478610 w 605522"/>
                  <a:gd name="connsiteY0" fmla="*/ 64285 h 605310"/>
                  <a:gd name="connsiteX1" fmla="*/ 531640 w 605522"/>
                  <a:gd name="connsiteY1" fmla="*/ 117209 h 605310"/>
                  <a:gd name="connsiteX2" fmla="*/ 478610 w 605522"/>
                  <a:gd name="connsiteY2" fmla="*/ 170133 h 605310"/>
                  <a:gd name="connsiteX3" fmla="*/ 425580 w 605522"/>
                  <a:gd name="connsiteY3" fmla="*/ 117209 h 605310"/>
                  <a:gd name="connsiteX4" fmla="*/ 478610 w 605522"/>
                  <a:gd name="connsiteY4" fmla="*/ 64285 h 605310"/>
                  <a:gd name="connsiteX5" fmla="*/ 244491 w 605522"/>
                  <a:gd name="connsiteY5" fmla="*/ 6351 h 605310"/>
                  <a:gd name="connsiteX6" fmla="*/ 236634 w 605522"/>
                  <a:gd name="connsiteY6" fmla="*/ 37354 h 605310"/>
                  <a:gd name="connsiteX7" fmla="*/ 236634 w 605522"/>
                  <a:gd name="connsiteY7" fmla="*/ 85167 h 605310"/>
                  <a:gd name="connsiteX8" fmla="*/ 74825 w 605522"/>
                  <a:gd name="connsiteY8" fmla="*/ 302936 h 605310"/>
                  <a:gd name="connsiteX9" fmla="*/ 302667 w 605522"/>
                  <a:gd name="connsiteY9" fmla="*/ 530604 h 605310"/>
                  <a:gd name="connsiteX10" fmla="*/ 530697 w 605522"/>
                  <a:gd name="connsiteY10" fmla="*/ 302936 h 605310"/>
                  <a:gd name="connsiteX11" fmla="*/ 568109 w 605522"/>
                  <a:gd name="connsiteY11" fmla="*/ 265583 h 605310"/>
                  <a:gd name="connsiteX12" fmla="*/ 605522 w 605522"/>
                  <a:gd name="connsiteY12" fmla="*/ 302936 h 605310"/>
                  <a:gd name="connsiteX13" fmla="*/ 302667 w 605522"/>
                  <a:gd name="connsiteY13" fmla="*/ 605310 h 605310"/>
                  <a:gd name="connsiteX14" fmla="*/ 0 w 605522"/>
                  <a:gd name="connsiteY14" fmla="*/ 302936 h 605310"/>
                  <a:gd name="connsiteX15" fmla="*/ 244491 w 605522"/>
                  <a:gd name="connsiteY15" fmla="*/ 6351 h 605310"/>
                  <a:gd name="connsiteX16" fmla="*/ 302667 w 605522"/>
                  <a:gd name="connsiteY16" fmla="*/ 0 h 605310"/>
                  <a:gd name="connsiteX17" fmla="*/ 340070 w 605522"/>
                  <a:gd name="connsiteY17" fmla="*/ 37356 h 605310"/>
                  <a:gd name="connsiteX18" fmla="*/ 340070 w 605522"/>
                  <a:gd name="connsiteY18" fmla="*/ 248234 h 605310"/>
                  <a:gd name="connsiteX19" fmla="*/ 369057 w 605522"/>
                  <a:gd name="connsiteY19" fmla="*/ 302961 h 605310"/>
                  <a:gd name="connsiteX20" fmla="*/ 302667 w 605522"/>
                  <a:gd name="connsiteY20" fmla="*/ 369269 h 605310"/>
                  <a:gd name="connsiteX21" fmla="*/ 236465 w 605522"/>
                  <a:gd name="connsiteY21" fmla="*/ 302961 h 605310"/>
                  <a:gd name="connsiteX22" fmla="*/ 265265 w 605522"/>
                  <a:gd name="connsiteY22" fmla="*/ 248234 h 605310"/>
                  <a:gd name="connsiteX23" fmla="*/ 265265 w 605522"/>
                  <a:gd name="connsiteY23" fmla="*/ 37356 h 605310"/>
                  <a:gd name="connsiteX24" fmla="*/ 302667 w 605522"/>
                  <a:gd name="connsiteY24" fmla="*/ 0 h 6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5522" h="605310">
                    <a:moveTo>
                      <a:pt x="478610" y="64285"/>
                    </a:moveTo>
                    <a:cubicBezTo>
                      <a:pt x="507898" y="64285"/>
                      <a:pt x="531640" y="87980"/>
                      <a:pt x="531640" y="117209"/>
                    </a:cubicBezTo>
                    <a:cubicBezTo>
                      <a:pt x="531640" y="146438"/>
                      <a:pt x="507898" y="170133"/>
                      <a:pt x="478610" y="170133"/>
                    </a:cubicBezTo>
                    <a:cubicBezTo>
                      <a:pt x="449322" y="170133"/>
                      <a:pt x="425580" y="146438"/>
                      <a:pt x="425580" y="117209"/>
                    </a:cubicBezTo>
                    <a:cubicBezTo>
                      <a:pt x="425580" y="87980"/>
                      <a:pt x="449322" y="64285"/>
                      <a:pt x="478610" y="64285"/>
                    </a:cubicBezTo>
                    <a:close/>
                    <a:moveTo>
                      <a:pt x="244491" y="6351"/>
                    </a:moveTo>
                    <a:cubicBezTo>
                      <a:pt x="239440" y="15502"/>
                      <a:pt x="236634" y="26148"/>
                      <a:pt x="236634" y="37354"/>
                    </a:cubicBezTo>
                    <a:lnTo>
                      <a:pt x="236634" y="85167"/>
                    </a:lnTo>
                    <a:cubicBezTo>
                      <a:pt x="143103" y="113555"/>
                      <a:pt x="74825" y="200401"/>
                      <a:pt x="74825" y="302936"/>
                    </a:cubicBezTo>
                    <a:cubicBezTo>
                      <a:pt x="74825" y="428443"/>
                      <a:pt x="176961" y="530604"/>
                      <a:pt x="302667" y="530604"/>
                    </a:cubicBezTo>
                    <a:cubicBezTo>
                      <a:pt x="428374" y="530604"/>
                      <a:pt x="530697" y="428443"/>
                      <a:pt x="530697" y="302936"/>
                    </a:cubicBezTo>
                    <a:cubicBezTo>
                      <a:pt x="530697" y="282392"/>
                      <a:pt x="547533" y="265583"/>
                      <a:pt x="568109" y="265583"/>
                    </a:cubicBezTo>
                    <a:cubicBezTo>
                      <a:pt x="588686" y="265583"/>
                      <a:pt x="605522" y="282392"/>
                      <a:pt x="605522" y="302936"/>
                    </a:cubicBezTo>
                    <a:cubicBezTo>
                      <a:pt x="605522" y="469718"/>
                      <a:pt x="469714" y="605310"/>
                      <a:pt x="302667" y="605310"/>
                    </a:cubicBezTo>
                    <a:cubicBezTo>
                      <a:pt x="135808" y="605310"/>
                      <a:pt x="0" y="469718"/>
                      <a:pt x="0" y="302936"/>
                    </a:cubicBezTo>
                    <a:cubicBezTo>
                      <a:pt x="0" y="156138"/>
                      <a:pt x="105316" y="33619"/>
                      <a:pt x="244491" y="6351"/>
                    </a:cubicBezTo>
                    <a:close/>
                    <a:moveTo>
                      <a:pt x="302667" y="0"/>
                    </a:moveTo>
                    <a:cubicBezTo>
                      <a:pt x="323426" y="0"/>
                      <a:pt x="340070" y="16810"/>
                      <a:pt x="340070" y="37356"/>
                    </a:cubicBezTo>
                    <a:lnTo>
                      <a:pt x="340070" y="248234"/>
                    </a:lnTo>
                    <a:cubicBezTo>
                      <a:pt x="358397" y="260749"/>
                      <a:pt x="369057" y="281295"/>
                      <a:pt x="369057" y="302961"/>
                    </a:cubicBezTo>
                    <a:cubicBezTo>
                      <a:pt x="369057" y="339571"/>
                      <a:pt x="339322" y="369269"/>
                      <a:pt x="302667" y="369269"/>
                    </a:cubicBezTo>
                    <a:cubicBezTo>
                      <a:pt x="266013" y="369269"/>
                      <a:pt x="236465" y="339571"/>
                      <a:pt x="236465" y="302961"/>
                    </a:cubicBezTo>
                    <a:cubicBezTo>
                      <a:pt x="236465" y="280548"/>
                      <a:pt x="247686" y="260375"/>
                      <a:pt x="265265" y="248234"/>
                    </a:cubicBezTo>
                    <a:lnTo>
                      <a:pt x="265265" y="37356"/>
                    </a:lnTo>
                    <a:cubicBezTo>
                      <a:pt x="265265" y="16810"/>
                      <a:pt x="282096" y="0"/>
                      <a:pt x="30266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grpSp>
      <p:grpSp>
        <p:nvGrpSpPr>
          <p:cNvPr id="43" name="组合 42"/>
          <p:cNvGrpSpPr/>
          <p:nvPr/>
        </p:nvGrpSpPr>
        <p:grpSpPr>
          <a:xfrm>
            <a:off x="7763088" y="4756065"/>
            <a:ext cx="3414817" cy="1109118"/>
            <a:chOff x="7763088" y="4756065"/>
            <a:chExt cx="3414817" cy="1109118"/>
          </a:xfrm>
        </p:grpSpPr>
        <p:sp>
          <p:nvSpPr>
            <p:cNvPr id="10" name="iṧḻíďè"/>
            <p:cNvSpPr/>
            <p:nvPr/>
          </p:nvSpPr>
          <p:spPr>
            <a:xfrm>
              <a:off x="8488848" y="4759585"/>
              <a:ext cx="2689057" cy="3092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Autofit/>
            </a:bodyPr>
            <a:lstStyle/>
            <a:p>
              <a:r>
                <a:rPr lang="zh-CN" altLang="en-US" b="1" dirty="0">
                  <a:solidFill>
                    <a:schemeClr val="accent1"/>
                  </a:solidFill>
                  <a:latin typeface="+mn-ea"/>
                </a:rPr>
                <a:t>此处输入小标题</a:t>
              </a:r>
              <a:endParaRPr lang="zh-CN" altLang="en-US" b="1" dirty="0">
                <a:solidFill>
                  <a:schemeClr val="accent1"/>
                </a:solidFill>
                <a:latin typeface="+mn-ea"/>
              </a:endParaRPr>
            </a:p>
          </p:txBody>
        </p:sp>
        <p:sp>
          <p:nvSpPr>
            <p:cNvPr id="11" name="íSļîḓe"/>
            <p:cNvSpPr/>
            <p:nvPr/>
          </p:nvSpPr>
          <p:spPr bwMode="auto">
            <a:xfrm>
              <a:off x="8488848" y="5068811"/>
              <a:ext cx="2622386" cy="796372"/>
            </a:xfrm>
            <a:prstGeom prst="rect">
              <a:avLst/>
            </a:prstGeom>
            <a:noFill/>
          </p:spPr>
          <p:txBody>
            <a:bodyPr wrap="square" lIns="0" rIns="0" rtlCol="0">
              <a:spAutoFit/>
            </a:bodyPr>
            <a:lstStyle/>
            <a:p>
              <a:pPr>
                <a:lnSpc>
                  <a:spcPct val="150000"/>
                </a:lnSpc>
              </a:pPr>
              <a:r>
                <a:rPr lang="zh-CN" altLang="en-US" sz="1600" dirty="0">
                  <a:solidFill>
                    <a:schemeClr val="tx1">
                      <a:lumMod val="50000"/>
                      <a:lumOff val="50000"/>
                    </a:schemeClr>
                  </a:solidFill>
                </a:rPr>
                <a:t>在此处输入内容在此处输入内容在此处输入内容</a:t>
              </a:r>
              <a:endParaRPr lang="zh-CN" altLang="en-US" sz="1600" dirty="0">
                <a:solidFill>
                  <a:schemeClr val="tx1">
                    <a:lumMod val="50000"/>
                    <a:lumOff val="50000"/>
                  </a:schemeClr>
                </a:solidFill>
              </a:endParaRPr>
            </a:p>
          </p:txBody>
        </p:sp>
        <p:grpSp>
          <p:nvGrpSpPr>
            <p:cNvPr id="39" name="组合 38"/>
            <p:cNvGrpSpPr/>
            <p:nvPr/>
          </p:nvGrpSpPr>
          <p:grpSpPr>
            <a:xfrm>
              <a:off x="7763088" y="4756065"/>
              <a:ext cx="495269" cy="495269"/>
              <a:chOff x="7763088" y="4934199"/>
              <a:chExt cx="495269" cy="495269"/>
            </a:xfrm>
          </p:grpSpPr>
          <p:sp>
            <p:nvSpPr>
              <p:cNvPr id="9" name="íṣḷiḑê"/>
              <p:cNvSpPr/>
              <p:nvPr/>
            </p:nvSpPr>
            <p:spPr>
              <a:xfrm>
                <a:off x="7763088" y="4934199"/>
                <a:ext cx="495269" cy="495269"/>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90000" lnSpcReduction="10000"/>
              </a:bodyPr>
              <a:lstStyle/>
              <a:p>
                <a:pPr algn="ctr" defTabSz="913765"/>
                <a:endParaRPr lang="zh-CN" altLang="en-US" sz="2000" b="1" dirty="0">
                  <a:solidFill>
                    <a:schemeClr val="bg1"/>
                  </a:solidFill>
                </a:endParaRPr>
              </a:p>
            </p:txBody>
          </p:sp>
          <p:sp>
            <p:nvSpPr>
              <p:cNvPr id="12" name="îŝḷîḓê"/>
              <p:cNvSpPr/>
              <p:nvPr/>
            </p:nvSpPr>
            <p:spPr>
              <a:xfrm>
                <a:off x="7877381" y="5048492"/>
                <a:ext cx="266683" cy="266684"/>
              </a:xfrm>
              <a:custGeom>
                <a:avLst/>
                <a:gdLst>
                  <a:gd name="connsiteX0" fmla="*/ 478610 w 605522"/>
                  <a:gd name="connsiteY0" fmla="*/ 64285 h 605310"/>
                  <a:gd name="connsiteX1" fmla="*/ 531640 w 605522"/>
                  <a:gd name="connsiteY1" fmla="*/ 117209 h 605310"/>
                  <a:gd name="connsiteX2" fmla="*/ 478610 w 605522"/>
                  <a:gd name="connsiteY2" fmla="*/ 170133 h 605310"/>
                  <a:gd name="connsiteX3" fmla="*/ 425580 w 605522"/>
                  <a:gd name="connsiteY3" fmla="*/ 117209 h 605310"/>
                  <a:gd name="connsiteX4" fmla="*/ 478610 w 605522"/>
                  <a:gd name="connsiteY4" fmla="*/ 64285 h 605310"/>
                  <a:gd name="connsiteX5" fmla="*/ 244491 w 605522"/>
                  <a:gd name="connsiteY5" fmla="*/ 6351 h 605310"/>
                  <a:gd name="connsiteX6" fmla="*/ 236634 w 605522"/>
                  <a:gd name="connsiteY6" fmla="*/ 37354 h 605310"/>
                  <a:gd name="connsiteX7" fmla="*/ 236634 w 605522"/>
                  <a:gd name="connsiteY7" fmla="*/ 85167 h 605310"/>
                  <a:gd name="connsiteX8" fmla="*/ 74825 w 605522"/>
                  <a:gd name="connsiteY8" fmla="*/ 302936 h 605310"/>
                  <a:gd name="connsiteX9" fmla="*/ 302667 w 605522"/>
                  <a:gd name="connsiteY9" fmla="*/ 530604 h 605310"/>
                  <a:gd name="connsiteX10" fmla="*/ 530697 w 605522"/>
                  <a:gd name="connsiteY10" fmla="*/ 302936 h 605310"/>
                  <a:gd name="connsiteX11" fmla="*/ 568109 w 605522"/>
                  <a:gd name="connsiteY11" fmla="*/ 265583 h 605310"/>
                  <a:gd name="connsiteX12" fmla="*/ 605522 w 605522"/>
                  <a:gd name="connsiteY12" fmla="*/ 302936 h 605310"/>
                  <a:gd name="connsiteX13" fmla="*/ 302667 w 605522"/>
                  <a:gd name="connsiteY13" fmla="*/ 605310 h 605310"/>
                  <a:gd name="connsiteX14" fmla="*/ 0 w 605522"/>
                  <a:gd name="connsiteY14" fmla="*/ 302936 h 605310"/>
                  <a:gd name="connsiteX15" fmla="*/ 244491 w 605522"/>
                  <a:gd name="connsiteY15" fmla="*/ 6351 h 605310"/>
                  <a:gd name="connsiteX16" fmla="*/ 302667 w 605522"/>
                  <a:gd name="connsiteY16" fmla="*/ 0 h 605310"/>
                  <a:gd name="connsiteX17" fmla="*/ 340070 w 605522"/>
                  <a:gd name="connsiteY17" fmla="*/ 37356 h 605310"/>
                  <a:gd name="connsiteX18" fmla="*/ 340070 w 605522"/>
                  <a:gd name="connsiteY18" fmla="*/ 248234 h 605310"/>
                  <a:gd name="connsiteX19" fmla="*/ 369057 w 605522"/>
                  <a:gd name="connsiteY19" fmla="*/ 302961 h 605310"/>
                  <a:gd name="connsiteX20" fmla="*/ 302667 w 605522"/>
                  <a:gd name="connsiteY20" fmla="*/ 369269 h 605310"/>
                  <a:gd name="connsiteX21" fmla="*/ 236465 w 605522"/>
                  <a:gd name="connsiteY21" fmla="*/ 302961 h 605310"/>
                  <a:gd name="connsiteX22" fmla="*/ 265265 w 605522"/>
                  <a:gd name="connsiteY22" fmla="*/ 248234 h 605310"/>
                  <a:gd name="connsiteX23" fmla="*/ 265265 w 605522"/>
                  <a:gd name="connsiteY23" fmla="*/ 37356 h 605310"/>
                  <a:gd name="connsiteX24" fmla="*/ 302667 w 605522"/>
                  <a:gd name="connsiteY24" fmla="*/ 0 h 6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5522" h="605310">
                    <a:moveTo>
                      <a:pt x="478610" y="64285"/>
                    </a:moveTo>
                    <a:cubicBezTo>
                      <a:pt x="507898" y="64285"/>
                      <a:pt x="531640" y="87980"/>
                      <a:pt x="531640" y="117209"/>
                    </a:cubicBezTo>
                    <a:cubicBezTo>
                      <a:pt x="531640" y="146438"/>
                      <a:pt x="507898" y="170133"/>
                      <a:pt x="478610" y="170133"/>
                    </a:cubicBezTo>
                    <a:cubicBezTo>
                      <a:pt x="449322" y="170133"/>
                      <a:pt x="425580" y="146438"/>
                      <a:pt x="425580" y="117209"/>
                    </a:cubicBezTo>
                    <a:cubicBezTo>
                      <a:pt x="425580" y="87980"/>
                      <a:pt x="449322" y="64285"/>
                      <a:pt x="478610" y="64285"/>
                    </a:cubicBezTo>
                    <a:close/>
                    <a:moveTo>
                      <a:pt x="244491" y="6351"/>
                    </a:moveTo>
                    <a:cubicBezTo>
                      <a:pt x="239440" y="15502"/>
                      <a:pt x="236634" y="26148"/>
                      <a:pt x="236634" y="37354"/>
                    </a:cubicBezTo>
                    <a:lnTo>
                      <a:pt x="236634" y="85167"/>
                    </a:lnTo>
                    <a:cubicBezTo>
                      <a:pt x="143103" y="113555"/>
                      <a:pt x="74825" y="200401"/>
                      <a:pt x="74825" y="302936"/>
                    </a:cubicBezTo>
                    <a:cubicBezTo>
                      <a:pt x="74825" y="428443"/>
                      <a:pt x="176961" y="530604"/>
                      <a:pt x="302667" y="530604"/>
                    </a:cubicBezTo>
                    <a:cubicBezTo>
                      <a:pt x="428374" y="530604"/>
                      <a:pt x="530697" y="428443"/>
                      <a:pt x="530697" y="302936"/>
                    </a:cubicBezTo>
                    <a:cubicBezTo>
                      <a:pt x="530697" y="282392"/>
                      <a:pt x="547533" y="265583"/>
                      <a:pt x="568109" y="265583"/>
                    </a:cubicBezTo>
                    <a:cubicBezTo>
                      <a:pt x="588686" y="265583"/>
                      <a:pt x="605522" y="282392"/>
                      <a:pt x="605522" y="302936"/>
                    </a:cubicBezTo>
                    <a:cubicBezTo>
                      <a:pt x="605522" y="469718"/>
                      <a:pt x="469714" y="605310"/>
                      <a:pt x="302667" y="605310"/>
                    </a:cubicBezTo>
                    <a:cubicBezTo>
                      <a:pt x="135808" y="605310"/>
                      <a:pt x="0" y="469718"/>
                      <a:pt x="0" y="302936"/>
                    </a:cubicBezTo>
                    <a:cubicBezTo>
                      <a:pt x="0" y="156138"/>
                      <a:pt x="105316" y="33619"/>
                      <a:pt x="244491" y="6351"/>
                    </a:cubicBezTo>
                    <a:close/>
                    <a:moveTo>
                      <a:pt x="302667" y="0"/>
                    </a:moveTo>
                    <a:cubicBezTo>
                      <a:pt x="323426" y="0"/>
                      <a:pt x="340070" y="16810"/>
                      <a:pt x="340070" y="37356"/>
                    </a:cubicBezTo>
                    <a:lnTo>
                      <a:pt x="340070" y="248234"/>
                    </a:lnTo>
                    <a:cubicBezTo>
                      <a:pt x="358397" y="260749"/>
                      <a:pt x="369057" y="281295"/>
                      <a:pt x="369057" y="302961"/>
                    </a:cubicBezTo>
                    <a:cubicBezTo>
                      <a:pt x="369057" y="339571"/>
                      <a:pt x="339322" y="369269"/>
                      <a:pt x="302667" y="369269"/>
                    </a:cubicBezTo>
                    <a:cubicBezTo>
                      <a:pt x="266013" y="369269"/>
                      <a:pt x="236465" y="339571"/>
                      <a:pt x="236465" y="302961"/>
                    </a:cubicBezTo>
                    <a:cubicBezTo>
                      <a:pt x="236465" y="280548"/>
                      <a:pt x="247686" y="260375"/>
                      <a:pt x="265265" y="248234"/>
                    </a:cubicBezTo>
                    <a:lnTo>
                      <a:pt x="265265" y="37356"/>
                    </a:lnTo>
                    <a:cubicBezTo>
                      <a:pt x="265265" y="16810"/>
                      <a:pt x="282096" y="0"/>
                      <a:pt x="30266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grpSp>
      <p:sp>
        <p:nvSpPr>
          <p:cNvPr id="40" name="íSļîḓe"/>
          <p:cNvSpPr/>
          <p:nvPr/>
        </p:nvSpPr>
        <p:spPr bwMode="auto">
          <a:xfrm>
            <a:off x="1108360" y="1019911"/>
            <a:ext cx="3242919" cy="845552"/>
          </a:xfrm>
          <a:prstGeom prst="rect">
            <a:avLst/>
          </a:prstGeom>
          <a:noFill/>
        </p:spPr>
        <p:txBody>
          <a:bodyPr wrap="square" lIns="0" rIns="0" rtlCol="0" anchor="t">
            <a:spAutoFit/>
          </a:bodyPr>
          <a:lstStyle/>
          <a:p>
            <a:pPr>
              <a:lnSpc>
                <a:spcPct val="150000"/>
              </a:lnSpc>
            </a:pPr>
            <a:r>
              <a:rPr lang="zh-CN" altLang="en-US" sz="3600" dirty="0">
                <a:solidFill>
                  <a:schemeClr val="bg1">
                    <a:lumMod val="95000"/>
                  </a:schemeClr>
                </a:solidFill>
                <a:latin typeface="+mj-ea"/>
                <a:ea typeface="+mj-ea"/>
              </a:rPr>
              <a:t>三段纯文字排版</a:t>
            </a:r>
            <a:endParaRPr lang="zh-CN" altLang="en-US" sz="3600" dirty="0">
              <a:solidFill>
                <a:schemeClr val="bg1">
                  <a:lumMod val="95000"/>
                </a:schemeClr>
              </a:solidFill>
              <a:latin typeface="+mj-ea"/>
              <a:ea typeface="+mj-ea"/>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0721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86843" y="1987878"/>
            <a:ext cx="10772505" cy="4232548"/>
            <a:chOff x="703395" y="1515926"/>
            <a:chExt cx="10772505" cy="4232548"/>
          </a:xfrm>
        </p:grpSpPr>
        <p:cxnSp>
          <p:nvCxnSpPr>
            <p:cNvPr id="6" name="直接连接符 5"/>
            <p:cNvCxnSpPr/>
            <p:nvPr/>
          </p:nvCxnSpPr>
          <p:spPr>
            <a:xfrm>
              <a:off x="6090116" y="1515926"/>
              <a:ext cx="0" cy="4232548"/>
            </a:xfrm>
            <a:prstGeom prst="line">
              <a:avLst/>
            </a:prstGeom>
            <a:ln w="19050" cap="rnd">
              <a:solidFill>
                <a:schemeClr val="bg1">
                  <a:lumMod val="75000"/>
                </a:schemeClr>
              </a:soli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ïṣḷïḋé"/>
            <p:cNvGrpSpPr/>
            <p:nvPr/>
          </p:nvGrpSpPr>
          <p:grpSpPr>
            <a:xfrm>
              <a:off x="703395" y="1635526"/>
              <a:ext cx="5181073" cy="1134135"/>
              <a:chOff x="703395" y="1635526"/>
              <a:chExt cx="5181073" cy="1134135"/>
            </a:xfrm>
          </p:grpSpPr>
          <p:sp>
            <p:nvSpPr>
              <p:cNvPr id="35" name="ïşḻïdé"/>
              <p:cNvSpPr/>
              <p:nvPr/>
            </p:nvSpPr>
            <p:spPr bwMode="auto">
              <a:xfrm>
                <a:off x="703395" y="1666272"/>
                <a:ext cx="2952000" cy="796115"/>
              </a:xfrm>
              <a:prstGeom prst="rect">
                <a:avLst/>
              </a:prstGeom>
              <a:noFill/>
            </p:spPr>
            <p:txBody>
              <a:bodyPr wrap="square" lIns="0" rIns="0" rtlCol="0">
                <a:spAutoFit/>
              </a:bodyPr>
              <a:lstStyle/>
              <a:p>
                <a:pPr algn="r">
                  <a:lnSpc>
                    <a:spcPct val="150000"/>
                  </a:lnSpc>
                </a:pPr>
                <a:r>
                  <a:rPr lang="zh-CN" altLang="en-US" sz="1600" dirty="0">
                    <a:solidFill>
                      <a:schemeClr val="tx1">
                        <a:lumMod val="50000"/>
                        <a:lumOff val="50000"/>
                      </a:schemeClr>
                    </a:solidFill>
                  </a:rPr>
                  <a:t>在此处输入内容在此处输入内容在此处输入内容</a:t>
                </a:r>
                <a:endParaRPr lang="zh-CN" altLang="en-US" sz="1600" dirty="0">
                  <a:solidFill>
                    <a:schemeClr val="tx1">
                      <a:lumMod val="50000"/>
                      <a:lumOff val="50000"/>
                    </a:schemeClr>
                  </a:solidFill>
                </a:endParaRPr>
              </a:p>
            </p:txBody>
          </p:sp>
          <p:grpSp>
            <p:nvGrpSpPr>
              <p:cNvPr id="36" name="ïş1ïdê"/>
              <p:cNvGrpSpPr/>
              <p:nvPr/>
            </p:nvGrpSpPr>
            <p:grpSpPr>
              <a:xfrm>
                <a:off x="3861046" y="1635526"/>
                <a:ext cx="2023422" cy="1134135"/>
                <a:chOff x="4072055" y="1635526"/>
                <a:chExt cx="2023422" cy="1134135"/>
              </a:xfrm>
            </p:grpSpPr>
            <p:sp>
              <p:nvSpPr>
                <p:cNvPr id="37" name="ï$ḷîḍê"/>
                <p:cNvSpPr/>
                <p:nvPr/>
              </p:nvSpPr>
              <p:spPr>
                <a:xfrm>
                  <a:off x="4777271" y="2721030"/>
                  <a:ext cx="871416" cy="48631"/>
                </a:xfrm>
                <a:custGeom>
                  <a:avLst/>
                  <a:gdLst/>
                  <a:ahLst/>
                  <a:cxnLst/>
                  <a:rect l="l" t="t" r="r" b="b"/>
                  <a:pathLst>
                    <a:path w="15016" h="838" extrusionOk="0">
                      <a:moveTo>
                        <a:pt x="7500" y="0"/>
                      </a:moveTo>
                      <a:cubicBezTo>
                        <a:pt x="3365" y="0"/>
                        <a:pt x="1" y="184"/>
                        <a:pt x="1" y="419"/>
                      </a:cubicBezTo>
                      <a:cubicBezTo>
                        <a:pt x="1" y="653"/>
                        <a:pt x="3365" y="837"/>
                        <a:pt x="7500" y="837"/>
                      </a:cubicBezTo>
                      <a:cubicBezTo>
                        <a:pt x="11651" y="837"/>
                        <a:pt x="15015" y="653"/>
                        <a:pt x="15015" y="419"/>
                      </a:cubicBezTo>
                      <a:cubicBezTo>
                        <a:pt x="14998" y="184"/>
                        <a:pt x="11651" y="0"/>
                        <a:pt x="7500" y="0"/>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sp>
              <p:nvSpPr>
                <p:cNvPr id="38" name="îṣlídè"/>
                <p:cNvSpPr/>
                <p:nvPr/>
              </p:nvSpPr>
              <p:spPr>
                <a:xfrm>
                  <a:off x="4328503" y="2001190"/>
                  <a:ext cx="1766974" cy="614970"/>
                </a:xfrm>
                <a:custGeom>
                  <a:avLst/>
                  <a:gdLst/>
                  <a:ahLst/>
                  <a:cxnLst/>
                  <a:rect l="l" t="t" r="r" b="b"/>
                  <a:pathLst>
                    <a:path w="30448" h="10597" extrusionOk="0">
                      <a:moveTo>
                        <a:pt x="1959" y="1"/>
                      </a:moveTo>
                      <a:lnTo>
                        <a:pt x="1959" y="18"/>
                      </a:lnTo>
                      <a:cubicBezTo>
                        <a:pt x="888" y="18"/>
                        <a:pt x="1" y="905"/>
                        <a:pt x="1" y="1959"/>
                      </a:cubicBezTo>
                      <a:lnTo>
                        <a:pt x="1" y="9057"/>
                      </a:lnTo>
                      <a:cubicBezTo>
                        <a:pt x="1" y="9676"/>
                        <a:pt x="302" y="10245"/>
                        <a:pt x="754" y="10596"/>
                      </a:cubicBezTo>
                      <a:lnTo>
                        <a:pt x="26983" y="6546"/>
                      </a:lnTo>
                      <a:lnTo>
                        <a:pt x="27787" y="7885"/>
                      </a:lnTo>
                      <a:lnTo>
                        <a:pt x="28690" y="6278"/>
                      </a:lnTo>
                      <a:lnTo>
                        <a:pt x="29126" y="6211"/>
                      </a:lnTo>
                      <a:cubicBezTo>
                        <a:pt x="29862" y="6111"/>
                        <a:pt x="30448" y="6144"/>
                        <a:pt x="30448" y="5073"/>
                      </a:cubicBezTo>
                      <a:lnTo>
                        <a:pt x="30448" y="1005"/>
                      </a:lnTo>
                      <a:lnTo>
                        <a:pt x="30448" y="1"/>
                      </a:ln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grpSp>
              <p:nvGrpSpPr>
                <p:cNvPr id="39" name="îšľïḍé"/>
                <p:cNvGrpSpPr/>
                <p:nvPr/>
              </p:nvGrpSpPr>
              <p:grpSpPr>
                <a:xfrm>
                  <a:off x="4072055" y="1635526"/>
                  <a:ext cx="2023419" cy="857606"/>
                  <a:chOff x="4072055" y="1635526"/>
                  <a:chExt cx="2023419" cy="857606"/>
                </a:xfrm>
              </p:grpSpPr>
              <p:sp>
                <p:nvSpPr>
                  <p:cNvPr id="41" name="íṩliďe"/>
                  <p:cNvSpPr/>
                  <p:nvPr/>
                </p:nvSpPr>
                <p:spPr>
                  <a:xfrm>
                    <a:off x="4072055" y="1635526"/>
                    <a:ext cx="2023419" cy="428860"/>
                  </a:xfrm>
                  <a:custGeom>
                    <a:avLst/>
                    <a:gdLst/>
                    <a:ahLst/>
                    <a:cxnLst/>
                    <a:rect l="l" t="t" r="r" b="b"/>
                    <a:pathLst>
                      <a:path w="34867" h="7390" extrusionOk="0">
                        <a:moveTo>
                          <a:pt x="2522" y="0"/>
                        </a:moveTo>
                        <a:cubicBezTo>
                          <a:pt x="1126" y="0"/>
                          <a:pt x="1" y="1119"/>
                          <a:pt x="1" y="2603"/>
                        </a:cubicBezTo>
                        <a:lnTo>
                          <a:pt x="1" y="7390"/>
                        </a:lnTo>
                        <a:lnTo>
                          <a:pt x="34867" y="7390"/>
                        </a:lnTo>
                        <a:lnTo>
                          <a:pt x="34867" y="4327"/>
                        </a:lnTo>
                        <a:cubicBezTo>
                          <a:pt x="34867" y="3272"/>
                          <a:pt x="34264" y="2335"/>
                          <a:pt x="33478" y="2285"/>
                        </a:cubicBezTo>
                        <a:lnTo>
                          <a:pt x="2729" y="8"/>
                        </a:lnTo>
                        <a:cubicBezTo>
                          <a:pt x="2659" y="3"/>
                          <a:pt x="2590" y="0"/>
                          <a:pt x="2522" y="0"/>
                        </a:cubicBezTo>
                        <a:close/>
                      </a:path>
                    </a:pathLst>
                  </a:cu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sp>
                <p:nvSpPr>
                  <p:cNvPr id="42" name="iṣľíḑe"/>
                  <p:cNvSpPr/>
                  <p:nvPr/>
                </p:nvSpPr>
                <p:spPr>
                  <a:xfrm>
                    <a:off x="4073042" y="2064330"/>
                    <a:ext cx="2021504" cy="428802"/>
                  </a:xfrm>
                  <a:custGeom>
                    <a:avLst/>
                    <a:gdLst/>
                    <a:ahLst/>
                    <a:cxnLst/>
                    <a:rect l="l" t="t" r="r" b="b"/>
                    <a:pathLst>
                      <a:path w="34834" h="7389" extrusionOk="0">
                        <a:moveTo>
                          <a:pt x="0" y="1"/>
                        </a:moveTo>
                        <a:lnTo>
                          <a:pt x="0" y="4788"/>
                        </a:lnTo>
                        <a:cubicBezTo>
                          <a:pt x="0" y="6281"/>
                          <a:pt x="1124" y="7389"/>
                          <a:pt x="2530" y="7389"/>
                        </a:cubicBezTo>
                        <a:cubicBezTo>
                          <a:pt x="2590" y="7389"/>
                          <a:pt x="2651" y="7387"/>
                          <a:pt x="2712" y="7383"/>
                        </a:cubicBezTo>
                        <a:lnTo>
                          <a:pt x="31184" y="5274"/>
                        </a:lnTo>
                        <a:lnTo>
                          <a:pt x="32055" y="6680"/>
                        </a:lnTo>
                        <a:lnTo>
                          <a:pt x="32992" y="5123"/>
                        </a:lnTo>
                        <a:lnTo>
                          <a:pt x="33444" y="5090"/>
                        </a:lnTo>
                        <a:cubicBezTo>
                          <a:pt x="34231" y="5023"/>
                          <a:pt x="34833" y="4102"/>
                          <a:pt x="34833" y="3031"/>
                        </a:cubicBezTo>
                        <a:lnTo>
                          <a:pt x="34833" y="1"/>
                        </a:lnTo>
                        <a:close/>
                      </a:path>
                    </a:pathLst>
                  </a:custGeom>
                  <a:solidFill>
                    <a:schemeClr val="accent1">
                      <a:lumMod val="7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grpSp>
            <p:sp>
              <p:nvSpPr>
                <p:cNvPr id="40" name="îṥ1îdè"/>
                <p:cNvSpPr txBox="1"/>
                <p:nvPr/>
              </p:nvSpPr>
              <p:spPr bwMode="auto">
                <a:xfrm>
                  <a:off x="4102906" y="1817991"/>
                  <a:ext cx="1872000" cy="504000"/>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lnSpc>
                      <a:spcPct val="100000"/>
                    </a:lnSpc>
                    <a:spcBef>
                      <a:spcPct val="0"/>
                    </a:spcBef>
                    <a:buFontTx/>
                    <a:buNone/>
                  </a:pPr>
                  <a:r>
                    <a:rPr lang="zh-CN" altLang="en-US" b="1" dirty="0">
                      <a:solidFill>
                        <a:schemeClr val="bg1">
                          <a:lumMod val="95000"/>
                        </a:schemeClr>
                      </a:solidFill>
                    </a:rPr>
                    <a:t>此处输入小标题</a:t>
                  </a:r>
                  <a:endParaRPr lang="en-US" altLang="zh-CN" b="1" dirty="0">
                    <a:solidFill>
                      <a:schemeClr val="bg1">
                        <a:lumMod val="95000"/>
                      </a:schemeClr>
                    </a:solidFill>
                  </a:endParaRPr>
                </a:p>
              </p:txBody>
            </p:sp>
          </p:grpSp>
        </p:grpSp>
        <p:grpSp>
          <p:nvGrpSpPr>
            <p:cNvPr id="8" name="ïsḷîďe"/>
            <p:cNvGrpSpPr/>
            <p:nvPr/>
          </p:nvGrpSpPr>
          <p:grpSpPr>
            <a:xfrm>
              <a:off x="703395" y="3530139"/>
              <a:ext cx="5181073" cy="1146612"/>
              <a:chOff x="703395" y="3530139"/>
              <a:chExt cx="5181073" cy="1146612"/>
            </a:xfrm>
          </p:grpSpPr>
          <p:sp>
            <p:nvSpPr>
              <p:cNvPr id="27" name="îṩḷidè"/>
              <p:cNvSpPr/>
              <p:nvPr/>
            </p:nvSpPr>
            <p:spPr bwMode="auto">
              <a:xfrm>
                <a:off x="703395" y="3581737"/>
                <a:ext cx="2952000" cy="75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r">
                  <a:lnSpc>
                    <a:spcPct val="150000"/>
                  </a:lnSpc>
                </a:pPr>
                <a:r>
                  <a:rPr lang="zh-CN" altLang="en-US" sz="1600" dirty="0">
                    <a:solidFill>
                      <a:schemeClr val="tx1">
                        <a:lumMod val="50000"/>
                        <a:lumOff val="50000"/>
                      </a:schemeClr>
                    </a:solidFill>
                  </a:rPr>
                  <a:t>在此处输入内容在此处输入内容在此处输入内容</a:t>
                </a:r>
                <a:endParaRPr lang="zh-CN" altLang="en-US" sz="1600" dirty="0">
                  <a:solidFill>
                    <a:schemeClr val="tx1">
                      <a:lumMod val="50000"/>
                      <a:lumOff val="50000"/>
                    </a:schemeClr>
                  </a:solidFill>
                </a:endParaRPr>
              </a:p>
            </p:txBody>
          </p:sp>
          <p:grpSp>
            <p:nvGrpSpPr>
              <p:cNvPr id="28" name="ïs1îdê"/>
              <p:cNvGrpSpPr/>
              <p:nvPr/>
            </p:nvGrpSpPr>
            <p:grpSpPr>
              <a:xfrm>
                <a:off x="3861046" y="3530139"/>
                <a:ext cx="2023422" cy="1146612"/>
                <a:chOff x="4072055" y="3530139"/>
                <a:chExt cx="2023422" cy="1146612"/>
              </a:xfrm>
            </p:grpSpPr>
            <p:sp>
              <p:nvSpPr>
                <p:cNvPr id="29" name="ïṥ1íḋè"/>
                <p:cNvSpPr/>
                <p:nvPr/>
              </p:nvSpPr>
              <p:spPr>
                <a:xfrm>
                  <a:off x="4776343" y="4628178"/>
                  <a:ext cx="872345" cy="48573"/>
                </a:xfrm>
                <a:custGeom>
                  <a:avLst/>
                  <a:gdLst/>
                  <a:ahLst/>
                  <a:cxnLst/>
                  <a:rect l="l" t="t" r="r" b="b"/>
                  <a:pathLst>
                    <a:path w="15032" h="837" extrusionOk="0">
                      <a:moveTo>
                        <a:pt x="7516" y="0"/>
                      </a:moveTo>
                      <a:cubicBezTo>
                        <a:pt x="3364" y="0"/>
                        <a:pt x="0" y="184"/>
                        <a:pt x="0" y="418"/>
                      </a:cubicBezTo>
                      <a:cubicBezTo>
                        <a:pt x="0" y="653"/>
                        <a:pt x="3364" y="837"/>
                        <a:pt x="7516" y="837"/>
                      </a:cubicBezTo>
                      <a:cubicBezTo>
                        <a:pt x="11667" y="837"/>
                        <a:pt x="15031" y="653"/>
                        <a:pt x="15031" y="418"/>
                      </a:cubicBezTo>
                      <a:cubicBezTo>
                        <a:pt x="15031" y="184"/>
                        <a:pt x="11667" y="0"/>
                        <a:pt x="7516" y="0"/>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sp>
              <p:nvSpPr>
                <p:cNvPr id="30" name="iš1îḓê"/>
                <p:cNvSpPr/>
                <p:nvPr/>
              </p:nvSpPr>
              <p:spPr>
                <a:xfrm>
                  <a:off x="4328503" y="3896674"/>
                  <a:ext cx="1766974" cy="613984"/>
                </a:xfrm>
                <a:custGeom>
                  <a:avLst/>
                  <a:gdLst/>
                  <a:ahLst/>
                  <a:cxnLst/>
                  <a:rect l="l" t="t" r="r" b="b"/>
                  <a:pathLst>
                    <a:path w="30448" h="10580" extrusionOk="0">
                      <a:moveTo>
                        <a:pt x="1959" y="1"/>
                      </a:moveTo>
                      <a:cubicBezTo>
                        <a:pt x="888" y="1"/>
                        <a:pt x="1" y="871"/>
                        <a:pt x="1" y="1943"/>
                      </a:cubicBezTo>
                      <a:lnTo>
                        <a:pt x="1" y="9040"/>
                      </a:lnTo>
                      <a:cubicBezTo>
                        <a:pt x="1" y="9659"/>
                        <a:pt x="302" y="10228"/>
                        <a:pt x="754" y="10580"/>
                      </a:cubicBezTo>
                      <a:lnTo>
                        <a:pt x="26983" y="6529"/>
                      </a:lnTo>
                      <a:lnTo>
                        <a:pt x="27787" y="7868"/>
                      </a:lnTo>
                      <a:lnTo>
                        <a:pt x="28690" y="6244"/>
                      </a:lnTo>
                      <a:lnTo>
                        <a:pt x="29126" y="6194"/>
                      </a:lnTo>
                      <a:cubicBezTo>
                        <a:pt x="29862" y="6077"/>
                        <a:pt x="30448" y="6127"/>
                        <a:pt x="30448" y="5056"/>
                      </a:cubicBezTo>
                      <a:lnTo>
                        <a:pt x="30448" y="1005"/>
                      </a:lnTo>
                      <a:lnTo>
                        <a:pt x="30448" y="1"/>
                      </a:ln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grpSp>
              <p:nvGrpSpPr>
                <p:cNvPr id="31" name="îṥ1íḋe"/>
                <p:cNvGrpSpPr/>
                <p:nvPr/>
              </p:nvGrpSpPr>
              <p:grpSpPr>
                <a:xfrm>
                  <a:off x="4072055" y="3530139"/>
                  <a:ext cx="2023419" cy="856678"/>
                  <a:chOff x="4072055" y="3530139"/>
                  <a:chExt cx="2023419" cy="856678"/>
                </a:xfrm>
              </p:grpSpPr>
              <p:sp>
                <p:nvSpPr>
                  <p:cNvPr id="33" name="îŝ1ïḑè"/>
                  <p:cNvSpPr/>
                  <p:nvPr/>
                </p:nvSpPr>
                <p:spPr>
                  <a:xfrm>
                    <a:off x="4072055" y="3530139"/>
                    <a:ext cx="2023419" cy="429731"/>
                  </a:xfrm>
                  <a:custGeom>
                    <a:avLst/>
                    <a:gdLst/>
                    <a:ahLst/>
                    <a:cxnLst/>
                    <a:rect l="l" t="t" r="r" b="b"/>
                    <a:pathLst>
                      <a:path w="34867" h="7405" extrusionOk="0">
                        <a:moveTo>
                          <a:pt x="2549" y="0"/>
                        </a:moveTo>
                        <a:cubicBezTo>
                          <a:pt x="1141" y="0"/>
                          <a:pt x="1" y="1123"/>
                          <a:pt x="1" y="2601"/>
                        </a:cubicBezTo>
                        <a:lnTo>
                          <a:pt x="1" y="7405"/>
                        </a:lnTo>
                        <a:lnTo>
                          <a:pt x="34867" y="7405"/>
                        </a:lnTo>
                        <a:lnTo>
                          <a:pt x="34867" y="4342"/>
                        </a:lnTo>
                        <a:cubicBezTo>
                          <a:pt x="34867" y="3270"/>
                          <a:pt x="34264" y="2350"/>
                          <a:pt x="33478" y="2300"/>
                        </a:cubicBezTo>
                        <a:lnTo>
                          <a:pt x="2729" y="6"/>
                        </a:lnTo>
                        <a:cubicBezTo>
                          <a:pt x="2668" y="2"/>
                          <a:pt x="2608" y="0"/>
                          <a:pt x="2549" y="0"/>
                        </a:cubicBezTo>
                        <a:close/>
                      </a:path>
                    </a:pathLst>
                  </a:cu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sp>
                <p:nvSpPr>
                  <p:cNvPr id="34" name="íśļíďê"/>
                  <p:cNvSpPr/>
                  <p:nvPr/>
                </p:nvSpPr>
                <p:spPr>
                  <a:xfrm>
                    <a:off x="4073042" y="3957899"/>
                    <a:ext cx="2021504" cy="428918"/>
                  </a:xfrm>
                  <a:custGeom>
                    <a:avLst/>
                    <a:gdLst/>
                    <a:ahLst/>
                    <a:cxnLst/>
                    <a:rect l="l" t="t" r="r" b="b"/>
                    <a:pathLst>
                      <a:path w="34834" h="7391" extrusionOk="0">
                        <a:moveTo>
                          <a:pt x="0" y="0"/>
                        </a:moveTo>
                        <a:lnTo>
                          <a:pt x="0" y="4788"/>
                        </a:lnTo>
                        <a:cubicBezTo>
                          <a:pt x="0" y="6271"/>
                          <a:pt x="1111" y="7390"/>
                          <a:pt x="2505" y="7390"/>
                        </a:cubicBezTo>
                        <a:cubicBezTo>
                          <a:pt x="2573" y="7390"/>
                          <a:pt x="2642" y="7388"/>
                          <a:pt x="2712" y="7382"/>
                        </a:cubicBezTo>
                        <a:lnTo>
                          <a:pt x="31184" y="5273"/>
                        </a:lnTo>
                        <a:lnTo>
                          <a:pt x="32055" y="6679"/>
                        </a:lnTo>
                        <a:lnTo>
                          <a:pt x="32992" y="5122"/>
                        </a:lnTo>
                        <a:lnTo>
                          <a:pt x="33444" y="5089"/>
                        </a:lnTo>
                        <a:cubicBezTo>
                          <a:pt x="34231" y="5022"/>
                          <a:pt x="34833" y="4101"/>
                          <a:pt x="34833" y="3030"/>
                        </a:cubicBezTo>
                        <a:lnTo>
                          <a:pt x="34833" y="0"/>
                        </a:lnTo>
                        <a:close/>
                      </a:path>
                    </a:pathLst>
                  </a:custGeom>
                  <a:solidFill>
                    <a:schemeClr val="accent1">
                      <a:lumMod val="7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grpSp>
            <p:sp>
              <p:nvSpPr>
                <p:cNvPr id="32" name="ïşľïďé"/>
                <p:cNvSpPr txBox="1"/>
                <p:nvPr/>
              </p:nvSpPr>
              <p:spPr bwMode="auto">
                <a:xfrm>
                  <a:off x="4145691" y="3699666"/>
                  <a:ext cx="1872000" cy="504000"/>
                </a:xfrm>
                <a:prstGeom prst="rect">
                  <a:avLst/>
                </a:prstGeom>
                <a:noFill/>
                <a:ln>
                  <a:noFill/>
                </a:ln>
              </p:spPr>
              <p:txBody>
                <a:bodyPr wrap="square" lIns="91440" tIns="45720" rIns="91440" bIns="45720" anchor="ctr" anchorCtr="0">
                  <a:noAutofit/>
                </a:bodyPr>
                <a:lstStyle>
                  <a:defPPr>
                    <a:defRPr lang="zh-CN"/>
                  </a:defPPr>
                  <a:lvl1pPr algn="ctr">
                    <a:lnSpc>
                      <a:spcPct val="100000"/>
                    </a:lnSpc>
                    <a:spcBef>
                      <a:spcPct val="0"/>
                    </a:spcBef>
                    <a:buFontTx/>
                    <a:buNone/>
                    <a:defRPr b="1">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lumMod val="95000"/>
                        </a:schemeClr>
                      </a:solidFill>
                    </a:rPr>
                    <a:t>此处输入小标题</a:t>
                  </a:r>
                  <a:endParaRPr lang="en-US" altLang="zh-CN" dirty="0">
                    <a:solidFill>
                      <a:schemeClr val="bg1">
                        <a:lumMod val="95000"/>
                      </a:schemeClr>
                    </a:solidFill>
                  </a:endParaRPr>
                </a:p>
              </p:txBody>
            </p:sp>
          </p:grpSp>
        </p:grpSp>
        <p:grpSp>
          <p:nvGrpSpPr>
            <p:cNvPr id="9" name="ís1ïḑe"/>
            <p:cNvGrpSpPr/>
            <p:nvPr/>
          </p:nvGrpSpPr>
          <p:grpSpPr>
            <a:xfrm>
              <a:off x="6295763" y="2579002"/>
              <a:ext cx="5180137" cy="1141796"/>
              <a:chOff x="6295763" y="2579002"/>
              <a:chExt cx="5180137" cy="1141796"/>
            </a:xfrm>
          </p:grpSpPr>
          <p:sp>
            <p:nvSpPr>
              <p:cNvPr id="19" name="îṡlïḋè"/>
              <p:cNvSpPr/>
              <p:nvPr/>
            </p:nvSpPr>
            <p:spPr bwMode="auto">
              <a:xfrm>
                <a:off x="8523900" y="2628629"/>
                <a:ext cx="2952000" cy="75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nSpc>
                    <a:spcPct val="150000"/>
                  </a:lnSpc>
                </a:pPr>
                <a:r>
                  <a:rPr lang="zh-CN" altLang="en-US" sz="1600" dirty="0">
                    <a:solidFill>
                      <a:schemeClr val="tx1">
                        <a:lumMod val="50000"/>
                        <a:lumOff val="50000"/>
                      </a:schemeClr>
                    </a:solidFill>
                  </a:rPr>
                  <a:t>在此处输入内容在此处输入内容在此处输入内容</a:t>
                </a:r>
                <a:endParaRPr lang="zh-CN" altLang="en-US" sz="1600" dirty="0">
                  <a:solidFill>
                    <a:schemeClr val="tx1">
                      <a:lumMod val="50000"/>
                      <a:lumOff val="50000"/>
                    </a:schemeClr>
                  </a:solidFill>
                </a:endParaRPr>
              </a:p>
            </p:txBody>
          </p:sp>
          <p:grpSp>
            <p:nvGrpSpPr>
              <p:cNvPr id="20" name="îšḷíḍe"/>
              <p:cNvGrpSpPr/>
              <p:nvPr/>
            </p:nvGrpSpPr>
            <p:grpSpPr>
              <a:xfrm>
                <a:off x="6295763" y="2579002"/>
                <a:ext cx="2022491" cy="1141796"/>
                <a:chOff x="6084753" y="2579002"/>
                <a:chExt cx="2022491" cy="1141796"/>
              </a:xfrm>
            </p:grpSpPr>
            <p:sp>
              <p:nvSpPr>
                <p:cNvPr id="21" name="ïŝľiḍé"/>
                <p:cNvSpPr/>
                <p:nvPr/>
              </p:nvSpPr>
              <p:spPr>
                <a:xfrm>
                  <a:off x="6532593" y="3672167"/>
                  <a:ext cx="872345" cy="48631"/>
                </a:xfrm>
                <a:custGeom>
                  <a:avLst/>
                  <a:gdLst/>
                  <a:ahLst/>
                  <a:cxnLst/>
                  <a:rect l="l" t="t" r="r" b="b"/>
                  <a:pathLst>
                    <a:path w="15032" h="838" extrusionOk="0">
                      <a:moveTo>
                        <a:pt x="7516" y="1"/>
                      </a:moveTo>
                      <a:cubicBezTo>
                        <a:pt x="3365" y="1"/>
                        <a:pt x="0" y="201"/>
                        <a:pt x="0" y="419"/>
                      </a:cubicBezTo>
                      <a:cubicBezTo>
                        <a:pt x="0" y="653"/>
                        <a:pt x="3365" y="837"/>
                        <a:pt x="7516" y="837"/>
                      </a:cubicBezTo>
                      <a:cubicBezTo>
                        <a:pt x="11650" y="837"/>
                        <a:pt x="15032" y="653"/>
                        <a:pt x="15032" y="419"/>
                      </a:cubicBezTo>
                      <a:cubicBezTo>
                        <a:pt x="15032" y="201"/>
                        <a:pt x="11650" y="1"/>
                        <a:pt x="7516" y="1"/>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sp>
              <p:nvSpPr>
                <p:cNvPr id="22" name="iSḻidè"/>
                <p:cNvSpPr/>
                <p:nvPr/>
              </p:nvSpPr>
              <p:spPr>
                <a:xfrm>
                  <a:off x="6084753" y="2946524"/>
                  <a:ext cx="1767032" cy="613984"/>
                </a:xfrm>
                <a:custGeom>
                  <a:avLst/>
                  <a:gdLst/>
                  <a:ahLst/>
                  <a:cxnLst/>
                  <a:rect l="l" t="t" r="r" b="b"/>
                  <a:pathLst>
                    <a:path w="30449" h="10580" extrusionOk="0">
                      <a:moveTo>
                        <a:pt x="1" y="1"/>
                      </a:moveTo>
                      <a:lnTo>
                        <a:pt x="1" y="1005"/>
                      </a:lnTo>
                      <a:lnTo>
                        <a:pt x="1" y="5056"/>
                      </a:lnTo>
                      <a:cubicBezTo>
                        <a:pt x="1" y="6127"/>
                        <a:pt x="587" y="6094"/>
                        <a:pt x="1323" y="6194"/>
                      </a:cubicBezTo>
                      <a:lnTo>
                        <a:pt x="1758" y="6261"/>
                      </a:lnTo>
                      <a:lnTo>
                        <a:pt x="2662" y="7868"/>
                      </a:lnTo>
                      <a:lnTo>
                        <a:pt x="3466" y="6529"/>
                      </a:lnTo>
                      <a:lnTo>
                        <a:pt x="29695" y="10580"/>
                      </a:lnTo>
                      <a:cubicBezTo>
                        <a:pt x="30147" y="10228"/>
                        <a:pt x="30448" y="9659"/>
                        <a:pt x="30448" y="9040"/>
                      </a:cubicBezTo>
                      <a:lnTo>
                        <a:pt x="30448" y="1943"/>
                      </a:lnTo>
                      <a:cubicBezTo>
                        <a:pt x="30448" y="871"/>
                        <a:pt x="29561" y="1"/>
                        <a:pt x="28490" y="1"/>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grpSp>
              <p:nvGrpSpPr>
                <p:cNvPr id="23" name="ïşlíḓè"/>
                <p:cNvGrpSpPr/>
                <p:nvPr/>
              </p:nvGrpSpPr>
              <p:grpSpPr>
                <a:xfrm>
                  <a:off x="6084753" y="2579002"/>
                  <a:ext cx="2022491" cy="857549"/>
                  <a:chOff x="6084753" y="2579002"/>
                  <a:chExt cx="2022491" cy="857549"/>
                </a:xfrm>
              </p:grpSpPr>
              <p:sp>
                <p:nvSpPr>
                  <p:cNvPr id="25" name="iṣḷíḓê"/>
                  <p:cNvSpPr/>
                  <p:nvPr/>
                </p:nvSpPr>
                <p:spPr>
                  <a:xfrm>
                    <a:off x="6084753" y="2579002"/>
                    <a:ext cx="2022491" cy="429789"/>
                  </a:xfrm>
                  <a:custGeom>
                    <a:avLst/>
                    <a:gdLst/>
                    <a:ahLst/>
                    <a:cxnLst/>
                    <a:rect l="l" t="t" r="r" b="b"/>
                    <a:pathLst>
                      <a:path w="34851" h="7406" extrusionOk="0">
                        <a:moveTo>
                          <a:pt x="32319" y="1"/>
                        </a:moveTo>
                        <a:cubicBezTo>
                          <a:pt x="32259" y="1"/>
                          <a:pt x="32199" y="3"/>
                          <a:pt x="32139" y="7"/>
                        </a:cubicBezTo>
                        <a:lnTo>
                          <a:pt x="1373" y="2283"/>
                        </a:lnTo>
                        <a:cubicBezTo>
                          <a:pt x="603" y="2350"/>
                          <a:pt x="1" y="3271"/>
                          <a:pt x="1" y="4342"/>
                        </a:cubicBezTo>
                        <a:lnTo>
                          <a:pt x="1" y="7405"/>
                        </a:lnTo>
                        <a:lnTo>
                          <a:pt x="34851" y="7405"/>
                        </a:lnTo>
                        <a:lnTo>
                          <a:pt x="34851" y="2601"/>
                        </a:lnTo>
                        <a:cubicBezTo>
                          <a:pt x="34851" y="1124"/>
                          <a:pt x="33726" y="1"/>
                          <a:pt x="32319" y="1"/>
                        </a:cubicBezTo>
                        <a:close/>
                      </a:path>
                    </a:pathLst>
                  </a:custGeom>
                  <a:solidFill>
                    <a:schemeClr val="accent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sp>
                <p:nvSpPr>
                  <p:cNvPr id="26" name="ïṩḷiḑè"/>
                  <p:cNvSpPr/>
                  <p:nvPr/>
                </p:nvSpPr>
                <p:spPr>
                  <a:xfrm>
                    <a:off x="6085740" y="3006762"/>
                    <a:ext cx="2021504" cy="429789"/>
                  </a:xfrm>
                  <a:custGeom>
                    <a:avLst/>
                    <a:gdLst/>
                    <a:ahLst/>
                    <a:cxnLst/>
                    <a:rect l="l" t="t" r="r" b="b"/>
                    <a:pathLst>
                      <a:path w="34834" h="7406" extrusionOk="0">
                        <a:moveTo>
                          <a:pt x="1" y="1"/>
                        </a:moveTo>
                        <a:lnTo>
                          <a:pt x="1" y="3047"/>
                        </a:lnTo>
                        <a:cubicBezTo>
                          <a:pt x="1" y="4102"/>
                          <a:pt x="603" y="5022"/>
                          <a:pt x="1373" y="5089"/>
                        </a:cubicBezTo>
                        <a:lnTo>
                          <a:pt x="1842" y="5139"/>
                        </a:lnTo>
                        <a:lnTo>
                          <a:pt x="2779" y="6679"/>
                        </a:lnTo>
                        <a:lnTo>
                          <a:pt x="3650" y="5273"/>
                        </a:lnTo>
                        <a:lnTo>
                          <a:pt x="32122" y="7399"/>
                        </a:lnTo>
                        <a:cubicBezTo>
                          <a:pt x="32182" y="7403"/>
                          <a:pt x="32242" y="7405"/>
                          <a:pt x="32302" y="7405"/>
                        </a:cubicBezTo>
                        <a:cubicBezTo>
                          <a:pt x="33709" y="7405"/>
                          <a:pt x="34834" y="6282"/>
                          <a:pt x="34834" y="4805"/>
                        </a:cubicBezTo>
                        <a:lnTo>
                          <a:pt x="34834" y="1"/>
                        </a:lnTo>
                        <a:close/>
                      </a:path>
                    </a:pathLst>
                  </a:custGeom>
                  <a:solidFill>
                    <a:schemeClr val="accent5">
                      <a:lumMod val="7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grpSp>
            <p:sp>
              <p:nvSpPr>
                <p:cNvPr id="24" name="ïsḻídè"/>
                <p:cNvSpPr txBox="1"/>
                <p:nvPr/>
              </p:nvSpPr>
              <p:spPr bwMode="auto">
                <a:xfrm>
                  <a:off x="6159998" y="2775785"/>
                  <a:ext cx="1872000" cy="504000"/>
                </a:xfrm>
                <a:prstGeom prst="rect">
                  <a:avLst/>
                </a:prstGeom>
                <a:noFill/>
                <a:ln>
                  <a:noFill/>
                </a:ln>
              </p:spPr>
              <p:txBody>
                <a:bodyPr wrap="square" lIns="91440" tIns="45720" rIns="91440" bIns="45720" anchor="ctr" anchorCtr="0">
                  <a:noAutofit/>
                </a:bodyPr>
                <a:lstStyle>
                  <a:defPPr>
                    <a:defRPr lang="zh-CN"/>
                  </a:defPPr>
                  <a:lvl1pPr algn="ctr">
                    <a:lnSpc>
                      <a:spcPct val="100000"/>
                    </a:lnSpc>
                    <a:spcBef>
                      <a:spcPct val="0"/>
                    </a:spcBef>
                    <a:buFontTx/>
                    <a:buNone/>
                    <a:defRPr b="1">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lumMod val="95000"/>
                        </a:schemeClr>
                      </a:solidFill>
                    </a:rPr>
                    <a:t>此处输入小标题</a:t>
                  </a:r>
                  <a:endParaRPr lang="en-US" altLang="zh-CN" dirty="0">
                    <a:solidFill>
                      <a:schemeClr val="bg1">
                        <a:lumMod val="95000"/>
                      </a:schemeClr>
                    </a:solidFill>
                  </a:endParaRPr>
                </a:p>
              </p:txBody>
            </p:sp>
          </p:grpSp>
        </p:grpSp>
        <p:grpSp>
          <p:nvGrpSpPr>
            <p:cNvPr id="10" name="ï$ḷîde"/>
            <p:cNvGrpSpPr/>
            <p:nvPr/>
          </p:nvGrpSpPr>
          <p:grpSpPr>
            <a:xfrm>
              <a:off x="6295763" y="4486092"/>
              <a:ext cx="5180137" cy="1142782"/>
              <a:chOff x="6295763" y="4486092"/>
              <a:chExt cx="5180137" cy="1142782"/>
            </a:xfrm>
          </p:grpSpPr>
          <p:sp>
            <p:nvSpPr>
              <p:cNvPr id="11" name="îŝļîďê"/>
              <p:cNvSpPr/>
              <p:nvPr/>
            </p:nvSpPr>
            <p:spPr bwMode="auto">
              <a:xfrm>
                <a:off x="8523900" y="4535719"/>
                <a:ext cx="2952000" cy="75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nSpc>
                    <a:spcPct val="150000"/>
                  </a:lnSpc>
                </a:pPr>
                <a:r>
                  <a:rPr lang="zh-CN" altLang="en-US" sz="1600" dirty="0">
                    <a:solidFill>
                      <a:schemeClr val="tx1">
                        <a:lumMod val="50000"/>
                        <a:lumOff val="50000"/>
                      </a:schemeClr>
                    </a:solidFill>
                  </a:rPr>
                  <a:t>在此处输入内容在此处输入内容在此处输入内容</a:t>
                </a:r>
                <a:endParaRPr lang="zh-CN" altLang="en-US" sz="1600" dirty="0">
                  <a:solidFill>
                    <a:schemeClr val="tx1">
                      <a:lumMod val="50000"/>
                      <a:lumOff val="50000"/>
                    </a:schemeClr>
                  </a:solidFill>
                </a:endParaRPr>
              </a:p>
            </p:txBody>
          </p:sp>
          <p:grpSp>
            <p:nvGrpSpPr>
              <p:cNvPr id="12" name="íṡḻídé"/>
              <p:cNvGrpSpPr/>
              <p:nvPr/>
            </p:nvGrpSpPr>
            <p:grpSpPr>
              <a:xfrm>
                <a:off x="6295763" y="4486092"/>
                <a:ext cx="2022491" cy="1142782"/>
                <a:chOff x="6084753" y="4486092"/>
                <a:chExt cx="2022491" cy="1142782"/>
              </a:xfrm>
            </p:grpSpPr>
            <p:sp>
              <p:nvSpPr>
                <p:cNvPr id="13" name="i$ḻïḍê"/>
                <p:cNvSpPr/>
                <p:nvPr/>
              </p:nvSpPr>
              <p:spPr>
                <a:xfrm>
                  <a:off x="6532593" y="5580243"/>
                  <a:ext cx="872345" cy="48631"/>
                </a:xfrm>
                <a:custGeom>
                  <a:avLst/>
                  <a:gdLst/>
                  <a:ahLst/>
                  <a:cxnLst/>
                  <a:rect l="l" t="t" r="r" b="b"/>
                  <a:pathLst>
                    <a:path w="15032" h="838" extrusionOk="0">
                      <a:moveTo>
                        <a:pt x="7516" y="1"/>
                      </a:moveTo>
                      <a:cubicBezTo>
                        <a:pt x="3365" y="1"/>
                        <a:pt x="0" y="185"/>
                        <a:pt x="0" y="419"/>
                      </a:cubicBezTo>
                      <a:cubicBezTo>
                        <a:pt x="0" y="653"/>
                        <a:pt x="3365" y="838"/>
                        <a:pt x="7516" y="838"/>
                      </a:cubicBezTo>
                      <a:cubicBezTo>
                        <a:pt x="11667" y="838"/>
                        <a:pt x="15032" y="653"/>
                        <a:pt x="15032" y="419"/>
                      </a:cubicBezTo>
                      <a:cubicBezTo>
                        <a:pt x="15032" y="185"/>
                        <a:pt x="11667" y="1"/>
                        <a:pt x="7516" y="1"/>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sp>
              <p:nvSpPr>
                <p:cNvPr id="14" name="iŝḷiḓe"/>
                <p:cNvSpPr/>
                <p:nvPr/>
              </p:nvSpPr>
              <p:spPr>
                <a:xfrm>
                  <a:off x="6084753" y="4851699"/>
                  <a:ext cx="1767032" cy="614970"/>
                </a:xfrm>
                <a:custGeom>
                  <a:avLst/>
                  <a:gdLst/>
                  <a:ahLst/>
                  <a:cxnLst/>
                  <a:rect l="l" t="t" r="r" b="b"/>
                  <a:pathLst>
                    <a:path w="30449" h="10597" extrusionOk="0">
                      <a:moveTo>
                        <a:pt x="1" y="1"/>
                      </a:moveTo>
                      <a:lnTo>
                        <a:pt x="1" y="1005"/>
                      </a:lnTo>
                      <a:lnTo>
                        <a:pt x="1" y="5072"/>
                      </a:lnTo>
                      <a:cubicBezTo>
                        <a:pt x="1" y="6127"/>
                        <a:pt x="587" y="6094"/>
                        <a:pt x="1323" y="6194"/>
                      </a:cubicBezTo>
                      <a:lnTo>
                        <a:pt x="1758" y="6261"/>
                      </a:lnTo>
                      <a:lnTo>
                        <a:pt x="2662" y="7868"/>
                      </a:lnTo>
                      <a:lnTo>
                        <a:pt x="3466" y="6529"/>
                      </a:lnTo>
                      <a:lnTo>
                        <a:pt x="29695" y="10596"/>
                      </a:lnTo>
                      <a:cubicBezTo>
                        <a:pt x="30147" y="10245"/>
                        <a:pt x="30448" y="9676"/>
                        <a:pt x="30448" y="9039"/>
                      </a:cubicBezTo>
                      <a:lnTo>
                        <a:pt x="30448" y="1959"/>
                      </a:lnTo>
                      <a:cubicBezTo>
                        <a:pt x="30448" y="888"/>
                        <a:pt x="29561" y="1"/>
                        <a:pt x="28490" y="1"/>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grpSp>
              <p:nvGrpSpPr>
                <p:cNvPr id="15" name="î$ḷíḋè"/>
                <p:cNvGrpSpPr/>
                <p:nvPr/>
              </p:nvGrpSpPr>
              <p:grpSpPr>
                <a:xfrm>
                  <a:off x="6084753" y="4486092"/>
                  <a:ext cx="2022491" cy="856678"/>
                  <a:chOff x="6084753" y="4486092"/>
                  <a:chExt cx="2022491" cy="856678"/>
                </a:xfrm>
              </p:grpSpPr>
              <p:sp>
                <p:nvSpPr>
                  <p:cNvPr id="17" name="ïśļídê"/>
                  <p:cNvSpPr/>
                  <p:nvPr/>
                </p:nvSpPr>
                <p:spPr>
                  <a:xfrm>
                    <a:off x="6084753" y="4486092"/>
                    <a:ext cx="2022491" cy="428802"/>
                  </a:xfrm>
                  <a:custGeom>
                    <a:avLst/>
                    <a:gdLst/>
                    <a:ahLst/>
                    <a:cxnLst/>
                    <a:rect l="l" t="t" r="r" b="b"/>
                    <a:pathLst>
                      <a:path w="34851" h="7389" extrusionOk="0">
                        <a:moveTo>
                          <a:pt x="32319" y="1"/>
                        </a:moveTo>
                        <a:cubicBezTo>
                          <a:pt x="32259" y="1"/>
                          <a:pt x="32199" y="3"/>
                          <a:pt x="32139" y="7"/>
                        </a:cubicBezTo>
                        <a:lnTo>
                          <a:pt x="1373" y="2283"/>
                        </a:lnTo>
                        <a:cubicBezTo>
                          <a:pt x="603" y="2350"/>
                          <a:pt x="1" y="3271"/>
                          <a:pt x="1" y="4342"/>
                        </a:cubicBezTo>
                        <a:lnTo>
                          <a:pt x="1" y="7389"/>
                        </a:lnTo>
                        <a:lnTo>
                          <a:pt x="34851" y="7389"/>
                        </a:lnTo>
                        <a:lnTo>
                          <a:pt x="34851" y="2601"/>
                        </a:lnTo>
                        <a:cubicBezTo>
                          <a:pt x="34851" y="1124"/>
                          <a:pt x="33726" y="1"/>
                          <a:pt x="32319" y="1"/>
                        </a:cubicBezTo>
                        <a:close/>
                      </a:path>
                    </a:pathLst>
                  </a:custGeom>
                  <a:solidFill>
                    <a:schemeClr val="accent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sp>
                <p:nvSpPr>
                  <p:cNvPr id="18" name="îṧ1ïdè"/>
                  <p:cNvSpPr/>
                  <p:nvPr/>
                </p:nvSpPr>
                <p:spPr>
                  <a:xfrm>
                    <a:off x="6085740" y="4913852"/>
                    <a:ext cx="2021504" cy="428918"/>
                  </a:xfrm>
                  <a:custGeom>
                    <a:avLst/>
                    <a:gdLst/>
                    <a:ahLst/>
                    <a:cxnLst/>
                    <a:rect l="l" t="t" r="r" b="b"/>
                    <a:pathLst>
                      <a:path w="34834" h="7391" extrusionOk="0">
                        <a:moveTo>
                          <a:pt x="1" y="1"/>
                        </a:moveTo>
                        <a:lnTo>
                          <a:pt x="1" y="3031"/>
                        </a:lnTo>
                        <a:cubicBezTo>
                          <a:pt x="1" y="4102"/>
                          <a:pt x="603" y="5023"/>
                          <a:pt x="1373" y="5089"/>
                        </a:cubicBezTo>
                        <a:lnTo>
                          <a:pt x="1842" y="5123"/>
                        </a:lnTo>
                        <a:lnTo>
                          <a:pt x="2779" y="6680"/>
                        </a:lnTo>
                        <a:lnTo>
                          <a:pt x="3650" y="5274"/>
                        </a:lnTo>
                        <a:lnTo>
                          <a:pt x="32122" y="7383"/>
                        </a:lnTo>
                        <a:cubicBezTo>
                          <a:pt x="32192" y="7388"/>
                          <a:pt x="32261" y="7391"/>
                          <a:pt x="32329" y="7391"/>
                        </a:cubicBezTo>
                        <a:cubicBezTo>
                          <a:pt x="33723" y="7391"/>
                          <a:pt x="34834" y="6272"/>
                          <a:pt x="34834" y="4788"/>
                        </a:cubicBezTo>
                        <a:lnTo>
                          <a:pt x="34834" y="1"/>
                        </a:lnTo>
                        <a:close/>
                      </a:path>
                    </a:pathLst>
                  </a:custGeom>
                  <a:solidFill>
                    <a:schemeClr val="accent5">
                      <a:lumMod val="7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lvl="0" indent="0" algn="l" rtl="0">
                      <a:spcBef>
                        <a:spcPts val="0"/>
                      </a:spcBef>
                      <a:spcAft>
                        <a:spcPts val="0"/>
                      </a:spcAft>
                      <a:buNone/>
                    </a:pPr>
                  </a:p>
                </p:txBody>
              </p:sp>
            </p:grpSp>
            <p:sp>
              <p:nvSpPr>
                <p:cNvPr id="16" name="ïŝ1îḑè"/>
                <p:cNvSpPr txBox="1"/>
                <p:nvPr/>
              </p:nvSpPr>
              <p:spPr bwMode="auto">
                <a:xfrm>
                  <a:off x="6159998" y="4676751"/>
                  <a:ext cx="1872000" cy="504000"/>
                </a:xfrm>
                <a:prstGeom prst="rect">
                  <a:avLst/>
                </a:prstGeom>
                <a:noFill/>
                <a:ln>
                  <a:noFill/>
                </a:ln>
              </p:spPr>
              <p:txBody>
                <a:bodyPr wrap="square" lIns="91440" tIns="45720" rIns="91440" bIns="45720" anchor="ctr" anchorCtr="0">
                  <a:noAutofit/>
                </a:bodyPr>
                <a:lstStyle>
                  <a:defPPr>
                    <a:defRPr lang="zh-CN"/>
                  </a:defPPr>
                  <a:lvl1pPr algn="ctr">
                    <a:lnSpc>
                      <a:spcPct val="100000"/>
                    </a:lnSpc>
                    <a:spcBef>
                      <a:spcPct val="0"/>
                    </a:spcBef>
                    <a:buFontTx/>
                    <a:buNone/>
                    <a:defRPr b="1">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lumMod val="95000"/>
                        </a:schemeClr>
                      </a:solidFill>
                    </a:rPr>
                    <a:t>此处输入小标题</a:t>
                  </a:r>
                  <a:endParaRPr lang="en-US" altLang="zh-CN" dirty="0">
                    <a:solidFill>
                      <a:schemeClr val="bg1">
                        <a:lumMod val="95000"/>
                      </a:schemeClr>
                    </a:solidFill>
                  </a:endParaRPr>
                </a:p>
              </p:txBody>
            </p:sp>
          </p:grpSp>
        </p:grpSp>
      </p:grpSp>
      <p:sp>
        <p:nvSpPr>
          <p:cNvPr id="43" name="文本框 42"/>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四段纯文字排版</a:t>
            </a:r>
            <a:endParaRPr lang="zh-CN" altLang="en-US" sz="3600" dirty="0">
              <a:solidFill>
                <a:schemeClr val="accent5"/>
              </a:solidFill>
              <a:latin typeface="+mj-ea"/>
              <a:ea typeface="+mj-ea"/>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933736" y="1232156"/>
            <a:ext cx="3925228" cy="2646878"/>
          </a:xfrm>
          <a:prstGeom prst="rect">
            <a:avLst/>
          </a:prstGeom>
          <a:noFill/>
        </p:spPr>
        <p:txBody>
          <a:bodyPr wrap="square" lIns="0" rtlCol="0">
            <a:spAutoFit/>
          </a:bodyPr>
          <a:lstStyle/>
          <a:p>
            <a:pPr algn="ctr"/>
            <a:r>
              <a:rPr lang="en-US" altLang="zh-CN" sz="16600" dirty="0">
                <a:gradFill flip="none" rotWithShape="1">
                  <a:gsLst>
                    <a:gs pos="0">
                      <a:schemeClr val="accent5"/>
                    </a:gs>
                    <a:gs pos="100000">
                      <a:schemeClr val="bg1">
                        <a:alpha val="50000"/>
                      </a:schemeClr>
                    </a:gs>
                  </a:gsLst>
                  <a:lin ang="5400000" scaled="1"/>
                  <a:tileRect/>
                </a:gradFill>
                <a:latin typeface="+mj-lt"/>
              </a:rPr>
              <a:t>02</a:t>
            </a:r>
            <a:endParaRPr lang="zh-CN" altLang="en-US" sz="16600" dirty="0">
              <a:gradFill flip="none" rotWithShape="1">
                <a:gsLst>
                  <a:gs pos="0">
                    <a:schemeClr val="accent5"/>
                  </a:gs>
                  <a:gs pos="100000">
                    <a:schemeClr val="bg1">
                      <a:alpha val="50000"/>
                    </a:schemeClr>
                  </a:gs>
                </a:gsLst>
                <a:lin ang="5400000" scaled="1"/>
                <a:tileRect/>
              </a:gradFill>
              <a:latin typeface="+mj-lt"/>
            </a:endParaRPr>
          </a:p>
        </p:txBody>
      </p:sp>
      <p:sp>
        <p:nvSpPr>
          <p:cNvPr id="2" name="文本框 1"/>
          <p:cNvSpPr txBox="1"/>
          <p:nvPr/>
        </p:nvSpPr>
        <p:spPr>
          <a:xfrm>
            <a:off x="6096000" y="2734270"/>
            <a:ext cx="5600700" cy="923330"/>
          </a:xfrm>
          <a:prstGeom prst="rect">
            <a:avLst/>
          </a:prstGeom>
          <a:noFill/>
        </p:spPr>
        <p:txBody>
          <a:bodyPr wrap="square" lIns="0" rtlCol="0">
            <a:spAutoFit/>
          </a:bodyPr>
          <a:lstStyle/>
          <a:p>
            <a:pPr algn="ctr"/>
            <a:r>
              <a:rPr lang="zh-CN" altLang="en-US" sz="5400" dirty="0">
                <a:solidFill>
                  <a:schemeClr val="accent1">
                    <a:lumMod val="75000"/>
                  </a:schemeClr>
                </a:solidFill>
                <a:latin typeface="+mj-ea"/>
                <a:ea typeface="+mj-ea"/>
              </a:rPr>
              <a:t>工作完成情况</a:t>
            </a:r>
            <a:endParaRPr lang="zh-CN" altLang="en-US" sz="5400" dirty="0">
              <a:solidFill>
                <a:schemeClr val="accent1">
                  <a:lumMod val="75000"/>
                </a:schemeClr>
              </a:solidFill>
              <a:latin typeface="+mj-ea"/>
              <a:ea typeface="+mj-ea"/>
            </a:endParaRPr>
          </a:p>
        </p:txBody>
      </p:sp>
      <p:sp>
        <p:nvSpPr>
          <p:cNvPr id="4" name="文本框 3"/>
          <p:cNvSpPr txBox="1"/>
          <p:nvPr/>
        </p:nvSpPr>
        <p:spPr>
          <a:xfrm>
            <a:off x="692304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完成概述</a:t>
            </a:r>
            <a:endParaRPr lang="zh-CN" altLang="en-US" sz="2400" dirty="0">
              <a:solidFill>
                <a:schemeClr val="bg1"/>
              </a:solidFill>
            </a:endParaRPr>
          </a:p>
        </p:txBody>
      </p:sp>
      <p:sp>
        <p:nvSpPr>
          <p:cNvPr id="5" name="文本框 4"/>
          <p:cNvSpPr txBox="1"/>
          <p:nvPr/>
        </p:nvSpPr>
        <p:spPr>
          <a:xfrm>
            <a:off x="913096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完成阶段</a:t>
            </a:r>
            <a:endParaRPr lang="zh-CN" altLang="en-US" sz="24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平行四边形 23"/>
          <p:cNvSpPr/>
          <p:nvPr/>
        </p:nvSpPr>
        <p:spPr>
          <a:xfrm>
            <a:off x="5004837" y="1013865"/>
            <a:ext cx="8184321" cy="5331374"/>
          </a:xfrm>
          <a:prstGeom prst="parallelogram">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6" name="ïŝ1ïḓè"/>
          <p:cNvSpPr txBox="1"/>
          <p:nvPr/>
        </p:nvSpPr>
        <p:spPr>
          <a:xfrm>
            <a:off x="686842" y="2341233"/>
            <a:ext cx="4295506" cy="1437969"/>
          </a:xfrm>
          <a:prstGeom prst="rect">
            <a:avLst/>
          </a:prstGeom>
          <a:noFill/>
          <a:ln>
            <a:noFill/>
          </a:ln>
        </p:spPr>
        <p:txBody>
          <a:bodyPr wrap="square" lIns="0" tIns="45720" rIns="0" bIns="45720" anchor="t" anchorCtr="0">
            <a:normAutofit lnSpcReduction="10000"/>
          </a:bodyPr>
          <a:lstStyle/>
          <a:p>
            <a:pPr>
              <a:lnSpc>
                <a:spcPct val="120000"/>
              </a:lnSpc>
              <a:spcAft>
                <a:spcPts val="1200"/>
              </a:spcAft>
            </a:pPr>
            <a:r>
              <a:rPr lang="zh-CN" altLang="en-US" sz="2000" dirty="0">
                <a:solidFill>
                  <a:schemeClr val="tx1">
                    <a:lumMod val="50000"/>
                    <a:lumOff val="50000"/>
                  </a:schemeClr>
                </a:solidFill>
              </a:rPr>
              <a:t>右方图片区域，可选中图片，然后右键选择“设置形状格式”</a:t>
            </a:r>
            <a:r>
              <a:rPr lang="en-US" altLang="zh-CN" sz="2000" dirty="0">
                <a:solidFill>
                  <a:schemeClr val="tx1">
                    <a:lumMod val="50000"/>
                    <a:lumOff val="50000"/>
                  </a:schemeClr>
                </a:solidFill>
              </a:rPr>
              <a:t>-</a:t>
            </a:r>
            <a:r>
              <a:rPr lang="zh-CN" altLang="en-US" sz="2000" dirty="0">
                <a:solidFill>
                  <a:schemeClr val="tx1">
                    <a:lumMod val="50000"/>
                    <a:lumOff val="50000"/>
                  </a:schemeClr>
                </a:solidFill>
              </a:rPr>
              <a:t>“图片或纹理填充”，上传你想展示的素材。注意选择的素材要与汇报相关。</a:t>
            </a:r>
            <a:endParaRPr lang="zh-CN" altLang="en-US" sz="2000" dirty="0">
              <a:solidFill>
                <a:schemeClr val="tx1">
                  <a:lumMod val="50000"/>
                  <a:lumOff val="50000"/>
                </a:schemeClr>
              </a:solidFill>
            </a:endParaRPr>
          </a:p>
        </p:txBody>
      </p:sp>
      <p:sp>
        <p:nvSpPr>
          <p:cNvPr id="9" name="íşḻîdê"/>
          <p:cNvSpPr/>
          <p:nvPr/>
        </p:nvSpPr>
        <p:spPr bwMode="auto">
          <a:xfrm>
            <a:off x="686842" y="3945268"/>
            <a:ext cx="432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4" name="文本框 13"/>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一段图文排版</a:t>
            </a:r>
            <a:endParaRPr lang="zh-CN" altLang="en-US" sz="3600" dirty="0">
              <a:solidFill>
                <a:schemeClr val="accent5"/>
              </a:solidFill>
              <a:latin typeface="+mj-ea"/>
              <a:ea typeface="+mj-ea"/>
            </a:endParaRPr>
          </a:p>
        </p:txBody>
      </p:sp>
      <p:sp>
        <p:nvSpPr>
          <p:cNvPr id="17" name="ïś1ide"/>
          <p:cNvSpPr/>
          <p:nvPr/>
        </p:nvSpPr>
        <p:spPr>
          <a:xfrm>
            <a:off x="658813" y="5374638"/>
            <a:ext cx="2304000" cy="463485"/>
          </a:xfrm>
          <a:prstGeom prst="roundRect">
            <a:avLst>
              <a:gd name="adj" fmla="val 50000"/>
            </a:avLst>
          </a:prstGeom>
          <a:solidFill>
            <a:schemeClr val="accent1"/>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20000"/>
          </a:bodyPr>
          <a:lstStyle/>
          <a:p>
            <a:pPr algn="ctr"/>
            <a:r>
              <a:rPr lang="en-US" altLang="zh-CN" sz="1600" dirty="0">
                <a:solidFill>
                  <a:schemeClr val="bg1">
                    <a:lumMod val="95000"/>
                  </a:schemeClr>
                </a:solidFill>
              </a:rPr>
              <a:t>XXX</a:t>
            </a:r>
            <a:endParaRPr sz="1600" dirty="0">
              <a:solidFill>
                <a:schemeClr val="bg1">
                  <a:lumMod val="95000"/>
                </a:schemeClr>
              </a:solidFill>
            </a:endParaRPr>
          </a:p>
        </p:txBody>
      </p:sp>
      <p:sp>
        <p:nvSpPr>
          <p:cNvPr id="22" name="平行四边形 21"/>
          <p:cNvSpPr/>
          <p:nvPr/>
        </p:nvSpPr>
        <p:spPr>
          <a:xfrm>
            <a:off x="5351566" y="1013864"/>
            <a:ext cx="8184321" cy="5331374"/>
          </a:xfrm>
          <a:prstGeom prst="parallelogram">
            <a:avLst/>
          </a:prstGeom>
          <a:blipFill>
            <a:blip r:embed="rId1"/>
            <a:stretch>
              <a:fillRect l="3" t="-10142" r="-23796" b="-77"/>
            </a:stretch>
          </a:blipFill>
          <a:ln>
            <a:noFill/>
          </a:ln>
          <a:effectLst>
            <a:outerShdw blurRad="127000" dist="38100" dir="8100000" algn="tr" rotWithShape="0">
              <a:schemeClr val="accent1">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custDataLst>
      <p:tags r:id="rId2"/>
    </p:custDataLst>
  </p:cSld>
  <p:clrMapOvr>
    <a:masterClrMapping/>
  </p:clrMapOvr>
</p:sld>
</file>

<file path=ppt/tags/tag1.xml><?xml version="1.0" encoding="utf-8"?>
<p:tagLst xmlns:p="http://schemas.openxmlformats.org/presentationml/2006/main">
  <p:tag name="ISLIDE.DIAGRAM" val="#293134;"/>
</p:tagLst>
</file>

<file path=ppt/tags/tag10.xml><?xml version="1.0" encoding="utf-8"?>
<p:tagLst xmlns:p="http://schemas.openxmlformats.org/presentationml/2006/main">
  <p:tag name="ISLIDE.DIAGRAM" val="#331903;"/>
</p:tagLst>
</file>

<file path=ppt/tags/tag11.xml><?xml version="1.0" encoding="utf-8"?>
<p:tagLst xmlns:p="http://schemas.openxmlformats.org/presentationml/2006/main">
  <p:tag name="ISLIDE.DIAGRAM" val="#307380"/>
</p:tagLst>
</file>

<file path=ppt/tags/tag12.xml><?xml version="1.0" encoding="utf-8"?>
<p:tagLst xmlns:p="http://schemas.openxmlformats.org/presentationml/2006/main">
  <p:tag name="ISLIDE.DIAGRAM" val="#363030;"/>
</p:tagLst>
</file>

<file path=ppt/tags/tag13.xml><?xml version="1.0" encoding="utf-8"?>
<p:tagLst xmlns:p="http://schemas.openxmlformats.org/presentationml/2006/main">
  <p:tag name="ISLIDE.DIAGRAM" val="#362964;"/>
</p:tagLst>
</file>

<file path=ppt/tags/tag14.xml><?xml version="1.0" encoding="utf-8"?>
<p:tagLst xmlns:p="http://schemas.openxmlformats.org/presentationml/2006/main">
  <p:tag name="ISLIDE.DIAGRAM" val="#331903;"/>
</p:tagLst>
</file>

<file path=ppt/tags/tag15.xml><?xml version="1.0" encoding="utf-8"?>
<p:tagLst xmlns:p="http://schemas.openxmlformats.org/presentationml/2006/main">
  <p:tag name="ISLIDE.GUIDESSETTING" val="{&quot;Id&quot;:null,&quot;Name&quot;:&quot;适中&quot;,&quot;HeaderHeight&quot;:13.0,&quot;FooterHeight&quot;:6.0,&quot;SideMargin&quot;:4.0,&quot;TopMargin&quot;:0.0,&quot;BottomMargin&quot;:0.0,&quot;IntervalMargin&quot;:1.5,&quot;SettingType&quot;:&quot;System&quot;}"/>
</p:tagLst>
</file>

<file path=ppt/tags/tag2.xml><?xml version="1.0" encoding="utf-8"?>
<p:tagLst xmlns:p="http://schemas.openxmlformats.org/presentationml/2006/main">
  <p:tag name="ISLIDE.DIAGRAM" val="#293134"/>
</p:tagLst>
</file>

<file path=ppt/tags/tag3.xml><?xml version="1.0" encoding="utf-8"?>
<p:tagLst xmlns:p="http://schemas.openxmlformats.org/presentationml/2006/main">
  <p:tag name="ISLIDE.DIAGRAM" val="#293134;"/>
</p:tagLst>
</file>

<file path=ppt/tags/tag4.xml><?xml version="1.0" encoding="utf-8"?>
<p:tagLst xmlns:p="http://schemas.openxmlformats.org/presentationml/2006/main">
  <p:tag name="ISLIDE.DIAGRAM" val="#331935;"/>
</p:tagLst>
</file>

<file path=ppt/tags/tag5.xml><?xml version="1.0" encoding="utf-8"?>
<p:tagLst xmlns:p="http://schemas.openxmlformats.org/presentationml/2006/main">
  <p:tag name="ISLIDE.DIAGRAM" val="#307211"/>
</p:tagLst>
</file>

<file path=ppt/tags/tag6.xml><?xml version="1.0" encoding="utf-8"?>
<p:tagLst xmlns:p="http://schemas.openxmlformats.org/presentationml/2006/main">
  <p:tag name="ISLIDE.DIAGRAM" val="#307211;"/>
</p:tagLst>
</file>

<file path=ppt/tags/tag7.xml><?xml version="1.0" encoding="utf-8"?>
<p:tagLst xmlns:p="http://schemas.openxmlformats.org/presentationml/2006/main">
  <p:tag name="ISLIDE.DIAGRAM" val="#331977;"/>
</p:tagLst>
</file>

<file path=ppt/tags/tag8.xml><?xml version="1.0" encoding="utf-8"?>
<p:tagLst xmlns:p="http://schemas.openxmlformats.org/presentationml/2006/main">
  <p:tag name="ISLIDE.DIAGRAM" val="#3239;"/>
</p:tagLst>
</file>

<file path=ppt/tags/tag9.xml><?xml version="1.0" encoding="utf-8"?>
<p:tagLst xmlns:p="http://schemas.openxmlformats.org/presentationml/2006/main">
  <p:tag name="ISLIDE.DIAGRAM" val="#331828;#378527;"/>
  <p:tag name="ISLIDE.PICTURE" val="#316997;"/>
</p:tagLst>
</file>

<file path=ppt/theme/theme1.xml><?xml version="1.0" encoding="utf-8"?>
<a:theme xmlns:a="http://schemas.openxmlformats.org/drawingml/2006/main" name="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2">
      <a:majorFont>
        <a:latin typeface="Alibaba Sans Heavy"/>
        <a:ea typeface="阿里巴巴普惠体 H"/>
        <a:cs typeface=""/>
      </a:majorFont>
      <a:minorFont>
        <a:latin typeface="Alibaba Sans"/>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1559</Words>
  <Application>WPS 演示</Application>
  <PresentationFormat>宽屏</PresentationFormat>
  <Paragraphs>283</Paragraphs>
  <Slides>20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宋体</vt:lpstr>
      <vt:lpstr>Wingdings</vt:lpstr>
      <vt:lpstr>Arial</vt:lpstr>
      <vt:lpstr>Alibaba Sans</vt:lpstr>
      <vt:lpstr>Menk Amglang Tig</vt:lpstr>
      <vt:lpstr>阿里巴巴普惠体 H</vt:lpstr>
      <vt:lpstr>阿里巴巴普惠体</vt:lpstr>
      <vt:lpstr>阿里巴巴普惠体 R</vt:lpstr>
      <vt:lpstr>微软雅黑</vt:lpstr>
      <vt:lpstr>Arial Unicode MS</vt:lpstr>
      <vt:lpstr>Alibaba Sans Heavy</vt:lpstr>
      <vt:lpstr>Calibri</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小猴昕昕</dc:creator>
  <cp:keywords>51PPT模板网</cp:keywords>
  <dc:description>www.51pptmoban.com</dc:description>
  <cp:lastModifiedBy>铭</cp:lastModifiedBy>
  <cp:revision>88</cp:revision>
  <dcterms:created xsi:type="dcterms:W3CDTF">2020-04-11T13:16:00Z</dcterms:created>
  <dcterms:modified xsi:type="dcterms:W3CDTF">2022-02-18T01:41:15Z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B6C6FBF070694FE59565E2C096E28F56</vt:lpwstr>
  </property>
  <property fmtid="{D5CDD505-2E9C-101B-9397-08002B2CF9AE}" pid="3" name="KSOProductBuildVer">
    <vt:lpwstr>2052-11.1.0.11194</vt:lpwstr>
  </property>
</Properties>
</file>