
<file path=[Content_Types].xml><?xml version="1.0" encoding="utf-8"?>
<Types xmlns="http://schemas.openxmlformats.org/package/2006/content-types">
  <Default Extension="xlsx" ContentType="application/vnd.openxmlformats-officedocument.spreadsheetml.shee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498" r:id="rId3"/>
    <p:sldId id="466" r:id="rId5"/>
    <p:sldId id="405" r:id="rId6"/>
    <p:sldId id="453" r:id="rId7"/>
    <p:sldId id="310" r:id="rId8"/>
    <p:sldId id="329" r:id="rId9"/>
    <p:sldId id="305" r:id="rId10"/>
    <p:sldId id="295" r:id="rId11"/>
    <p:sldId id="324" r:id="rId12"/>
    <p:sldId id="350" r:id="rId13"/>
    <p:sldId id="458" r:id="rId14"/>
    <p:sldId id="296" r:id="rId15"/>
    <p:sldId id="467" r:id="rId16"/>
    <p:sldId id="340" r:id="rId17"/>
    <p:sldId id="304" r:id="rId18"/>
    <p:sldId id="468" r:id="rId19"/>
    <p:sldId id="297" r:id="rId20"/>
    <p:sldId id="360" r:id="rId21"/>
    <p:sldId id="461" r:id="rId22"/>
    <p:sldId id="463" r:id="rId23"/>
    <p:sldId id="298" r:id="rId24"/>
    <p:sldId id="501" r:id="rId25"/>
    <p:sldId id="460" r:id="rId26"/>
    <p:sldId id="502" r:id="rId27"/>
    <p:sldId id="331" r:id="rId28"/>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ADD5"/>
    <a:srgbClr val="768299"/>
    <a:srgbClr val="EAF4FA"/>
    <a:srgbClr val="EEF6FB"/>
    <a:srgbClr val="E6F2F9"/>
    <a:srgbClr val="EDF6FB"/>
    <a:srgbClr val="DBEBF4"/>
    <a:srgbClr val="D7E8F3"/>
    <a:srgbClr val="E4F0F8"/>
    <a:srgbClr val="D7E7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3" d="100"/>
          <a:sy n="103" d="100"/>
        </p:scale>
        <p:origin x="138" y="216"/>
      </p:cViewPr>
      <p:guideLst>
        <p:guide orient="horz" pos="2160"/>
        <p:guide pos="375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1"/>
              </a:solidFill>
              <a:ln>
                <a:noFill/>
              </a:ln>
              <a:effectLst/>
            </c:spPr>
          </c:dPt>
          <c:dPt>
            <c:idx val="1"/>
            <c:invertIfNegative val="0"/>
            <c:bubble3D val="0"/>
            <c:spPr>
              <a:solidFill>
                <a:schemeClr val="accent1"/>
              </a:solidFill>
              <a:ln>
                <a:noFill/>
              </a:ln>
              <a:effectLst/>
            </c:spPr>
          </c:dPt>
          <c:dPt>
            <c:idx val="2"/>
            <c:invertIfNegative val="0"/>
            <c:bubble3D val="0"/>
            <c:spPr>
              <a:solidFill>
                <a:schemeClr val="accent1"/>
              </a:solidFill>
              <a:ln>
                <a:noFill/>
              </a:ln>
              <a:effectLst/>
            </c:spPr>
          </c:dPt>
          <c:dPt>
            <c:idx val="3"/>
            <c:invertIfNegative val="0"/>
            <c:bubble3D val="0"/>
            <c:spPr>
              <a:solidFill>
                <a:schemeClr val="accent2"/>
              </a:solidFill>
              <a:ln>
                <a:noFill/>
              </a:ln>
              <a:effectLst/>
            </c:spPr>
          </c:dPt>
          <c:dPt>
            <c:idx val="4"/>
            <c:invertIfNegative val="0"/>
            <c:bubble3D val="0"/>
            <c:spPr>
              <a:solidFill>
                <a:schemeClr val="accent1"/>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000" b="1" i="0" u="none" strike="noStrike" kern="1200" baseline="0">
                    <a:solidFill>
                      <a:schemeClr val="accent1">
                        <a:lumMod val="90000"/>
                      </a:schemeClr>
                    </a:solidFill>
                    <a:latin typeface="OPPOSans B" panose="00020600040101010101" pitchFamily="18" charset="-122"/>
                    <a:ea typeface="OPPOSans B" panose="00020600040101010101" pitchFamily="18" charset="-122"/>
                    <a:cs typeface="OPPOSans B" panose="00020600040101010101" pitchFamily="18" charset="-122"/>
                    <a:sym typeface="OPPOSans Bold" panose="00020600040101010101"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工作1</c:v>
                </c:pt>
                <c:pt idx="1">
                  <c:v>工作2</c:v>
                </c:pt>
                <c:pt idx="2">
                  <c:v>工作3</c:v>
                </c:pt>
                <c:pt idx="3">
                  <c:v>工作4</c:v>
                </c:pt>
                <c:pt idx="4">
                  <c:v>工作5</c:v>
                </c:pt>
              </c:strCache>
            </c:strRef>
          </c:cat>
          <c:val>
            <c:numRef>
              <c:f>Sheet1!$B$2:$B$6</c:f>
              <c:numCache>
                <c:formatCode>0%</c:formatCode>
                <c:ptCount val="5"/>
                <c:pt idx="0">
                  <c:v>0.7</c:v>
                </c:pt>
                <c:pt idx="1">
                  <c:v>0.6</c:v>
                </c:pt>
                <c:pt idx="2">
                  <c:v>0.2</c:v>
                </c:pt>
                <c:pt idx="3">
                  <c:v>0.8</c:v>
                </c:pt>
                <c:pt idx="4">
                  <c:v>0.3</c:v>
                </c:pt>
              </c:numCache>
            </c:numRef>
          </c:val>
        </c:ser>
        <c:dLbls>
          <c:showLegendKey val="0"/>
          <c:showVal val="0"/>
          <c:showCatName val="0"/>
          <c:showSerName val="0"/>
          <c:showPercent val="0"/>
          <c:showBubbleSize val="0"/>
        </c:dLbls>
        <c:gapWidth val="247"/>
        <c:axId val="2132837976"/>
        <c:axId val="2132834696"/>
      </c:barChart>
      <c:catAx>
        <c:axId val="2132837976"/>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800" b="0" i="0" u="none" strike="noStrike" kern="1200" baseline="0">
                <a:solidFill>
                  <a:srgbClr val="768299"/>
                </a:solidFill>
                <a:latin typeface="+mn-ea"/>
                <a:ea typeface="+mn-ea"/>
                <a:cs typeface="OPPOSans Regular" panose="00020600040101010101" charset="-122"/>
                <a:sym typeface="OPPOSans Regular" panose="00020600040101010101" charset="-122"/>
              </a:defRPr>
            </a:pPr>
          </a:p>
        </c:txPr>
        <c:crossAx val="2132834696"/>
        <c:crosses val="autoZero"/>
        <c:auto val="1"/>
        <c:lblAlgn val="ctr"/>
        <c:lblOffset val="100"/>
        <c:noMultiLvlLbl val="0"/>
      </c:catAx>
      <c:valAx>
        <c:axId val="2132834696"/>
        <c:scaling>
          <c:orientation val="minMax"/>
        </c:scaling>
        <c:delete val="0"/>
        <c:axPos val="b"/>
        <c:majorGridlines>
          <c:spPr>
            <a:ln w="9525" cap="flat" cmpd="sng" algn="ctr">
              <a:solidFill>
                <a:srgbClr val="768299">
                  <a:alpha val="15000"/>
                </a:srgb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rgbClr val="768299"/>
                </a:solidFill>
                <a:latin typeface="+mn-ea"/>
                <a:ea typeface="+mn-ea"/>
                <a:cs typeface="OPPOSans Regular" panose="00020600040101010101" charset="-122"/>
                <a:sym typeface="OPPOSans Regular" panose="00020600040101010101" charset="-122"/>
              </a:defRPr>
            </a:pPr>
          </a:p>
        </c:txPr>
        <c:crossAx val="213283797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530" y="1143000"/>
            <a:ext cx="548694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日期占位符 1027"/>
          <p:cNvSpPr>
            <a:spLocks noGrp="1"/>
          </p:cNvSpPr>
          <p:nvPr>
            <p:ph type="dt" sz="half" idx="2"/>
          </p:nvPr>
        </p:nvSpPr>
        <p:spPr>
          <a:xfrm>
            <a:off x="609660" y="6246283"/>
            <a:ext cx="284508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4166010" y="6246283"/>
            <a:ext cx="386118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8738460" y="6246283"/>
            <a:ext cx="2845080" cy="476250"/>
          </a:xfrm>
          <a:prstGeom prst="rect">
            <a:avLst/>
          </a:prstGeom>
          <a:noFill/>
          <a:ln w="9525">
            <a:noFill/>
          </a:ln>
        </p:spPr>
        <p:txBody>
          <a:bodyPr/>
          <a:lstStyle>
            <a:lvl1pPr algn="r">
              <a:defRPr sz="1400"/>
            </a:lvl1p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3585" lvl="1" indent="-286385"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5235"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2435"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635"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835"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6pPr>
      <a:lvl7pPr marL="2743835" lvl="6"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7pPr>
      <a:lvl8pPr marL="3201035" lvl="7"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8pPr>
      <a:lvl9pPr marL="3658235" lvl="8" indent="0" algn="l" defTabSz="12192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35" y="0"/>
            <a:ext cx="12192000" cy="6860540"/>
            <a:chOff x="1" y="0"/>
            <a:chExt cx="19200" cy="10804"/>
          </a:xfrm>
        </p:grpSpPr>
        <p:sp>
          <p:nvSpPr>
            <p:cNvPr id="7" name="矩形 6"/>
            <p:cNvSpPr/>
            <p:nvPr/>
          </p:nvSpPr>
          <p:spPr>
            <a:xfrm>
              <a:off x="1" y="0"/>
              <a:ext cx="19200" cy="108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任意多边形 3"/>
            <p:cNvSpPr/>
            <p:nvPr/>
          </p:nvSpPr>
          <p:spPr>
            <a:xfrm>
              <a:off x="1724" y="4"/>
              <a:ext cx="15760" cy="108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chemeClr val="accent1">
                <a:alpha val="9000"/>
              </a:schemeClr>
            </a:solidFill>
            <a:ln w="1587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2378" y="0"/>
              <a:ext cx="14453" cy="108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alpha val="16000"/>
              </a:srgb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 name="椭圆 2"/>
            <p:cNvSpPr/>
            <p:nvPr/>
          </p:nvSpPr>
          <p:spPr>
            <a:xfrm>
              <a:off x="4735" y="535"/>
              <a:ext cx="9740" cy="9740"/>
            </a:xfrm>
            <a:prstGeom prst="ellipse">
              <a:avLst/>
            </a:prstGeom>
            <a:noFill/>
            <a:ln>
              <a:solidFill>
                <a:schemeClr val="accent1">
                  <a:lumMod val="9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4" name="椭圆 13"/>
            <p:cNvSpPr/>
            <p:nvPr/>
          </p:nvSpPr>
          <p:spPr>
            <a:xfrm>
              <a:off x="5168" y="972"/>
              <a:ext cx="8867" cy="8867"/>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3" name="椭圆 12"/>
            <p:cNvSpPr/>
            <p:nvPr/>
          </p:nvSpPr>
          <p:spPr>
            <a:xfrm>
              <a:off x="4297" y="97"/>
              <a:ext cx="10605" cy="10605"/>
            </a:xfrm>
            <a:prstGeom prst="ellipse">
              <a:avLst/>
            </a:prstGeom>
            <a:noFill/>
            <a:ln w="190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5" name="椭圆 4"/>
          <p:cNvSpPr/>
          <p:nvPr/>
        </p:nvSpPr>
        <p:spPr>
          <a:xfrm>
            <a:off x="1263827" y="1294553"/>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6" name="椭圆 5"/>
          <p:cNvSpPr/>
          <p:nvPr/>
        </p:nvSpPr>
        <p:spPr>
          <a:xfrm>
            <a:off x="9994654" y="1672167"/>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1095340" y="3722793"/>
            <a:ext cx="414867" cy="41486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2274747" y="5481320"/>
            <a:ext cx="568960" cy="568960"/>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10491647" y="4953847"/>
            <a:ext cx="527473" cy="52747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1" name="文本框 20"/>
          <p:cNvSpPr txBox="1"/>
          <p:nvPr/>
        </p:nvSpPr>
        <p:spPr>
          <a:xfrm>
            <a:off x="5137327" y="1294553"/>
            <a:ext cx="1917700" cy="645160"/>
          </a:xfrm>
          <a:prstGeom prst="rect">
            <a:avLst/>
          </a:prstGeom>
          <a:noFill/>
        </p:spPr>
        <p:txBody>
          <a:bodyPr wrap="square" rtlCol="0">
            <a:spAutoFit/>
            <a:scene3d>
              <a:camera prst="orthographicFront"/>
              <a:lightRig rig="threePt" dir="t"/>
            </a:scene3d>
          </a:bodyPr>
          <a:lstStyle/>
          <a:p>
            <a:pPr algn="ctr"/>
            <a:r>
              <a:rPr lang="en-US" altLang="zh-CN" sz="36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rPr>
              <a:t>20XX</a:t>
            </a:r>
            <a:endParaRPr lang="en-US" altLang="zh-CN" sz="36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endParaRPr>
          </a:p>
        </p:txBody>
      </p:sp>
      <p:sp>
        <p:nvSpPr>
          <p:cNvPr id="22" name="文本框 21"/>
          <p:cNvSpPr txBox="1"/>
          <p:nvPr/>
        </p:nvSpPr>
        <p:spPr>
          <a:xfrm>
            <a:off x="3693760" y="2525395"/>
            <a:ext cx="4805680" cy="1322070"/>
          </a:xfrm>
          <a:prstGeom prst="rect">
            <a:avLst/>
          </a:prstGeom>
          <a:noFill/>
          <a:effectLst>
            <a:outerShdw blurRad="127000" dist="101600" dir="5400000" algn="t" rotWithShape="0">
              <a:schemeClr val="accent2">
                <a:alpha val="17000"/>
              </a:schemeClr>
            </a:outerShdw>
          </a:effectLst>
        </p:spPr>
        <p:txBody>
          <a:bodyPr wrap="square" rtlCol="0">
            <a:spAutoFit/>
          </a:bodyPr>
          <a:lstStyle/>
          <a:p>
            <a:pPr algn="ctr"/>
            <a:r>
              <a:rPr lang="zh-CN" altLang="en-US" sz="8000" b="1"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年终总结</a:t>
            </a:r>
            <a:endParaRPr lang="zh-CN" altLang="en-US" sz="8000" b="1"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3" name="文本框 22"/>
          <p:cNvSpPr txBox="1"/>
          <p:nvPr/>
        </p:nvSpPr>
        <p:spPr>
          <a:xfrm>
            <a:off x="4378714" y="4890982"/>
            <a:ext cx="1562947" cy="337185"/>
          </a:xfrm>
          <a:prstGeom prst="rect">
            <a:avLst/>
          </a:prstGeom>
          <a:noFill/>
        </p:spPr>
        <p:txBody>
          <a:bodyPr wrap="square" rtlCol="0">
            <a:spAutoFit/>
          </a:bodyPr>
          <a:lstStyle/>
          <a:p>
            <a:r>
              <a:rPr lang="zh-CN" altLang="en-US" sz="1600" dirty="0">
                <a:solidFill>
                  <a:schemeClr val="accent2"/>
                </a:solidFill>
                <a:latin typeface="+mn-ea"/>
                <a:ea typeface="+mn-ea"/>
                <a:cs typeface="OPPOSans Regular" panose="00020600040101010101" charset="-122"/>
              </a:rPr>
              <a:t>汇报人：</a:t>
            </a:r>
            <a:r>
              <a:rPr lang="en-US" altLang="zh-CN" sz="1600" dirty="0">
                <a:solidFill>
                  <a:schemeClr val="accent2"/>
                </a:solidFill>
                <a:latin typeface="+mn-ea"/>
                <a:ea typeface="+mn-ea"/>
                <a:cs typeface="OPPOSans Regular" panose="00020600040101010101" charset="-122"/>
              </a:rPr>
              <a:t>xxx</a:t>
            </a:r>
            <a:endParaRPr lang="en-US" altLang="zh-CN" sz="1600" dirty="0">
              <a:solidFill>
                <a:schemeClr val="accent2"/>
              </a:solidFill>
              <a:latin typeface="+mn-ea"/>
              <a:ea typeface="+mn-ea"/>
              <a:cs typeface="OPPOSans Regular" panose="00020600040101010101" charset="-122"/>
            </a:endParaRPr>
          </a:p>
        </p:txBody>
      </p:sp>
      <p:sp>
        <p:nvSpPr>
          <p:cNvPr id="24" name="文本框 23"/>
          <p:cNvSpPr txBox="1"/>
          <p:nvPr/>
        </p:nvSpPr>
        <p:spPr>
          <a:xfrm>
            <a:off x="6250694" y="4890982"/>
            <a:ext cx="1562947" cy="337185"/>
          </a:xfrm>
          <a:prstGeom prst="rect">
            <a:avLst/>
          </a:prstGeom>
          <a:noFill/>
        </p:spPr>
        <p:txBody>
          <a:bodyPr wrap="square" rtlCol="0">
            <a:spAutoFit/>
          </a:bodyPr>
          <a:lstStyle/>
          <a:p>
            <a:pPr lvl="0" algn="l"/>
            <a:r>
              <a:rPr lang="zh-CN" altLang="en-US" sz="1600" dirty="0">
                <a:solidFill>
                  <a:schemeClr val="accent2"/>
                </a:solidFill>
                <a:latin typeface="+mn-ea"/>
                <a:ea typeface="+mn-ea"/>
                <a:cs typeface="OPPOSans Regular" panose="00020600040101010101" charset="-122"/>
                <a:sym typeface="+mn-ea"/>
              </a:rPr>
              <a:t>时间：xxx</a:t>
            </a:r>
            <a:endParaRPr lang="zh-CN" altLang="en-US" sz="1600" dirty="0">
              <a:solidFill>
                <a:schemeClr val="accent2"/>
              </a:solidFill>
              <a:latin typeface="+mn-ea"/>
              <a:ea typeface="+mn-ea"/>
              <a:cs typeface="OPPOSans Regular" panose="00020600040101010101"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7"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0" presetClass="entr" presetSubtype="0" fill="hold" grpId="1"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1000"/>
                            </p:stCondLst>
                            <p:childTnLst>
                              <p:par>
                                <p:cTn id="15" presetID="42" presetClass="entr" presetSubtype="0" fill="hold" grpId="12"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par>
                                <p:cTn id="20" presetID="42" presetClass="entr" presetSubtype="0" fill="hold" grpId="12"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p:bldP spid="22" grpId="0" animBg="1"/>
      <p:bldP spid="22" grpId="1" animBg="1"/>
      <p:bldP spid="22" grpId="2" animBg="1"/>
      <p:bldP spid="22" grpId="3" animBg="1"/>
      <p:bldP spid="22" grpId="4" animBg="1"/>
      <p:bldP spid="22" grpId="5" animBg="1"/>
      <p:bldP spid="22" grpId="6" animBg="1"/>
      <p:bldP spid="22" grpId="7" animBg="1"/>
      <p:bldP spid="23" grpId="0"/>
      <p:bldP spid="23" grpId="1"/>
      <p:bldP spid="23" grpId="2"/>
      <p:bldP spid="23" grpId="3"/>
      <p:bldP spid="23" grpId="4"/>
      <p:bldP spid="23" grpId="5"/>
      <p:bldP spid="23" grpId="6"/>
      <p:bldP spid="23" grpId="7"/>
      <p:bldP spid="23" grpId="8"/>
      <p:bldP spid="23" grpId="9"/>
      <p:bldP spid="23" grpId="10"/>
      <p:bldP spid="23" grpId="11"/>
      <p:bldP spid="23" grpId="12"/>
      <p:bldP spid="24" grpId="0"/>
      <p:bldP spid="24" grpId="1"/>
      <p:bldP spid="24" grpId="2"/>
      <p:bldP spid="24" grpId="3"/>
      <p:bldP spid="24" grpId="4"/>
      <p:bldP spid="24" grpId="5"/>
      <p:bldP spid="24" grpId="6"/>
      <p:bldP spid="24" grpId="7"/>
      <p:bldP spid="24" grpId="8"/>
      <p:bldP spid="24" grpId="9"/>
      <p:bldP spid="24" grpId="10"/>
      <p:bldP spid="24" grpId="11"/>
      <p:bldP spid="24" grpId="1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solidFill>
            <a:srgbClr val="E3F1F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aphicFrame>
        <p:nvGraphicFramePr>
          <p:cNvPr id="3" name="îśľîďê"/>
          <p:cNvGraphicFramePr/>
          <p:nvPr/>
        </p:nvGraphicFramePr>
        <p:xfrm>
          <a:off x="1195705" y="2608267"/>
          <a:ext cx="9801226" cy="3167693"/>
        </p:xfrm>
        <a:graphic>
          <a:graphicData uri="http://schemas.openxmlformats.org/drawingml/2006/chart">
            <c:chart xmlns:c="http://schemas.openxmlformats.org/drawingml/2006/chart" xmlns:r="http://schemas.openxmlformats.org/officeDocument/2006/relationships" r:id="rId1"/>
          </a:graphicData>
        </a:graphic>
      </p:graphicFrame>
      <p:sp>
        <p:nvSpPr>
          <p:cNvPr id="4" name="îṧḻîḓè"/>
          <p:cNvSpPr txBox="1"/>
          <p:nvPr/>
        </p:nvSpPr>
        <p:spPr>
          <a:xfrm>
            <a:off x="1195705" y="1197610"/>
            <a:ext cx="10147300" cy="77978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600" dirty="0">
                <a:solidFill>
                  <a:srgbClr val="9FADD5"/>
                </a:solidFill>
                <a:effectLst/>
                <a:latin typeface="+mn-ea"/>
                <a:ea typeface="+mn-ea"/>
                <a:cs typeface="OPPOSans R" panose="00020600040101010101" pitchFamily="18" charset="-122"/>
                <a:sym typeface="+mn-ea"/>
              </a:rPr>
              <a:t>请输入描述性文字请输入描述性文字请输入描述性文字请输入描述性文字请输入描述性文字请输入描述性文字请输入描述性文字请输入描述性文字请输入描述性文字请输入描述性文字请输入描述性文字请输入描述性文字</a:t>
            </a:r>
            <a:endParaRPr lang="zh-CN" altLang="en-US" sz="1600" dirty="0">
              <a:solidFill>
                <a:srgbClr val="9FADD5"/>
              </a:solidFill>
              <a:effectLst/>
              <a:latin typeface="+mn-ea"/>
              <a:ea typeface="+mn-ea"/>
              <a:cs typeface="OPPOSans R" panose="00020600040101010101" pitchFamily="18" charset="-122"/>
              <a:sym typeface="+mn-ea"/>
            </a:endParaRPr>
          </a:p>
        </p:txBody>
      </p:sp>
      <p:grpSp>
        <p:nvGrpSpPr>
          <p:cNvPr id="10" name="组合 9"/>
          <p:cNvGrpSpPr/>
          <p:nvPr/>
        </p:nvGrpSpPr>
        <p:grpSpPr>
          <a:xfrm>
            <a:off x="96520" y="167640"/>
            <a:ext cx="2859405" cy="1029970"/>
            <a:chOff x="152" y="264"/>
            <a:chExt cx="4503" cy="1622"/>
          </a:xfrm>
        </p:grpSpPr>
        <p:sp>
          <p:nvSpPr>
            <p:cNvPr id="17" name="文本框 16"/>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工作完成情况</a:t>
              </a:r>
              <a:endParaRPr lang="zh-CN" altLang="en-US" sz="2000" dirty="0">
                <a:solidFill>
                  <a:schemeClr val="accent2"/>
                </a:solidFill>
                <a:latin typeface="+mj-ea"/>
                <a:ea typeface="+mj-ea"/>
              </a:endParaRPr>
            </a:p>
          </p:txBody>
        </p:sp>
        <p:sp>
          <p:nvSpPr>
            <p:cNvPr id="19" name="椭圆 18"/>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0" name="椭圆 19"/>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 name="椭圆 1"/>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2</a:t>
              </a:r>
              <a:endParaRPr lang="en-US" altLang="zh-CN" sz="2000" strike="noStrike" noProof="1">
                <a:latin typeface="+mj-ea"/>
                <a:ea typeface="+mj-ea"/>
                <a:cs typeface="+mj-lt"/>
              </a:endParaRPr>
            </a:p>
          </p:txBody>
        </p:sp>
      </p:grpSp>
      <p:sp>
        <p:nvSpPr>
          <p:cNvPr id="8" name="文本框 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ppt_x</p:attrName>
                                        </p:attrNameLst>
                                      </p:cBhvr>
                                      <p:tavLst>
                                        <p:tav tm="0">
                                          <p:val>
                                            <p:strVal val="#ppt_x"/>
                                          </p:val>
                                        </p:tav>
                                        <p:tav tm="100000">
                                          <p:val>
                                            <p:strVal val="#ppt_x"/>
                                          </p:val>
                                        </p:tav>
                                      </p:tavLst>
                                    </p:anim>
                                    <p:anim calcmode="lin" valueType="num">
                                      <p:cBhvr>
                                        <p:cTn id="17" dur="1800" decel="100000" fill="hold"/>
                                        <p:tgtEl>
                                          <p:spTgt spid="3"/>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9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5" name="组合 4"/>
          <p:cNvGrpSpPr/>
          <p:nvPr/>
        </p:nvGrpSpPr>
        <p:grpSpPr>
          <a:xfrm>
            <a:off x="1082449" y="1586751"/>
            <a:ext cx="4351655" cy="1627725"/>
            <a:chOff x="1093" y="2612"/>
            <a:chExt cx="6853" cy="2563"/>
          </a:xfrm>
        </p:grpSpPr>
        <p:grpSp>
          <p:nvGrpSpPr>
            <p:cNvPr id="28" name="组合 27"/>
            <p:cNvGrpSpPr/>
            <p:nvPr/>
          </p:nvGrpSpPr>
          <p:grpSpPr>
            <a:xfrm>
              <a:off x="1093" y="2612"/>
              <a:ext cx="6853" cy="2563"/>
              <a:chOff x="9560615" y="1222012"/>
              <a:chExt cx="1945432" cy="1771650"/>
            </a:xfrm>
          </p:grpSpPr>
          <p:sp>
            <p:nvSpPr>
              <p:cNvPr id="29" name="矩形: 圆角 28"/>
              <p:cNvSpPr/>
              <p:nvPr/>
            </p:nvSpPr>
            <p:spPr>
              <a:xfrm>
                <a:off x="9734350" y="1222012"/>
                <a:ext cx="1771650" cy="177165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30" name="矩形: 圆角 29"/>
              <p:cNvSpPr/>
              <p:nvPr/>
            </p:nvSpPr>
            <p:spPr>
              <a:xfrm>
                <a:off x="9560615" y="1222012"/>
                <a:ext cx="1945432" cy="177141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429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sp>
          <p:nvSpPr>
            <p:cNvPr id="68" name="文本框 67"/>
            <p:cNvSpPr txBox="1"/>
            <p:nvPr/>
          </p:nvSpPr>
          <p:spPr>
            <a:xfrm>
              <a:off x="1705" y="3045"/>
              <a:ext cx="5069" cy="628"/>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r>
                <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rPr>
                <a:t>输入内容</a:t>
              </a:r>
              <a:endPar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sp>
          <p:nvSpPr>
            <p:cNvPr id="60" name="文本框 59"/>
            <p:cNvSpPr txBox="1"/>
            <p:nvPr/>
          </p:nvSpPr>
          <p:spPr>
            <a:xfrm>
              <a:off x="1705" y="3790"/>
              <a:ext cx="5619" cy="889"/>
            </a:xfrm>
            <a:prstGeom prst="rect">
              <a:avLst/>
            </a:prstGeom>
            <a:noFill/>
            <a:effectLst/>
          </p:spPr>
          <p:txBody>
            <a:bodyPr wrap="square" rtlCol="0">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10000"/>
                </a:lnSpc>
              </a:pPr>
              <a:r>
                <a:rPr lang="zh-CN" altLang="en-US" sz="1400" dirty="0">
                  <a:solidFill>
                    <a:srgbClr val="9FADD5"/>
                  </a:solidFill>
                  <a:effectLst/>
                  <a:latin typeface="+mn-ea"/>
                  <a:ea typeface="+mn-ea"/>
                  <a:cs typeface="OPPOSans R" panose="00020600040101010101" pitchFamily="18" charset="-122"/>
                </a:rPr>
                <a:t>输入描述性文字</a:t>
              </a:r>
              <a:r>
                <a:rPr lang="zh-CN" altLang="en-US" sz="1400" dirty="0">
                  <a:solidFill>
                    <a:srgbClr val="9FADD5"/>
                  </a:solidFill>
                  <a:effectLst/>
                  <a:latin typeface="+mn-ea"/>
                  <a:ea typeface="+mn-ea"/>
                  <a:cs typeface="OPPOSans R" panose="00020600040101010101" pitchFamily="18" charset="-122"/>
                  <a:sym typeface="+mn-ea"/>
                </a:rPr>
                <a:t>输入描述性文字输入描述性文字输入描述性文字输入描述性文字</a:t>
              </a:r>
              <a:endParaRPr lang="zh-CN" altLang="en-US" sz="1400" dirty="0">
                <a:solidFill>
                  <a:srgbClr val="9FADD5"/>
                </a:solidFill>
                <a:effectLst/>
                <a:latin typeface="+mn-ea"/>
                <a:ea typeface="+mn-ea"/>
                <a:cs typeface="OPPOSans R" panose="00020600040101010101" pitchFamily="18" charset="-122"/>
              </a:endParaRPr>
            </a:p>
          </p:txBody>
        </p:sp>
      </p:grpSp>
      <p:grpSp>
        <p:nvGrpSpPr>
          <p:cNvPr id="38" name="组合 37"/>
          <p:cNvGrpSpPr/>
          <p:nvPr/>
        </p:nvGrpSpPr>
        <p:grpSpPr>
          <a:xfrm>
            <a:off x="6060214" y="1586751"/>
            <a:ext cx="4351655" cy="1627725"/>
            <a:chOff x="1093" y="2612"/>
            <a:chExt cx="6853" cy="2563"/>
          </a:xfrm>
        </p:grpSpPr>
        <p:grpSp>
          <p:nvGrpSpPr>
            <p:cNvPr id="39" name="组合 38"/>
            <p:cNvGrpSpPr/>
            <p:nvPr/>
          </p:nvGrpSpPr>
          <p:grpSpPr>
            <a:xfrm>
              <a:off x="1093" y="2612"/>
              <a:ext cx="6853" cy="2563"/>
              <a:chOff x="9560615" y="1222012"/>
              <a:chExt cx="1945432" cy="1771650"/>
            </a:xfrm>
          </p:grpSpPr>
          <p:sp>
            <p:nvSpPr>
              <p:cNvPr id="40" name="矩形: 圆角 28"/>
              <p:cNvSpPr/>
              <p:nvPr/>
            </p:nvSpPr>
            <p:spPr>
              <a:xfrm>
                <a:off x="9734350" y="1222012"/>
                <a:ext cx="1771650" cy="177165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41" name="矩形: 圆角 29"/>
              <p:cNvSpPr/>
              <p:nvPr/>
            </p:nvSpPr>
            <p:spPr>
              <a:xfrm>
                <a:off x="9560615" y="1222012"/>
                <a:ext cx="1945432" cy="177141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17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sp>
          <p:nvSpPr>
            <p:cNvPr id="42" name="文本框 41"/>
            <p:cNvSpPr txBox="1"/>
            <p:nvPr/>
          </p:nvSpPr>
          <p:spPr>
            <a:xfrm>
              <a:off x="1705" y="3045"/>
              <a:ext cx="5069" cy="628"/>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r>
                <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rPr>
                <a:t>输入内容</a:t>
              </a:r>
              <a:endPar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sp>
          <p:nvSpPr>
            <p:cNvPr id="43" name="文本框 42"/>
            <p:cNvSpPr txBox="1"/>
            <p:nvPr/>
          </p:nvSpPr>
          <p:spPr>
            <a:xfrm>
              <a:off x="1705" y="3790"/>
              <a:ext cx="5619" cy="889"/>
            </a:xfrm>
            <a:prstGeom prst="rect">
              <a:avLst/>
            </a:prstGeom>
            <a:noFill/>
            <a:effectLst/>
          </p:spPr>
          <p:txBody>
            <a:bodyPr wrap="square" rtlCol="0">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10000"/>
                </a:lnSpc>
              </a:pPr>
              <a:r>
                <a:rPr lang="zh-CN" altLang="en-US" sz="1400" dirty="0">
                  <a:solidFill>
                    <a:srgbClr val="9FADD5"/>
                  </a:solidFill>
                  <a:effectLst/>
                  <a:latin typeface="+mn-ea"/>
                  <a:ea typeface="+mn-ea"/>
                  <a:cs typeface="OPPOSans R" panose="00020600040101010101" pitchFamily="18" charset="-122"/>
                </a:rPr>
                <a:t>输入描述性文字</a:t>
              </a:r>
              <a:r>
                <a:rPr lang="zh-CN" altLang="en-US" sz="1400" dirty="0">
                  <a:solidFill>
                    <a:srgbClr val="9FADD5"/>
                  </a:solidFill>
                  <a:effectLst/>
                  <a:latin typeface="+mn-ea"/>
                  <a:ea typeface="+mn-ea"/>
                  <a:cs typeface="OPPOSans R" panose="00020600040101010101" pitchFamily="18" charset="-122"/>
                  <a:sym typeface="+mn-ea"/>
                </a:rPr>
                <a:t>输入描述性文字输入描述性文字输入描述性文字输入描述性文字</a:t>
              </a:r>
              <a:endParaRPr lang="zh-CN" altLang="en-US" sz="1400" dirty="0">
                <a:solidFill>
                  <a:srgbClr val="9FADD5"/>
                </a:solidFill>
                <a:effectLst/>
                <a:latin typeface="+mn-ea"/>
                <a:ea typeface="+mn-ea"/>
                <a:cs typeface="OPPOSans R" panose="00020600040101010101" pitchFamily="18" charset="-122"/>
              </a:endParaRPr>
            </a:p>
          </p:txBody>
        </p:sp>
      </p:grpSp>
      <p:grpSp>
        <p:nvGrpSpPr>
          <p:cNvPr id="2" name="组合 1"/>
          <p:cNvGrpSpPr/>
          <p:nvPr/>
        </p:nvGrpSpPr>
        <p:grpSpPr>
          <a:xfrm>
            <a:off x="1082449" y="3791471"/>
            <a:ext cx="4351655" cy="1627725"/>
            <a:chOff x="1093" y="2612"/>
            <a:chExt cx="6853" cy="2563"/>
          </a:xfrm>
        </p:grpSpPr>
        <p:grpSp>
          <p:nvGrpSpPr>
            <p:cNvPr id="3" name="组合 2"/>
            <p:cNvGrpSpPr/>
            <p:nvPr/>
          </p:nvGrpSpPr>
          <p:grpSpPr>
            <a:xfrm>
              <a:off x="1093" y="2612"/>
              <a:ext cx="6853" cy="2563"/>
              <a:chOff x="9560615" y="1222012"/>
              <a:chExt cx="1945432" cy="1771650"/>
            </a:xfrm>
          </p:grpSpPr>
          <p:sp>
            <p:nvSpPr>
              <p:cNvPr id="4" name="矩形: 圆角 28"/>
              <p:cNvSpPr/>
              <p:nvPr/>
            </p:nvSpPr>
            <p:spPr>
              <a:xfrm>
                <a:off x="9734350" y="1222012"/>
                <a:ext cx="1771650" cy="177165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6" name="矩形: 圆角 29"/>
              <p:cNvSpPr/>
              <p:nvPr/>
            </p:nvSpPr>
            <p:spPr>
              <a:xfrm>
                <a:off x="9560615" y="1222012"/>
                <a:ext cx="1945432" cy="177141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17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sp>
          <p:nvSpPr>
            <p:cNvPr id="8" name="文本框 7"/>
            <p:cNvSpPr txBox="1"/>
            <p:nvPr/>
          </p:nvSpPr>
          <p:spPr>
            <a:xfrm>
              <a:off x="1705" y="3045"/>
              <a:ext cx="5069" cy="628"/>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r>
                <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rPr>
                <a:t>输入内容</a:t>
              </a:r>
              <a:endPar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sp>
          <p:nvSpPr>
            <p:cNvPr id="10" name="文本框 9"/>
            <p:cNvSpPr txBox="1"/>
            <p:nvPr/>
          </p:nvSpPr>
          <p:spPr>
            <a:xfrm>
              <a:off x="1705" y="3790"/>
              <a:ext cx="5619" cy="889"/>
            </a:xfrm>
            <a:prstGeom prst="rect">
              <a:avLst/>
            </a:prstGeom>
            <a:noFill/>
            <a:effectLst/>
          </p:spPr>
          <p:txBody>
            <a:bodyPr wrap="square" rtlCol="0">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10000"/>
                </a:lnSpc>
              </a:pPr>
              <a:r>
                <a:rPr lang="zh-CN" altLang="en-US" sz="1400" dirty="0">
                  <a:solidFill>
                    <a:srgbClr val="9FADD5"/>
                  </a:solidFill>
                  <a:effectLst/>
                  <a:latin typeface="+mn-ea"/>
                  <a:ea typeface="+mn-ea"/>
                  <a:cs typeface="OPPOSans R" panose="00020600040101010101" pitchFamily="18" charset="-122"/>
                </a:rPr>
                <a:t>输入描述性文字</a:t>
              </a:r>
              <a:r>
                <a:rPr lang="zh-CN" altLang="en-US" sz="1400" dirty="0">
                  <a:solidFill>
                    <a:srgbClr val="9FADD5"/>
                  </a:solidFill>
                  <a:effectLst/>
                  <a:latin typeface="+mn-ea"/>
                  <a:ea typeface="+mn-ea"/>
                  <a:cs typeface="OPPOSans R" panose="00020600040101010101" pitchFamily="18" charset="-122"/>
                  <a:sym typeface="+mn-ea"/>
                </a:rPr>
                <a:t>输入描述性文字输入描述性文字输入描述性文字输入描述性文字</a:t>
              </a:r>
              <a:endParaRPr lang="zh-CN" altLang="en-US" sz="1400" dirty="0">
                <a:solidFill>
                  <a:srgbClr val="9FADD5"/>
                </a:solidFill>
                <a:effectLst/>
                <a:latin typeface="+mn-ea"/>
                <a:ea typeface="+mn-ea"/>
                <a:cs typeface="OPPOSans R" panose="00020600040101010101" pitchFamily="18" charset="-122"/>
              </a:endParaRPr>
            </a:p>
          </p:txBody>
        </p:sp>
      </p:grpSp>
      <p:grpSp>
        <p:nvGrpSpPr>
          <p:cNvPr id="11" name="组合 10"/>
          <p:cNvGrpSpPr/>
          <p:nvPr/>
        </p:nvGrpSpPr>
        <p:grpSpPr>
          <a:xfrm>
            <a:off x="6022114" y="3791471"/>
            <a:ext cx="4351655" cy="1627725"/>
            <a:chOff x="1093" y="2612"/>
            <a:chExt cx="6853" cy="2563"/>
          </a:xfrm>
        </p:grpSpPr>
        <p:grpSp>
          <p:nvGrpSpPr>
            <p:cNvPr id="12" name="组合 11"/>
            <p:cNvGrpSpPr/>
            <p:nvPr/>
          </p:nvGrpSpPr>
          <p:grpSpPr>
            <a:xfrm>
              <a:off x="1093" y="2612"/>
              <a:ext cx="6853" cy="2563"/>
              <a:chOff x="9560615" y="1222012"/>
              <a:chExt cx="1945432" cy="1771650"/>
            </a:xfrm>
          </p:grpSpPr>
          <p:sp>
            <p:nvSpPr>
              <p:cNvPr id="13" name="矩形: 圆角 28"/>
              <p:cNvSpPr/>
              <p:nvPr/>
            </p:nvSpPr>
            <p:spPr>
              <a:xfrm>
                <a:off x="9734350" y="1222012"/>
                <a:ext cx="1771650" cy="177165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4" name="矩形: 圆角 29"/>
              <p:cNvSpPr/>
              <p:nvPr/>
            </p:nvSpPr>
            <p:spPr>
              <a:xfrm>
                <a:off x="9560615" y="1222012"/>
                <a:ext cx="1945432" cy="177141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17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sp>
          <p:nvSpPr>
            <p:cNvPr id="15" name="文本框 14"/>
            <p:cNvSpPr txBox="1"/>
            <p:nvPr/>
          </p:nvSpPr>
          <p:spPr>
            <a:xfrm>
              <a:off x="1705" y="3045"/>
              <a:ext cx="5069" cy="628"/>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r>
                <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rPr>
                <a:t>输入内容</a:t>
              </a:r>
              <a:endParaRPr lang="zh-CN" altLang="en-US" sz="2000" dirty="0">
                <a:solidFill>
                  <a:srgbClr val="9FADD5"/>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sp>
          <p:nvSpPr>
            <p:cNvPr id="16" name="文本框 15"/>
            <p:cNvSpPr txBox="1"/>
            <p:nvPr/>
          </p:nvSpPr>
          <p:spPr>
            <a:xfrm>
              <a:off x="1705" y="3790"/>
              <a:ext cx="5619" cy="889"/>
            </a:xfrm>
            <a:prstGeom prst="rect">
              <a:avLst/>
            </a:prstGeom>
            <a:noFill/>
            <a:effectLst/>
          </p:spPr>
          <p:txBody>
            <a:bodyPr wrap="square" rtlCol="0">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10000"/>
                </a:lnSpc>
              </a:pPr>
              <a:r>
                <a:rPr lang="zh-CN" altLang="en-US" sz="1400" dirty="0">
                  <a:solidFill>
                    <a:srgbClr val="9FADD5"/>
                  </a:solidFill>
                  <a:effectLst/>
                  <a:latin typeface="+mn-ea"/>
                  <a:ea typeface="+mn-ea"/>
                  <a:cs typeface="OPPOSans R" panose="00020600040101010101" pitchFamily="18" charset="-122"/>
                </a:rPr>
                <a:t>输入描述性文字</a:t>
              </a:r>
              <a:r>
                <a:rPr lang="zh-CN" altLang="en-US" sz="1400" dirty="0">
                  <a:solidFill>
                    <a:srgbClr val="9FADD5"/>
                  </a:solidFill>
                  <a:effectLst/>
                  <a:latin typeface="+mn-ea"/>
                  <a:ea typeface="+mn-ea"/>
                  <a:cs typeface="OPPOSans R" panose="00020600040101010101" pitchFamily="18" charset="-122"/>
                  <a:sym typeface="+mn-ea"/>
                </a:rPr>
                <a:t>输入描述性文字输入描述性文字输入描述性文字输入描述性文字</a:t>
              </a:r>
              <a:endParaRPr lang="zh-CN" altLang="en-US" sz="1400" dirty="0">
                <a:solidFill>
                  <a:srgbClr val="9FADD5"/>
                </a:solidFill>
                <a:effectLst/>
                <a:latin typeface="+mn-ea"/>
                <a:ea typeface="+mn-ea"/>
                <a:cs typeface="OPPOSans R" panose="00020600040101010101" pitchFamily="18" charset="-122"/>
              </a:endParaRPr>
            </a:p>
          </p:txBody>
        </p:sp>
      </p:grpSp>
      <p:grpSp>
        <p:nvGrpSpPr>
          <p:cNvPr id="18" name="组合 17"/>
          <p:cNvGrpSpPr/>
          <p:nvPr/>
        </p:nvGrpSpPr>
        <p:grpSpPr>
          <a:xfrm>
            <a:off x="96520" y="167640"/>
            <a:ext cx="2859405" cy="1029970"/>
            <a:chOff x="152" y="264"/>
            <a:chExt cx="4503" cy="1622"/>
          </a:xfrm>
        </p:grpSpPr>
        <p:sp>
          <p:nvSpPr>
            <p:cNvPr id="22" name="文本框 21"/>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工作完成情况</a:t>
              </a:r>
              <a:endParaRPr lang="zh-CN" altLang="en-US" sz="2000" dirty="0">
                <a:solidFill>
                  <a:schemeClr val="accent2"/>
                </a:solidFill>
                <a:latin typeface="+mj-ea"/>
                <a:ea typeface="+mj-ea"/>
              </a:endParaRPr>
            </a:p>
          </p:txBody>
        </p:sp>
        <p:sp>
          <p:nvSpPr>
            <p:cNvPr id="23" name="椭圆 22"/>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4" name="椭圆 23"/>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5" name="椭圆 24"/>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2</a:t>
              </a:r>
              <a:endParaRPr lang="en-US" altLang="zh-CN" sz="2000" strike="noStrike" noProof="1">
                <a:latin typeface="+mj-ea"/>
                <a:ea typeface="+mj-ea"/>
                <a:cs typeface="+mj-lt"/>
              </a:endParaRPr>
            </a:p>
          </p:txBody>
        </p:sp>
      </p:grpSp>
      <p:sp>
        <p:nvSpPr>
          <p:cNvPr id="17" name="文本框 16"/>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1000"/>
                                        <p:tgtEl>
                                          <p:spTgt spid="38"/>
                                        </p:tgtEl>
                                      </p:cBhvr>
                                    </p:animEffect>
                                    <p:anim calcmode="lin" valueType="num">
                                      <p:cBhvr>
                                        <p:cTn id="17" dur="1000" fill="hold"/>
                                        <p:tgtEl>
                                          <p:spTgt spid="38"/>
                                        </p:tgtEl>
                                        <p:attrNameLst>
                                          <p:attrName>ppt_x</p:attrName>
                                        </p:attrNameLst>
                                      </p:cBhvr>
                                      <p:tavLst>
                                        <p:tav tm="0">
                                          <p:val>
                                            <p:strVal val="#ppt_x"/>
                                          </p:val>
                                        </p:tav>
                                        <p:tav tm="100000">
                                          <p:val>
                                            <p:strVal val="#ppt_x"/>
                                          </p:val>
                                        </p:tav>
                                      </p:tavLst>
                                    </p:anim>
                                    <p:anim calcmode="lin" valueType="num">
                                      <p:cBhvr>
                                        <p:cTn id="18" dur="1000" fill="hold"/>
                                        <p:tgtEl>
                                          <p:spTgt spid="3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圆角矩形 2"/>
          <p:cNvSpPr/>
          <p:nvPr/>
        </p:nvSpPr>
        <p:spPr>
          <a:xfrm>
            <a:off x="844727" y="940647"/>
            <a:ext cx="3756660" cy="5108787"/>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 name="任意多边形 3"/>
          <p:cNvSpPr/>
          <p:nvPr/>
        </p:nvSpPr>
        <p:spPr>
          <a:xfrm>
            <a:off x="1094918" y="2540"/>
            <a:ext cx="10007600" cy="68580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chemeClr val="accent1">
              <a:alpha val="9000"/>
            </a:scheme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2274324" y="0"/>
            <a:ext cx="9177867" cy="68580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alpha val="16000"/>
            </a:srgb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6" name="椭圆 5"/>
          <p:cNvSpPr/>
          <p:nvPr/>
        </p:nvSpPr>
        <p:spPr>
          <a:xfrm>
            <a:off x="9994654" y="1672167"/>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1095340" y="3722793"/>
            <a:ext cx="414867" cy="41486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2274747" y="5481320"/>
            <a:ext cx="568960" cy="568960"/>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10491647" y="4953847"/>
            <a:ext cx="527473" cy="52747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文本框 21"/>
          <p:cNvSpPr txBox="1"/>
          <p:nvPr/>
        </p:nvSpPr>
        <p:spPr>
          <a:xfrm>
            <a:off x="843880" y="1775460"/>
            <a:ext cx="3757507" cy="2922905"/>
          </a:xfrm>
          <a:prstGeom prst="rect">
            <a:avLst/>
          </a:prstGeom>
          <a:noFill/>
          <a:effectLst>
            <a:outerShdw blurRad="101600" dist="114300" dir="5400000" algn="t" rotWithShape="0">
              <a:schemeClr val="tx1">
                <a:alpha val="9000"/>
              </a:schemeClr>
            </a:outerShdw>
          </a:effectLst>
        </p:spPr>
        <p:txBody>
          <a:bodyPr wrap="square" rtlCol="0">
            <a:spAutoFit/>
          </a:bodyPr>
          <a:lstStyle/>
          <a:p>
            <a:pPr algn="ctr"/>
            <a:r>
              <a:rPr lang="en-US" altLang="zh-CN" sz="18400" b="1">
                <a:solidFill>
                  <a:schemeClr val="bg1"/>
                </a:solidFill>
                <a:latin typeface="思源黑体 CN Bold" panose="020B0800000000000000" charset="-122"/>
                <a:ea typeface="思源黑体 CN Bold" panose="020B0800000000000000" charset="-122"/>
              </a:rPr>
              <a:t>03</a:t>
            </a:r>
            <a:endParaRPr lang="en-US" altLang="zh-CN" sz="18400" b="1">
              <a:solidFill>
                <a:schemeClr val="bg1"/>
              </a:solidFill>
              <a:latin typeface="思源黑体 CN Bold" panose="020B0800000000000000" charset="-122"/>
              <a:ea typeface="思源黑体 CN Bold" panose="020B0800000000000000" charset="-122"/>
            </a:endParaRPr>
          </a:p>
        </p:txBody>
      </p:sp>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5" name="组合 4"/>
          <p:cNvGrpSpPr/>
          <p:nvPr/>
        </p:nvGrpSpPr>
        <p:grpSpPr>
          <a:xfrm>
            <a:off x="5153414" y="2745318"/>
            <a:ext cx="4471247" cy="1435100"/>
            <a:chOff x="5973" y="3059"/>
            <a:chExt cx="5281" cy="1695"/>
          </a:xfrm>
        </p:grpSpPr>
        <p:sp>
          <p:nvSpPr>
            <p:cNvPr id="21" name="文本框 20"/>
            <p:cNvSpPr txBox="1"/>
            <p:nvPr/>
          </p:nvSpPr>
          <p:spPr>
            <a:xfrm>
              <a:off x="5973" y="3059"/>
              <a:ext cx="5151" cy="1089"/>
            </a:xfrm>
            <a:prstGeom prst="rect">
              <a:avLst/>
            </a:prstGeom>
            <a:noFill/>
          </p:spPr>
          <p:txBody>
            <a:bodyPr wrap="square" rtlCol="0">
              <a:spAutoFit/>
              <a:scene3d>
                <a:camera prst="orthographicFront"/>
                <a:lightRig rig="threePt" dir="t"/>
              </a:scene3d>
            </a:bodyPr>
            <a:lstStyle/>
            <a:p>
              <a:pPr algn="l"/>
              <a:r>
                <a:rPr lang="zh-CN" altLang="en-US" sz="5400" dirty="0">
                  <a:ln w="22225">
                    <a:solidFill>
                      <a:schemeClr val="accent2"/>
                    </a:solidFill>
                    <a:prstDash val="solid"/>
                  </a:ln>
                  <a:solidFill>
                    <a:schemeClr val="accent2"/>
                  </a:solidFill>
                  <a:effectLst/>
                  <a:latin typeface="+mj-ea"/>
                  <a:ea typeface="+mj-ea"/>
                </a:rPr>
                <a:t>成功项目展示</a:t>
              </a:r>
              <a:endParaRPr lang="zh-CN" altLang="en-US" sz="5400" dirty="0">
                <a:ln w="22225">
                  <a:solidFill>
                    <a:schemeClr val="accent2"/>
                  </a:solidFill>
                  <a:prstDash val="solid"/>
                </a:ln>
                <a:solidFill>
                  <a:schemeClr val="accent2"/>
                </a:solidFill>
                <a:effectLst/>
                <a:latin typeface="+mj-ea"/>
                <a:ea typeface="+mj-ea"/>
              </a:endParaRPr>
            </a:p>
          </p:txBody>
        </p:sp>
        <p:sp>
          <p:nvSpPr>
            <p:cNvPr id="30" name="文本框 29"/>
            <p:cNvSpPr txBox="1"/>
            <p:nvPr/>
          </p:nvSpPr>
          <p:spPr>
            <a:xfrm>
              <a:off x="5973" y="4172"/>
              <a:ext cx="5281" cy="582"/>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30000"/>
                </a:lnSpc>
              </a:pPr>
              <a:r>
                <a:rPr lang="zh-CN" altLang="en-US" sz="2000" dirty="0">
                  <a:solidFill>
                    <a:srgbClr val="9FADD5"/>
                  </a:solidFill>
                  <a:effectLst/>
                  <a:latin typeface="+mn-lt"/>
                  <a:ea typeface="OPPOSans Regular" panose="00020600040101010101" charset="-122"/>
                  <a:cs typeface="OPPOSans R" panose="00020600040101010101" pitchFamily="18" charset="-122"/>
                  <a:sym typeface="+mn-lt"/>
                </a:rPr>
                <a:t>Successful Project Presentation</a:t>
              </a:r>
              <a:endParaRPr lang="zh-CN" altLang="en-US" sz="2000" dirty="0">
                <a:solidFill>
                  <a:srgbClr val="9FADD5"/>
                </a:solidFill>
                <a:effectLst/>
                <a:latin typeface="+mn-lt"/>
                <a:ea typeface="OPPOSans Regular" panose="00020600040101010101" charset="-122"/>
                <a:cs typeface="OPPOSans R" panose="00020600040101010101" pitchFamily="18" charset="-122"/>
                <a:sym typeface="+mn-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9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25" name="组合 24"/>
          <p:cNvGrpSpPr/>
          <p:nvPr/>
        </p:nvGrpSpPr>
        <p:grpSpPr>
          <a:xfrm>
            <a:off x="877570" y="2315845"/>
            <a:ext cx="2395220" cy="3218180"/>
            <a:chOff x="1382" y="3647"/>
            <a:chExt cx="3772" cy="5068"/>
          </a:xfrm>
        </p:grpSpPr>
        <p:sp>
          <p:nvSpPr>
            <p:cNvPr id="4" name="矩形: 圆角 7"/>
            <p:cNvSpPr/>
            <p:nvPr/>
          </p:nvSpPr>
          <p:spPr>
            <a:xfrm>
              <a:off x="1574" y="3654"/>
              <a:ext cx="3580" cy="506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5" name="矩形: 圆角 8"/>
            <p:cNvSpPr/>
            <p:nvPr/>
          </p:nvSpPr>
          <p:spPr>
            <a:xfrm>
              <a:off x="1382" y="3647"/>
              <a:ext cx="2324" cy="627"/>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1400" dirty="0">
                  <a:solidFill>
                    <a:srgbClr val="FFFFFF"/>
                  </a:solidFill>
                  <a:latin typeface="+mj-ea"/>
                  <a:ea typeface="+mj-ea"/>
                </a:rPr>
                <a:t>输入标题</a:t>
              </a:r>
              <a:endParaRPr lang="zh-CN" altLang="en-US" sz="1400" dirty="0">
                <a:solidFill>
                  <a:srgbClr val="FFFFFF"/>
                </a:solidFill>
                <a:latin typeface="+mj-ea"/>
                <a:ea typeface="+mj-ea"/>
              </a:endParaRPr>
            </a:p>
          </p:txBody>
        </p:sp>
        <p:sp>
          <p:nvSpPr>
            <p:cNvPr id="6" name="矩形 5"/>
            <p:cNvSpPr/>
            <p:nvPr/>
          </p:nvSpPr>
          <p:spPr>
            <a:xfrm>
              <a:off x="1779" y="4709"/>
              <a:ext cx="3106" cy="1670"/>
            </a:xfrm>
            <a:prstGeom prst="rect">
              <a:avLst/>
            </a:prstGeom>
            <a:ln>
              <a:noFill/>
            </a:ln>
          </p:spPr>
          <p:txBody>
            <a:bodyPr wrap="square" lIns="91440" tIns="45720" rIns="91440" bIns="45720" rtlCol="0" anchor="t">
              <a:spAutoFit/>
            </a:bodyPr>
            <a:lstStyle/>
            <a:p>
              <a:pPr marL="171450" lvl="0" indent="-171450" algn="l">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lvl="0" indent="-171450" algn="l">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 …</a:t>
              </a:r>
              <a:endParaRPr lang="zh-CN" altLang="en-US" sz="1400" dirty="0">
                <a:solidFill>
                  <a:srgbClr val="778399">
                    <a:alpha val="70000"/>
                  </a:srgbClr>
                </a:solidFill>
                <a:latin typeface="+mn-ea"/>
                <a:ea typeface="+mn-ea"/>
                <a:cs typeface="OPPOSans Regular" panose="00020600040101010101" charset="-122"/>
                <a:sym typeface="+mn-ea"/>
              </a:endParaRPr>
            </a:p>
          </p:txBody>
        </p:sp>
        <p:sp>
          <p:nvSpPr>
            <p:cNvPr id="16" name="矩形 15"/>
            <p:cNvSpPr/>
            <p:nvPr/>
          </p:nvSpPr>
          <p:spPr>
            <a:xfrm>
              <a:off x="1779" y="6576"/>
              <a:ext cx="3106" cy="1670"/>
            </a:xfrm>
            <a:prstGeom prst="rect">
              <a:avLst/>
            </a:prstGeom>
            <a:ln>
              <a:noFill/>
            </a:ln>
          </p:spPr>
          <p:txBody>
            <a:bodyPr wrap="square" lIns="91440" tIns="45720" rIns="91440" bIns="45720" rtlCol="0" anchor="t">
              <a:spAutoFit/>
            </a:bodyPr>
            <a:lstStyle/>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a:t>
              </a:r>
              <a:endParaRPr lang="zh-CN" altLang="en-US" sz="1400" dirty="0">
                <a:solidFill>
                  <a:srgbClr val="778399">
                    <a:alpha val="70000"/>
                  </a:srgbClr>
                </a:solidFill>
                <a:latin typeface="+mn-ea"/>
                <a:ea typeface="+mn-ea"/>
                <a:cs typeface="OPPOSans Regular" panose="00020600040101010101" charset="-122"/>
                <a:sym typeface="+mn-ea"/>
              </a:endParaRPr>
            </a:p>
          </p:txBody>
        </p:sp>
      </p:grpSp>
      <p:sp>
        <p:nvSpPr>
          <p:cNvPr id="2" name="îṧḻîḓè"/>
          <p:cNvSpPr txBox="1"/>
          <p:nvPr/>
        </p:nvSpPr>
        <p:spPr>
          <a:xfrm>
            <a:off x="1019175" y="1098550"/>
            <a:ext cx="10322560" cy="77978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600" dirty="0">
                <a:solidFill>
                  <a:srgbClr val="9FADD5">
                    <a:alpha val="85000"/>
                  </a:srgbClr>
                </a:solidFill>
                <a:effectLst/>
                <a:latin typeface="+mn-ea"/>
                <a:ea typeface="+mn-ea"/>
                <a:cs typeface="OPPOSans R" panose="00020600040101010101" pitchFamily="18" charset="-122"/>
                <a:sym typeface="+mn-ea"/>
              </a:rPr>
              <a:t>请输入描述性文字请输入描述性文字请输入描述性文字请输入描述性文字请输入描述性文字请输入描述性文字请输入描述性文字请输入描述性文字请输入描述性文字请输入描述性文字请输入描述性文字请输入描述性文字</a:t>
            </a:r>
            <a:endParaRPr lang="zh-CN" altLang="en-US" sz="1600" dirty="0">
              <a:solidFill>
                <a:srgbClr val="9FADD5">
                  <a:alpha val="85000"/>
                </a:srgbClr>
              </a:solidFill>
              <a:effectLst/>
              <a:latin typeface="+mn-ea"/>
              <a:ea typeface="+mn-ea"/>
              <a:cs typeface="OPPOSans R" panose="00020600040101010101" pitchFamily="18" charset="-122"/>
              <a:sym typeface="+mn-ea"/>
            </a:endParaRPr>
          </a:p>
        </p:txBody>
      </p:sp>
      <p:grpSp>
        <p:nvGrpSpPr>
          <p:cNvPr id="46" name="组合 45"/>
          <p:cNvGrpSpPr/>
          <p:nvPr/>
        </p:nvGrpSpPr>
        <p:grpSpPr>
          <a:xfrm>
            <a:off x="96520" y="167640"/>
            <a:ext cx="2859405" cy="1029970"/>
            <a:chOff x="152" y="264"/>
            <a:chExt cx="4503" cy="1622"/>
          </a:xfrm>
        </p:grpSpPr>
        <p:sp>
          <p:nvSpPr>
            <p:cNvPr id="21" name="椭圆 20"/>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9" name="文本框 18"/>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成功项目展示</a:t>
              </a:r>
              <a:endParaRPr lang="zh-CN" altLang="en-US" sz="2000" dirty="0">
                <a:solidFill>
                  <a:schemeClr val="accent2"/>
                </a:solidFill>
                <a:latin typeface="+mj-ea"/>
                <a:ea typeface="+mj-ea"/>
              </a:endParaRPr>
            </a:p>
          </p:txBody>
        </p:sp>
        <p:sp>
          <p:nvSpPr>
            <p:cNvPr id="22" name="椭圆 21"/>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6"/>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3</a:t>
              </a:r>
              <a:endParaRPr lang="en-US" altLang="zh-CN" sz="2000" strike="noStrike" noProof="1">
                <a:latin typeface="+mj-ea"/>
                <a:ea typeface="+mj-ea"/>
                <a:cs typeface="+mj-lt"/>
              </a:endParaRPr>
            </a:p>
          </p:txBody>
        </p:sp>
      </p:grpSp>
      <p:sp>
        <p:nvSpPr>
          <p:cNvPr id="18" name="文本框 1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grpSp>
        <p:nvGrpSpPr>
          <p:cNvPr id="26" name="组合 25"/>
          <p:cNvGrpSpPr/>
          <p:nvPr/>
        </p:nvGrpSpPr>
        <p:grpSpPr>
          <a:xfrm>
            <a:off x="8947150" y="2294890"/>
            <a:ext cx="2395220" cy="3218180"/>
            <a:chOff x="14090" y="3614"/>
            <a:chExt cx="3772" cy="5068"/>
          </a:xfrm>
        </p:grpSpPr>
        <p:sp>
          <p:nvSpPr>
            <p:cNvPr id="12" name="矩形: 圆角 7"/>
            <p:cNvSpPr/>
            <p:nvPr/>
          </p:nvSpPr>
          <p:spPr>
            <a:xfrm>
              <a:off x="14282" y="3621"/>
              <a:ext cx="3580" cy="506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17" name="矩形: 圆角 8"/>
            <p:cNvSpPr/>
            <p:nvPr/>
          </p:nvSpPr>
          <p:spPr>
            <a:xfrm>
              <a:off x="14090" y="3614"/>
              <a:ext cx="2324" cy="627"/>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1400" dirty="0">
                  <a:solidFill>
                    <a:srgbClr val="FFFFFF"/>
                  </a:solidFill>
                  <a:latin typeface="+mj-ea"/>
                  <a:ea typeface="+mj-ea"/>
                </a:rPr>
                <a:t>输入标题</a:t>
              </a:r>
              <a:endParaRPr lang="zh-CN" altLang="en-US" sz="1400" dirty="0">
                <a:solidFill>
                  <a:srgbClr val="FFFFFF"/>
                </a:solidFill>
                <a:latin typeface="+mj-ea"/>
                <a:ea typeface="+mj-ea"/>
              </a:endParaRPr>
            </a:p>
          </p:txBody>
        </p:sp>
        <p:sp>
          <p:nvSpPr>
            <p:cNvPr id="20" name="矩形 19"/>
            <p:cNvSpPr/>
            <p:nvPr/>
          </p:nvSpPr>
          <p:spPr>
            <a:xfrm>
              <a:off x="14487" y="4676"/>
              <a:ext cx="3106" cy="1670"/>
            </a:xfrm>
            <a:prstGeom prst="rect">
              <a:avLst/>
            </a:prstGeom>
            <a:ln>
              <a:noFill/>
            </a:ln>
          </p:spPr>
          <p:txBody>
            <a:bodyPr wrap="square" lIns="91440" tIns="45720" rIns="91440" bIns="45720" rtlCol="0" anchor="t">
              <a:spAutoFit/>
            </a:bodyPr>
            <a:lstStyle/>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 …</a:t>
              </a:r>
              <a:endParaRPr lang="zh-CN" altLang="en-US" sz="1400" dirty="0">
                <a:solidFill>
                  <a:srgbClr val="778399">
                    <a:alpha val="70000"/>
                  </a:srgbClr>
                </a:solidFill>
                <a:latin typeface="+mn-ea"/>
                <a:ea typeface="+mn-ea"/>
                <a:cs typeface="OPPOSans Regular" panose="00020600040101010101" charset="-122"/>
                <a:sym typeface="+mn-ea"/>
              </a:endParaRPr>
            </a:p>
          </p:txBody>
        </p:sp>
        <p:sp>
          <p:nvSpPr>
            <p:cNvPr id="24" name="矩形 23"/>
            <p:cNvSpPr/>
            <p:nvPr/>
          </p:nvSpPr>
          <p:spPr>
            <a:xfrm>
              <a:off x="14487" y="6543"/>
              <a:ext cx="3106" cy="1670"/>
            </a:xfrm>
            <a:prstGeom prst="rect">
              <a:avLst/>
            </a:prstGeom>
            <a:ln>
              <a:noFill/>
            </a:ln>
          </p:spPr>
          <p:txBody>
            <a:bodyPr wrap="square" lIns="91440" tIns="45720" rIns="91440" bIns="45720" rtlCol="0" anchor="t">
              <a:spAutoFit/>
            </a:bodyPr>
            <a:lstStyle/>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a:t>
              </a:r>
              <a:endParaRPr lang="zh-CN" altLang="en-US" sz="1400" dirty="0">
                <a:solidFill>
                  <a:srgbClr val="778399">
                    <a:alpha val="70000"/>
                  </a:srgbClr>
                </a:solidFill>
                <a:latin typeface="+mn-ea"/>
                <a:ea typeface="+mn-ea"/>
                <a:cs typeface="OPPOSans Regular" panose="00020600040101010101" charset="-122"/>
                <a:sym typeface="+mn-ea"/>
              </a:endParaRPr>
            </a:p>
          </p:txBody>
        </p:sp>
      </p:grpSp>
      <p:grpSp>
        <p:nvGrpSpPr>
          <p:cNvPr id="27" name="组合 26"/>
          <p:cNvGrpSpPr/>
          <p:nvPr/>
        </p:nvGrpSpPr>
        <p:grpSpPr>
          <a:xfrm>
            <a:off x="3567430" y="2299335"/>
            <a:ext cx="2395220" cy="3218180"/>
            <a:chOff x="1382" y="3647"/>
            <a:chExt cx="3772" cy="5068"/>
          </a:xfrm>
        </p:grpSpPr>
        <p:sp>
          <p:nvSpPr>
            <p:cNvPr id="28" name="矩形: 圆角 7"/>
            <p:cNvSpPr/>
            <p:nvPr/>
          </p:nvSpPr>
          <p:spPr>
            <a:xfrm>
              <a:off x="1574" y="3654"/>
              <a:ext cx="3580" cy="506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29" name="矩形: 圆角 8"/>
            <p:cNvSpPr/>
            <p:nvPr/>
          </p:nvSpPr>
          <p:spPr>
            <a:xfrm>
              <a:off x="1382" y="3647"/>
              <a:ext cx="2324" cy="627"/>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1400" dirty="0">
                  <a:solidFill>
                    <a:srgbClr val="FFFFFF"/>
                  </a:solidFill>
                  <a:latin typeface="+mj-ea"/>
                  <a:ea typeface="+mj-ea"/>
                </a:rPr>
                <a:t>输入标题</a:t>
              </a:r>
              <a:endParaRPr lang="zh-CN" altLang="en-US" sz="1400" dirty="0">
                <a:solidFill>
                  <a:srgbClr val="FFFFFF"/>
                </a:solidFill>
                <a:latin typeface="+mj-ea"/>
                <a:ea typeface="+mj-ea"/>
              </a:endParaRPr>
            </a:p>
          </p:txBody>
        </p:sp>
        <p:sp>
          <p:nvSpPr>
            <p:cNvPr id="30" name="矩形 29"/>
            <p:cNvSpPr/>
            <p:nvPr/>
          </p:nvSpPr>
          <p:spPr>
            <a:xfrm>
              <a:off x="1779" y="4709"/>
              <a:ext cx="3106" cy="1670"/>
            </a:xfrm>
            <a:prstGeom prst="rect">
              <a:avLst/>
            </a:prstGeom>
            <a:ln>
              <a:noFill/>
            </a:ln>
          </p:spPr>
          <p:txBody>
            <a:bodyPr wrap="square" lIns="91440" tIns="45720" rIns="91440" bIns="45720" rtlCol="0" anchor="t">
              <a:spAutoFit/>
            </a:bodyPr>
            <a:lstStyle/>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 …</a:t>
              </a:r>
              <a:endParaRPr lang="zh-CN" altLang="en-US" sz="1400" dirty="0">
                <a:solidFill>
                  <a:srgbClr val="778399">
                    <a:alpha val="70000"/>
                  </a:srgbClr>
                </a:solidFill>
                <a:latin typeface="+mn-ea"/>
                <a:ea typeface="+mn-ea"/>
                <a:cs typeface="OPPOSans Regular" panose="00020600040101010101" charset="-122"/>
                <a:sym typeface="+mn-ea"/>
              </a:endParaRPr>
            </a:p>
          </p:txBody>
        </p:sp>
        <p:sp>
          <p:nvSpPr>
            <p:cNvPr id="31" name="矩形 30"/>
            <p:cNvSpPr/>
            <p:nvPr/>
          </p:nvSpPr>
          <p:spPr>
            <a:xfrm>
              <a:off x="1779" y="6576"/>
              <a:ext cx="3106" cy="1670"/>
            </a:xfrm>
            <a:prstGeom prst="rect">
              <a:avLst/>
            </a:prstGeom>
            <a:ln>
              <a:noFill/>
            </a:ln>
          </p:spPr>
          <p:txBody>
            <a:bodyPr wrap="square" lIns="91440" tIns="45720" rIns="91440" bIns="45720" rtlCol="0" anchor="t">
              <a:spAutoFit/>
            </a:bodyPr>
            <a:lstStyle/>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a:t>
              </a:r>
              <a:endParaRPr lang="zh-CN" altLang="en-US" sz="1400" dirty="0">
                <a:solidFill>
                  <a:srgbClr val="778399">
                    <a:alpha val="70000"/>
                  </a:srgbClr>
                </a:solidFill>
                <a:latin typeface="+mn-ea"/>
                <a:ea typeface="+mn-ea"/>
                <a:cs typeface="OPPOSans Regular" panose="00020600040101010101" charset="-122"/>
                <a:sym typeface="+mn-ea"/>
              </a:endParaRPr>
            </a:p>
          </p:txBody>
        </p:sp>
      </p:grpSp>
      <p:grpSp>
        <p:nvGrpSpPr>
          <p:cNvPr id="35" name="组合 34"/>
          <p:cNvGrpSpPr/>
          <p:nvPr/>
        </p:nvGrpSpPr>
        <p:grpSpPr>
          <a:xfrm>
            <a:off x="6257290" y="2299335"/>
            <a:ext cx="2395220" cy="3218180"/>
            <a:chOff x="1382" y="3647"/>
            <a:chExt cx="3772" cy="5068"/>
          </a:xfrm>
        </p:grpSpPr>
        <p:sp>
          <p:nvSpPr>
            <p:cNvPr id="40" name="矩形: 圆角 7"/>
            <p:cNvSpPr/>
            <p:nvPr/>
          </p:nvSpPr>
          <p:spPr>
            <a:xfrm>
              <a:off x="1574" y="3654"/>
              <a:ext cx="3580" cy="5061"/>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41" name="矩形: 圆角 8"/>
            <p:cNvSpPr/>
            <p:nvPr/>
          </p:nvSpPr>
          <p:spPr>
            <a:xfrm>
              <a:off x="1382" y="3647"/>
              <a:ext cx="2324" cy="627"/>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zh-CN" altLang="en-US" sz="1400" dirty="0">
                  <a:solidFill>
                    <a:srgbClr val="FFFFFF"/>
                  </a:solidFill>
                  <a:latin typeface="+mj-ea"/>
                  <a:ea typeface="+mj-ea"/>
                </a:rPr>
                <a:t>输入标题</a:t>
              </a:r>
              <a:endParaRPr lang="zh-CN" altLang="en-US" sz="1400" dirty="0">
                <a:solidFill>
                  <a:srgbClr val="FFFFFF"/>
                </a:solidFill>
                <a:latin typeface="+mj-ea"/>
                <a:ea typeface="+mj-ea"/>
              </a:endParaRPr>
            </a:p>
          </p:txBody>
        </p:sp>
        <p:sp>
          <p:nvSpPr>
            <p:cNvPr id="42" name="矩形 41"/>
            <p:cNvSpPr/>
            <p:nvPr/>
          </p:nvSpPr>
          <p:spPr>
            <a:xfrm>
              <a:off x="1779" y="4709"/>
              <a:ext cx="3106" cy="1670"/>
            </a:xfrm>
            <a:prstGeom prst="rect">
              <a:avLst/>
            </a:prstGeom>
            <a:ln>
              <a:noFill/>
            </a:ln>
          </p:spPr>
          <p:txBody>
            <a:bodyPr wrap="square" lIns="91440" tIns="45720" rIns="91440" bIns="45720" rtlCol="0" anchor="t">
              <a:spAutoFit/>
            </a:bodyPr>
            <a:lstStyle/>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 …</a:t>
              </a:r>
              <a:endParaRPr lang="zh-CN" altLang="en-US" sz="1400" dirty="0">
                <a:solidFill>
                  <a:srgbClr val="778399">
                    <a:alpha val="70000"/>
                  </a:srgbClr>
                </a:solidFill>
                <a:latin typeface="+mn-ea"/>
                <a:ea typeface="+mn-ea"/>
                <a:cs typeface="OPPOSans Regular" panose="00020600040101010101" charset="-122"/>
                <a:sym typeface="+mn-ea"/>
              </a:endParaRPr>
            </a:p>
          </p:txBody>
        </p:sp>
        <p:sp>
          <p:nvSpPr>
            <p:cNvPr id="43" name="矩形 42"/>
            <p:cNvSpPr/>
            <p:nvPr/>
          </p:nvSpPr>
          <p:spPr>
            <a:xfrm>
              <a:off x="1779" y="6576"/>
              <a:ext cx="3106" cy="1670"/>
            </a:xfrm>
            <a:prstGeom prst="rect">
              <a:avLst/>
            </a:prstGeom>
            <a:ln>
              <a:noFill/>
            </a:ln>
          </p:spPr>
          <p:txBody>
            <a:bodyPr wrap="square" lIns="91440" tIns="45720" rIns="91440" bIns="45720" rtlCol="0" anchor="t">
              <a:spAutoFit/>
            </a:bodyPr>
            <a:lstStyle/>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请输入描述文字请输入描述文字</a:t>
              </a:r>
              <a:endParaRPr lang="zh-CN" altLang="en-US" sz="1400" dirty="0">
                <a:solidFill>
                  <a:srgbClr val="778399">
                    <a:alpha val="70000"/>
                  </a:srgbClr>
                </a:solidFill>
                <a:latin typeface="+mn-ea"/>
                <a:ea typeface="+mn-ea"/>
                <a:cs typeface="OPPOSans Regular" panose="00020600040101010101" charset="-122"/>
                <a:sym typeface="+mn-ea"/>
              </a:endParaRPr>
            </a:p>
            <a:p>
              <a:pPr marL="171450" indent="-171450">
                <a:lnSpc>
                  <a:spcPct val="150000"/>
                </a:lnSpc>
                <a:buFont typeface="Arial" panose="020B0604020202020204" pitchFamily="34" charset="0"/>
                <a:buChar char="•"/>
              </a:pPr>
              <a:r>
                <a:rPr lang="zh-CN" altLang="en-US" sz="1400" dirty="0">
                  <a:solidFill>
                    <a:srgbClr val="778399">
                      <a:alpha val="70000"/>
                    </a:srgbClr>
                  </a:solidFill>
                  <a:latin typeface="+mn-ea"/>
                  <a:ea typeface="+mn-ea"/>
                  <a:cs typeface="OPPOSans Regular" panose="00020600040101010101" charset="-122"/>
                  <a:sym typeface="+mn-ea"/>
                </a:rPr>
                <a:t>……</a:t>
              </a:r>
              <a:endParaRPr lang="zh-CN" altLang="en-US" sz="1400" dirty="0">
                <a:solidFill>
                  <a:srgbClr val="778399">
                    <a:alpha val="70000"/>
                  </a:srgbClr>
                </a:solidFill>
                <a:latin typeface="+mn-ea"/>
                <a:ea typeface="+mn-ea"/>
                <a:cs typeface="OPPOSans Regular" panose="00020600040101010101" charset="-122"/>
                <a:sym typeface="+mn-ea"/>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1000"/>
                                        <p:tgtEl>
                                          <p:spTgt spid="25"/>
                                        </p:tgtEl>
                                      </p:cBhvr>
                                    </p:animEffect>
                                    <p:anim calcmode="lin" valueType="num">
                                      <p:cBhvr>
                                        <p:cTn id="16" dur="1000" fill="hold"/>
                                        <p:tgtEl>
                                          <p:spTgt spid="25"/>
                                        </p:tgtEl>
                                        <p:attrNameLst>
                                          <p:attrName>ppt_x</p:attrName>
                                        </p:attrNameLst>
                                      </p:cBhvr>
                                      <p:tavLst>
                                        <p:tav tm="0">
                                          <p:val>
                                            <p:strVal val="#ppt_x"/>
                                          </p:val>
                                        </p:tav>
                                        <p:tav tm="100000">
                                          <p:val>
                                            <p:strVal val="#ppt_x"/>
                                          </p:val>
                                        </p:tav>
                                      </p:tavLst>
                                    </p:anim>
                                    <p:anim calcmode="lin" valueType="num">
                                      <p:cBhvr>
                                        <p:cTn id="17" dur="1000" fill="hold"/>
                                        <p:tgtEl>
                                          <p:spTgt spid="2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1000"/>
                                        <p:tgtEl>
                                          <p:spTgt spid="35"/>
                                        </p:tgtEl>
                                      </p:cBhvr>
                                    </p:animEffect>
                                    <p:anim calcmode="lin" valueType="num">
                                      <p:cBhvr>
                                        <p:cTn id="31" dur="1000" fill="hold"/>
                                        <p:tgtEl>
                                          <p:spTgt spid="35"/>
                                        </p:tgtEl>
                                        <p:attrNameLst>
                                          <p:attrName>ppt_x</p:attrName>
                                        </p:attrNameLst>
                                      </p:cBhvr>
                                      <p:tavLst>
                                        <p:tav tm="0">
                                          <p:val>
                                            <p:strVal val="#ppt_x"/>
                                          </p:val>
                                        </p:tav>
                                        <p:tav tm="100000">
                                          <p:val>
                                            <p:strVal val="#ppt_x"/>
                                          </p:val>
                                        </p:tav>
                                      </p:tavLst>
                                    </p:anim>
                                    <p:anim calcmode="lin" valueType="num">
                                      <p:cBhvr>
                                        <p:cTn id="3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50000"/>
                </a:srgbClr>
              </a:gs>
              <a:gs pos="100000">
                <a:srgbClr val="D1E4F0">
                  <a:alpha val="100000"/>
                </a:srgbClr>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26" name="组合 25"/>
          <p:cNvGrpSpPr/>
          <p:nvPr/>
        </p:nvGrpSpPr>
        <p:grpSpPr>
          <a:xfrm>
            <a:off x="7107555" y="2098040"/>
            <a:ext cx="4234815" cy="1807210"/>
            <a:chOff x="11214" y="3058"/>
            <a:chExt cx="6669" cy="2846"/>
          </a:xfrm>
        </p:grpSpPr>
        <p:sp>
          <p:nvSpPr>
            <p:cNvPr id="27" name="矩形: 圆角 9"/>
            <p:cNvSpPr/>
            <p:nvPr/>
          </p:nvSpPr>
          <p:spPr>
            <a:xfrm>
              <a:off x="11214" y="3364"/>
              <a:ext cx="6669" cy="2540"/>
            </a:xfrm>
            <a:prstGeom prst="roundRect">
              <a:avLst/>
            </a:prstGeom>
            <a:solidFill>
              <a:schemeClr val="accent2">
                <a:alpha val="10000"/>
              </a:schemeClr>
            </a:solidFill>
            <a:ln w="12700" cap="rnd">
              <a:gradFill>
                <a:gsLst>
                  <a:gs pos="0">
                    <a:schemeClr val="accent2"/>
                  </a:gs>
                  <a:gs pos="100000">
                    <a:schemeClr val="accent2">
                      <a:lumMod val="60000"/>
                      <a:lumOff val="40000"/>
                      <a:alpha val="2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400" b="1">
                <a:solidFill>
                  <a:schemeClr val="tx1"/>
                </a:solidFill>
              </a:endParaRPr>
            </a:p>
          </p:txBody>
        </p:sp>
        <p:sp>
          <p:nvSpPr>
            <p:cNvPr id="28" name="文本框 27"/>
            <p:cNvSpPr txBox="1"/>
            <p:nvPr/>
          </p:nvSpPr>
          <p:spPr>
            <a:xfrm>
              <a:off x="11495" y="4364"/>
              <a:ext cx="5908" cy="1093"/>
            </a:xfrm>
            <a:prstGeom prst="rect">
              <a:avLst/>
            </a:prstGeom>
            <a:noFill/>
            <a:effectLst/>
          </p:spPr>
          <p:txBody>
            <a:bodyPr wrap="square" lIns="91440" tIns="45720" rIns="91440" bIns="45720" rtlCol="0" anchor="t">
              <a:spAutoFit/>
            </a:bodyPr>
            <a:lstStyle/>
            <a:p>
              <a:pPr lvl="0" algn="l">
                <a:lnSpc>
                  <a:spcPct val="140000"/>
                </a:lnSpc>
              </a:pPr>
              <a:r>
                <a:rPr lang="zh-CN" sz="1400" dirty="0">
                  <a:solidFill>
                    <a:srgbClr val="768299">
                      <a:alpha val="70000"/>
                    </a:srgbClr>
                  </a:solidFill>
                  <a:effectLst/>
                  <a:latin typeface="+mn-ea"/>
                  <a:ea typeface="+mn-ea"/>
                  <a:cs typeface="+mn-ea"/>
                  <a:sym typeface="+mn-ea"/>
                </a:rPr>
                <a:t>请输入描述文字请输入描述文字请输入描述文字请输入描述文字请输入描述文字请输入……</a:t>
              </a:r>
              <a:endParaRPr lang="zh-CN" sz="1400" dirty="0">
                <a:solidFill>
                  <a:srgbClr val="768299">
                    <a:alpha val="70000"/>
                  </a:srgbClr>
                </a:solidFill>
                <a:effectLst/>
                <a:latin typeface="+mn-ea"/>
                <a:ea typeface="+mn-ea"/>
                <a:cs typeface="+mn-ea"/>
                <a:sym typeface="+mn-ea"/>
              </a:endParaRPr>
            </a:p>
          </p:txBody>
        </p:sp>
        <p:sp>
          <p:nvSpPr>
            <p:cNvPr id="29" name="文本框 28"/>
            <p:cNvSpPr txBox="1"/>
            <p:nvPr/>
          </p:nvSpPr>
          <p:spPr>
            <a:xfrm>
              <a:off x="11495" y="3760"/>
              <a:ext cx="5562" cy="584"/>
            </a:xfrm>
            <a:prstGeom prst="rect">
              <a:avLst/>
            </a:prstGeom>
            <a:noFill/>
            <a:effectLst/>
          </p:spPr>
          <p:txBody>
            <a:bodyPr wrap="square" rtlCol="0" anchor="t">
              <a:spAutoFit/>
            </a:bodyPr>
            <a:lstStyle/>
            <a:p>
              <a:pPr lvl="0" algn="l">
                <a:lnSpc>
                  <a:spcPct val="140000"/>
                </a:lnSpc>
              </a:pPr>
              <a:r>
                <a:rPr lang="zh-CN" sz="1400" dirty="0">
                  <a:solidFill>
                    <a:schemeClr val="accent2">
                      <a:alpha val="80000"/>
                    </a:schemeClr>
                  </a:solidFill>
                  <a:effectLst/>
                  <a:latin typeface="+mj-ea"/>
                  <a:ea typeface="+mj-ea"/>
                  <a:cs typeface="+mn-ea"/>
                  <a:sym typeface="+mn-ea"/>
                </a:rPr>
                <a:t>输入内容</a:t>
              </a:r>
              <a:endParaRPr lang="zh-CN" sz="1400" dirty="0">
                <a:solidFill>
                  <a:schemeClr val="accent2">
                    <a:alpha val="80000"/>
                  </a:schemeClr>
                </a:solidFill>
                <a:effectLst/>
                <a:latin typeface="+mj-ea"/>
                <a:ea typeface="+mj-ea"/>
                <a:cs typeface="+mn-ea"/>
                <a:sym typeface="+mn-ea"/>
              </a:endParaRPr>
            </a:p>
          </p:txBody>
        </p:sp>
        <p:sp>
          <p:nvSpPr>
            <p:cNvPr id="30" name="矩形: 圆角 12"/>
            <p:cNvSpPr/>
            <p:nvPr/>
          </p:nvSpPr>
          <p:spPr>
            <a:xfrm>
              <a:off x="16586" y="3058"/>
              <a:ext cx="818" cy="828"/>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508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lstStyle/>
            <a:p>
              <a:pPr algn="ctr" defTabSz="913765"/>
              <a:r>
                <a:rPr lang="en-US" altLang="zh-CN" sz="1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rPr>
                <a:t>O1</a:t>
              </a:r>
              <a:endParaRPr lang="en-US" altLang="zh-CN" sz="1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31" name="组合 30"/>
          <p:cNvGrpSpPr/>
          <p:nvPr/>
        </p:nvGrpSpPr>
        <p:grpSpPr>
          <a:xfrm>
            <a:off x="7107555" y="4114165"/>
            <a:ext cx="4234815" cy="1807210"/>
            <a:chOff x="11214" y="6233"/>
            <a:chExt cx="6669" cy="2846"/>
          </a:xfrm>
        </p:grpSpPr>
        <p:sp>
          <p:nvSpPr>
            <p:cNvPr id="32" name="矩形: 圆角 13"/>
            <p:cNvSpPr/>
            <p:nvPr/>
          </p:nvSpPr>
          <p:spPr>
            <a:xfrm>
              <a:off x="11214" y="6539"/>
              <a:ext cx="6669" cy="2540"/>
            </a:xfrm>
            <a:prstGeom prst="roundRect">
              <a:avLst/>
            </a:prstGeom>
            <a:solidFill>
              <a:schemeClr val="accent5">
                <a:lumMod val="90000"/>
                <a:alpha val="10000"/>
              </a:schemeClr>
            </a:solidFill>
            <a:ln w="12700" cap="rnd">
              <a:gradFill>
                <a:gsLst>
                  <a:gs pos="100000">
                    <a:schemeClr val="accent5">
                      <a:lumMod val="90000"/>
                    </a:schemeClr>
                  </a:gs>
                  <a:gs pos="0">
                    <a:schemeClr val="accent5">
                      <a:lumMod val="5000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defTabSz="913765"/>
              <a:endParaRPr lang="zh-CN" altLang="en-US" sz="1400" b="1">
                <a:solidFill>
                  <a:schemeClr val="tx1"/>
                </a:solidFill>
              </a:endParaRPr>
            </a:p>
          </p:txBody>
        </p:sp>
        <p:sp>
          <p:nvSpPr>
            <p:cNvPr id="40" name="文本框 39"/>
            <p:cNvSpPr txBox="1"/>
            <p:nvPr/>
          </p:nvSpPr>
          <p:spPr>
            <a:xfrm>
              <a:off x="11495" y="7490"/>
              <a:ext cx="5909" cy="1093"/>
            </a:xfrm>
            <a:prstGeom prst="rect">
              <a:avLst/>
            </a:prstGeom>
            <a:noFill/>
            <a:effectLst/>
          </p:spPr>
          <p:txBody>
            <a:bodyPr wrap="square" lIns="91440" tIns="45720" rIns="91440" bIns="45720" rtlCol="0" anchor="t">
              <a:spAutoFit/>
            </a:bodyPr>
            <a:lstStyle/>
            <a:p>
              <a:pPr>
                <a:lnSpc>
                  <a:spcPct val="140000"/>
                </a:lnSpc>
              </a:pPr>
              <a:r>
                <a:rPr lang="zh-CN" sz="1400" dirty="0">
                  <a:solidFill>
                    <a:srgbClr val="768299">
                      <a:alpha val="70000"/>
                    </a:srgbClr>
                  </a:solidFill>
                  <a:latin typeface="+mn-ea"/>
                  <a:ea typeface="+mn-ea"/>
                  <a:cs typeface="+mn-ea"/>
                  <a:sym typeface="+mn-ea"/>
                </a:rPr>
                <a:t>请输入描述文字请输入描述文字请输入描述文字请输入描述文字请输入描述文字请输入……</a:t>
              </a:r>
              <a:endParaRPr lang="zh-CN" sz="1400" dirty="0">
                <a:solidFill>
                  <a:srgbClr val="768299">
                    <a:alpha val="70000"/>
                  </a:srgbClr>
                </a:solidFill>
                <a:latin typeface="+mn-ea"/>
                <a:ea typeface="+mn-ea"/>
                <a:cs typeface="+mn-ea"/>
                <a:sym typeface="+mn-ea"/>
              </a:endParaRPr>
            </a:p>
          </p:txBody>
        </p:sp>
        <p:sp>
          <p:nvSpPr>
            <p:cNvPr id="41" name="文本框 40"/>
            <p:cNvSpPr txBox="1"/>
            <p:nvPr/>
          </p:nvSpPr>
          <p:spPr>
            <a:xfrm>
              <a:off x="11495" y="6984"/>
              <a:ext cx="5562" cy="483"/>
            </a:xfrm>
            <a:prstGeom prst="rect">
              <a:avLst/>
            </a:prstGeom>
            <a:noFill/>
          </p:spPr>
          <p:txBody>
            <a:bodyPr wrap="square" rtlCol="0">
              <a:spAutoFit/>
            </a:bodyPr>
            <a:lstStyle/>
            <a:p>
              <a:r>
                <a:rPr lang="zh-CN" altLang="en-GB" sz="1400" dirty="0">
                  <a:solidFill>
                    <a:schemeClr val="accent5">
                      <a:lumMod val="50000"/>
                    </a:schemeClr>
                  </a:solidFill>
                  <a:latin typeface="+mj-ea"/>
                  <a:ea typeface="+mj-ea"/>
                </a:rPr>
                <a:t>输入内容</a:t>
              </a:r>
              <a:endParaRPr lang="zh-CN" altLang="en-GB" sz="1400" dirty="0">
                <a:solidFill>
                  <a:schemeClr val="accent5">
                    <a:lumMod val="50000"/>
                  </a:schemeClr>
                </a:solidFill>
                <a:latin typeface="+mj-ea"/>
                <a:ea typeface="+mj-ea"/>
              </a:endParaRPr>
            </a:p>
          </p:txBody>
        </p:sp>
        <p:sp>
          <p:nvSpPr>
            <p:cNvPr id="42" name="矩形: 圆角 16"/>
            <p:cNvSpPr/>
            <p:nvPr/>
          </p:nvSpPr>
          <p:spPr>
            <a:xfrm>
              <a:off x="16586" y="6233"/>
              <a:ext cx="818" cy="828"/>
            </a:xfrm>
            <a:prstGeom prst="roundRect">
              <a:avLst/>
            </a:prstGeom>
            <a:gradFill>
              <a:gsLst>
                <a:gs pos="0">
                  <a:schemeClr val="accent5">
                    <a:lumMod val="90000"/>
                  </a:schemeClr>
                </a:gs>
                <a:gs pos="60000">
                  <a:schemeClr val="accent1">
                    <a:lumMod val="75000"/>
                  </a:schemeClr>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Autofit/>
            </a:bodyPr>
            <a:lstStyle/>
            <a:p>
              <a:pPr algn="ctr" defTabSz="913765"/>
              <a:r>
                <a:rPr lang="en-US" altLang="zh-CN" sz="1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rPr>
                <a:t>O2</a:t>
              </a:r>
              <a:endParaRPr lang="en-US" altLang="zh-CN" sz="1400" b="1" dirty="0">
                <a:solidFill>
                  <a:srgbClr val="FFFFFF"/>
                </a:solidFill>
                <a:latin typeface="OPPOSans B" panose="00020600040101010101" pitchFamily="18" charset="-122"/>
                <a:ea typeface="OPPOSans B" panose="00020600040101010101" pitchFamily="18" charset="-122"/>
                <a:cs typeface="OPPOSans B" panose="00020600040101010101" pitchFamily="18" charset="-122"/>
              </a:endParaRPr>
            </a:p>
          </p:txBody>
        </p:sp>
      </p:grpSp>
      <p:sp>
        <p:nvSpPr>
          <p:cNvPr id="43" name="圆角矩形 42"/>
          <p:cNvSpPr/>
          <p:nvPr/>
        </p:nvSpPr>
        <p:spPr>
          <a:xfrm>
            <a:off x="1069340" y="2292985"/>
            <a:ext cx="5615940" cy="3628390"/>
          </a:xfrm>
          <a:prstGeom prst="roundRect">
            <a:avLst/>
          </a:prstGeom>
          <a:blipFill rotWithShape="1">
            <a:blip r:embed="rId1" cstate="screen"/>
            <a:stretch>
              <a:fillRect/>
            </a:stretch>
          </a:blipFill>
          <a:ln w="127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96520" y="167640"/>
            <a:ext cx="2859405" cy="1029970"/>
            <a:chOff x="152" y="264"/>
            <a:chExt cx="4503" cy="1622"/>
          </a:xfrm>
        </p:grpSpPr>
        <p:sp>
          <p:nvSpPr>
            <p:cNvPr id="19" name="文本框 18"/>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成功项目展示</a:t>
              </a:r>
              <a:endParaRPr lang="zh-CN" altLang="en-US" sz="2000" dirty="0">
                <a:solidFill>
                  <a:schemeClr val="accent2"/>
                </a:solidFill>
                <a:latin typeface="+mj-ea"/>
                <a:ea typeface="+mj-ea"/>
              </a:endParaRPr>
            </a:p>
          </p:txBody>
        </p:sp>
        <p:sp>
          <p:nvSpPr>
            <p:cNvPr id="21" name="椭圆 20"/>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椭圆 21"/>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3</a:t>
              </a:r>
              <a:endParaRPr lang="en-US" altLang="zh-CN" sz="2000" strike="noStrike" noProof="1">
                <a:latin typeface="+mj-ea"/>
                <a:ea typeface="+mj-ea"/>
                <a:cs typeface="+mj-lt"/>
              </a:endParaRPr>
            </a:p>
          </p:txBody>
        </p:sp>
      </p:grpSp>
      <p:sp>
        <p:nvSpPr>
          <p:cNvPr id="38" name="文本框 3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
        <p:nvSpPr>
          <p:cNvPr id="6" name="îṧḻîḓè"/>
          <p:cNvSpPr txBox="1"/>
          <p:nvPr/>
        </p:nvSpPr>
        <p:spPr>
          <a:xfrm>
            <a:off x="1019175" y="1098550"/>
            <a:ext cx="10322560" cy="77978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600" dirty="0">
                <a:solidFill>
                  <a:srgbClr val="9FADD5">
                    <a:alpha val="85000"/>
                  </a:srgbClr>
                </a:solidFill>
                <a:effectLst/>
                <a:latin typeface="+mn-ea"/>
                <a:ea typeface="+mn-ea"/>
                <a:cs typeface="OPPOSans R" panose="00020600040101010101" pitchFamily="18" charset="-122"/>
                <a:sym typeface="+mn-ea"/>
              </a:rPr>
              <a:t>请输入描述性文字请输入描述性文字请输入描述性文字请输入描述性文字请输入描述性文字请输入描述性文字请输入描述性文字请输入描述性文字请输入描述性文字请输入描述性文字请输入描述性文字请输入描述性文字</a:t>
            </a:r>
            <a:endParaRPr lang="zh-CN" altLang="en-US" sz="1600" dirty="0">
              <a:solidFill>
                <a:srgbClr val="9FADD5">
                  <a:alpha val="85000"/>
                </a:srgbClr>
              </a:solidFill>
              <a:effectLst/>
              <a:latin typeface="+mn-ea"/>
              <a:ea typeface="+mn-ea"/>
              <a:cs typeface="OPPOSans R" panose="00020600040101010101" pitchFamily="18" charset="-122"/>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000"/>
                                        <p:tgtEl>
                                          <p:spTgt spid="43"/>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1000"/>
                                        <p:tgtEl>
                                          <p:spTgt spid="31"/>
                                        </p:tgtEl>
                                      </p:cBhvr>
                                    </p:animEffect>
                                    <p:anim calcmode="lin" valueType="num">
                                      <p:cBhvr>
                                        <p:cTn id="25" dur="1000" fill="hold"/>
                                        <p:tgtEl>
                                          <p:spTgt spid="31"/>
                                        </p:tgtEl>
                                        <p:attrNameLst>
                                          <p:attrName>ppt_x</p:attrName>
                                        </p:attrNameLst>
                                      </p:cBhvr>
                                      <p:tavLst>
                                        <p:tav tm="0">
                                          <p:val>
                                            <p:strVal val="#ppt_x"/>
                                          </p:val>
                                        </p:tav>
                                        <p:tav tm="100000">
                                          <p:val>
                                            <p:strVal val="#ppt_x"/>
                                          </p:val>
                                        </p:tav>
                                      </p:tavLst>
                                    </p:anim>
                                    <p:anim calcmode="lin" valueType="num">
                                      <p:cBhvr>
                                        <p:cTn id="2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70" y="0"/>
            <a:ext cx="12192000" cy="6858000"/>
          </a:xfrm>
          <a:prstGeom prst="rect">
            <a:avLst/>
          </a:prstGeom>
          <a:gradFill>
            <a:gsLst>
              <a:gs pos="0">
                <a:srgbClr val="E3F1FA">
                  <a:alpha val="7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5" name="组合 24"/>
          <p:cNvGrpSpPr/>
          <p:nvPr/>
        </p:nvGrpSpPr>
        <p:grpSpPr>
          <a:xfrm>
            <a:off x="8123555" y="1431290"/>
            <a:ext cx="3001010" cy="4408170"/>
            <a:chOff x="12793" y="2254"/>
            <a:chExt cx="4726" cy="6942"/>
          </a:xfrm>
        </p:grpSpPr>
        <p:sp>
          <p:nvSpPr>
            <p:cNvPr id="10" name="椭圆 9"/>
            <p:cNvSpPr/>
            <p:nvPr/>
          </p:nvSpPr>
          <p:spPr>
            <a:xfrm>
              <a:off x="15473" y="2254"/>
              <a:ext cx="1227" cy="1227"/>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3" name="圆角矩形 12"/>
            <p:cNvSpPr/>
            <p:nvPr/>
          </p:nvSpPr>
          <p:spPr>
            <a:xfrm>
              <a:off x="12793" y="2254"/>
              <a:ext cx="4727" cy="6943"/>
            </a:xfrm>
            <a:prstGeom prst="roundRect">
              <a:avLst>
                <a:gd name="adj" fmla="val 8304"/>
              </a:avLst>
            </a:prstGeom>
            <a:gradFill>
              <a:gsLst>
                <a:gs pos="0">
                  <a:srgbClr val="E3F1FA">
                    <a:alpha val="100000"/>
                  </a:srgbClr>
                </a:gs>
                <a:gs pos="100000">
                  <a:srgbClr val="E3F1FA">
                    <a:alpha val="100000"/>
                  </a:srgbClr>
                </a:gs>
              </a:gsLst>
              <a:lin ang="5400000" scaled="0"/>
            </a:gradFill>
            <a:ln w="9525">
              <a:gradFill>
                <a:gsLst>
                  <a:gs pos="0">
                    <a:schemeClr val="accent1">
                      <a:lumMod val="0"/>
                      <a:lumOff val="100000"/>
                    </a:schemeClr>
                  </a:gs>
                  <a:gs pos="100000">
                    <a:schemeClr val="accent6">
                      <a:lumMod val="60000"/>
                      <a:lumOff val="40000"/>
                    </a:schemeClr>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4" name="文本框 13"/>
            <p:cNvSpPr txBox="1"/>
            <p:nvPr/>
          </p:nvSpPr>
          <p:spPr>
            <a:xfrm>
              <a:off x="13630" y="2786"/>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15" name="文本框 14"/>
            <p:cNvSpPr txBox="1"/>
            <p:nvPr/>
          </p:nvSpPr>
          <p:spPr>
            <a:xfrm>
              <a:off x="13097" y="4115"/>
              <a:ext cx="4119" cy="251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40000"/>
                </a:lnSpc>
              </a:pPr>
              <a:r>
                <a:rPr lang="zh-CN" altLang="en-US" sz="1400" dirty="0">
                  <a:solidFill>
                    <a:srgbClr val="9FADD5"/>
                  </a:solidFill>
                  <a:effectLst/>
                  <a:latin typeface="+mn-ea"/>
                  <a:ea typeface="+mn-ea"/>
                  <a:cs typeface="OPPOSans Regular" panose="00020600040101010101" charset="-122"/>
                  <a:sym typeface="+mn-lt"/>
                </a:rPr>
                <a:t>请输入描述内容请输入描述内容请输入描述内容请输入描述内容请输入描述内容请输入描述内容请输入描述内容请输入描述内容请输入描述内容</a:t>
              </a:r>
              <a:endParaRPr lang="zh-CN" altLang="en-US" sz="1400" dirty="0">
                <a:solidFill>
                  <a:srgbClr val="9FADD5"/>
                </a:solidFill>
                <a:effectLst/>
                <a:latin typeface="+mn-ea"/>
                <a:ea typeface="+mn-ea"/>
                <a:cs typeface="OPPOSans Regular" panose="00020600040101010101" charset="-122"/>
                <a:sym typeface="+mn-lt"/>
              </a:endParaRPr>
            </a:p>
          </p:txBody>
        </p:sp>
      </p:grpSp>
      <p:grpSp>
        <p:nvGrpSpPr>
          <p:cNvPr id="18" name="组合 17"/>
          <p:cNvGrpSpPr/>
          <p:nvPr/>
        </p:nvGrpSpPr>
        <p:grpSpPr>
          <a:xfrm>
            <a:off x="96520" y="167640"/>
            <a:ext cx="2859405" cy="1029970"/>
            <a:chOff x="152" y="264"/>
            <a:chExt cx="4503" cy="1622"/>
          </a:xfrm>
        </p:grpSpPr>
        <p:sp>
          <p:nvSpPr>
            <p:cNvPr id="19" name="文本框 18"/>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成功项目展示</a:t>
              </a:r>
              <a:endParaRPr lang="zh-CN" altLang="en-US" sz="2000" dirty="0">
                <a:solidFill>
                  <a:schemeClr val="accent2"/>
                </a:solidFill>
                <a:latin typeface="+mj-ea"/>
                <a:ea typeface="+mj-ea"/>
              </a:endParaRPr>
            </a:p>
          </p:txBody>
        </p:sp>
        <p:sp>
          <p:nvSpPr>
            <p:cNvPr id="21" name="椭圆 20"/>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椭圆 21"/>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3</a:t>
              </a:r>
              <a:endParaRPr lang="en-US" altLang="zh-CN" sz="2000" strike="noStrike" noProof="1">
                <a:latin typeface="+mj-ea"/>
                <a:ea typeface="+mj-ea"/>
                <a:cs typeface="+mj-lt"/>
              </a:endParaRPr>
            </a:p>
          </p:txBody>
        </p:sp>
      </p:grpSp>
      <p:sp>
        <p:nvSpPr>
          <p:cNvPr id="38" name="文本框 3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
        <p:nvSpPr>
          <p:cNvPr id="5" name="椭圆 4"/>
          <p:cNvSpPr/>
          <p:nvPr/>
        </p:nvSpPr>
        <p:spPr>
          <a:xfrm>
            <a:off x="10346444" y="946150"/>
            <a:ext cx="778933" cy="778933"/>
          </a:xfrm>
          <a:prstGeom prst="ellipse">
            <a:avLst/>
          </a:prstGeom>
          <a:gradFill>
            <a:gsLst>
              <a:gs pos="0">
                <a:schemeClr val="accent1">
                  <a:alpha val="20000"/>
                </a:schemeClr>
              </a:gs>
              <a:gs pos="100000">
                <a:schemeClr val="accent1">
                  <a:lumMod val="75000"/>
                  <a:alpha val="58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24" name="组合 23"/>
          <p:cNvGrpSpPr/>
          <p:nvPr/>
        </p:nvGrpSpPr>
        <p:grpSpPr>
          <a:xfrm>
            <a:off x="4595495" y="1431290"/>
            <a:ext cx="3001010" cy="4408170"/>
            <a:chOff x="7237" y="2254"/>
            <a:chExt cx="4726" cy="6942"/>
          </a:xfrm>
        </p:grpSpPr>
        <p:sp>
          <p:nvSpPr>
            <p:cNvPr id="8" name="圆角矩形 7"/>
            <p:cNvSpPr/>
            <p:nvPr/>
          </p:nvSpPr>
          <p:spPr>
            <a:xfrm>
              <a:off x="7237" y="2254"/>
              <a:ext cx="4727" cy="6943"/>
            </a:xfrm>
            <a:prstGeom prst="roundRect">
              <a:avLst>
                <a:gd name="adj" fmla="val 8304"/>
              </a:avLst>
            </a:prstGeom>
            <a:gradFill>
              <a:gsLst>
                <a:gs pos="0">
                  <a:srgbClr val="E3F1FA">
                    <a:alpha val="100000"/>
                  </a:srgbClr>
                </a:gs>
                <a:gs pos="100000">
                  <a:srgbClr val="E3F1FA">
                    <a:alpha val="100000"/>
                  </a:srgbClr>
                </a:gs>
              </a:gsLst>
              <a:lin ang="5400000" scaled="0"/>
            </a:gradFill>
            <a:ln w="9525">
              <a:gradFill>
                <a:gsLst>
                  <a:gs pos="0">
                    <a:schemeClr val="accent1">
                      <a:lumMod val="0"/>
                      <a:lumOff val="100000"/>
                    </a:schemeClr>
                  </a:gs>
                  <a:gs pos="100000">
                    <a:schemeClr val="accent6">
                      <a:lumMod val="60000"/>
                      <a:lumOff val="40000"/>
                    </a:schemeClr>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1" name="文本框 10"/>
            <p:cNvSpPr txBox="1"/>
            <p:nvPr/>
          </p:nvSpPr>
          <p:spPr>
            <a:xfrm>
              <a:off x="8074" y="2786"/>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12" name="文本框 11"/>
            <p:cNvSpPr txBox="1"/>
            <p:nvPr/>
          </p:nvSpPr>
          <p:spPr>
            <a:xfrm>
              <a:off x="7541" y="4115"/>
              <a:ext cx="4119" cy="251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40000"/>
                </a:lnSpc>
              </a:pPr>
              <a:r>
                <a:rPr lang="zh-CN" altLang="en-US" sz="1400" dirty="0">
                  <a:solidFill>
                    <a:srgbClr val="9FADD5"/>
                  </a:solidFill>
                  <a:effectLst/>
                  <a:latin typeface="+mn-ea"/>
                  <a:ea typeface="+mn-ea"/>
                  <a:cs typeface="OPPOSans Regular" panose="00020600040101010101" charset="-122"/>
                  <a:sym typeface="+mn-lt"/>
                </a:rPr>
                <a:t>请输入描述内容请输入描述内容请输入描述内容请输入描述内容请输入描述内容请输入描述内容请输入描述内容请输入描述内容请输入描述内容</a:t>
              </a:r>
              <a:endParaRPr lang="zh-CN" altLang="en-US" sz="1400" dirty="0">
                <a:solidFill>
                  <a:srgbClr val="9FADD5"/>
                </a:solidFill>
                <a:effectLst/>
                <a:latin typeface="+mn-ea"/>
                <a:ea typeface="+mn-ea"/>
                <a:cs typeface="OPPOSans Regular" panose="00020600040101010101" charset="-122"/>
                <a:sym typeface="+mn-lt"/>
              </a:endParaRPr>
            </a:p>
          </p:txBody>
        </p:sp>
        <p:sp>
          <p:nvSpPr>
            <p:cNvPr id="27" name="椭圆 26"/>
            <p:cNvSpPr/>
            <p:nvPr/>
          </p:nvSpPr>
          <p:spPr>
            <a:xfrm>
              <a:off x="10919" y="3325"/>
              <a:ext cx="741" cy="790"/>
            </a:xfrm>
            <a:prstGeom prst="ellipse">
              <a:avLst/>
            </a:prstGeom>
            <a:gradFill>
              <a:gsLst>
                <a:gs pos="0">
                  <a:schemeClr val="accent2">
                    <a:lumMod val="60000"/>
                    <a:lumOff val="40000"/>
                    <a:alpha val="54000"/>
                  </a:schemeClr>
                </a:gs>
                <a:gs pos="100000">
                  <a:schemeClr val="accent2">
                    <a:lumMod val="20000"/>
                    <a:lumOff val="80000"/>
                    <a:alpha val="47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grpSp>
        <p:nvGrpSpPr>
          <p:cNvPr id="20" name="组合 19"/>
          <p:cNvGrpSpPr/>
          <p:nvPr/>
        </p:nvGrpSpPr>
        <p:grpSpPr>
          <a:xfrm>
            <a:off x="1067435" y="1494790"/>
            <a:ext cx="3001010" cy="4408170"/>
            <a:chOff x="1681" y="2354"/>
            <a:chExt cx="4726" cy="6942"/>
          </a:xfrm>
        </p:grpSpPr>
        <p:sp>
          <p:nvSpPr>
            <p:cNvPr id="3" name="圆角矩形 2"/>
            <p:cNvSpPr/>
            <p:nvPr/>
          </p:nvSpPr>
          <p:spPr>
            <a:xfrm>
              <a:off x="1681" y="2354"/>
              <a:ext cx="4727" cy="6943"/>
            </a:xfrm>
            <a:prstGeom prst="roundRect">
              <a:avLst>
                <a:gd name="adj" fmla="val 8304"/>
              </a:avLst>
            </a:prstGeom>
            <a:gradFill>
              <a:gsLst>
                <a:gs pos="0">
                  <a:srgbClr val="E3F1FA">
                    <a:alpha val="100000"/>
                  </a:srgbClr>
                </a:gs>
                <a:gs pos="100000">
                  <a:srgbClr val="E3F1FA">
                    <a:alpha val="100000"/>
                  </a:srgbClr>
                </a:gs>
              </a:gsLst>
              <a:lin ang="5400000" scaled="0"/>
            </a:gradFill>
            <a:ln w="9525">
              <a:gradFill>
                <a:gsLst>
                  <a:gs pos="0">
                    <a:schemeClr val="accent1">
                      <a:lumMod val="0"/>
                      <a:lumOff val="100000"/>
                    </a:schemeClr>
                  </a:gs>
                  <a:gs pos="100000">
                    <a:schemeClr val="accent6">
                      <a:lumMod val="60000"/>
                      <a:lumOff val="40000"/>
                    </a:schemeClr>
                  </a:gs>
                </a:gsLst>
                <a:lin ang="2700000" scaled="0"/>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6" name="文本框 5"/>
            <p:cNvSpPr txBox="1"/>
            <p:nvPr/>
          </p:nvSpPr>
          <p:spPr>
            <a:xfrm>
              <a:off x="2518" y="2886"/>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30" name="文本框 29"/>
            <p:cNvSpPr txBox="1"/>
            <p:nvPr/>
          </p:nvSpPr>
          <p:spPr>
            <a:xfrm>
              <a:off x="1985" y="4115"/>
              <a:ext cx="4119" cy="251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40000"/>
                </a:lnSpc>
              </a:pPr>
              <a:r>
                <a:rPr lang="zh-CN" altLang="en-US" sz="1400" dirty="0">
                  <a:solidFill>
                    <a:srgbClr val="9FADD5"/>
                  </a:solidFill>
                  <a:effectLst/>
                  <a:latin typeface="+mn-ea"/>
                  <a:ea typeface="+mn-ea"/>
                  <a:cs typeface="OPPOSans Regular" panose="00020600040101010101" charset="-122"/>
                  <a:sym typeface="+mn-lt"/>
                </a:rPr>
                <a:t>请输入描述内容请输入描述内容请输入描述内容请输入描述内容请输入描述内容请输入描述内容请输入描述内容请输入描述内容请输入描述内容</a:t>
              </a:r>
              <a:endParaRPr lang="zh-CN" altLang="en-US" sz="1400" dirty="0">
                <a:solidFill>
                  <a:srgbClr val="9FADD5"/>
                </a:solidFill>
                <a:effectLst/>
                <a:latin typeface="+mn-ea"/>
                <a:ea typeface="+mn-ea"/>
                <a:cs typeface="OPPOSans Regular" panose="00020600040101010101" charset="-122"/>
                <a:sym typeface="+mn-lt"/>
              </a:endParaRPr>
            </a:p>
          </p:txBody>
        </p:sp>
        <p:sp>
          <p:nvSpPr>
            <p:cNvPr id="26" name="椭圆 25"/>
            <p:cNvSpPr/>
            <p:nvPr/>
          </p:nvSpPr>
          <p:spPr>
            <a:xfrm>
              <a:off x="4986" y="8108"/>
              <a:ext cx="821" cy="822"/>
            </a:xfrm>
            <a:prstGeom prst="ellipse">
              <a:avLst/>
            </a:prstGeom>
            <a:gradFill>
              <a:gsLst>
                <a:gs pos="0">
                  <a:schemeClr val="accent1">
                    <a:alpha val="43000"/>
                  </a:schemeClr>
                </a:gs>
                <a:gs pos="100000">
                  <a:schemeClr val="accent1">
                    <a:lumMod val="75000"/>
                    <a:alpha val="59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6" name="椭圆 15"/>
            <p:cNvSpPr/>
            <p:nvPr/>
          </p:nvSpPr>
          <p:spPr>
            <a:xfrm>
              <a:off x="1705" y="2599"/>
              <a:ext cx="1001" cy="1001"/>
            </a:xfrm>
            <a:prstGeom prst="ellipse">
              <a:avLst/>
            </a:prstGeom>
            <a:gradFill>
              <a:gsLst>
                <a:gs pos="0">
                  <a:schemeClr val="accent2">
                    <a:lumMod val="60000"/>
                    <a:lumOff val="40000"/>
                    <a:alpha val="35000"/>
                  </a:schemeClr>
                </a:gs>
                <a:gs pos="100000">
                  <a:schemeClr val="accent2">
                    <a:lumMod val="20000"/>
                    <a:lumOff val="80000"/>
                    <a:alpha val="47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strVal val="#ppt_x"/>
                                          </p:val>
                                        </p:tav>
                                        <p:tav tm="100000">
                                          <p:val>
                                            <p:strVal val="#ppt_x"/>
                                          </p:val>
                                        </p:tav>
                                      </p:tavLst>
                                    </p:anim>
                                    <p:anim calcmode="lin" valueType="num">
                                      <p:cBhvr>
                                        <p:cTn id="18" dur="500" fill="hold"/>
                                        <p:tgtEl>
                                          <p:spTgt spid="24"/>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6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anim calcmode="lin" valueType="num">
                                      <p:cBhvr>
                                        <p:cTn id="22" dur="500" fill="hold"/>
                                        <p:tgtEl>
                                          <p:spTgt spid="25"/>
                                        </p:tgtEl>
                                        <p:attrNameLst>
                                          <p:attrName>ppt_x</p:attrName>
                                        </p:attrNameLst>
                                      </p:cBhvr>
                                      <p:tavLst>
                                        <p:tav tm="0">
                                          <p:val>
                                            <p:strVal val="#ppt_x"/>
                                          </p:val>
                                        </p:tav>
                                        <p:tav tm="100000">
                                          <p:val>
                                            <p:strVal val="#ppt_x"/>
                                          </p:val>
                                        </p:tav>
                                      </p:tavLst>
                                    </p:anim>
                                    <p:anim calcmode="lin" valueType="num">
                                      <p:cBhvr>
                                        <p:cTn id="23"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9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5" name="组合 24"/>
          <p:cNvGrpSpPr/>
          <p:nvPr/>
        </p:nvGrpSpPr>
        <p:grpSpPr>
          <a:xfrm>
            <a:off x="1019175" y="1247140"/>
            <a:ext cx="4234180" cy="1807210"/>
            <a:chOff x="1605" y="1964"/>
            <a:chExt cx="6668" cy="2846"/>
          </a:xfrm>
        </p:grpSpPr>
        <p:sp>
          <p:nvSpPr>
            <p:cNvPr id="6" name="矩形: 圆角 13"/>
            <p:cNvSpPr/>
            <p:nvPr/>
          </p:nvSpPr>
          <p:spPr>
            <a:xfrm>
              <a:off x="1605" y="2270"/>
              <a:ext cx="6669" cy="2540"/>
            </a:xfrm>
            <a:prstGeom prst="roundRect">
              <a:avLst/>
            </a:prstGeom>
            <a:gradFill>
              <a:gsLst>
                <a:gs pos="0">
                  <a:srgbClr val="E3F1FA">
                    <a:alpha val="100000"/>
                  </a:srgbClr>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8" name="文本框 7"/>
            <p:cNvSpPr txBox="1"/>
            <p:nvPr/>
          </p:nvSpPr>
          <p:spPr>
            <a:xfrm>
              <a:off x="1886" y="3371"/>
              <a:ext cx="5909" cy="1024"/>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30000"/>
                </a:lnSpc>
              </a:pPr>
              <a:r>
                <a:rPr lang="zh-CN" altLang="en-US" sz="1400" dirty="0">
                  <a:solidFill>
                    <a:srgbClr val="9FADD5"/>
                  </a:solidFill>
                  <a:effectLst/>
                  <a:latin typeface="+mn-ea"/>
                  <a:ea typeface="+mn-ea"/>
                  <a:cs typeface="OPPOSans R" panose="00020600040101010101" pitchFamily="18" charset="-122"/>
                  <a:sym typeface="+mn-ea"/>
                </a:rPr>
                <a:t>请输入描述文字请输入描述文字请输入描述文字请输入描述文字请输入描述文字请输入……</a:t>
              </a:r>
              <a:endParaRPr lang="zh-CN" altLang="en-US" sz="1400" dirty="0">
                <a:solidFill>
                  <a:srgbClr val="9FADD5"/>
                </a:solidFill>
                <a:effectLst/>
                <a:latin typeface="+mn-ea"/>
                <a:ea typeface="+mn-ea"/>
                <a:cs typeface="OPPOSans R" panose="00020600040101010101" pitchFamily="18" charset="-122"/>
                <a:sym typeface="+mn-ea"/>
              </a:endParaRPr>
            </a:p>
          </p:txBody>
        </p:sp>
        <p:sp>
          <p:nvSpPr>
            <p:cNvPr id="10" name="文本框 9"/>
            <p:cNvSpPr txBox="1"/>
            <p:nvPr/>
          </p:nvSpPr>
          <p:spPr>
            <a:xfrm>
              <a:off x="1886" y="2715"/>
              <a:ext cx="5562" cy="531"/>
            </a:xfrm>
            <a:prstGeom prst="rect">
              <a:avLst/>
            </a:prstGeom>
            <a:noFill/>
          </p:spPr>
          <p:txBody>
            <a:bodyPr wrap="square" rtlCol="0">
              <a:spAutoFit/>
            </a:bodyPr>
            <a:lstStyle/>
            <a:p>
              <a:r>
                <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输入内容</a:t>
              </a:r>
              <a:endPar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1" name="矩形: 圆角 16"/>
            <p:cNvSpPr/>
            <p:nvPr/>
          </p:nvSpPr>
          <p:spPr>
            <a:xfrm>
              <a:off x="6977" y="1964"/>
              <a:ext cx="818" cy="828"/>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508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defTabSz="913765"/>
              <a:r>
                <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rPr>
                <a:t>O1</a:t>
              </a:r>
              <a:endPar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nvGrpSpPr>
          <p:cNvPr id="46" name="组合 45"/>
          <p:cNvGrpSpPr/>
          <p:nvPr/>
        </p:nvGrpSpPr>
        <p:grpSpPr>
          <a:xfrm>
            <a:off x="96520" y="167640"/>
            <a:ext cx="2859405" cy="1029970"/>
            <a:chOff x="152" y="264"/>
            <a:chExt cx="4503" cy="1622"/>
          </a:xfrm>
        </p:grpSpPr>
        <p:sp>
          <p:nvSpPr>
            <p:cNvPr id="2" name="文本框 1"/>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成功项目展示</a:t>
              </a:r>
              <a:endParaRPr lang="zh-CN" altLang="en-US" sz="2000" dirty="0">
                <a:solidFill>
                  <a:schemeClr val="accent2"/>
                </a:solidFill>
                <a:latin typeface="+mj-ea"/>
                <a:ea typeface="+mj-ea"/>
              </a:endParaRPr>
            </a:p>
          </p:txBody>
        </p:sp>
        <p:sp>
          <p:nvSpPr>
            <p:cNvPr id="4" name="椭圆 3"/>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椭圆 21"/>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5" name="椭圆 4"/>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3</a:t>
              </a:r>
              <a:endParaRPr lang="en-US" altLang="zh-CN" sz="2000" strike="noStrike" noProof="1">
                <a:latin typeface="+mj-ea"/>
                <a:ea typeface="+mj-ea"/>
                <a:cs typeface="+mj-lt"/>
              </a:endParaRPr>
            </a:p>
          </p:txBody>
        </p:sp>
      </p:grpSp>
      <p:sp>
        <p:nvSpPr>
          <p:cNvPr id="20" name="矩形 19"/>
          <p:cNvSpPr/>
          <p:nvPr/>
        </p:nvSpPr>
        <p:spPr>
          <a:xfrm>
            <a:off x="0" y="5905500"/>
            <a:ext cx="12192635" cy="954405"/>
          </a:xfrm>
          <a:prstGeom prst="rect">
            <a:avLst/>
          </a:prstGeom>
          <a:gradFill>
            <a:gsLst>
              <a:gs pos="0">
                <a:schemeClr val="accent5">
                  <a:lumMod val="90000"/>
                  <a:alpha val="50000"/>
                </a:schemeClr>
              </a:gs>
              <a:gs pos="100000">
                <a:srgbClr val="D1E4F0">
                  <a:alpha val="50000"/>
                </a:srgbClr>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grpSp>
        <p:nvGrpSpPr>
          <p:cNvPr id="21" name="组合 20"/>
          <p:cNvGrpSpPr/>
          <p:nvPr/>
        </p:nvGrpSpPr>
        <p:grpSpPr>
          <a:xfrm>
            <a:off x="6548120" y="3444240"/>
            <a:ext cx="4234180" cy="1807210"/>
            <a:chOff x="10312" y="1964"/>
            <a:chExt cx="6668" cy="2846"/>
          </a:xfrm>
        </p:grpSpPr>
        <p:sp>
          <p:nvSpPr>
            <p:cNvPr id="3" name="矩形: 圆角 13"/>
            <p:cNvSpPr/>
            <p:nvPr/>
          </p:nvSpPr>
          <p:spPr>
            <a:xfrm>
              <a:off x="10312" y="2270"/>
              <a:ext cx="6669" cy="2540"/>
            </a:xfrm>
            <a:prstGeom prst="roundRect">
              <a:avLst/>
            </a:prstGeom>
            <a:gradFill>
              <a:gsLst>
                <a:gs pos="0">
                  <a:srgbClr val="E3F1FA">
                    <a:alpha val="100000"/>
                  </a:srgbClr>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9" name="文本框 8"/>
            <p:cNvSpPr txBox="1"/>
            <p:nvPr/>
          </p:nvSpPr>
          <p:spPr>
            <a:xfrm>
              <a:off x="10593" y="3371"/>
              <a:ext cx="5909" cy="1024"/>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ea"/>
                </a:rPr>
                <a:t>请输入描述文字请输入描述文字请输入描述文字请输入描述文字请输入描述文字请输入……</a:t>
              </a:r>
              <a:endParaRPr lang="zh-CN" altLang="en-US" sz="1400" dirty="0">
                <a:solidFill>
                  <a:srgbClr val="9FADD5"/>
                </a:solidFill>
                <a:effectLst/>
                <a:latin typeface="+mn-ea"/>
                <a:ea typeface="+mn-ea"/>
                <a:cs typeface="OPPOSans R" panose="00020600040101010101" pitchFamily="18" charset="-122"/>
                <a:sym typeface="+mn-ea"/>
              </a:endParaRPr>
            </a:p>
          </p:txBody>
        </p:sp>
        <p:sp>
          <p:nvSpPr>
            <p:cNvPr id="18" name="文本框 17"/>
            <p:cNvSpPr txBox="1"/>
            <p:nvPr/>
          </p:nvSpPr>
          <p:spPr>
            <a:xfrm>
              <a:off x="10593" y="2715"/>
              <a:ext cx="5562" cy="531"/>
            </a:xfrm>
            <a:prstGeom prst="rect">
              <a:avLst/>
            </a:prstGeom>
            <a:noFill/>
          </p:spPr>
          <p:txBody>
            <a:bodyPr wrap="square" rtlCol="0">
              <a:spAutoFit/>
            </a:bodyPr>
            <a:lstStyle/>
            <a:p>
              <a:r>
                <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输入内容</a:t>
              </a:r>
              <a:endPar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9" name="矩形: 圆角 16"/>
            <p:cNvSpPr/>
            <p:nvPr/>
          </p:nvSpPr>
          <p:spPr>
            <a:xfrm>
              <a:off x="15684" y="1964"/>
              <a:ext cx="818" cy="828"/>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508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3765"/>
              <a:r>
                <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rPr>
                <a:t>O4</a:t>
              </a:r>
              <a:endPar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nvGrpSpPr>
          <p:cNvPr id="40" name="组合 39"/>
          <p:cNvGrpSpPr/>
          <p:nvPr/>
        </p:nvGrpSpPr>
        <p:grpSpPr>
          <a:xfrm>
            <a:off x="1019175" y="3444240"/>
            <a:ext cx="4234180" cy="1807210"/>
            <a:chOff x="1605" y="5424"/>
            <a:chExt cx="6668" cy="2846"/>
          </a:xfrm>
        </p:grpSpPr>
        <p:sp>
          <p:nvSpPr>
            <p:cNvPr id="35" name="矩形: 圆角 13"/>
            <p:cNvSpPr/>
            <p:nvPr/>
          </p:nvSpPr>
          <p:spPr>
            <a:xfrm>
              <a:off x="1605" y="5730"/>
              <a:ext cx="6669" cy="2540"/>
            </a:xfrm>
            <a:prstGeom prst="roundRect">
              <a:avLst/>
            </a:prstGeom>
            <a:gradFill>
              <a:gsLst>
                <a:gs pos="0">
                  <a:srgbClr val="E3F1FA">
                    <a:alpha val="100000"/>
                  </a:srgbClr>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36" name="文本框 35"/>
            <p:cNvSpPr txBox="1"/>
            <p:nvPr/>
          </p:nvSpPr>
          <p:spPr>
            <a:xfrm>
              <a:off x="1886" y="6831"/>
              <a:ext cx="5909" cy="1024"/>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ea"/>
                </a:rPr>
                <a:t>请输入描述文字请输入描述文字请输入描述文字请输入描述文字请输入描述文字请输入……</a:t>
              </a:r>
              <a:endParaRPr lang="zh-CN" altLang="en-US" sz="1400" dirty="0">
                <a:solidFill>
                  <a:srgbClr val="9FADD5"/>
                </a:solidFill>
                <a:effectLst/>
                <a:latin typeface="+mn-ea"/>
                <a:ea typeface="+mn-ea"/>
                <a:cs typeface="OPPOSans R" panose="00020600040101010101" pitchFamily="18" charset="-122"/>
                <a:sym typeface="+mn-ea"/>
              </a:endParaRPr>
            </a:p>
          </p:txBody>
        </p:sp>
        <p:sp>
          <p:nvSpPr>
            <p:cNvPr id="37" name="文本框 36"/>
            <p:cNvSpPr txBox="1"/>
            <p:nvPr/>
          </p:nvSpPr>
          <p:spPr>
            <a:xfrm>
              <a:off x="1886" y="6175"/>
              <a:ext cx="5562" cy="531"/>
            </a:xfrm>
            <a:prstGeom prst="rect">
              <a:avLst/>
            </a:prstGeom>
            <a:noFill/>
          </p:spPr>
          <p:txBody>
            <a:bodyPr wrap="square" rtlCol="0">
              <a:spAutoFit/>
            </a:bodyPr>
            <a:lstStyle/>
            <a:p>
              <a:r>
                <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输入内容</a:t>
              </a:r>
              <a:endPar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39" name="矩形: 圆角 16"/>
            <p:cNvSpPr/>
            <p:nvPr/>
          </p:nvSpPr>
          <p:spPr>
            <a:xfrm>
              <a:off x="6977" y="5424"/>
              <a:ext cx="818" cy="828"/>
            </a:xfrm>
            <a:prstGeom prst="roundRect">
              <a:avLst/>
            </a:prstGeom>
            <a:gradFill>
              <a:gsLst>
                <a:gs pos="0">
                  <a:schemeClr val="accent5">
                    <a:lumMod val="90000"/>
                  </a:schemeClr>
                </a:gs>
                <a:gs pos="60000">
                  <a:schemeClr val="accent5">
                    <a:lumMod val="75000"/>
                  </a:schemeClr>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defTabSz="913765"/>
              <a:r>
                <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rPr>
                <a:t>O3</a:t>
              </a:r>
              <a:endPar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nvGrpSpPr>
          <p:cNvPr id="41" name="组合 40"/>
          <p:cNvGrpSpPr/>
          <p:nvPr/>
        </p:nvGrpSpPr>
        <p:grpSpPr>
          <a:xfrm>
            <a:off x="6548755" y="1243330"/>
            <a:ext cx="4234180" cy="1807210"/>
            <a:chOff x="1605" y="5424"/>
            <a:chExt cx="6668" cy="2846"/>
          </a:xfrm>
        </p:grpSpPr>
        <p:sp>
          <p:nvSpPr>
            <p:cNvPr id="42" name="矩形: 圆角 13"/>
            <p:cNvSpPr/>
            <p:nvPr/>
          </p:nvSpPr>
          <p:spPr>
            <a:xfrm>
              <a:off x="1605" y="5730"/>
              <a:ext cx="6669" cy="2540"/>
            </a:xfrm>
            <a:prstGeom prst="roundRect">
              <a:avLst/>
            </a:prstGeom>
            <a:gradFill>
              <a:gsLst>
                <a:gs pos="0">
                  <a:srgbClr val="E3F1FA">
                    <a:alpha val="100000"/>
                  </a:srgbClr>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altLang="zh-CN" sz="100">
                <a:sym typeface="+mn-ea"/>
              </a:endParaRPr>
            </a:p>
          </p:txBody>
        </p:sp>
        <p:sp>
          <p:nvSpPr>
            <p:cNvPr id="43" name="文本框 42"/>
            <p:cNvSpPr txBox="1"/>
            <p:nvPr/>
          </p:nvSpPr>
          <p:spPr>
            <a:xfrm>
              <a:off x="1886" y="6831"/>
              <a:ext cx="5909" cy="1024"/>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ea"/>
                </a:rPr>
                <a:t>请输入描述文字请输入描述文字请输入描述文字请输入描述文字请输入描述文字请输入……</a:t>
              </a:r>
              <a:endParaRPr lang="zh-CN" altLang="en-US" sz="1400" dirty="0">
                <a:solidFill>
                  <a:srgbClr val="9FADD5"/>
                </a:solidFill>
                <a:effectLst/>
                <a:latin typeface="+mn-ea"/>
                <a:ea typeface="+mn-ea"/>
                <a:cs typeface="OPPOSans R" panose="00020600040101010101" pitchFamily="18" charset="-122"/>
                <a:sym typeface="+mn-ea"/>
              </a:endParaRPr>
            </a:p>
          </p:txBody>
        </p:sp>
        <p:sp>
          <p:nvSpPr>
            <p:cNvPr id="44" name="文本框 43"/>
            <p:cNvSpPr txBox="1"/>
            <p:nvPr/>
          </p:nvSpPr>
          <p:spPr>
            <a:xfrm>
              <a:off x="1886" y="6175"/>
              <a:ext cx="5562" cy="531"/>
            </a:xfrm>
            <a:prstGeom prst="rect">
              <a:avLst/>
            </a:prstGeom>
            <a:noFill/>
          </p:spPr>
          <p:txBody>
            <a:bodyPr wrap="square" rtlCol="0">
              <a:spAutoFit/>
            </a:bodyPr>
            <a:lstStyle/>
            <a:p>
              <a:r>
                <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输入内容</a:t>
              </a:r>
              <a:endParaRPr lang="zh-CN" altLang="en-GB" sz="1600" b="1"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45" name="矩形: 圆角 16"/>
            <p:cNvSpPr/>
            <p:nvPr/>
          </p:nvSpPr>
          <p:spPr>
            <a:xfrm>
              <a:off x="6977" y="5424"/>
              <a:ext cx="818" cy="828"/>
            </a:xfrm>
            <a:prstGeom prst="roundRect">
              <a:avLst/>
            </a:prstGeom>
            <a:gradFill>
              <a:gsLst>
                <a:gs pos="0">
                  <a:schemeClr val="accent5">
                    <a:lumMod val="90000"/>
                  </a:schemeClr>
                </a:gs>
                <a:gs pos="60000">
                  <a:schemeClr val="accent5">
                    <a:lumMod val="75000"/>
                  </a:schemeClr>
                </a:gs>
              </a:gsLst>
              <a:lin ang="2700000" scaled="0"/>
            </a:gradFill>
            <a:ln w="57150" cap="rnd">
              <a:noFill/>
              <a:prstDash val="solid"/>
              <a:round/>
            </a:ln>
            <a:effectLst>
              <a:outerShdw blurRad="762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defTabSz="913765"/>
              <a:r>
                <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rPr>
                <a:t>O2</a:t>
              </a:r>
              <a:endParaRPr lang="en-US" altLang="zh-CN" sz="1400" b="1" dirty="0">
                <a:solidFill>
                  <a:srgbClr val="FFFFFF"/>
                </a:solidFill>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anim calcmode="lin" valueType="num">
                                      <p:cBhvr>
                                        <p:cTn id="12" dur="500" fill="hold"/>
                                        <p:tgtEl>
                                          <p:spTgt spid="25"/>
                                        </p:tgtEl>
                                        <p:attrNameLst>
                                          <p:attrName>ppt_x</p:attrName>
                                        </p:attrNameLst>
                                      </p:cBhvr>
                                      <p:tavLst>
                                        <p:tav tm="0">
                                          <p:val>
                                            <p:strVal val="#ppt_x"/>
                                          </p:val>
                                        </p:tav>
                                        <p:tav tm="100000">
                                          <p:val>
                                            <p:strVal val="#ppt_x"/>
                                          </p:val>
                                        </p:tav>
                                      </p:tavLst>
                                    </p:anim>
                                    <p:anim calcmode="lin" valueType="num">
                                      <p:cBhvr>
                                        <p:cTn id="13" dur="500" fill="hold"/>
                                        <p:tgtEl>
                                          <p:spTgt spid="2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3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strVal val="#ppt_x"/>
                                          </p:val>
                                        </p:tav>
                                        <p:tav tm="100000">
                                          <p:val>
                                            <p:strVal val="#ppt_x"/>
                                          </p:val>
                                        </p:tav>
                                      </p:tavLst>
                                    </p:anim>
                                    <p:anim calcmode="lin" valueType="num">
                                      <p:cBhvr>
                                        <p:cTn id="18" dur="500" fill="hold"/>
                                        <p:tgtEl>
                                          <p:spTgt spid="41"/>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anim calcmode="lin" valueType="num">
                                      <p:cBhvr>
                                        <p:cTn id="28" dur="500" fill="hold"/>
                                        <p:tgtEl>
                                          <p:spTgt spid="21"/>
                                        </p:tgtEl>
                                        <p:attrNameLst>
                                          <p:attrName>ppt_x</p:attrName>
                                        </p:attrNameLst>
                                      </p:cBhvr>
                                      <p:tavLst>
                                        <p:tav tm="0">
                                          <p:val>
                                            <p:strVal val="#ppt_x"/>
                                          </p:val>
                                        </p:tav>
                                        <p:tav tm="100000">
                                          <p:val>
                                            <p:strVal val="#ppt_x"/>
                                          </p:val>
                                        </p:tav>
                                      </p:tavLst>
                                    </p:anim>
                                    <p:anim calcmode="lin" valueType="num">
                                      <p:cBhvr>
                                        <p:cTn id="2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圆角矩形 2"/>
          <p:cNvSpPr/>
          <p:nvPr/>
        </p:nvSpPr>
        <p:spPr>
          <a:xfrm>
            <a:off x="844727" y="940647"/>
            <a:ext cx="3756660" cy="5108787"/>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 name="任意多边形 3"/>
          <p:cNvSpPr/>
          <p:nvPr/>
        </p:nvSpPr>
        <p:spPr>
          <a:xfrm>
            <a:off x="1094918" y="2540"/>
            <a:ext cx="10007600" cy="68580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chemeClr val="accent1">
              <a:alpha val="9000"/>
            </a:scheme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2274324" y="0"/>
            <a:ext cx="9177867" cy="68580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alpha val="16000"/>
            </a:srgb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6" name="椭圆 5"/>
          <p:cNvSpPr/>
          <p:nvPr/>
        </p:nvSpPr>
        <p:spPr>
          <a:xfrm>
            <a:off x="9994654" y="1672167"/>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1095340" y="3722793"/>
            <a:ext cx="414867" cy="41486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2274747" y="5481320"/>
            <a:ext cx="568960" cy="568960"/>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10491647" y="4953847"/>
            <a:ext cx="527473" cy="52747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文本框 21"/>
          <p:cNvSpPr txBox="1"/>
          <p:nvPr/>
        </p:nvSpPr>
        <p:spPr>
          <a:xfrm>
            <a:off x="843880" y="1775460"/>
            <a:ext cx="3757507" cy="2922905"/>
          </a:xfrm>
          <a:prstGeom prst="rect">
            <a:avLst/>
          </a:prstGeom>
          <a:noFill/>
          <a:effectLst>
            <a:outerShdw blurRad="101600" dist="114300" dir="5400000" algn="t" rotWithShape="0">
              <a:schemeClr val="tx1">
                <a:alpha val="9000"/>
              </a:schemeClr>
            </a:outerShdw>
          </a:effectLst>
        </p:spPr>
        <p:txBody>
          <a:bodyPr wrap="square" rtlCol="0">
            <a:spAutoFit/>
          </a:bodyPr>
          <a:lstStyle/>
          <a:p>
            <a:pPr algn="ctr"/>
            <a:r>
              <a:rPr lang="en-US" altLang="zh-CN" sz="18400" b="1" dirty="0">
                <a:solidFill>
                  <a:schemeClr val="bg1"/>
                </a:solidFill>
                <a:latin typeface="思源黑体 CN Bold" panose="020B0800000000000000" charset="-122"/>
                <a:ea typeface="思源黑体 CN Bold" panose="020B0800000000000000" charset="-122"/>
              </a:rPr>
              <a:t>04</a:t>
            </a:r>
            <a:endParaRPr lang="en-US" altLang="zh-CN" sz="18400" b="1" dirty="0">
              <a:solidFill>
                <a:schemeClr val="bg1"/>
              </a:solidFill>
              <a:latin typeface="思源黑体 CN Bold" panose="020B0800000000000000" charset="-122"/>
              <a:ea typeface="思源黑体 CN Bold" panose="020B0800000000000000" charset="-122"/>
            </a:endParaRPr>
          </a:p>
        </p:txBody>
      </p:sp>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5" name="组合 4"/>
          <p:cNvGrpSpPr/>
          <p:nvPr/>
        </p:nvGrpSpPr>
        <p:grpSpPr>
          <a:xfrm>
            <a:off x="5153414" y="2745317"/>
            <a:ext cx="4361180" cy="1408853"/>
            <a:chOff x="5973" y="3059"/>
            <a:chExt cx="5151" cy="1664"/>
          </a:xfrm>
        </p:grpSpPr>
        <p:sp>
          <p:nvSpPr>
            <p:cNvPr id="21" name="文本框 20"/>
            <p:cNvSpPr txBox="1"/>
            <p:nvPr/>
          </p:nvSpPr>
          <p:spPr>
            <a:xfrm>
              <a:off x="5973" y="3059"/>
              <a:ext cx="5151" cy="1089"/>
            </a:xfrm>
            <a:prstGeom prst="rect">
              <a:avLst/>
            </a:prstGeom>
            <a:noFill/>
          </p:spPr>
          <p:txBody>
            <a:bodyPr wrap="square" rtlCol="0">
              <a:spAutoFit/>
              <a:scene3d>
                <a:camera prst="orthographicFront"/>
                <a:lightRig rig="threePt" dir="t"/>
              </a:scene3d>
            </a:bodyPr>
            <a:lstStyle/>
            <a:p>
              <a:pPr algn="l"/>
              <a:r>
                <a:rPr lang="zh-CN" altLang="en-US" sz="5400" dirty="0">
                  <a:ln w="22225">
                    <a:solidFill>
                      <a:schemeClr val="accent2"/>
                    </a:solidFill>
                    <a:prstDash val="solid"/>
                  </a:ln>
                  <a:solidFill>
                    <a:schemeClr val="accent2"/>
                  </a:solidFill>
                  <a:effectLst/>
                  <a:latin typeface="+mj-ea"/>
                  <a:ea typeface="+mj-ea"/>
                </a:rPr>
                <a:t>工作存在不足</a:t>
              </a:r>
              <a:endParaRPr lang="zh-CN" altLang="en-US" sz="5400" dirty="0">
                <a:ln w="22225">
                  <a:solidFill>
                    <a:schemeClr val="accent2"/>
                  </a:solidFill>
                  <a:prstDash val="solid"/>
                </a:ln>
                <a:solidFill>
                  <a:schemeClr val="accent2"/>
                </a:solidFill>
                <a:effectLst/>
                <a:latin typeface="+mj-ea"/>
                <a:ea typeface="+mj-ea"/>
              </a:endParaRPr>
            </a:p>
          </p:txBody>
        </p:sp>
        <p:sp>
          <p:nvSpPr>
            <p:cNvPr id="30" name="文本框 29"/>
            <p:cNvSpPr txBox="1"/>
            <p:nvPr/>
          </p:nvSpPr>
          <p:spPr>
            <a:xfrm>
              <a:off x="5973" y="4172"/>
              <a:ext cx="5151" cy="551"/>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30000"/>
                </a:lnSpc>
              </a:pPr>
              <a:r>
                <a:rPr lang="zh-CN" altLang="en-US" sz="2000" dirty="0">
                  <a:solidFill>
                    <a:srgbClr val="9FADD5"/>
                  </a:solidFill>
                  <a:effectLst/>
                  <a:latin typeface="+mn-lt"/>
                  <a:ea typeface="OPPOSans Regular" panose="00020600040101010101" charset="-122"/>
                  <a:cs typeface="OPPOSans R" panose="00020600040101010101" pitchFamily="18" charset="-122"/>
                  <a:sym typeface="+mn-lt"/>
                </a:rPr>
                <a:t>Insufficient Work</a:t>
              </a:r>
              <a:endParaRPr lang="zh-CN" altLang="en-US" sz="2000" dirty="0">
                <a:solidFill>
                  <a:srgbClr val="9FADD5"/>
                </a:solidFill>
                <a:effectLst/>
                <a:latin typeface="+mn-lt"/>
                <a:ea typeface="OPPOSans Regular" panose="00020600040101010101" charset="-122"/>
                <a:cs typeface="OPPOSans R" panose="00020600040101010101" pitchFamily="18" charset="-122"/>
                <a:sym typeface="+mn-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9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0" name="组合 29"/>
          <p:cNvGrpSpPr/>
          <p:nvPr/>
        </p:nvGrpSpPr>
        <p:grpSpPr>
          <a:xfrm>
            <a:off x="6358255" y="1830705"/>
            <a:ext cx="4364990" cy="1371600"/>
            <a:chOff x="10013" y="2883"/>
            <a:chExt cx="6874" cy="2160"/>
          </a:xfrm>
        </p:grpSpPr>
        <p:grpSp>
          <p:nvGrpSpPr>
            <p:cNvPr id="75" name="组合 74"/>
            <p:cNvGrpSpPr/>
            <p:nvPr/>
          </p:nvGrpSpPr>
          <p:grpSpPr>
            <a:xfrm>
              <a:off x="11015" y="2883"/>
              <a:ext cx="5872" cy="2160"/>
              <a:chOff x="1122" y="2613"/>
              <a:chExt cx="5872" cy="2160"/>
            </a:xfrm>
          </p:grpSpPr>
          <p:sp>
            <p:nvSpPr>
              <p:cNvPr id="76" name="矩形: 圆角 29"/>
              <p:cNvSpPr/>
              <p:nvPr/>
            </p:nvSpPr>
            <p:spPr>
              <a:xfrm>
                <a:off x="1122" y="2613"/>
                <a:ext cx="5872" cy="216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77" name="文本框 76"/>
              <p:cNvSpPr txBox="1"/>
              <p:nvPr/>
            </p:nvSpPr>
            <p:spPr>
              <a:xfrm>
                <a:off x="2518" y="2918"/>
                <a:ext cx="3743" cy="725"/>
              </a:xfrm>
              <a:prstGeom prst="rect">
                <a:avLst/>
              </a:prstGeom>
              <a:noFill/>
              <a:effectLst/>
            </p:spPr>
            <p:txBody>
              <a:bodyPr wrap="square" rtlCol="0" anchor="t">
                <a:noAutofit/>
              </a:bodyPr>
              <a:lstStyle>
                <a:defPPr>
                  <a:defRPr lang="zh-CN"/>
                </a:defPPr>
                <a:lvl1pPr>
                  <a:defRPr sz="1800">
                    <a:solidFill>
                      <a:srgbClr val="9FADD5"/>
                    </a:solidFill>
                    <a:effectLst/>
                    <a:latin typeface="+mj-ea"/>
                    <a:ea typeface="+mj-ea"/>
                    <a:cs typeface="OPPOSans H" panose="00020600040101010101" pitchFamily="18" charset="-122"/>
                  </a:defRPr>
                </a:lvl1pPr>
              </a:lstStyle>
              <a:p>
                <a:r>
                  <a:rPr lang="zh-CN" altLang="en-US" dirty="0">
                    <a:sym typeface="+mn-ea"/>
                  </a:rPr>
                  <a:t>输入内容</a:t>
                </a:r>
                <a:endParaRPr lang="zh-CN" altLang="en-US" dirty="0">
                  <a:sym typeface="+mn-ea"/>
                </a:endParaRPr>
              </a:p>
            </p:txBody>
          </p:sp>
          <p:sp>
            <p:nvSpPr>
              <p:cNvPr id="78" name="文本框 77"/>
              <p:cNvSpPr txBox="1"/>
              <p:nvPr/>
            </p:nvSpPr>
            <p:spPr>
              <a:xfrm>
                <a:off x="2518" y="3514"/>
                <a:ext cx="4159" cy="1066"/>
              </a:xfrm>
              <a:prstGeom prst="rect">
                <a:avLst/>
              </a:prstGeom>
              <a:noFill/>
              <a:effectLst/>
            </p:spPr>
            <p:txBody>
              <a:bodyPr wrap="square" rtlCol="0">
                <a:no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rPr>
                  <a:t>输入描述性文字</a:t>
                </a:r>
                <a:r>
                  <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sym typeface="+mn-ea"/>
                  </a:rPr>
                  <a:t>输入描述性文字输入描述性文字输入……</a:t>
                </a:r>
                <a:endPar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sym typeface="+mn-ea"/>
                </a:endParaRPr>
              </a:p>
            </p:txBody>
          </p:sp>
        </p:grpSp>
        <p:grpSp>
          <p:nvGrpSpPr>
            <p:cNvPr id="79" name="组合 78"/>
            <p:cNvGrpSpPr/>
            <p:nvPr/>
          </p:nvGrpSpPr>
          <p:grpSpPr>
            <a:xfrm>
              <a:off x="10013" y="2975"/>
              <a:ext cx="1974" cy="1975"/>
              <a:chOff x="5328" y="2183"/>
              <a:chExt cx="3742" cy="3742"/>
            </a:xfrm>
          </p:grpSpPr>
          <p:sp>
            <p:nvSpPr>
              <p:cNvPr id="80" name="椭圆 79"/>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1" name="椭圆 80"/>
              <p:cNvSpPr/>
              <p:nvPr/>
            </p:nvSpPr>
            <p:spPr>
              <a:xfrm>
                <a:off x="5740" y="2595"/>
                <a:ext cx="2918" cy="2918"/>
              </a:xfrm>
              <a:prstGeom prst="ellipse">
                <a:avLst/>
              </a:prstGeom>
              <a:gradFill>
                <a:gsLst>
                  <a:gs pos="3000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82" name="文本框 81"/>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latin typeface="OPPOSans H" panose="00020600040101010101" pitchFamily="18" charset="-122"/>
                    <a:ea typeface="OPPOSans H" panose="00020600040101010101" pitchFamily="18" charset="-122"/>
                    <a:cs typeface="OPPOSans H" panose="00020600040101010101" pitchFamily="18" charset="-122"/>
                    <a:sym typeface="+mn-ea"/>
                  </a:rPr>
                  <a:t>W</a:t>
                </a:r>
                <a:endParaRPr lang="en-US" altLang="zh-CN" sz="3200" b="1" dirty="0">
                  <a:ln w="22225">
                    <a:noFill/>
                    <a:prstDash val="solid"/>
                  </a:ln>
                  <a:solidFill>
                    <a:schemeClr val="bg1"/>
                  </a:solidFill>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grpSp>
        <p:nvGrpSpPr>
          <p:cNvPr id="31" name="组合 30"/>
          <p:cNvGrpSpPr/>
          <p:nvPr/>
        </p:nvGrpSpPr>
        <p:grpSpPr>
          <a:xfrm>
            <a:off x="6358255" y="3993515"/>
            <a:ext cx="4363085" cy="1371600"/>
            <a:chOff x="10013" y="6289"/>
            <a:chExt cx="6871" cy="2160"/>
          </a:xfrm>
        </p:grpSpPr>
        <p:grpSp>
          <p:nvGrpSpPr>
            <p:cNvPr id="83" name="组合 82"/>
            <p:cNvGrpSpPr/>
            <p:nvPr/>
          </p:nvGrpSpPr>
          <p:grpSpPr>
            <a:xfrm>
              <a:off x="11012" y="6289"/>
              <a:ext cx="5872" cy="2160"/>
              <a:chOff x="1122" y="2613"/>
              <a:chExt cx="5872" cy="2160"/>
            </a:xfrm>
          </p:grpSpPr>
          <p:sp>
            <p:nvSpPr>
              <p:cNvPr id="84" name="矩形: 圆角 29"/>
              <p:cNvSpPr/>
              <p:nvPr/>
            </p:nvSpPr>
            <p:spPr>
              <a:xfrm>
                <a:off x="1122" y="2613"/>
                <a:ext cx="5872" cy="216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16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85" name="文本框 84"/>
              <p:cNvSpPr txBox="1"/>
              <p:nvPr/>
            </p:nvSpPr>
            <p:spPr>
              <a:xfrm>
                <a:off x="2518" y="2918"/>
                <a:ext cx="3743" cy="725"/>
              </a:xfrm>
              <a:prstGeom prst="rect">
                <a:avLst/>
              </a:prstGeom>
              <a:noFill/>
              <a:effectLst/>
            </p:spPr>
            <p:txBody>
              <a:bodyPr wrap="square" rtlCol="0" anchor="t">
                <a:noAutofit/>
              </a:bodyPr>
              <a:lstStyle>
                <a:defPPr>
                  <a:defRPr lang="zh-CN"/>
                </a:defPPr>
                <a:lvl1pPr>
                  <a:defRPr sz="1800">
                    <a:solidFill>
                      <a:srgbClr val="9FADD5"/>
                    </a:solidFill>
                    <a:effectLst/>
                    <a:latin typeface="+mj-ea"/>
                    <a:ea typeface="+mj-ea"/>
                    <a:cs typeface="OPPOSans H" panose="00020600040101010101" pitchFamily="18" charset="-122"/>
                  </a:defRPr>
                </a:lvl1pPr>
              </a:lstStyle>
              <a:p>
                <a:r>
                  <a:rPr lang="zh-CN" altLang="en-US" dirty="0">
                    <a:sym typeface="+mn-ea"/>
                  </a:rPr>
                  <a:t>输入内容</a:t>
                </a:r>
                <a:endParaRPr lang="zh-CN" altLang="en-US" dirty="0">
                  <a:sym typeface="+mn-ea"/>
                </a:endParaRPr>
              </a:p>
            </p:txBody>
          </p:sp>
          <p:sp>
            <p:nvSpPr>
              <p:cNvPr id="86" name="文本框 85"/>
              <p:cNvSpPr txBox="1"/>
              <p:nvPr/>
            </p:nvSpPr>
            <p:spPr>
              <a:xfrm>
                <a:off x="2518" y="3514"/>
                <a:ext cx="4159" cy="1066"/>
              </a:xfrm>
              <a:prstGeom prst="rect">
                <a:avLst/>
              </a:prstGeom>
              <a:noFill/>
              <a:effectLst/>
            </p:spPr>
            <p:txBody>
              <a:bodyPr wrap="square" rtlCol="0">
                <a:no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rPr>
                  <a:t>输入描述性文字</a:t>
                </a:r>
                <a:r>
                  <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sym typeface="+mn-ea"/>
                  </a:rPr>
                  <a:t>输入描述性文字输入描述性文字输入……</a:t>
                </a:r>
                <a:endPar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sym typeface="+mn-ea"/>
                </a:endParaRPr>
              </a:p>
            </p:txBody>
          </p:sp>
        </p:grpSp>
        <p:grpSp>
          <p:nvGrpSpPr>
            <p:cNvPr id="87" name="组合 86"/>
            <p:cNvGrpSpPr/>
            <p:nvPr/>
          </p:nvGrpSpPr>
          <p:grpSpPr>
            <a:xfrm>
              <a:off x="10013" y="6381"/>
              <a:ext cx="1974" cy="1975"/>
              <a:chOff x="5328" y="2183"/>
              <a:chExt cx="3742" cy="3742"/>
            </a:xfrm>
          </p:grpSpPr>
          <p:sp>
            <p:nvSpPr>
              <p:cNvPr id="88" name="椭圆 87"/>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9" name="椭圆 88"/>
              <p:cNvSpPr/>
              <p:nvPr/>
            </p:nvSpPr>
            <p:spPr>
              <a:xfrm>
                <a:off x="5740" y="2595"/>
                <a:ext cx="2918" cy="2918"/>
              </a:xfrm>
              <a:prstGeom prst="ellipse">
                <a:avLst/>
              </a:prstGeom>
              <a:gradFill>
                <a:gsLst>
                  <a:gs pos="3000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90" name="文本框 89"/>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latin typeface="OPPOSans H" panose="00020600040101010101" pitchFamily="18" charset="-122"/>
                    <a:ea typeface="OPPOSans H" panose="00020600040101010101" pitchFamily="18" charset="-122"/>
                    <a:cs typeface="OPPOSans H" panose="00020600040101010101" pitchFamily="18" charset="-122"/>
                    <a:sym typeface="+mn-ea"/>
                  </a:rPr>
                  <a:t>T</a:t>
                </a:r>
                <a:endParaRPr lang="en-US" altLang="zh-CN" sz="3200" b="1" dirty="0">
                  <a:ln w="22225">
                    <a:noFill/>
                    <a:prstDash val="solid"/>
                  </a:ln>
                  <a:solidFill>
                    <a:schemeClr val="bg1"/>
                  </a:solidFill>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grpSp>
        <p:nvGrpSpPr>
          <p:cNvPr id="28" name="组合 27"/>
          <p:cNvGrpSpPr/>
          <p:nvPr/>
        </p:nvGrpSpPr>
        <p:grpSpPr>
          <a:xfrm>
            <a:off x="1082675" y="1830705"/>
            <a:ext cx="4364990" cy="1371600"/>
            <a:chOff x="1705" y="2883"/>
            <a:chExt cx="6874" cy="2160"/>
          </a:xfrm>
        </p:grpSpPr>
        <p:grpSp>
          <p:nvGrpSpPr>
            <p:cNvPr id="4" name="组合 3"/>
            <p:cNvGrpSpPr/>
            <p:nvPr/>
          </p:nvGrpSpPr>
          <p:grpSpPr>
            <a:xfrm>
              <a:off x="2707" y="2883"/>
              <a:ext cx="5872" cy="2160"/>
              <a:chOff x="1122" y="2613"/>
              <a:chExt cx="5872" cy="2160"/>
            </a:xfrm>
          </p:grpSpPr>
          <p:sp>
            <p:nvSpPr>
              <p:cNvPr id="5" name="矩形: 圆角 29"/>
              <p:cNvSpPr/>
              <p:nvPr/>
            </p:nvSpPr>
            <p:spPr>
              <a:xfrm>
                <a:off x="1122" y="2613"/>
                <a:ext cx="5872" cy="216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6" name="文本框 5"/>
              <p:cNvSpPr txBox="1"/>
              <p:nvPr/>
            </p:nvSpPr>
            <p:spPr>
              <a:xfrm>
                <a:off x="2518" y="2918"/>
                <a:ext cx="3743" cy="580"/>
              </a:xfrm>
              <a:prstGeom prst="rect">
                <a:avLst/>
              </a:prstGeom>
              <a:noFill/>
              <a:effectLst/>
            </p:spPr>
            <p:txBody>
              <a:bodyPr wrap="square" rtlCol="0" anchor="t">
                <a:no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r>
                  <a:rPr lang="zh-CN" altLang="en-US" sz="1800" dirty="0">
                    <a:solidFill>
                      <a:srgbClr val="9FADD5"/>
                    </a:solidFill>
                    <a:effectLst/>
                    <a:latin typeface="+mj-ea"/>
                    <a:ea typeface="+mj-ea"/>
                    <a:cs typeface="OPPOSans H" panose="00020600040101010101" pitchFamily="18" charset="-122"/>
                    <a:sym typeface="+mn-ea"/>
                  </a:rPr>
                  <a:t>输入内容</a:t>
                </a:r>
                <a:endParaRPr lang="zh-CN" altLang="en-US" sz="1800" dirty="0">
                  <a:solidFill>
                    <a:srgbClr val="9FADD5"/>
                  </a:solidFill>
                  <a:effectLst/>
                  <a:latin typeface="+mj-ea"/>
                  <a:ea typeface="+mj-ea"/>
                  <a:cs typeface="OPPOSans H" panose="00020600040101010101" pitchFamily="18" charset="-122"/>
                  <a:sym typeface="+mn-ea"/>
                </a:endParaRPr>
              </a:p>
            </p:txBody>
          </p:sp>
          <p:sp>
            <p:nvSpPr>
              <p:cNvPr id="8" name="文本框 7"/>
              <p:cNvSpPr txBox="1"/>
              <p:nvPr/>
            </p:nvSpPr>
            <p:spPr>
              <a:xfrm>
                <a:off x="2518" y="3514"/>
                <a:ext cx="4159" cy="1066"/>
              </a:xfrm>
              <a:prstGeom prst="rect">
                <a:avLst/>
              </a:prstGeom>
              <a:noFill/>
              <a:effectLst/>
            </p:spPr>
            <p:txBody>
              <a:bodyPr wrap="square" rtlCol="0">
                <a:no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egular" panose="00020600040101010101" charset="-122"/>
                  </a:rPr>
                  <a:t>输入描述性文字</a:t>
                </a:r>
                <a:r>
                  <a:rPr lang="zh-CN" altLang="en-US" sz="1400" dirty="0">
                    <a:solidFill>
                      <a:srgbClr val="9FADD5"/>
                    </a:solidFill>
                    <a:effectLst/>
                    <a:latin typeface="+mn-ea"/>
                    <a:ea typeface="+mn-ea"/>
                    <a:cs typeface="OPPOSans Regular" panose="00020600040101010101" charset="-122"/>
                    <a:sym typeface="+mn-ea"/>
                  </a:rPr>
                  <a:t>输入描述性文字输入描述性文字输入……</a:t>
                </a:r>
                <a:endParaRPr lang="zh-CN" altLang="en-US" sz="1400" dirty="0">
                  <a:solidFill>
                    <a:srgbClr val="9FADD5"/>
                  </a:solidFill>
                  <a:effectLst/>
                  <a:latin typeface="+mn-ea"/>
                  <a:ea typeface="+mn-ea"/>
                  <a:cs typeface="OPPOSans Regular" panose="00020600040101010101" charset="-122"/>
                  <a:sym typeface="+mn-ea"/>
                </a:endParaRPr>
              </a:p>
            </p:txBody>
          </p:sp>
        </p:grpSp>
        <p:grpSp>
          <p:nvGrpSpPr>
            <p:cNvPr id="10" name="组合 9"/>
            <p:cNvGrpSpPr/>
            <p:nvPr/>
          </p:nvGrpSpPr>
          <p:grpSpPr>
            <a:xfrm>
              <a:off x="1705" y="2975"/>
              <a:ext cx="1974" cy="1975"/>
              <a:chOff x="5328" y="2183"/>
              <a:chExt cx="3742" cy="3742"/>
            </a:xfrm>
          </p:grpSpPr>
          <p:sp>
            <p:nvSpPr>
              <p:cNvPr id="11" name="椭圆 10"/>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2" name="椭圆 11"/>
              <p:cNvSpPr/>
              <p:nvPr/>
            </p:nvSpPr>
            <p:spPr>
              <a:xfrm>
                <a:off x="5740" y="2595"/>
                <a:ext cx="2918" cy="2918"/>
              </a:xfrm>
              <a:prstGeom prst="ellipse">
                <a:avLst/>
              </a:prstGeom>
              <a:gradFill>
                <a:gsLst>
                  <a:gs pos="3000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13" name="文本框 12"/>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rPr>
                  <a:t>S</a:t>
                </a:r>
                <a:endPar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grpSp>
        <p:nvGrpSpPr>
          <p:cNvPr id="29" name="组合 28"/>
          <p:cNvGrpSpPr/>
          <p:nvPr/>
        </p:nvGrpSpPr>
        <p:grpSpPr>
          <a:xfrm>
            <a:off x="1082675" y="3993515"/>
            <a:ext cx="4363085" cy="1371600"/>
            <a:chOff x="1705" y="6289"/>
            <a:chExt cx="6871" cy="2160"/>
          </a:xfrm>
        </p:grpSpPr>
        <p:grpSp>
          <p:nvGrpSpPr>
            <p:cNvPr id="14" name="组合 13"/>
            <p:cNvGrpSpPr/>
            <p:nvPr/>
          </p:nvGrpSpPr>
          <p:grpSpPr>
            <a:xfrm>
              <a:off x="2704" y="6289"/>
              <a:ext cx="5872" cy="2160"/>
              <a:chOff x="1122" y="2613"/>
              <a:chExt cx="5872" cy="2160"/>
            </a:xfrm>
          </p:grpSpPr>
          <p:sp>
            <p:nvSpPr>
              <p:cNvPr id="15" name="矩形: 圆角 29"/>
              <p:cNvSpPr/>
              <p:nvPr/>
            </p:nvSpPr>
            <p:spPr>
              <a:xfrm>
                <a:off x="1122" y="2613"/>
                <a:ext cx="5872" cy="2160"/>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6" name="文本框 15"/>
              <p:cNvSpPr txBox="1"/>
              <p:nvPr/>
            </p:nvSpPr>
            <p:spPr>
              <a:xfrm>
                <a:off x="2518" y="2918"/>
                <a:ext cx="3743" cy="725"/>
              </a:xfrm>
              <a:prstGeom prst="rect">
                <a:avLst/>
              </a:prstGeom>
              <a:noFill/>
              <a:effectLst/>
            </p:spPr>
            <p:txBody>
              <a:bodyPr wrap="square" rtlCol="0" anchor="t">
                <a:noAutofit/>
              </a:bodyPr>
              <a:lstStyle>
                <a:defPPr>
                  <a:defRPr lang="zh-CN"/>
                </a:defPPr>
                <a:lvl1pPr>
                  <a:defRPr sz="1800">
                    <a:solidFill>
                      <a:srgbClr val="9FADD5"/>
                    </a:solidFill>
                    <a:effectLst/>
                    <a:latin typeface="+mj-ea"/>
                    <a:ea typeface="+mj-ea"/>
                    <a:cs typeface="OPPOSans H" panose="00020600040101010101" pitchFamily="18" charset="-122"/>
                  </a:defRPr>
                </a:lvl1pPr>
              </a:lstStyle>
              <a:p>
                <a:r>
                  <a:rPr lang="zh-CN" altLang="en-US" dirty="0">
                    <a:sym typeface="+mn-ea"/>
                  </a:rPr>
                  <a:t>输入内容</a:t>
                </a:r>
                <a:endParaRPr lang="zh-CN" altLang="en-US" dirty="0">
                  <a:sym typeface="+mn-ea"/>
                </a:endParaRPr>
              </a:p>
            </p:txBody>
          </p:sp>
          <p:sp>
            <p:nvSpPr>
              <p:cNvPr id="17" name="文本框 16"/>
              <p:cNvSpPr txBox="1"/>
              <p:nvPr/>
            </p:nvSpPr>
            <p:spPr>
              <a:xfrm>
                <a:off x="2518" y="3514"/>
                <a:ext cx="4159" cy="1066"/>
              </a:xfrm>
              <a:prstGeom prst="rect">
                <a:avLst/>
              </a:prstGeom>
              <a:noFill/>
              <a:effectLst/>
            </p:spPr>
            <p:txBody>
              <a:bodyPr wrap="square" rtlCol="0">
                <a:no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rPr>
                  <a:t>输入描述性文字</a:t>
                </a:r>
                <a:r>
                  <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sym typeface="+mn-ea"/>
                  </a:rPr>
                  <a:t>输入描述性文字输入描述性文字输入……</a:t>
                </a:r>
                <a:endParaRPr lang="zh-CN" altLang="en-US" sz="1400" dirty="0">
                  <a:solidFill>
                    <a:srgbClr val="9FADD5"/>
                  </a:solidFill>
                  <a:effectLst/>
                  <a:latin typeface="OPPOSans Regular" panose="00020600040101010101" charset="-122"/>
                  <a:ea typeface="OPPOSans Regular" panose="00020600040101010101" charset="-122"/>
                  <a:cs typeface="OPPOSans Regular" panose="00020600040101010101" charset="-122"/>
                  <a:sym typeface="+mn-ea"/>
                </a:endParaRPr>
              </a:p>
            </p:txBody>
          </p:sp>
        </p:grpSp>
        <p:grpSp>
          <p:nvGrpSpPr>
            <p:cNvPr id="18" name="组合 17"/>
            <p:cNvGrpSpPr/>
            <p:nvPr/>
          </p:nvGrpSpPr>
          <p:grpSpPr>
            <a:xfrm>
              <a:off x="1705" y="6381"/>
              <a:ext cx="1974" cy="1975"/>
              <a:chOff x="5328" y="2183"/>
              <a:chExt cx="3742" cy="3742"/>
            </a:xfrm>
          </p:grpSpPr>
          <p:sp>
            <p:nvSpPr>
              <p:cNvPr id="19" name="椭圆 18"/>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0" name="椭圆 19"/>
              <p:cNvSpPr/>
              <p:nvPr/>
            </p:nvSpPr>
            <p:spPr>
              <a:xfrm>
                <a:off x="5740" y="2595"/>
                <a:ext cx="2918" cy="2918"/>
              </a:xfrm>
              <a:prstGeom prst="ellipse">
                <a:avLst/>
              </a:prstGeom>
              <a:gradFill>
                <a:gsLst>
                  <a:gs pos="3000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21" name="文本框 20"/>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latin typeface="OPPOSans H" panose="00020600040101010101" pitchFamily="18" charset="-122"/>
                    <a:ea typeface="OPPOSans H" panose="00020600040101010101" pitchFamily="18" charset="-122"/>
                    <a:cs typeface="OPPOSans H" panose="00020600040101010101" pitchFamily="18" charset="-122"/>
                    <a:sym typeface="+mn-ea"/>
                  </a:rPr>
                  <a:t>O</a:t>
                </a:r>
                <a:endParaRPr lang="en-US" altLang="zh-CN" sz="3200" b="1" dirty="0">
                  <a:ln w="22225">
                    <a:noFill/>
                    <a:prstDash val="solid"/>
                  </a:ln>
                  <a:solidFill>
                    <a:schemeClr val="bg1"/>
                  </a:solidFill>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grpSp>
        <p:nvGrpSpPr>
          <p:cNvPr id="27" name="组合 26"/>
          <p:cNvGrpSpPr/>
          <p:nvPr/>
        </p:nvGrpSpPr>
        <p:grpSpPr>
          <a:xfrm>
            <a:off x="96520" y="167640"/>
            <a:ext cx="2859405" cy="1029970"/>
            <a:chOff x="152" y="264"/>
            <a:chExt cx="4503" cy="1622"/>
          </a:xfrm>
        </p:grpSpPr>
        <p:sp>
          <p:nvSpPr>
            <p:cNvPr id="2" name="文本框 1"/>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工作存在不足</a:t>
              </a:r>
              <a:endParaRPr lang="zh-CN" altLang="en-US" sz="2000" dirty="0">
                <a:solidFill>
                  <a:schemeClr val="accent2"/>
                </a:solidFill>
                <a:latin typeface="+mj-ea"/>
                <a:ea typeface="+mj-ea"/>
              </a:endParaRPr>
            </a:p>
          </p:txBody>
        </p:sp>
        <p:sp>
          <p:nvSpPr>
            <p:cNvPr id="3" name="椭圆 2"/>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椭圆 21"/>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4</a:t>
              </a:r>
              <a:endParaRPr lang="en-US" altLang="zh-CN" sz="2000" strike="noStrike" noProof="1">
                <a:latin typeface="+mj-ea"/>
                <a:ea typeface="+mj-ea"/>
                <a:cs typeface="+mj-lt"/>
              </a:endParaRPr>
            </a:p>
          </p:txBody>
        </p:sp>
      </p:grpSp>
      <p:sp>
        <p:nvSpPr>
          <p:cNvPr id="25" name="椭圆 24"/>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6" name="文本框 25"/>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anim calcmode="lin" valueType="num">
                                      <p:cBhvr>
                                        <p:cTn id="17" dur="500" fill="hold"/>
                                        <p:tgtEl>
                                          <p:spTgt spid="30"/>
                                        </p:tgtEl>
                                        <p:attrNameLst>
                                          <p:attrName>ppt_x</p:attrName>
                                        </p:attrNameLst>
                                      </p:cBhvr>
                                      <p:tavLst>
                                        <p:tav tm="0">
                                          <p:val>
                                            <p:strVal val="#ppt_x"/>
                                          </p:val>
                                        </p:tav>
                                        <p:tav tm="100000">
                                          <p:val>
                                            <p:strVal val="#ppt_x"/>
                                          </p:val>
                                        </p:tav>
                                      </p:tavLst>
                                    </p:anim>
                                    <p:anim calcmode="lin" valueType="num">
                                      <p:cBhvr>
                                        <p:cTn id="18" dur="5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anim calcmode="lin" valueType="num">
                                      <p:cBhvr>
                                        <p:cTn id="23" dur="500" fill="hold"/>
                                        <p:tgtEl>
                                          <p:spTgt spid="29"/>
                                        </p:tgtEl>
                                        <p:attrNameLst>
                                          <p:attrName>ppt_x</p:attrName>
                                        </p:attrNameLst>
                                      </p:cBhvr>
                                      <p:tavLst>
                                        <p:tav tm="0">
                                          <p:val>
                                            <p:strVal val="#ppt_x"/>
                                          </p:val>
                                        </p:tav>
                                        <p:tav tm="100000">
                                          <p:val>
                                            <p:strVal val="#ppt_x"/>
                                          </p:val>
                                        </p:tav>
                                      </p:tavLst>
                                    </p:anim>
                                    <p:anim calcmode="lin" valueType="num">
                                      <p:cBhvr>
                                        <p:cTn id="24" dur="5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anim calcmode="lin" valueType="num">
                                      <p:cBhvr>
                                        <p:cTn id="28" dur="500" fill="hold"/>
                                        <p:tgtEl>
                                          <p:spTgt spid="31"/>
                                        </p:tgtEl>
                                        <p:attrNameLst>
                                          <p:attrName>ppt_x</p:attrName>
                                        </p:attrNameLst>
                                      </p:cBhvr>
                                      <p:tavLst>
                                        <p:tav tm="0">
                                          <p:val>
                                            <p:strVal val="#ppt_x"/>
                                          </p:val>
                                        </p:tav>
                                        <p:tav tm="100000">
                                          <p:val>
                                            <p:strVal val="#ppt_x"/>
                                          </p:val>
                                        </p:tav>
                                      </p:tavLst>
                                    </p:anim>
                                    <p:anim calcmode="lin" valueType="num">
                                      <p:cBhvr>
                                        <p:cTn id="29"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 y="0"/>
            <a:ext cx="12192000" cy="6858000"/>
          </a:xfrm>
          <a:prstGeom prst="rect">
            <a:avLst/>
          </a:prstGeom>
          <a:gradFill>
            <a:gsLst>
              <a:gs pos="0">
                <a:srgbClr val="E3F1FA">
                  <a:alpha val="8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3" name="组合 2"/>
          <p:cNvGrpSpPr/>
          <p:nvPr/>
        </p:nvGrpSpPr>
        <p:grpSpPr>
          <a:xfrm>
            <a:off x="4372822" y="1702012"/>
            <a:ext cx="3453518" cy="3453518"/>
            <a:chOff x="5903" y="1657"/>
            <a:chExt cx="7537" cy="7537"/>
          </a:xfrm>
        </p:grpSpPr>
        <p:sp>
          <p:nvSpPr>
            <p:cNvPr id="14" name="椭圆 13"/>
            <p:cNvSpPr/>
            <p:nvPr/>
          </p:nvSpPr>
          <p:spPr>
            <a:xfrm>
              <a:off x="6356" y="2110"/>
              <a:ext cx="6630" cy="6630"/>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3" name="椭圆 12"/>
            <p:cNvSpPr/>
            <p:nvPr/>
          </p:nvSpPr>
          <p:spPr>
            <a:xfrm>
              <a:off x="5903" y="1657"/>
              <a:ext cx="7537" cy="7537"/>
            </a:xfrm>
            <a:prstGeom prst="ellipse">
              <a:avLst/>
            </a:prstGeom>
            <a:noFill/>
            <a:ln w="190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39" name="椭圆 38"/>
            <p:cNvSpPr/>
            <p:nvPr/>
          </p:nvSpPr>
          <p:spPr>
            <a:xfrm>
              <a:off x="6813" y="2567"/>
              <a:ext cx="5720" cy="5720"/>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6000" b="1">
                <a:latin typeface="思源黑体 CN Bold" panose="020B0800000000000000" charset="-122"/>
                <a:ea typeface="思源黑体 CN Bold" panose="020B0800000000000000" charset="-122"/>
                <a:sym typeface="+mn-ea"/>
              </a:endParaRPr>
            </a:p>
          </p:txBody>
        </p:sp>
      </p:grpSp>
      <p:sp>
        <p:nvSpPr>
          <p:cNvPr id="2" name="文本框 1"/>
          <p:cNvSpPr txBox="1"/>
          <p:nvPr/>
        </p:nvSpPr>
        <p:spPr>
          <a:xfrm>
            <a:off x="5002530" y="2706370"/>
            <a:ext cx="2615565" cy="1445260"/>
          </a:xfrm>
          <a:prstGeom prst="rect">
            <a:avLst/>
          </a:prstGeom>
          <a:noFill/>
          <a:effectLst>
            <a:outerShdw blurRad="63500" dist="63500" dir="5400000" algn="t" rotWithShape="0">
              <a:schemeClr val="accent2">
                <a:alpha val="17000"/>
              </a:schemeClr>
            </a:outerShdw>
          </a:effectLst>
        </p:spPr>
        <p:txBody>
          <a:bodyPr wrap="square" rtlCol="0">
            <a:spAutoFit/>
          </a:bodyPr>
          <a:lstStyle/>
          <a:p>
            <a:pPr algn="ctr">
              <a:lnSpc>
                <a:spcPct val="100000"/>
              </a:lnSpc>
            </a:pPr>
            <a:r>
              <a:rPr lang="zh-CN" altLang="en-US" sz="8800" b="1" dirty="0">
                <a:solidFill>
                  <a:schemeClr val="accent2"/>
                </a:solidFill>
                <a:latin typeface="OPPOSans Bold" panose="00020600040101010101" charset="-122"/>
                <a:ea typeface="OPPOSans Bold" panose="00020600040101010101" charset="-122"/>
              </a:rPr>
              <a:t>？</a:t>
            </a:r>
            <a:endParaRPr lang="zh-CN" altLang="en-US" sz="8800" b="1" dirty="0">
              <a:solidFill>
                <a:schemeClr val="accent2"/>
              </a:solidFill>
              <a:latin typeface="OPPOSans Bold" panose="00020600040101010101" charset="-122"/>
              <a:ea typeface="OPPOSans Bold" panose="00020600040101010101" charset="-122"/>
            </a:endParaRPr>
          </a:p>
        </p:txBody>
      </p:sp>
      <p:grpSp>
        <p:nvGrpSpPr>
          <p:cNvPr id="10" name="组合 9"/>
          <p:cNvGrpSpPr/>
          <p:nvPr/>
        </p:nvGrpSpPr>
        <p:grpSpPr>
          <a:xfrm>
            <a:off x="875665" y="4033520"/>
            <a:ext cx="3186430" cy="1438910"/>
            <a:chOff x="1400" y="2364"/>
            <a:chExt cx="5018" cy="2266"/>
          </a:xfrm>
        </p:grpSpPr>
        <p:sp>
          <p:nvSpPr>
            <p:cNvPr id="11" name="圆角矩形 10"/>
            <p:cNvSpPr/>
            <p:nvPr/>
          </p:nvSpPr>
          <p:spPr>
            <a:xfrm>
              <a:off x="1400" y="2364"/>
              <a:ext cx="5018" cy="2266"/>
            </a:xfrm>
            <a:prstGeom prst="roundRect">
              <a:avLst>
                <a:gd name="adj" fmla="val 13636"/>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6" name="文本框 15"/>
            <p:cNvSpPr txBox="1"/>
            <p:nvPr/>
          </p:nvSpPr>
          <p:spPr>
            <a:xfrm>
              <a:off x="2384" y="2613"/>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解决方案</a:t>
              </a:r>
              <a:endParaRPr lang="zh-CN" altLang="en-US" sz="2000" dirty="0">
                <a:solidFill>
                  <a:schemeClr val="accent2"/>
                </a:solidFill>
                <a:latin typeface="+mj-ea"/>
                <a:ea typeface="+mj-ea"/>
              </a:endParaRPr>
            </a:p>
          </p:txBody>
        </p:sp>
        <p:sp>
          <p:nvSpPr>
            <p:cNvPr id="21" name="文本框 20"/>
            <p:cNvSpPr txBox="1"/>
            <p:nvPr/>
          </p:nvSpPr>
          <p:spPr>
            <a:xfrm>
              <a:off x="1850" y="3338"/>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22" name="组合 21"/>
          <p:cNvGrpSpPr/>
          <p:nvPr/>
        </p:nvGrpSpPr>
        <p:grpSpPr>
          <a:xfrm>
            <a:off x="8163560" y="1701800"/>
            <a:ext cx="3186430" cy="1438910"/>
            <a:chOff x="1400" y="2364"/>
            <a:chExt cx="5018" cy="2266"/>
          </a:xfrm>
        </p:grpSpPr>
        <p:sp>
          <p:nvSpPr>
            <p:cNvPr id="23" name="圆角矩形 22"/>
            <p:cNvSpPr/>
            <p:nvPr/>
          </p:nvSpPr>
          <p:spPr>
            <a:xfrm>
              <a:off x="1400" y="2364"/>
              <a:ext cx="5018" cy="2266"/>
            </a:xfrm>
            <a:prstGeom prst="roundRect">
              <a:avLst>
                <a:gd name="adj" fmla="val 13636"/>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24" name="文本框 23"/>
            <p:cNvSpPr txBox="1"/>
            <p:nvPr/>
          </p:nvSpPr>
          <p:spPr>
            <a:xfrm>
              <a:off x="2384" y="2613"/>
              <a:ext cx="3051" cy="630"/>
            </a:xfrm>
            <a:prstGeom prst="rect">
              <a:avLst/>
            </a:prstGeom>
            <a:noFill/>
          </p:spPr>
          <p:txBody>
            <a:bodyPr wrap="square" rtlCol="0">
              <a:spAutoFit/>
            </a:bodyPr>
            <a:lstStyle/>
            <a:p>
              <a:pPr algn="ctr"/>
              <a:r>
                <a:rPr lang="zh-CN" altLang="en-US" sz="2000" dirty="0">
                  <a:solidFill>
                    <a:schemeClr val="accent2"/>
                  </a:solidFill>
                  <a:latin typeface="+mj-ea"/>
                  <a:ea typeface="+mj-ea"/>
                </a:rPr>
                <a:t>解决方案</a:t>
              </a:r>
              <a:endParaRPr lang="zh-CN" altLang="en-US" sz="2000" dirty="0">
                <a:solidFill>
                  <a:schemeClr val="accent2"/>
                </a:solidFill>
                <a:latin typeface="+mj-ea"/>
                <a:ea typeface="+mj-ea"/>
              </a:endParaRPr>
            </a:p>
          </p:txBody>
        </p:sp>
        <p:sp>
          <p:nvSpPr>
            <p:cNvPr id="25" name="文本框 24"/>
            <p:cNvSpPr txBox="1"/>
            <p:nvPr/>
          </p:nvSpPr>
          <p:spPr>
            <a:xfrm>
              <a:off x="1850" y="3338"/>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26" name="组合 25"/>
          <p:cNvGrpSpPr/>
          <p:nvPr/>
        </p:nvGrpSpPr>
        <p:grpSpPr>
          <a:xfrm>
            <a:off x="8150225" y="4076065"/>
            <a:ext cx="3186430" cy="1438910"/>
            <a:chOff x="1400" y="2364"/>
            <a:chExt cx="5018" cy="2266"/>
          </a:xfrm>
        </p:grpSpPr>
        <p:sp>
          <p:nvSpPr>
            <p:cNvPr id="27" name="圆角矩形 26"/>
            <p:cNvSpPr/>
            <p:nvPr/>
          </p:nvSpPr>
          <p:spPr>
            <a:xfrm>
              <a:off x="1400" y="2364"/>
              <a:ext cx="5018" cy="2266"/>
            </a:xfrm>
            <a:prstGeom prst="roundRect">
              <a:avLst>
                <a:gd name="adj" fmla="val 13636"/>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28" name="文本框 27"/>
            <p:cNvSpPr txBox="1"/>
            <p:nvPr/>
          </p:nvSpPr>
          <p:spPr>
            <a:xfrm>
              <a:off x="2384" y="2613"/>
              <a:ext cx="3051" cy="630"/>
            </a:xfrm>
            <a:prstGeom prst="rect">
              <a:avLst/>
            </a:prstGeom>
            <a:noFill/>
          </p:spPr>
          <p:txBody>
            <a:bodyPr wrap="square" rtlCol="0">
              <a:spAutoFit/>
            </a:bodyPr>
            <a:lstStyle/>
            <a:p>
              <a:pPr algn="ctr"/>
              <a:r>
                <a:rPr lang="zh-CN" altLang="en-US" sz="2000" dirty="0">
                  <a:solidFill>
                    <a:schemeClr val="accent2"/>
                  </a:solidFill>
                  <a:latin typeface="+mj-ea"/>
                  <a:ea typeface="+mj-ea"/>
                </a:rPr>
                <a:t>解决方案</a:t>
              </a:r>
              <a:endParaRPr lang="zh-CN" altLang="en-US" sz="2000" dirty="0">
                <a:solidFill>
                  <a:schemeClr val="accent2"/>
                </a:solidFill>
                <a:latin typeface="+mj-ea"/>
                <a:ea typeface="+mj-ea"/>
              </a:endParaRPr>
            </a:p>
          </p:txBody>
        </p:sp>
        <p:sp>
          <p:nvSpPr>
            <p:cNvPr id="29" name="文本框 28"/>
            <p:cNvSpPr txBox="1"/>
            <p:nvPr/>
          </p:nvSpPr>
          <p:spPr>
            <a:xfrm>
              <a:off x="1850" y="3338"/>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35" name="组合 34"/>
          <p:cNvGrpSpPr/>
          <p:nvPr/>
        </p:nvGrpSpPr>
        <p:grpSpPr>
          <a:xfrm>
            <a:off x="875665" y="1701800"/>
            <a:ext cx="3186430" cy="1438910"/>
            <a:chOff x="1379" y="2680"/>
            <a:chExt cx="5018" cy="2266"/>
          </a:xfrm>
        </p:grpSpPr>
        <p:sp>
          <p:nvSpPr>
            <p:cNvPr id="12" name="圆角矩形 11"/>
            <p:cNvSpPr/>
            <p:nvPr/>
          </p:nvSpPr>
          <p:spPr>
            <a:xfrm>
              <a:off x="1379" y="2680"/>
              <a:ext cx="5018" cy="2266"/>
            </a:xfrm>
            <a:prstGeom prst="roundRect">
              <a:avLst>
                <a:gd name="adj" fmla="val 13636"/>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5" name="文本框 14"/>
            <p:cNvSpPr txBox="1"/>
            <p:nvPr/>
          </p:nvSpPr>
          <p:spPr>
            <a:xfrm>
              <a:off x="2363" y="2929"/>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解决方案</a:t>
              </a:r>
              <a:endParaRPr lang="zh-CN" altLang="en-US" sz="2000" dirty="0">
                <a:solidFill>
                  <a:schemeClr val="accent2"/>
                </a:solidFill>
                <a:latin typeface="+mj-ea"/>
                <a:ea typeface="+mj-ea"/>
              </a:endParaRPr>
            </a:p>
          </p:txBody>
        </p:sp>
        <p:sp>
          <p:nvSpPr>
            <p:cNvPr id="17" name="文本框 16"/>
            <p:cNvSpPr txBox="1"/>
            <p:nvPr/>
          </p:nvSpPr>
          <p:spPr>
            <a:xfrm>
              <a:off x="1829" y="3654"/>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36" name="组合 35"/>
          <p:cNvGrpSpPr/>
          <p:nvPr/>
        </p:nvGrpSpPr>
        <p:grpSpPr>
          <a:xfrm>
            <a:off x="96520" y="167640"/>
            <a:ext cx="2859405" cy="1029970"/>
            <a:chOff x="152" y="264"/>
            <a:chExt cx="4503" cy="1622"/>
          </a:xfrm>
        </p:grpSpPr>
        <p:sp>
          <p:nvSpPr>
            <p:cNvPr id="18" name="文本框 17"/>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工作存在不足</a:t>
              </a:r>
              <a:endParaRPr lang="zh-CN" altLang="en-US" sz="2000" dirty="0">
                <a:solidFill>
                  <a:schemeClr val="accent2"/>
                </a:solidFill>
                <a:latin typeface="+mj-ea"/>
                <a:ea typeface="+mj-ea"/>
              </a:endParaRPr>
            </a:p>
          </p:txBody>
        </p:sp>
        <p:sp>
          <p:nvSpPr>
            <p:cNvPr id="19" name="椭圆 18"/>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0" name="椭圆 19"/>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30" name="椭圆 29"/>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4</a:t>
              </a:r>
              <a:endParaRPr lang="en-US" altLang="zh-CN" sz="2000" strike="noStrike" noProof="1">
                <a:latin typeface="+mj-ea"/>
                <a:ea typeface="+mj-ea"/>
                <a:cs typeface="+mj-lt"/>
              </a:endParaRPr>
            </a:p>
          </p:txBody>
        </p:sp>
      </p:grpSp>
      <p:sp>
        <p:nvSpPr>
          <p:cNvPr id="38" name="文本框 3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6" presetClass="entr" presetSubtype="0" fill="hold" grpId="24"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2" grpId="3" animBg="1"/>
      <p:bldP spid="2" grpId="4" animBg="1"/>
      <p:bldP spid="2" grpId="5" animBg="1"/>
      <p:bldP spid="2" grpId="6" animBg="1"/>
      <p:bldP spid="2" grpId="7" animBg="1"/>
      <p:bldP spid="2" grpId="8" animBg="1"/>
      <p:bldP spid="2" grpId="9" animBg="1"/>
      <p:bldP spid="2" grpId="10" animBg="1"/>
      <p:bldP spid="2" grpId="11" animBg="1"/>
      <p:bldP spid="2" grpId="12" animBg="1"/>
      <p:bldP spid="2" grpId="13" animBg="1"/>
      <p:bldP spid="2" grpId="14" animBg="1"/>
      <p:bldP spid="2" grpId="15" animBg="1"/>
      <p:bldP spid="2" grpId="16" animBg="1"/>
      <p:bldP spid="2" grpId="17" animBg="1"/>
      <p:bldP spid="2" grpId="18" animBg="1"/>
      <p:bldP spid="2" grpId="19" animBg="1"/>
      <p:bldP spid="2" grpId="20" animBg="1"/>
      <p:bldP spid="2" grpId="21" animBg="1"/>
      <p:bldP spid="2" grpId="22" animBg="1"/>
      <p:bldP spid="2" grpId="23" animBg="1"/>
      <p:bldP spid="2" grpId="24"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3811"/>
            <a:ext cx="12192000" cy="6858000"/>
          </a:xfrm>
          <a:prstGeom prst="rect">
            <a:avLst/>
          </a:prstGeom>
          <a:gradFill>
            <a:gsLst>
              <a:gs pos="0">
                <a:srgbClr val="E3F1FA">
                  <a:alpha val="70000"/>
                </a:srgbClr>
              </a:gs>
              <a:gs pos="100000">
                <a:srgbClr val="D1E4F0"/>
              </a:gs>
            </a:gsLst>
            <a:lin ang="288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25060" y="5978313"/>
            <a:ext cx="778933" cy="778933"/>
          </a:xfrm>
          <a:prstGeom prst="ellipse">
            <a:avLst/>
          </a:prstGeom>
          <a:gradFill>
            <a:gsLst>
              <a:gs pos="0">
                <a:schemeClr val="accent1">
                  <a:alpha val="40000"/>
                </a:schemeClr>
              </a:gs>
              <a:gs pos="100000">
                <a:schemeClr val="accent1">
                  <a:lumMod val="75000"/>
                  <a:alpha val="40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0" name="椭圆 9"/>
          <p:cNvSpPr/>
          <p:nvPr/>
        </p:nvSpPr>
        <p:spPr>
          <a:xfrm>
            <a:off x="11329847" y="-145203"/>
            <a:ext cx="862753" cy="862753"/>
          </a:xfrm>
          <a:prstGeom prst="ellipse">
            <a:avLst/>
          </a:prstGeom>
          <a:gradFill>
            <a:gsLst>
              <a:gs pos="0">
                <a:schemeClr val="accent2">
                  <a:lumMod val="60000"/>
                  <a:lumOff val="40000"/>
                  <a:alpha val="40000"/>
                </a:schemeClr>
              </a:gs>
              <a:gs pos="100000">
                <a:schemeClr val="accent2">
                  <a:lumMod val="20000"/>
                  <a:lumOff val="80000"/>
                  <a:alpha val="4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34" name="组合 33"/>
          <p:cNvGrpSpPr/>
          <p:nvPr/>
        </p:nvGrpSpPr>
        <p:grpSpPr>
          <a:xfrm>
            <a:off x="635" y="514350"/>
            <a:ext cx="5588000" cy="5836920"/>
            <a:chOff x="1" y="810"/>
            <a:chExt cx="8800" cy="9192"/>
          </a:xfrm>
        </p:grpSpPr>
        <p:sp>
          <p:nvSpPr>
            <p:cNvPr id="33" name="任意多边形 32"/>
            <p:cNvSpPr/>
            <p:nvPr/>
          </p:nvSpPr>
          <p:spPr>
            <a:xfrm>
              <a:off x="1" y="810"/>
              <a:ext cx="8574" cy="9192"/>
            </a:xfrm>
            <a:custGeom>
              <a:avLst/>
              <a:gdLst/>
              <a:ahLst/>
              <a:cxnLst>
                <a:cxn ang="3">
                  <a:pos x="hc" y="t"/>
                </a:cxn>
                <a:cxn ang="cd2">
                  <a:pos x="l" y="vc"/>
                </a:cxn>
                <a:cxn ang="cd4">
                  <a:pos x="hc" y="b"/>
                </a:cxn>
                <a:cxn ang="0">
                  <a:pos x="r" y="vc"/>
                </a:cxn>
              </a:cxnLst>
              <a:rect l="l" t="t" r="r" b="b"/>
              <a:pathLst>
                <a:path w="8574" h="9192">
                  <a:moveTo>
                    <a:pt x="0" y="2293"/>
                  </a:moveTo>
                  <a:cubicBezTo>
                    <a:pt x="795" y="922"/>
                    <a:pt x="2280" y="0"/>
                    <a:pt x="3978" y="0"/>
                  </a:cubicBezTo>
                  <a:cubicBezTo>
                    <a:pt x="6517" y="0"/>
                    <a:pt x="8574" y="2057"/>
                    <a:pt x="8574" y="4596"/>
                  </a:cubicBezTo>
                  <a:cubicBezTo>
                    <a:pt x="8574" y="7135"/>
                    <a:pt x="6517" y="9192"/>
                    <a:pt x="3978" y="9192"/>
                  </a:cubicBezTo>
                  <a:cubicBezTo>
                    <a:pt x="2280" y="9192"/>
                    <a:pt x="795" y="8270"/>
                    <a:pt x="0" y="6899"/>
                  </a:cubicBezTo>
                  <a:lnTo>
                    <a:pt x="0" y="2293"/>
                  </a:lnTo>
                  <a:close/>
                </a:path>
              </a:pathLst>
            </a:custGeom>
            <a:gradFill>
              <a:gsLst>
                <a:gs pos="0">
                  <a:srgbClr val="E3F1FA">
                    <a:alpha val="0"/>
                  </a:srgbClr>
                </a:gs>
                <a:gs pos="100000">
                  <a:srgbClr val="E3F1FA"/>
                </a:gs>
              </a:gsLst>
              <a:lin ang="6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lvl1pPr marL="0" lvl="0" indent="0" algn="l" defTabSz="914400" eaLnBrk="1" fontAlgn="base" latinLnBrk="0" hangingPunct="1">
                <a:lnSpc>
                  <a:spcPct val="100000"/>
                </a:lnSpc>
                <a:spcBef>
                  <a:spcPct val="0"/>
                </a:spcBef>
                <a:spcAft>
                  <a:spcPct val="0"/>
                </a:spcAft>
                <a:buNone/>
                <a:defRPr sz="1800" b="0" i="0" u="none" kern="1200" baseline="0">
                  <a:solidFill>
                    <a:schemeClr val="lt1"/>
                  </a:solidFill>
                  <a:latin typeface="+mn-lt"/>
                  <a:ea typeface="+mn-ea"/>
                  <a:cs typeface="+mn-cs"/>
                </a:defRPr>
              </a:lvl1pPr>
              <a:lvl2pPr marL="457200" lvl="1"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2pPr>
              <a:lvl3pPr marL="914400" lvl="2"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3pPr>
              <a:lvl4pPr marL="1371600" lvl="3"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4pPr>
              <a:lvl5pPr marL="1828800" lvl="4"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5pPr>
              <a:lvl6pPr marL="2286000" lvl="5"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6pPr>
              <a:lvl7pPr marL="2743835" lvl="6"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7pPr>
              <a:lvl8pPr marL="3201035" lvl="7"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8pPr>
              <a:lvl9pPr marL="3658235" lvl="8" indent="0" algn="l" defTabSz="1219200" eaLnBrk="1" fontAlgn="base" latinLnBrk="0" hangingPunct="1">
                <a:lnSpc>
                  <a:spcPct val="100000"/>
                </a:lnSpc>
                <a:spcBef>
                  <a:spcPct val="0"/>
                </a:spcBef>
                <a:spcAft>
                  <a:spcPct val="0"/>
                </a:spcAft>
                <a:buNone/>
                <a:defRPr sz="1800" b="0" i="0" u="none" kern="1200" baseline="0">
                  <a:solidFill>
                    <a:schemeClr val="lt1"/>
                  </a:solidFill>
                  <a:latin typeface="Arial" panose="020B0604020202020204" pitchFamily="34" charset="0"/>
                  <a:ea typeface="宋体" panose="02010600030101010101" pitchFamily="2" charset="-122"/>
                  <a:cs typeface="+mn-cs"/>
                </a:defRPr>
              </a:lvl9pPr>
            </a:lstStyle>
            <a:p>
              <a:pPr lvl="0" algn="ctr"/>
              <a:endParaRPr lang="zh-CN" altLang="en-US" sz="100">
                <a:sym typeface="+mn-ea"/>
              </a:endParaRPr>
            </a:p>
          </p:txBody>
        </p:sp>
        <p:sp>
          <p:nvSpPr>
            <p:cNvPr id="6" name="椭圆 5"/>
            <p:cNvSpPr/>
            <p:nvPr/>
          </p:nvSpPr>
          <p:spPr>
            <a:xfrm>
              <a:off x="197" y="1790"/>
              <a:ext cx="7232" cy="7232"/>
            </a:xfrm>
            <a:prstGeom prst="ellipse">
              <a:avLst/>
            </a:prstGeom>
            <a:gradFill>
              <a:gsLst>
                <a:gs pos="0">
                  <a:srgbClr val="E3F1FA">
                    <a:alpha val="0"/>
                  </a:srgbClr>
                </a:gs>
                <a:gs pos="100000">
                  <a:srgbClr val="E3F1FA"/>
                </a:gs>
              </a:gsLst>
              <a:lin ang="6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8046" y="3593"/>
              <a:ext cx="529" cy="529"/>
            </a:xfrm>
            <a:prstGeom prst="ellipse">
              <a:avLst/>
            </a:prstGeom>
            <a:gradFill>
              <a:gsLst>
                <a:gs pos="0">
                  <a:schemeClr val="accent2">
                    <a:lumMod val="20000"/>
                    <a:lumOff val="80000"/>
                  </a:schemeClr>
                </a:gs>
                <a:gs pos="90000">
                  <a:schemeClr val="accent2">
                    <a:lumMod val="60000"/>
                    <a:lumOff val="40000"/>
                  </a:schemeClr>
                </a:gs>
              </a:gsLst>
              <a:lin ang="600000" scaled="0"/>
            </a:gradFill>
            <a:ln w="9525">
              <a:noFill/>
            </a:ln>
            <a:effectLst>
              <a:outerShdw blurRad="50800" dist="381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flipH="1">
              <a:off x="7257" y="2073"/>
              <a:ext cx="529" cy="529"/>
            </a:xfrm>
            <a:prstGeom prst="ellipse">
              <a:avLst/>
            </a:prstGeom>
            <a:gradFill>
              <a:gsLst>
                <a:gs pos="0">
                  <a:schemeClr val="accent1"/>
                </a:gs>
                <a:gs pos="90000">
                  <a:schemeClr val="accent1">
                    <a:lumMod val="75000"/>
                  </a:schemeClr>
                </a:gs>
              </a:gsLst>
              <a:lin ang="600000" scaled="0"/>
            </a:gradFill>
            <a:ln w="9525">
              <a:noFill/>
            </a:ln>
            <a:effectLst>
              <a:outerShdw blurRad="88900" dist="25400" dir="2700000" sx="102000" sy="102000" algn="tl"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8273" y="5141"/>
              <a:ext cx="529" cy="529"/>
            </a:xfrm>
            <a:prstGeom prst="ellipse">
              <a:avLst/>
            </a:prstGeom>
            <a:gradFill>
              <a:gsLst>
                <a:gs pos="0">
                  <a:schemeClr val="accent1"/>
                </a:gs>
                <a:gs pos="90000">
                  <a:schemeClr val="accent1">
                    <a:lumMod val="75000"/>
                  </a:schemeClr>
                </a:gs>
              </a:gsLst>
              <a:lin ang="600000" scaled="0"/>
            </a:gradFill>
            <a:ln w="9525">
              <a:noFill/>
            </a:ln>
            <a:effectLst>
              <a:outerShdw blurRad="88900" dist="25400" dir="2700000" sx="102000" sy="102000" algn="tl"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9" name="椭圆 18"/>
            <p:cNvSpPr/>
            <p:nvPr/>
          </p:nvSpPr>
          <p:spPr>
            <a:xfrm>
              <a:off x="8046" y="6532"/>
              <a:ext cx="529" cy="529"/>
            </a:xfrm>
            <a:prstGeom prst="ellipse">
              <a:avLst/>
            </a:prstGeom>
            <a:gradFill>
              <a:gsLst>
                <a:gs pos="0">
                  <a:schemeClr val="accent2">
                    <a:lumMod val="20000"/>
                    <a:lumOff val="80000"/>
                  </a:schemeClr>
                </a:gs>
                <a:gs pos="90000">
                  <a:schemeClr val="accent2">
                    <a:lumMod val="60000"/>
                    <a:lumOff val="40000"/>
                  </a:schemeClr>
                </a:gs>
              </a:gsLst>
              <a:lin ang="600000" scaled="0"/>
            </a:gradFill>
            <a:ln w="9525">
              <a:noFill/>
            </a:ln>
            <a:effectLst>
              <a:outerShdw blurRad="50800" dist="38100" dir="2700000" algn="tl" rotWithShape="0">
                <a:schemeClr val="accent2">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21" name="椭圆 20"/>
            <p:cNvSpPr/>
            <p:nvPr/>
          </p:nvSpPr>
          <p:spPr>
            <a:xfrm>
              <a:off x="7257" y="8083"/>
              <a:ext cx="529" cy="529"/>
            </a:xfrm>
            <a:prstGeom prst="ellipse">
              <a:avLst/>
            </a:prstGeom>
            <a:gradFill>
              <a:gsLst>
                <a:gs pos="0">
                  <a:schemeClr val="accent1"/>
                </a:gs>
                <a:gs pos="90000">
                  <a:schemeClr val="accent1">
                    <a:lumMod val="75000"/>
                  </a:schemeClr>
                </a:gs>
              </a:gsLst>
              <a:lin ang="600000" scaled="0"/>
            </a:gradFill>
            <a:ln w="9525">
              <a:noFill/>
            </a:ln>
            <a:effectLst>
              <a:outerShdw blurRad="88900" dist="25400" dir="2700000" sx="102000" sy="102000" algn="tl" rotWithShape="0">
                <a:schemeClr val="accent1">
                  <a:lumMod val="50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grpSp>
        <p:nvGrpSpPr>
          <p:cNvPr id="31" name="组合 30"/>
          <p:cNvGrpSpPr/>
          <p:nvPr/>
        </p:nvGrpSpPr>
        <p:grpSpPr>
          <a:xfrm>
            <a:off x="6520180" y="1243965"/>
            <a:ext cx="4513580" cy="480060"/>
            <a:chOff x="10268" y="1959"/>
            <a:chExt cx="7108" cy="756"/>
          </a:xfrm>
        </p:grpSpPr>
        <p:sp>
          <p:nvSpPr>
            <p:cNvPr id="22" name="圆角矩形 21"/>
            <p:cNvSpPr/>
            <p:nvPr/>
          </p:nvSpPr>
          <p:spPr>
            <a:xfrm>
              <a:off x="10268" y="1959"/>
              <a:ext cx="7108" cy="756"/>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2" name="圆角矩形 1"/>
            <p:cNvSpPr/>
            <p:nvPr/>
          </p:nvSpPr>
          <p:spPr>
            <a:xfrm>
              <a:off x="10268" y="1959"/>
              <a:ext cx="1228" cy="756"/>
            </a:xfrm>
            <a:prstGeom prst="roundRect">
              <a:avLst/>
            </a:prstGeom>
            <a:gradFill>
              <a:gsLst>
                <a:gs pos="0">
                  <a:schemeClr val="accent2">
                    <a:lumMod val="20000"/>
                    <a:lumOff val="80000"/>
                  </a:schemeClr>
                </a:gs>
                <a:gs pos="81000">
                  <a:schemeClr val="accent2">
                    <a:lumMod val="60000"/>
                    <a:lumOff val="40000"/>
                  </a:schemeClr>
                </a:gs>
              </a:gsLst>
              <a:lin ang="918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800" b="1" dirty="0">
                  <a:latin typeface="OPPOSans B" panose="00020600040101010101" pitchFamily="18" charset="-122"/>
                  <a:ea typeface="OPPOSans B" panose="00020600040101010101" pitchFamily="18" charset="-122"/>
                  <a:cs typeface="OPPOSans B" panose="00020600040101010101" pitchFamily="18" charset="-122"/>
                  <a:sym typeface="+mn-ea"/>
                </a:rPr>
                <a:t>1</a:t>
              </a:r>
              <a:endParaRPr lang="en-US" altLang="zh-CN" sz="1800" b="1" dirty="0">
                <a:latin typeface="OPPOSans B" panose="00020600040101010101" pitchFamily="18" charset="-122"/>
                <a:ea typeface="OPPOSans B" panose="00020600040101010101" pitchFamily="18" charset="-122"/>
                <a:cs typeface="OPPOSans B" panose="00020600040101010101" pitchFamily="18" charset="-122"/>
                <a:sym typeface="+mn-ea"/>
              </a:endParaRPr>
            </a:p>
          </p:txBody>
        </p:sp>
        <p:sp>
          <p:nvSpPr>
            <p:cNvPr id="12" name="文本框 11"/>
            <p:cNvSpPr txBox="1"/>
            <p:nvPr/>
          </p:nvSpPr>
          <p:spPr>
            <a:xfrm>
              <a:off x="12835" y="2034"/>
              <a:ext cx="3051" cy="580"/>
            </a:xfrm>
            <a:prstGeom prst="rect">
              <a:avLst/>
            </a:prstGeom>
            <a:noFill/>
          </p:spPr>
          <p:txBody>
            <a:bodyPr wrap="square" rtlCol="0">
              <a:spAutoFit/>
            </a:bodyPr>
            <a:lstStyle/>
            <a:p>
              <a:pPr lvl="0" algn="l"/>
              <a:r>
                <a:rPr lang="zh-CN" altLang="en-US" sz="1800" dirty="0">
                  <a:solidFill>
                    <a:schemeClr val="accent2"/>
                  </a:solidFill>
                  <a:latin typeface="+mn-ea"/>
                  <a:ea typeface="+mn-ea"/>
                  <a:sym typeface="+mn-ea"/>
                </a:rPr>
                <a:t>年度工作概述</a:t>
              </a:r>
              <a:endParaRPr lang="zh-CN" altLang="en-US" sz="1800" dirty="0">
                <a:solidFill>
                  <a:schemeClr val="accent2"/>
                </a:solidFill>
                <a:latin typeface="+mn-ea"/>
                <a:ea typeface="+mn-ea"/>
                <a:sym typeface="+mn-ea"/>
              </a:endParaRPr>
            </a:p>
          </p:txBody>
        </p:sp>
      </p:grpSp>
      <p:grpSp>
        <p:nvGrpSpPr>
          <p:cNvPr id="30" name="组合 29"/>
          <p:cNvGrpSpPr/>
          <p:nvPr/>
        </p:nvGrpSpPr>
        <p:grpSpPr>
          <a:xfrm>
            <a:off x="6520180" y="2224405"/>
            <a:ext cx="4513580" cy="480695"/>
            <a:chOff x="10268" y="3503"/>
            <a:chExt cx="7108" cy="757"/>
          </a:xfrm>
        </p:grpSpPr>
        <p:sp>
          <p:nvSpPr>
            <p:cNvPr id="23" name="圆角矩形 22"/>
            <p:cNvSpPr/>
            <p:nvPr/>
          </p:nvSpPr>
          <p:spPr>
            <a:xfrm>
              <a:off x="10268" y="3504"/>
              <a:ext cx="7108" cy="756"/>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3" name="圆角矩形 12"/>
            <p:cNvSpPr/>
            <p:nvPr/>
          </p:nvSpPr>
          <p:spPr>
            <a:xfrm>
              <a:off x="10268" y="3503"/>
              <a:ext cx="1228" cy="756"/>
            </a:xfrm>
            <a:prstGeom prst="roundRect">
              <a:avLst/>
            </a:prstGeom>
            <a:gradFill>
              <a:gsLst>
                <a:gs pos="0">
                  <a:schemeClr val="accent2">
                    <a:lumMod val="20000"/>
                    <a:lumOff val="80000"/>
                  </a:schemeClr>
                </a:gs>
                <a:gs pos="81000">
                  <a:schemeClr val="accent2">
                    <a:lumMod val="60000"/>
                    <a:lumOff val="40000"/>
                  </a:schemeClr>
                </a:gs>
              </a:gsLst>
              <a:lin ang="918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rPr>
                <a:t>2</a:t>
              </a:r>
              <a:endPar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endParaRPr>
            </a:p>
          </p:txBody>
        </p:sp>
        <p:sp>
          <p:nvSpPr>
            <p:cNvPr id="14" name="文本框 13"/>
            <p:cNvSpPr txBox="1"/>
            <p:nvPr/>
          </p:nvSpPr>
          <p:spPr>
            <a:xfrm>
              <a:off x="12835" y="3578"/>
              <a:ext cx="3051" cy="580"/>
            </a:xfrm>
            <a:prstGeom prst="rect">
              <a:avLst/>
            </a:prstGeom>
            <a:noFill/>
          </p:spPr>
          <p:txBody>
            <a:bodyPr wrap="square" rtlCol="0">
              <a:spAutoFit/>
            </a:bodyPr>
            <a:lstStyle/>
            <a:p>
              <a:r>
                <a:rPr lang="zh-CN" altLang="en-US" dirty="0">
                  <a:solidFill>
                    <a:schemeClr val="accent2"/>
                  </a:solidFill>
                  <a:latin typeface="+mn-ea"/>
                  <a:ea typeface="+mn-ea"/>
                  <a:sym typeface="+mn-ea"/>
                </a:rPr>
                <a:t>工作完成情况</a:t>
              </a:r>
              <a:endParaRPr lang="zh-CN" altLang="en-US" dirty="0">
                <a:solidFill>
                  <a:schemeClr val="accent2"/>
                </a:solidFill>
                <a:latin typeface="+mn-ea"/>
                <a:ea typeface="+mn-ea"/>
                <a:sym typeface="+mn-ea"/>
              </a:endParaRPr>
            </a:p>
          </p:txBody>
        </p:sp>
      </p:grpSp>
      <p:grpSp>
        <p:nvGrpSpPr>
          <p:cNvPr id="5" name="组合 4"/>
          <p:cNvGrpSpPr/>
          <p:nvPr/>
        </p:nvGrpSpPr>
        <p:grpSpPr>
          <a:xfrm>
            <a:off x="6520180" y="3215640"/>
            <a:ext cx="4513580" cy="487045"/>
            <a:chOff x="10268" y="5064"/>
            <a:chExt cx="7108" cy="767"/>
          </a:xfrm>
        </p:grpSpPr>
        <p:sp>
          <p:nvSpPr>
            <p:cNvPr id="24" name="圆角矩形 23"/>
            <p:cNvSpPr/>
            <p:nvPr/>
          </p:nvSpPr>
          <p:spPr>
            <a:xfrm>
              <a:off x="10268" y="5064"/>
              <a:ext cx="7108" cy="756"/>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6" name="圆角矩形 15"/>
            <p:cNvSpPr/>
            <p:nvPr/>
          </p:nvSpPr>
          <p:spPr>
            <a:xfrm>
              <a:off x="10268" y="5075"/>
              <a:ext cx="1228" cy="756"/>
            </a:xfrm>
            <a:prstGeom prst="roundRect">
              <a:avLst/>
            </a:prstGeom>
            <a:gradFill>
              <a:gsLst>
                <a:gs pos="0">
                  <a:schemeClr val="accent2">
                    <a:lumMod val="20000"/>
                    <a:lumOff val="80000"/>
                  </a:schemeClr>
                </a:gs>
                <a:gs pos="81000">
                  <a:schemeClr val="accent2">
                    <a:lumMod val="60000"/>
                    <a:lumOff val="40000"/>
                  </a:schemeClr>
                </a:gs>
              </a:gsLst>
              <a:lin ang="918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rPr>
                <a:t>3</a:t>
              </a:r>
              <a:endPar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endParaRPr>
            </a:p>
          </p:txBody>
        </p:sp>
        <p:sp>
          <p:nvSpPr>
            <p:cNvPr id="17" name="文本框 16"/>
            <p:cNvSpPr txBox="1"/>
            <p:nvPr/>
          </p:nvSpPr>
          <p:spPr>
            <a:xfrm>
              <a:off x="12835" y="5167"/>
              <a:ext cx="3051" cy="580"/>
            </a:xfrm>
            <a:prstGeom prst="rect">
              <a:avLst/>
            </a:prstGeom>
            <a:noFill/>
          </p:spPr>
          <p:txBody>
            <a:bodyPr wrap="square" rtlCol="0">
              <a:spAutoFit/>
            </a:bodyPr>
            <a:lstStyle/>
            <a:p>
              <a:r>
                <a:rPr lang="zh-CN" altLang="en-US" dirty="0">
                  <a:solidFill>
                    <a:schemeClr val="accent2"/>
                  </a:solidFill>
                  <a:latin typeface="+mn-ea"/>
                  <a:ea typeface="+mn-ea"/>
                  <a:sym typeface="+mn-ea"/>
                </a:rPr>
                <a:t>成功项目展示</a:t>
              </a:r>
              <a:endParaRPr lang="zh-CN" altLang="en-US" dirty="0">
                <a:solidFill>
                  <a:schemeClr val="accent2"/>
                </a:solidFill>
                <a:latin typeface="+mn-ea"/>
                <a:ea typeface="+mn-ea"/>
                <a:sym typeface="+mn-ea"/>
              </a:endParaRPr>
            </a:p>
          </p:txBody>
        </p:sp>
      </p:grpSp>
      <p:grpSp>
        <p:nvGrpSpPr>
          <p:cNvPr id="4" name="组合 3"/>
          <p:cNvGrpSpPr/>
          <p:nvPr/>
        </p:nvGrpSpPr>
        <p:grpSpPr>
          <a:xfrm>
            <a:off x="6520180" y="4098925"/>
            <a:ext cx="4513580" cy="480060"/>
            <a:chOff x="10268" y="6455"/>
            <a:chExt cx="7108" cy="756"/>
          </a:xfrm>
        </p:grpSpPr>
        <p:sp>
          <p:nvSpPr>
            <p:cNvPr id="25" name="圆角矩形 24"/>
            <p:cNvSpPr/>
            <p:nvPr/>
          </p:nvSpPr>
          <p:spPr>
            <a:xfrm>
              <a:off x="10268" y="6455"/>
              <a:ext cx="7108" cy="756"/>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8" name="圆角矩形 17"/>
            <p:cNvSpPr/>
            <p:nvPr/>
          </p:nvSpPr>
          <p:spPr>
            <a:xfrm>
              <a:off x="10268" y="6455"/>
              <a:ext cx="1228" cy="756"/>
            </a:xfrm>
            <a:prstGeom prst="roundRect">
              <a:avLst/>
            </a:prstGeom>
            <a:gradFill>
              <a:gsLst>
                <a:gs pos="0">
                  <a:schemeClr val="accent2">
                    <a:lumMod val="20000"/>
                    <a:lumOff val="80000"/>
                  </a:schemeClr>
                </a:gs>
                <a:gs pos="81000">
                  <a:schemeClr val="accent2">
                    <a:lumMod val="60000"/>
                    <a:lumOff val="40000"/>
                  </a:schemeClr>
                </a:gs>
              </a:gsLst>
              <a:lin ang="918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rPr>
                <a:t>4</a:t>
              </a:r>
              <a:endPar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endParaRPr>
            </a:p>
          </p:txBody>
        </p:sp>
        <p:sp>
          <p:nvSpPr>
            <p:cNvPr id="20" name="文本框 19"/>
            <p:cNvSpPr txBox="1"/>
            <p:nvPr/>
          </p:nvSpPr>
          <p:spPr>
            <a:xfrm>
              <a:off x="12835" y="6530"/>
              <a:ext cx="3051" cy="580"/>
            </a:xfrm>
            <a:prstGeom prst="rect">
              <a:avLst/>
            </a:prstGeom>
            <a:noFill/>
          </p:spPr>
          <p:txBody>
            <a:bodyPr wrap="square" rtlCol="0">
              <a:spAutoFit/>
            </a:bodyPr>
            <a:lstStyle/>
            <a:p>
              <a:r>
                <a:rPr lang="zh-CN" altLang="en-US" dirty="0">
                  <a:solidFill>
                    <a:schemeClr val="accent2"/>
                  </a:solidFill>
                  <a:latin typeface="+mn-ea"/>
                  <a:ea typeface="+mn-ea"/>
                  <a:sym typeface="+mn-ea"/>
                </a:rPr>
                <a:t>工作存在不足</a:t>
              </a:r>
              <a:endParaRPr lang="zh-CN" altLang="en-US" dirty="0">
                <a:solidFill>
                  <a:schemeClr val="accent2"/>
                </a:solidFill>
                <a:latin typeface="+mn-ea"/>
                <a:ea typeface="+mn-ea"/>
                <a:sym typeface="+mn-ea"/>
              </a:endParaRPr>
            </a:p>
          </p:txBody>
        </p:sp>
      </p:grpSp>
      <p:grpSp>
        <p:nvGrpSpPr>
          <p:cNvPr id="3" name="组合 2"/>
          <p:cNvGrpSpPr/>
          <p:nvPr/>
        </p:nvGrpSpPr>
        <p:grpSpPr>
          <a:xfrm>
            <a:off x="6520180" y="5052060"/>
            <a:ext cx="4513580" cy="480060"/>
            <a:chOff x="10268" y="7956"/>
            <a:chExt cx="7108" cy="756"/>
          </a:xfrm>
        </p:grpSpPr>
        <p:sp>
          <p:nvSpPr>
            <p:cNvPr id="26" name="圆角矩形 25"/>
            <p:cNvSpPr/>
            <p:nvPr/>
          </p:nvSpPr>
          <p:spPr>
            <a:xfrm>
              <a:off x="10268" y="7956"/>
              <a:ext cx="7108" cy="756"/>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27" name="圆角矩形 26"/>
            <p:cNvSpPr/>
            <p:nvPr/>
          </p:nvSpPr>
          <p:spPr>
            <a:xfrm>
              <a:off x="10268" y="7956"/>
              <a:ext cx="1228" cy="756"/>
            </a:xfrm>
            <a:prstGeom prst="roundRect">
              <a:avLst/>
            </a:prstGeom>
            <a:gradFill>
              <a:gsLst>
                <a:gs pos="0">
                  <a:schemeClr val="accent2">
                    <a:lumMod val="20000"/>
                    <a:lumOff val="80000"/>
                  </a:schemeClr>
                </a:gs>
                <a:gs pos="81000">
                  <a:schemeClr val="accent2">
                    <a:lumMod val="60000"/>
                    <a:lumOff val="40000"/>
                  </a:schemeClr>
                </a:gs>
              </a:gsLst>
              <a:lin ang="918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r>
                <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rPr>
                <a:t>5</a:t>
              </a:r>
              <a:endParaRPr lang="en-US" altLang="zh-CN" b="1" dirty="0">
                <a:latin typeface="OPPOSans B" panose="00020600040101010101" pitchFamily="18" charset="-122"/>
                <a:ea typeface="OPPOSans B" panose="00020600040101010101" pitchFamily="18" charset="-122"/>
                <a:cs typeface="OPPOSans B" panose="00020600040101010101" pitchFamily="18" charset="-122"/>
                <a:sym typeface="+mn-ea"/>
              </a:endParaRPr>
            </a:p>
          </p:txBody>
        </p:sp>
        <p:sp>
          <p:nvSpPr>
            <p:cNvPr id="28" name="文本框 27"/>
            <p:cNvSpPr txBox="1"/>
            <p:nvPr/>
          </p:nvSpPr>
          <p:spPr>
            <a:xfrm>
              <a:off x="12835" y="8044"/>
              <a:ext cx="3051" cy="580"/>
            </a:xfrm>
            <a:prstGeom prst="rect">
              <a:avLst/>
            </a:prstGeom>
            <a:noFill/>
          </p:spPr>
          <p:txBody>
            <a:bodyPr wrap="square" rtlCol="0">
              <a:spAutoFit/>
            </a:bodyPr>
            <a:lstStyle/>
            <a:p>
              <a:r>
                <a:rPr lang="zh-CN" altLang="en-US" dirty="0">
                  <a:solidFill>
                    <a:schemeClr val="accent2"/>
                  </a:solidFill>
                  <a:latin typeface="+mn-ea"/>
                  <a:ea typeface="+mn-ea"/>
                  <a:sym typeface="+mn-ea"/>
                </a:rPr>
                <a:t>明年工作计划</a:t>
              </a:r>
              <a:endParaRPr lang="zh-CN" altLang="en-US" dirty="0">
                <a:solidFill>
                  <a:schemeClr val="accent2"/>
                </a:solidFill>
                <a:latin typeface="+mn-ea"/>
                <a:ea typeface="+mn-ea"/>
                <a:sym typeface="+mn-ea"/>
              </a:endParaRPr>
            </a:p>
          </p:txBody>
        </p:sp>
      </p:grpSp>
      <p:sp>
        <p:nvSpPr>
          <p:cNvPr id="29" name="文本框 28"/>
          <p:cNvSpPr txBox="1"/>
          <p:nvPr/>
        </p:nvSpPr>
        <p:spPr>
          <a:xfrm>
            <a:off x="1436124" y="2703407"/>
            <a:ext cx="1917700" cy="922020"/>
          </a:xfrm>
          <a:prstGeom prst="rect">
            <a:avLst/>
          </a:prstGeom>
          <a:noFill/>
        </p:spPr>
        <p:txBody>
          <a:bodyPr wrap="square" rtlCol="0">
            <a:spAutoFit/>
            <a:scene3d>
              <a:camera prst="orthographicFront"/>
              <a:lightRig rig="threePt" dir="t"/>
            </a:scene3d>
          </a:bodyPr>
          <a:lstStyle/>
          <a:p>
            <a:pPr algn="ctr"/>
            <a:r>
              <a:rPr lang="zh-CN" altLang="en-US" sz="5400" b="1" dirty="0">
                <a:ln w="22225">
                  <a:noFill/>
                  <a:prstDash val="solid"/>
                </a:ln>
                <a:solidFill>
                  <a:schemeClr val="accent2"/>
                </a:solidFill>
                <a:effectLst>
                  <a:outerShdw blurRad="101600" dist="63500" dir="2700000" algn="tl" rotWithShape="0">
                    <a:schemeClr val="accent6">
                      <a:lumMod val="60000"/>
                      <a:lumOff val="40000"/>
                      <a:alpha val="40000"/>
                    </a:schemeClr>
                  </a:outerShdw>
                </a:effectLst>
                <a:latin typeface="OPPOSans B" panose="00020600040101010101" pitchFamily="18" charset="-122"/>
                <a:ea typeface="OPPOSans B" panose="00020600040101010101" pitchFamily="18" charset="-122"/>
                <a:cs typeface="OPPOSans B" panose="00020600040101010101" pitchFamily="18" charset="-122"/>
              </a:rPr>
              <a:t>目录</a:t>
            </a:r>
            <a:endParaRPr lang="zh-CN" altLang="en-US" sz="5400" b="1" dirty="0">
              <a:ln w="22225">
                <a:noFill/>
                <a:prstDash val="solid"/>
              </a:ln>
              <a:solidFill>
                <a:schemeClr val="accent2"/>
              </a:solidFill>
              <a:effectLst>
                <a:outerShdw blurRad="101600" dist="63500" dir="2700000" algn="tl" rotWithShape="0">
                  <a:schemeClr val="accent6">
                    <a:lumMod val="60000"/>
                    <a:lumOff val="40000"/>
                    <a:alpha val="40000"/>
                  </a:schemeClr>
                </a:outerShdw>
              </a:effectLst>
              <a:latin typeface="OPPOSans B" panose="00020600040101010101" pitchFamily="18" charset="-122"/>
              <a:ea typeface="OPPOSans B" panose="00020600040101010101" pitchFamily="18" charset="-122"/>
              <a:cs typeface="OPPOSans B" panose="00020600040101010101" pitchFamily="18" charset="-122"/>
            </a:endParaRPr>
          </a:p>
        </p:txBody>
      </p:sp>
      <p:sp>
        <p:nvSpPr>
          <p:cNvPr id="32" name="文本框 31"/>
          <p:cNvSpPr txBox="1"/>
          <p:nvPr/>
        </p:nvSpPr>
        <p:spPr>
          <a:xfrm>
            <a:off x="1637419" y="3672629"/>
            <a:ext cx="1531188" cy="400110"/>
          </a:xfrm>
          <a:prstGeom prst="rect">
            <a:avLst/>
          </a:prstGeom>
          <a:noFill/>
          <a:effectLst>
            <a:outerShdw blurRad="25400" dist="38100" dir="2700000" algn="tl" rotWithShape="0">
              <a:prstClr val="black">
                <a:alpha val="25000"/>
              </a:prstClr>
            </a:outerShdw>
          </a:effectLst>
        </p:spPr>
        <p:txBody>
          <a:bodyPr wrap="none" rtlCol="0" anchor="t">
            <a:spAutoFit/>
          </a:bodyPr>
          <a:lstStyle/>
          <a:p>
            <a:pPr lvl="0" algn="l"/>
            <a:r>
              <a:rPr lang="zh-CN" sz="2000" dirty="0">
                <a:solidFill>
                  <a:srgbClr val="5D6882">
                    <a:alpha val="40000"/>
                  </a:srgbClr>
                </a:solidFill>
                <a:effectLst/>
                <a:latin typeface="+mn-lt"/>
                <a:ea typeface="OPPOSans Regular" panose="00020600040101010101" charset="-122"/>
                <a:cs typeface="+mn-ea"/>
                <a:sym typeface="+mn-ea"/>
              </a:rPr>
              <a:t>CONTENTS</a:t>
            </a:r>
            <a:endParaRPr lang="zh-CN" sz="2000" dirty="0">
              <a:solidFill>
                <a:srgbClr val="5D6882">
                  <a:alpha val="40000"/>
                </a:srgbClr>
              </a:solidFill>
              <a:effectLst/>
              <a:latin typeface="+mn-lt"/>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20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anim calcmode="lin" valueType="num">
                                      <p:cBhvr>
                                        <p:cTn id="19" dur="500" fill="hold"/>
                                        <p:tgtEl>
                                          <p:spTgt spid="30"/>
                                        </p:tgtEl>
                                        <p:attrNameLst>
                                          <p:attrName>ppt_x</p:attrName>
                                        </p:attrNameLst>
                                      </p:cBhvr>
                                      <p:tavLst>
                                        <p:tav tm="0">
                                          <p:val>
                                            <p:strVal val="#ppt_x"/>
                                          </p:val>
                                        </p:tav>
                                        <p:tav tm="100000">
                                          <p:val>
                                            <p:strVal val="#ppt_x"/>
                                          </p:val>
                                        </p:tav>
                                      </p:tavLst>
                                    </p:anim>
                                    <p:anim calcmode="lin" valueType="num">
                                      <p:cBhvr>
                                        <p:cTn id="20" dur="500" fill="hold"/>
                                        <p:tgtEl>
                                          <p:spTgt spid="3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40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6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8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anim calcmode="lin" valueType="num">
                                      <p:cBhvr>
                                        <p:cTn id="34" dur="500" fill="hold"/>
                                        <p:tgtEl>
                                          <p:spTgt spid="3"/>
                                        </p:tgtEl>
                                        <p:attrNameLst>
                                          <p:attrName>ppt_x</p:attrName>
                                        </p:attrNameLst>
                                      </p:cBhvr>
                                      <p:tavLst>
                                        <p:tav tm="0">
                                          <p:val>
                                            <p:strVal val="#ppt_x"/>
                                          </p:val>
                                        </p:tav>
                                        <p:tav tm="100000">
                                          <p:val>
                                            <p:strVal val="#ppt_x"/>
                                          </p:val>
                                        </p:tav>
                                      </p:tavLst>
                                    </p:anim>
                                    <p:anim calcmode="lin" valueType="num">
                                      <p:cBhvr>
                                        <p:cTn id="3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5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5" name="组合 24"/>
          <p:cNvGrpSpPr/>
          <p:nvPr/>
        </p:nvGrpSpPr>
        <p:grpSpPr>
          <a:xfrm>
            <a:off x="1067435" y="1494790"/>
            <a:ext cx="3001010" cy="4408170"/>
            <a:chOff x="1681" y="2354"/>
            <a:chExt cx="4726" cy="6942"/>
          </a:xfrm>
        </p:grpSpPr>
        <p:sp>
          <p:nvSpPr>
            <p:cNvPr id="3" name="圆角矩形 2"/>
            <p:cNvSpPr/>
            <p:nvPr/>
          </p:nvSpPr>
          <p:spPr>
            <a:xfrm>
              <a:off x="1681" y="2354"/>
              <a:ext cx="4727" cy="6943"/>
            </a:xfrm>
            <a:prstGeom prst="roundRect">
              <a:avLst>
                <a:gd name="adj" fmla="val 8304"/>
              </a:avLst>
            </a:prstGeom>
            <a:gradFill>
              <a:gsLst>
                <a:gs pos="0">
                  <a:srgbClr val="EDF6FB"/>
                </a:gs>
                <a:gs pos="100000">
                  <a:srgbClr val="E6F2F9"/>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27000" dist="635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6" name="文本框 5"/>
            <p:cNvSpPr txBox="1"/>
            <p:nvPr/>
          </p:nvSpPr>
          <p:spPr>
            <a:xfrm>
              <a:off x="2518" y="2886"/>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30" name="文本框 29"/>
            <p:cNvSpPr txBox="1"/>
            <p:nvPr/>
          </p:nvSpPr>
          <p:spPr>
            <a:xfrm>
              <a:off x="1985" y="4115"/>
              <a:ext cx="4119" cy="251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请输入描述内容请输入描述内容请输入描述内容请输入描述内容请输入描述内容请输入描述内容请输入描述内容请输入描述内容请输入描述内容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26" name="组合 25"/>
          <p:cNvGrpSpPr/>
          <p:nvPr/>
        </p:nvGrpSpPr>
        <p:grpSpPr>
          <a:xfrm>
            <a:off x="4595495" y="1431290"/>
            <a:ext cx="3001010" cy="4408170"/>
            <a:chOff x="7237" y="2254"/>
            <a:chExt cx="4726" cy="6942"/>
          </a:xfrm>
        </p:grpSpPr>
        <p:sp>
          <p:nvSpPr>
            <p:cNvPr id="8" name="圆角矩形 7"/>
            <p:cNvSpPr/>
            <p:nvPr/>
          </p:nvSpPr>
          <p:spPr>
            <a:xfrm>
              <a:off x="7237" y="2254"/>
              <a:ext cx="4727" cy="6943"/>
            </a:xfrm>
            <a:prstGeom prst="roundRect">
              <a:avLst>
                <a:gd name="adj" fmla="val 8304"/>
              </a:avLst>
            </a:prstGeom>
            <a:gradFill>
              <a:gsLst>
                <a:gs pos="0">
                  <a:srgbClr val="EDF6FB"/>
                </a:gs>
                <a:gs pos="100000">
                  <a:srgbClr val="E6F2F9"/>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27000" dist="635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1" name="文本框 10"/>
            <p:cNvSpPr txBox="1"/>
            <p:nvPr/>
          </p:nvSpPr>
          <p:spPr>
            <a:xfrm>
              <a:off x="8074" y="2786"/>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12" name="文本框 11"/>
            <p:cNvSpPr txBox="1"/>
            <p:nvPr/>
          </p:nvSpPr>
          <p:spPr>
            <a:xfrm>
              <a:off x="7541" y="4115"/>
              <a:ext cx="4119" cy="251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just">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请输入描述内容请输入描述内容请输入描述内容请输入描述内容请输入描述内容请输入描述内容请输入描述内容请输入描述内容请输入描述内容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27" name="组合 26"/>
          <p:cNvGrpSpPr/>
          <p:nvPr/>
        </p:nvGrpSpPr>
        <p:grpSpPr>
          <a:xfrm>
            <a:off x="8123555" y="1431290"/>
            <a:ext cx="3001010" cy="4408170"/>
            <a:chOff x="12793" y="2254"/>
            <a:chExt cx="4726" cy="6942"/>
          </a:xfrm>
        </p:grpSpPr>
        <p:sp>
          <p:nvSpPr>
            <p:cNvPr id="13" name="圆角矩形 12"/>
            <p:cNvSpPr/>
            <p:nvPr/>
          </p:nvSpPr>
          <p:spPr>
            <a:xfrm>
              <a:off x="12793" y="2254"/>
              <a:ext cx="4727" cy="6943"/>
            </a:xfrm>
            <a:prstGeom prst="roundRect">
              <a:avLst>
                <a:gd name="adj" fmla="val 8304"/>
              </a:avLst>
            </a:prstGeom>
            <a:gradFill>
              <a:gsLst>
                <a:gs pos="0">
                  <a:srgbClr val="EDF6FB"/>
                </a:gs>
                <a:gs pos="100000">
                  <a:srgbClr val="E6F2F9"/>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127000" dist="63500" dir="2700000" algn="tl" rotWithShape="0">
                <a:schemeClr val="accent1">
                  <a:lumMod val="7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4" name="文本框 13"/>
            <p:cNvSpPr txBox="1"/>
            <p:nvPr/>
          </p:nvSpPr>
          <p:spPr>
            <a:xfrm>
              <a:off x="13630" y="2786"/>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15" name="文本框 14"/>
            <p:cNvSpPr txBox="1"/>
            <p:nvPr/>
          </p:nvSpPr>
          <p:spPr>
            <a:xfrm>
              <a:off x="13097" y="4115"/>
              <a:ext cx="4119" cy="251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just">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请输入描述内容请输入描述内容请输入描述内容请输入描述内容请输入描述内容请输入描述内容请输入描述内容请输入描述内容请输入描述内容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sp>
        <p:nvSpPr>
          <p:cNvPr id="4" name="椭圆 3"/>
          <p:cNvSpPr/>
          <p:nvPr/>
        </p:nvSpPr>
        <p:spPr>
          <a:xfrm>
            <a:off x="10086094" y="1495002"/>
            <a:ext cx="778933" cy="778933"/>
          </a:xfrm>
          <a:prstGeom prst="ellipse">
            <a:avLst/>
          </a:prstGeom>
          <a:gradFill>
            <a:gsLst>
              <a:gs pos="0">
                <a:schemeClr val="accent2">
                  <a:lumMod val="60000"/>
                  <a:lumOff val="40000"/>
                  <a:alpha val="30000"/>
                </a:schemeClr>
              </a:gs>
              <a:gs pos="100000">
                <a:schemeClr val="accent2">
                  <a:lumMod val="20000"/>
                  <a:lumOff val="80000"/>
                  <a:alpha val="4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6" name="椭圆 15"/>
          <p:cNvSpPr/>
          <p:nvPr/>
        </p:nvSpPr>
        <p:spPr>
          <a:xfrm>
            <a:off x="1306195" y="1706880"/>
            <a:ext cx="524510" cy="524510"/>
          </a:xfrm>
          <a:prstGeom prst="ellipse">
            <a:avLst/>
          </a:prstGeom>
          <a:gradFill>
            <a:gsLst>
              <a:gs pos="0">
                <a:schemeClr val="accent1">
                  <a:alpha val="60000"/>
                </a:schemeClr>
              </a:gs>
              <a:gs pos="100000">
                <a:schemeClr val="accent1">
                  <a:lumMod val="75000"/>
                  <a:alpha val="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7" name="椭圆 16"/>
          <p:cNvSpPr/>
          <p:nvPr/>
        </p:nvSpPr>
        <p:spPr>
          <a:xfrm>
            <a:off x="4788535" y="1903730"/>
            <a:ext cx="497840" cy="497840"/>
          </a:xfrm>
          <a:prstGeom prst="ellipse">
            <a:avLst/>
          </a:prstGeom>
          <a:gradFill>
            <a:gsLst>
              <a:gs pos="0">
                <a:schemeClr val="accent2">
                  <a:lumMod val="60000"/>
                  <a:lumOff val="40000"/>
                  <a:alpha val="30000"/>
                </a:schemeClr>
              </a:gs>
              <a:gs pos="100000">
                <a:schemeClr val="accent2">
                  <a:lumMod val="20000"/>
                  <a:lumOff val="80000"/>
                  <a:alpha val="4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8" name="椭圆 17"/>
          <p:cNvSpPr/>
          <p:nvPr/>
        </p:nvSpPr>
        <p:spPr>
          <a:xfrm>
            <a:off x="6431280" y="5124450"/>
            <a:ext cx="778510" cy="778510"/>
          </a:xfrm>
          <a:prstGeom prst="ellipse">
            <a:avLst/>
          </a:prstGeom>
          <a:gradFill>
            <a:gsLst>
              <a:gs pos="0">
                <a:schemeClr val="accent1">
                  <a:alpha val="60000"/>
                </a:schemeClr>
              </a:gs>
              <a:gs pos="100000">
                <a:schemeClr val="accent1">
                  <a:lumMod val="75000"/>
                  <a:alpha val="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nvGrpSpPr>
          <p:cNvPr id="21" name="组合 20"/>
          <p:cNvGrpSpPr/>
          <p:nvPr/>
        </p:nvGrpSpPr>
        <p:grpSpPr>
          <a:xfrm>
            <a:off x="96520" y="167640"/>
            <a:ext cx="2859405" cy="1029970"/>
            <a:chOff x="152" y="264"/>
            <a:chExt cx="4503" cy="1622"/>
          </a:xfrm>
        </p:grpSpPr>
        <p:sp>
          <p:nvSpPr>
            <p:cNvPr id="2" name="文本框 1"/>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工作存在不足</a:t>
              </a:r>
              <a:endParaRPr lang="zh-CN" altLang="en-US" sz="2000" dirty="0">
                <a:solidFill>
                  <a:schemeClr val="accent2"/>
                </a:solidFill>
                <a:latin typeface="+mj-ea"/>
                <a:ea typeface="+mj-ea"/>
              </a:endParaRPr>
            </a:p>
          </p:txBody>
        </p:sp>
        <p:sp>
          <p:nvSpPr>
            <p:cNvPr id="5" name="椭圆 4"/>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椭圆 21"/>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4</a:t>
              </a:r>
              <a:endParaRPr lang="en-US" altLang="zh-CN" sz="2000" strike="noStrike" noProof="1">
                <a:latin typeface="+mj-ea"/>
                <a:ea typeface="+mj-ea"/>
                <a:cs typeface="+mj-lt"/>
              </a:endParaRPr>
            </a:p>
          </p:txBody>
        </p:sp>
      </p:grpSp>
      <p:sp>
        <p:nvSpPr>
          <p:cNvPr id="20" name="椭圆 19"/>
          <p:cNvSpPr/>
          <p:nvPr/>
        </p:nvSpPr>
        <p:spPr>
          <a:xfrm>
            <a:off x="11099165" y="4687570"/>
            <a:ext cx="777875" cy="779145"/>
          </a:xfrm>
          <a:prstGeom prst="ellipse">
            <a:avLst/>
          </a:prstGeom>
          <a:gradFill>
            <a:gsLst>
              <a:gs pos="0">
                <a:schemeClr val="accent1">
                  <a:alpha val="60000"/>
                </a:schemeClr>
              </a:gs>
              <a:gs pos="100000">
                <a:schemeClr val="accent1">
                  <a:lumMod val="75000"/>
                  <a:alpha val="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38" name="文本框 3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4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圆角矩形 2"/>
          <p:cNvSpPr/>
          <p:nvPr/>
        </p:nvSpPr>
        <p:spPr>
          <a:xfrm>
            <a:off x="844727" y="940647"/>
            <a:ext cx="3756660" cy="5108787"/>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 name="任意多边形 3"/>
          <p:cNvSpPr/>
          <p:nvPr/>
        </p:nvSpPr>
        <p:spPr>
          <a:xfrm>
            <a:off x="1094918" y="2540"/>
            <a:ext cx="10007600" cy="68580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chemeClr val="accent1">
              <a:alpha val="9000"/>
            </a:scheme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2274324" y="0"/>
            <a:ext cx="9177867" cy="68580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alpha val="16000"/>
            </a:srgb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6" name="椭圆 5"/>
          <p:cNvSpPr/>
          <p:nvPr/>
        </p:nvSpPr>
        <p:spPr>
          <a:xfrm>
            <a:off x="9994654" y="1672167"/>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1095340" y="3722793"/>
            <a:ext cx="414867" cy="41486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2274747" y="5481320"/>
            <a:ext cx="568960" cy="568960"/>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10491647" y="4953847"/>
            <a:ext cx="527473" cy="52747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文本框 21"/>
          <p:cNvSpPr txBox="1"/>
          <p:nvPr/>
        </p:nvSpPr>
        <p:spPr>
          <a:xfrm>
            <a:off x="843880" y="1775460"/>
            <a:ext cx="3757507" cy="2922905"/>
          </a:xfrm>
          <a:prstGeom prst="rect">
            <a:avLst/>
          </a:prstGeom>
          <a:noFill/>
          <a:effectLst>
            <a:outerShdw blurRad="101600" dist="114300" dir="5400000" algn="t" rotWithShape="0">
              <a:schemeClr val="tx1">
                <a:alpha val="9000"/>
              </a:schemeClr>
            </a:outerShdw>
          </a:effectLst>
        </p:spPr>
        <p:txBody>
          <a:bodyPr wrap="square" rtlCol="0">
            <a:spAutoFit/>
          </a:bodyPr>
          <a:lstStyle/>
          <a:p>
            <a:pPr algn="ctr"/>
            <a:r>
              <a:rPr lang="en-US" altLang="zh-CN" sz="18400" b="1" dirty="0">
                <a:solidFill>
                  <a:schemeClr val="bg1"/>
                </a:solidFill>
                <a:latin typeface="思源黑体 CN Bold" panose="020B0800000000000000" charset="-122"/>
                <a:ea typeface="思源黑体 CN Bold" panose="020B0800000000000000" charset="-122"/>
              </a:rPr>
              <a:t>05</a:t>
            </a:r>
            <a:endParaRPr lang="en-US" altLang="zh-CN" sz="18400" b="1" dirty="0">
              <a:solidFill>
                <a:schemeClr val="bg1"/>
              </a:solidFill>
              <a:latin typeface="思源黑体 CN Bold" panose="020B0800000000000000" charset="-122"/>
              <a:ea typeface="思源黑体 CN Bold" panose="020B0800000000000000" charset="-122"/>
            </a:endParaRPr>
          </a:p>
        </p:txBody>
      </p:sp>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5" name="组合 4"/>
          <p:cNvGrpSpPr/>
          <p:nvPr/>
        </p:nvGrpSpPr>
        <p:grpSpPr>
          <a:xfrm>
            <a:off x="5153414" y="2745317"/>
            <a:ext cx="4361180" cy="1408853"/>
            <a:chOff x="5973" y="3059"/>
            <a:chExt cx="5151" cy="1664"/>
          </a:xfrm>
        </p:grpSpPr>
        <p:sp>
          <p:nvSpPr>
            <p:cNvPr id="21" name="文本框 20"/>
            <p:cNvSpPr txBox="1"/>
            <p:nvPr/>
          </p:nvSpPr>
          <p:spPr>
            <a:xfrm>
              <a:off x="5973" y="3059"/>
              <a:ext cx="5151" cy="1089"/>
            </a:xfrm>
            <a:prstGeom prst="rect">
              <a:avLst/>
            </a:prstGeom>
            <a:noFill/>
          </p:spPr>
          <p:txBody>
            <a:bodyPr wrap="square" rtlCol="0">
              <a:spAutoFit/>
              <a:scene3d>
                <a:camera prst="orthographicFront"/>
                <a:lightRig rig="threePt" dir="t"/>
              </a:scene3d>
            </a:bodyPr>
            <a:lstStyle/>
            <a:p>
              <a:pPr algn="l"/>
              <a:r>
                <a:rPr lang="zh-CN" altLang="en-US" sz="5400" dirty="0">
                  <a:ln w="22225">
                    <a:solidFill>
                      <a:schemeClr val="accent2"/>
                    </a:solidFill>
                    <a:prstDash val="solid"/>
                  </a:ln>
                  <a:solidFill>
                    <a:schemeClr val="accent2"/>
                  </a:solidFill>
                  <a:effectLst/>
                  <a:latin typeface="+mj-ea"/>
                  <a:ea typeface="+mj-ea"/>
                </a:rPr>
                <a:t>明年工作计划</a:t>
              </a:r>
              <a:endParaRPr lang="zh-CN" altLang="en-US" sz="5400" dirty="0">
                <a:ln w="22225">
                  <a:solidFill>
                    <a:schemeClr val="accent2"/>
                  </a:solidFill>
                  <a:prstDash val="solid"/>
                </a:ln>
                <a:solidFill>
                  <a:schemeClr val="accent2"/>
                </a:solidFill>
                <a:effectLst/>
                <a:latin typeface="+mj-ea"/>
                <a:ea typeface="+mj-ea"/>
              </a:endParaRPr>
            </a:p>
          </p:txBody>
        </p:sp>
        <p:sp>
          <p:nvSpPr>
            <p:cNvPr id="30" name="文本框 29"/>
            <p:cNvSpPr txBox="1"/>
            <p:nvPr/>
          </p:nvSpPr>
          <p:spPr>
            <a:xfrm>
              <a:off x="5973" y="4172"/>
              <a:ext cx="4600" cy="551"/>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30000"/>
                </a:lnSpc>
              </a:pPr>
              <a:r>
                <a:rPr lang="zh-CN" altLang="en-US" sz="2000" dirty="0">
                  <a:solidFill>
                    <a:srgbClr val="9FADD5"/>
                  </a:solidFill>
                  <a:effectLst/>
                  <a:latin typeface="+mj-lt"/>
                  <a:ea typeface="OPPOSans Regular" panose="00020600040101010101" charset="-122"/>
                  <a:cs typeface="OPPOSans R" panose="00020600040101010101" pitchFamily="18" charset="-122"/>
                  <a:sym typeface="+mn-lt"/>
                </a:rPr>
                <a:t>Work Plan For Next Year</a:t>
              </a:r>
              <a:endParaRPr lang="zh-CN" altLang="en-US" sz="2000" dirty="0">
                <a:solidFill>
                  <a:srgbClr val="9FADD5"/>
                </a:solidFill>
                <a:effectLst/>
                <a:latin typeface="+mj-lt"/>
                <a:ea typeface="OPPOSans Regular" panose="00020600040101010101" charset="-122"/>
                <a:cs typeface="OPPOSans R" panose="00020600040101010101" pitchFamily="18" charset="-122"/>
                <a:sym typeface="+mn-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5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6" name="椭圆 35"/>
          <p:cNvSpPr/>
          <p:nvPr/>
        </p:nvSpPr>
        <p:spPr>
          <a:xfrm>
            <a:off x="5021580" y="2353945"/>
            <a:ext cx="2150110" cy="2150110"/>
          </a:xfrm>
          <a:prstGeom prst="ellipse">
            <a:avLst/>
          </a:prstGeom>
          <a:gradFill>
            <a:gsLst>
              <a:gs pos="0">
                <a:srgbClr val="E3F1FA">
                  <a:alpha val="50000"/>
                </a:srgbClr>
              </a:gs>
              <a:gs pos="100000">
                <a:srgbClr val="D1E4F0"/>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grpSp>
        <p:nvGrpSpPr>
          <p:cNvPr id="16" name="组合 15"/>
          <p:cNvGrpSpPr/>
          <p:nvPr/>
        </p:nvGrpSpPr>
        <p:grpSpPr>
          <a:xfrm>
            <a:off x="4566285" y="1900555"/>
            <a:ext cx="1253490" cy="1254125"/>
            <a:chOff x="5328" y="2183"/>
            <a:chExt cx="3742" cy="3742"/>
          </a:xfrm>
        </p:grpSpPr>
        <p:sp>
          <p:nvSpPr>
            <p:cNvPr id="18" name="椭圆 17"/>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1" name="椭圆 20"/>
            <p:cNvSpPr/>
            <p:nvPr/>
          </p:nvSpPr>
          <p:spPr>
            <a:xfrm>
              <a:off x="5740" y="2595"/>
              <a:ext cx="2918" cy="2918"/>
            </a:xfrm>
            <a:prstGeom prst="ellipse">
              <a:avLst/>
            </a:prstGeom>
            <a:gradFill>
              <a:gsLst>
                <a:gs pos="0">
                  <a:schemeClr val="accent1">
                    <a:lumMod val="75000"/>
                  </a:schemeClr>
                </a:gs>
                <a:gs pos="100000">
                  <a:srgbClr val="E3F1FA"/>
                </a:gs>
              </a:gsLst>
              <a:lin ang="123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22" name="文本框 21"/>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rPr>
                <a:t>1</a:t>
              </a:r>
              <a:endPar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nvGrpSpPr>
          <p:cNvPr id="42" name="组合 41"/>
          <p:cNvGrpSpPr/>
          <p:nvPr/>
        </p:nvGrpSpPr>
        <p:grpSpPr>
          <a:xfrm>
            <a:off x="6373495" y="1900555"/>
            <a:ext cx="1253490" cy="1254125"/>
            <a:chOff x="5328" y="2183"/>
            <a:chExt cx="3742" cy="3742"/>
          </a:xfrm>
        </p:grpSpPr>
        <p:sp>
          <p:nvSpPr>
            <p:cNvPr id="43" name="椭圆 42"/>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OPPOSans Heavy" panose="00020600040101010101" charset="-122"/>
                <a:ea typeface="OPPOSans Heavy" panose="00020600040101010101" charset="-122"/>
              </a:endParaRPr>
            </a:p>
          </p:txBody>
        </p:sp>
        <p:sp>
          <p:nvSpPr>
            <p:cNvPr id="44" name="椭圆 43"/>
            <p:cNvSpPr/>
            <p:nvPr/>
          </p:nvSpPr>
          <p:spPr>
            <a:xfrm>
              <a:off x="5740" y="2595"/>
              <a:ext cx="2918" cy="2918"/>
            </a:xfrm>
            <a:prstGeom prst="ellipse">
              <a:avLst/>
            </a:prstGeom>
            <a:gradFill>
              <a:gsLst>
                <a:gs pos="0">
                  <a:schemeClr val="accent1">
                    <a:lumMod val="75000"/>
                  </a:schemeClr>
                </a:gs>
                <a:gs pos="100000">
                  <a:srgbClr val="E3F1FA"/>
                </a:gs>
              </a:gsLst>
              <a:lin ang="123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latin typeface="OPPOSans Heavy" panose="00020600040101010101" charset="-122"/>
                <a:ea typeface="OPPOSans Heavy" panose="00020600040101010101" charset="-122"/>
              </a:endParaRPr>
            </a:p>
          </p:txBody>
        </p:sp>
        <p:sp>
          <p:nvSpPr>
            <p:cNvPr id="45" name="文本框 44"/>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rPr>
                <a:t>2</a:t>
              </a:r>
              <a:endPar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nvGrpSpPr>
          <p:cNvPr id="46" name="组合 45"/>
          <p:cNvGrpSpPr/>
          <p:nvPr/>
        </p:nvGrpSpPr>
        <p:grpSpPr>
          <a:xfrm>
            <a:off x="4566285" y="3704590"/>
            <a:ext cx="1253490" cy="1254125"/>
            <a:chOff x="5328" y="2183"/>
            <a:chExt cx="3742" cy="3742"/>
          </a:xfrm>
        </p:grpSpPr>
        <p:sp>
          <p:nvSpPr>
            <p:cNvPr id="47" name="椭圆 46"/>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OPPOSans Heavy" panose="00020600040101010101" charset="-122"/>
                <a:ea typeface="OPPOSans Heavy" panose="00020600040101010101" charset="-122"/>
              </a:endParaRPr>
            </a:p>
          </p:txBody>
        </p:sp>
        <p:sp>
          <p:nvSpPr>
            <p:cNvPr id="48" name="椭圆 47"/>
            <p:cNvSpPr/>
            <p:nvPr/>
          </p:nvSpPr>
          <p:spPr>
            <a:xfrm>
              <a:off x="5740" y="2595"/>
              <a:ext cx="2918" cy="2918"/>
            </a:xfrm>
            <a:prstGeom prst="ellipse">
              <a:avLst/>
            </a:prstGeom>
            <a:gradFill>
              <a:gsLst>
                <a:gs pos="0">
                  <a:schemeClr val="accent1">
                    <a:lumMod val="75000"/>
                  </a:schemeClr>
                </a:gs>
                <a:gs pos="100000">
                  <a:srgbClr val="E3F1FA"/>
                </a:gs>
              </a:gsLst>
              <a:lin ang="123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latin typeface="OPPOSans Heavy" panose="00020600040101010101" charset="-122"/>
                <a:ea typeface="OPPOSans Heavy" panose="00020600040101010101" charset="-122"/>
              </a:endParaRPr>
            </a:p>
          </p:txBody>
        </p:sp>
        <p:sp>
          <p:nvSpPr>
            <p:cNvPr id="49" name="文本框 48"/>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rPr>
                <a:t>3</a:t>
              </a:r>
              <a:endPar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nvGrpSpPr>
          <p:cNvPr id="50" name="组合 49"/>
          <p:cNvGrpSpPr/>
          <p:nvPr/>
        </p:nvGrpSpPr>
        <p:grpSpPr>
          <a:xfrm>
            <a:off x="6373495" y="3704590"/>
            <a:ext cx="1253490" cy="1254125"/>
            <a:chOff x="5328" y="2183"/>
            <a:chExt cx="3742" cy="3742"/>
          </a:xfrm>
        </p:grpSpPr>
        <p:sp>
          <p:nvSpPr>
            <p:cNvPr id="51" name="椭圆 50"/>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0"/>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latin typeface="OPPOSans Heavy" panose="00020600040101010101" charset="-122"/>
                <a:ea typeface="OPPOSans Heavy" panose="00020600040101010101" charset="-122"/>
              </a:endParaRPr>
            </a:p>
          </p:txBody>
        </p:sp>
        <p:sp>
          <p:nvSpPr>
            <p:cNvPr id="52" name="椭圆 51"/>
            <p:cNvSpPr/>
            <p:nvPr/>
          </p:nvSpPr>
          <p:spPr>
            <a:xfrm>
              <a:off x="5740" y="2595"/>
              <a:ext cx="2918" cy="2918"/>
            </a:xfrm>
            <a:prstGeom prst="ellipse">
              <a:avLst/>
            </a:prstGeom>
            <a:gradFill>
              <a:gsLst>
                <a:gs pos="0">
                  <a:schemeClr val="accent1">
                    <a:lumMod val="75000"/>
                  </a:schemeClr>
                </a:gs>
                <a:gs pos="100000">
                  <a:srgbClr val="E3F1FA"/>
                </a:gs>
              </a:gsLst>
              <a:lin ang="123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latin typeface="OPPOSans Heavy" panose="00020600040101010101" charset="-122"/>
                <a:ea typeface="OPPOSans Heavy" panose="00020600040101010101" charset="-122"/>
              </a:endParaRPr>
            </a:p>
          </p:txBody>
        </p:sp>
        <p:sp>
          <p:nvSpPr>
            <p:cNvPr id="53" name="文本框 52"/>
            <p:cNvSpPr txBox="1"/>
            <p:nvPr/>
          </p:nvSpPr>
          <p:spPr>
            <a:xfrm>
              <a:off x="5864" y="3183"/>
              <a:ext cx="2671" cy="1741"/>
            </a:xfrm>
            <a:prstGeom prst="rect">
              <a:avLst/>
            </a:prstGeom>
            <a:noFill/>
            <a:ln>
              <a:noFill/>
            </a:ln>
          </p:spPr>
          <p:txBody>
            <a:bodyPr wrap="square" rtlCol="0">
              <a:spAutoFit/>
              <a:scene3d>
                <a:camera prst="orthographicFront"/>
                <a:lightRig rig="threePt" dir="t"/>
              </a:scene3d>
            </a:bodyPr>
            <a:lstStyle/>
            <a:p>
              <a:pPr algn="ctr"/>
              <a:r>
                <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rPr>
                <a:t>4</a:t>
              </a:r>
              <a:endParaRPr lang="en-US" altLang="zh-CN" sz="3200" b="1" dirty="0">
                <a:ln w="22225">
                  <a:noFill/>
                  <a:prstDash val="solid"/>
                </a:ln>
                <a:solidFill>
                  <a:schemeClr val="bg1"/>
                </a:solidFill>
                <a:effectLst/>
                <a:latin typeface="OPPOSans H" panose="00020600040101010101" pitchFamily="18" charset="-122"/>
                <a:ea typeface="OPPOSans H" panose="00020600040101010101" pitchFamily="18" charset="-122"/>
                <a:cs typeface="OPPOSans H" panose="00020600040101010101" pitchFamily="18" charset="-122"/>
                <a:sym typeface="+mn-ea"/>
              </a:endParaRPr>
            </a:p>
          </p:txBody>
        </p:sp>
      </p:grpSp>
      <p:grpSp>
        <p:nvGrpSpPr>
          <p:cNvPr id="41" name="组合 40"/>
          <p:cNvGrpSpPr/>
          <p:nvPr/>
        </p:nvGrpSpPr>
        <p:grpSpPr>
          <a:xfrm>
            <a:off x="96520" y="167640"/>
            <a:ext cx="2859405" cy="1029970"/>
            <a:chOff x="152" y="264"/>
            <a:chExt cx="4503" cy="1622"/>
          </a:xfrm>
        </p:grpSpPr>
        <p:sp>
          <p:nvSpPr>
            <p:cNvPr id="2" name="文本框 1"/>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lt"/>
                  <a:ea typeface="OPPOSans Medium" panose="00020600040101010101" charset="-122"/>
                </a:rPr>
                <a:t>明年</a:t>
              </a:r>
              <a:r>
                <a:rPr lang="zh-CN" altLang="en-US" sz="2000" dirty="0">
                  <a:solidFill>
                    <a:schemeClr val="accent2"/>
                  </a:solidFill>
                  <a:latin typeface="OPPOSans Medium" panose="00020600040101010101" charset="-122"/>
                  <a:ea typeface="OPPOSans Medium" panose="00020600040101010101" charset="-122"/>
                </a:rPr>
                <a:t>工作计划</a:t>
              </a:r>
              <a:endParaRPr lang="zh-CN" altLang="en-US" sz="2000" dirty="0">
                <a:solidFill>
                  <a:schemeClr val="accent2"/>
                </a:solidFill>
                <a:latin typeface="OPPOSans Medium" panose="00020600040101010101" charset="-122"/>
                <a:ea typeface="OPPOSans Medium" panose="00020600040101010101" charset="-122"/>
              </a:endParaRPr>
            </a:p>
          </p:txBody>
        </p:sp>
        <p:sp>
          <p:nvSpPr>
            <p:cNvPr id="5" name="椭圆 4"/>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3" name="椭圆 2"/>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5</a:t>
              </a:r>
              <a:endParaRPr lang="en-US" altLang="zh-CN" sz="2000" strike="noStrike" noProof="1">
                <a:latin typeface="+mj-ea"/>
                <a:ea typeface="+mj-ea"/>
                <a:cs typeface="+mj-lt"/>
              </a:endParaRPr>
            </a:p>
          </p:txBody>
        </p:sp>
      </p:grpSp>
      <p:grpSp>
        <p:nvGrpSpPr>
          <p:cNvPr id="8" name="组合 7"/>
          <p:cNvGrpSpPr/>
          <p:nvPr/>
        </p:nvGrpSpPr>
        <p:grpSpPr>
          <a:xfrm>
            <a:off x="1130935" y="1797685"/>
            <a:ext cx="2615565" cy="1560830"/>
            <a:chOff x="1862" y="3088"/>
            <a:chExt cx="4119" cy="2458"/>
          </a:xfrm>
        </p:grpSpPr>
        <p:sp>
          <p:nvSpPr>
            <p:cNvPr id="55" name="文本框 54"/>
            <p:cNvSpPr txBox="1"/>
            <p:nvPr/>
          </p:nvSpPr>
          <p:spPr>
            <a:xfrm>
              <a:off x="1862" y="3979"/>
              <a:ext cx="4119" cy="156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6" name="圆角矩形 5"/>
            <p:cNvSpPr/>
            <p:nvPr/>
          </p:nvSpPr>
          <p:spPr>
            <a:xfrm>
              <a:off x="1960" y="3088"/>
              <a:ext cx="39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sym typeface="+mn-ea"/>
                </a:rPr>
                <a:t>输入标题</a:t>
              </a:r>
              <a:endParaRPr lang="zh-CN" altLang="en-US" sz="1600" dirty="0">
                <a:solidFill>
                  <a:schemeClr val="bg1"/>
                </a:solidFill>
                <a:latin typeface="+mj-ea"/>
                <a:ea typeface="+mj-ea"/>
                <a:sym typeface="+mn-ea"/>
              </a:endParaRPr>
            </a:p>
          </p:txBody>
        </p:sp>
      </p:grpSp>
      <p:grpSp>
        <p:nvGrpSpPr>
          <p:cNvPr id="27" name="组合 26"/>
          <p:cNvGrpSpPr/>
          <p:nvPr/>
        </p:nvGrpSpPr>
        <p:grpSpPr>
          <a:xfrm>
            <a:off x="1130935" y="3908425"/>
            <a:ext cx="2615565" cy="1560830"/>
            <a:chOff x="1862" y="3088"/>
            <a:chExt cx="4119" cy="2458"/>
          </a:xfrm>
        </p:grpSpPr>
        <p:sp>
          <p:nvSpPr>
            <p:cNvPr id="28" name="文本框 27"/>
            <p:cNvSpPr txBox="1"/>
            <p:nvPr/>
          </p:nvSpPr>
          <p:spPr>
            <a:xfrm>
              <a:off x="1862" y="3979"/>
              <a:ext cx="4119" cy="156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400" dirty="0">
                  <a:solidFill>
                    <a:srgbClr val="9FADD5"/>
                  </a:solidFill>
                  <a:effectLst/>
                  <a:latin typeface="OPPOSans Regular" panose="00020600040101010101" charset="-122"/>
                  <a:ea typeface="OPPOSans Regular" panose="00020600040101010101" charset="-122"/>
                  <a:cs typeface="OPPOSans R" panose="00020600040101010101" pitchFamily="18" charset="-122"/>
                  <a:sym typeface="+mn-lt"/>
                </a:rPr>
                <a:t>请输入描述内容请输入描述内容请输入描述内容请输入描述内容请输入描述内容</a:t>
              </a:r>
              <a:endParaRPr lang="zh-CN" altLang="en-US" sz="1400" dirty="0">
                <a:solidFill>
                  <a:srgbClr val="9FADD5"/>
                </a:solidFill>
                <a:effectLst/>
                <a:latin typeface="OPPOSans Regular" panose="00020600040101010101" charset="-122"/>
                <a:ea typeface="OPPOSans Regular" panose="00020600040101010101" charset="-122"/>
                <a:cs typeface="OPPOSans R" panose="00020600040101010101" pitchFamily="18" charset="-122"/>
                <a:sym typeface="+mn-lt"/>
              </a:endParaRPr>
            </a:p>
          </p:txBody>
        </p:sp>
        <p:sp>
          <p:nvSpPr>
            <p:cNvPr id="29" name="圆角矩形 28"/>
            <p:cNvSpPr/>
            <p:nvPr/>
          </p:nvSpPr>
          <p:spPr>
            <a:xfrm>
              <a:off x="1960" y="3088"/>
              <a:ext cx="39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sym typeface="+mn-ea"/>
                </a:rPr>
                <a:t>输入标题</a:t>
              </a:r>
              <a:endParaRPr lang="zh-CN" altLang="en-US" sz="1600" dirty="0">
                <a:solidFill>
                  <a:schemeClr val="bg1"/>
                </a:solidFill>
                <a:latin typeface="+mj-ea"/>
                <a:ea typeface="+mj-ea"/>
                <a:sym typeface="+mn-ea"/>
              </a:endParaRPr>
            </a:p>
          </p:txBody>
        </p:sp>
      </p:grpSp>
      <p:grpSp>
        <p:nvGrpSpPr>
          <p:cNvPr id="30" name="组合 29"/>
          <p:cNvGrpSpPr/>
          <p:nvPr/>
        </p:nvGrpSpPr>
        <p:grpSpPr>
          <a:xfrm>
            <a:off x="8273415" y="1797685"/>
            <a:ext cx="2615565" cy="1560830"/>
            <a:chOff x="1862" y="3088"/>
            <a:chExt cx="4119" cy="2458"/>
          </a:xfrm>
        </p:grpSpPr>
        <p:sp>
          <p:nvSpPr>
            <p:cNvPr id="31" name="文本框 30"/>
            <p:cNvSpPr txBox="1"/>
            <p:nvPr/>
          </p:nvSpPr>
          <p:spPr>
            <a:xfrm>
              <a:off x="1862" y="3979"/>
              <a:ext cx="4119" cy="156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32" name="圆角矩形 31"/>
            <p:cNvSpPr/>
            <p:nvPr/>
          </p:nvSpPr>
          <p:spPr>
            <a:xfrm>
              <a:off x="1960" y="3088"/>
              <a:ext cx="39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sym typeface="+mn-ea"/>
                </a:rPr>
                <a:t>输入标题</a:t>
              </a:r>
              <a:endParaRPr lang="zh-CN" altLang="en-US" sz="1600" dirty="0">
                <a:solidFill>
                  <a:schemeClr val="bg1"/>
                </a:solidFill>
                <a:latin typeface="+mj-ea"/>
                <a:ea typeface="+mj-ea"/>
                <a:sym typeface="+mn-ea"/>
              </a:endParaRPr>
            </a:p>
          </p:txBody>
        </p:sp>
      </p:grpSp>
      <p:grpSp>
        <p:nvGrpSpPr>
          <p:cNvPr id="33" name="组合 32"/>
          <p:cNvGrpSpPr/>
          <p:nvPr/>
        </p:nvGrpSpPr>
        <p:grpSpPr>
          <a:xfrm>
            <a:off x="8273415" y="3908425"/>
            <a:ext cx="2615565" cy="1560830"/>
            <a:chOff x="1862" y="3088"/>
            <a:chExt cx="4119" cy="2458"/>
          </a:xfrm>
        </p:grpSpPr>
        <p:sp>
          <p:nvSpPr>
            <p:cNvPr id="34" name="文本框 33"/>
            <p:cNvSpPr txBox="1"/>
            <p:nvPr/>
          </p:nvSpPr>
          <p:spPr>
            <a:xfrm>
              <a:off x="1862" y="3979"/>
              <a:ext cx="4119" cy="156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35" name="圆角矩形 34"/>
            <p:cNvSpPr/>
            <p:nvPr/>
          </p:nvSpPr>
          <p:spPr>
            <a:xfrm>
              <a:off x="1960" y="3088"/>
              <a:ext cx="39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mj-ea"/>
                  <a:ea typeface="+mj-ea"/>
                  <a:sym typeface="+mn-ea"/>
                </a:rPr>
                <a:t>输入标题</a:t>
              </a:r>
              <a:endParaRPr lang="zh-CN" altLang="en-US" sz="1600" dirty="0">
                <a:solidFill>
                  <a:schemeClr val="bg1"/>
                </a:solidFill>
                <a:latin typeface="+mj-ea"/>
                <a:ea typeface="+mj-ea"/>
                <a:sym typeface="+mn-ea"/>
              </a:endParaRPr>
            </a:p>
          </p:txBody>
        </p:sp>
      </p:grpSp>
      <p:sp>
        <p:nvSpPr>
          <p:cNvPr id="39" name="椭圆 3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0" name="文本框 39"/>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anim calcmode="lin" valueType="num">
                                      <p:cBhvr>
                                        <p:cTn id="45" dur="1000" fill="hold"/>
                                        <p:tgtEl>
                                          <p:spTgt spid="33"/>
                                        </p:tgtEl>
                                        <p:attrNameLst>
                                          <p:attrName>ppt_x</p:attrName>
                                        </p:attrNameLst>
                                      </p:cBhvr>
                                      <p:tavLst>
                                        <p:tav tm="0">
                                          <p:val>
                                            <p:strVal val="#ppt_x"/>
                                          </p:val>
                                        </p:tav>
                                        <p:tav tm="100000">
                                          <p:val>
                                            <p:strVal val="#ppt_x"/>
                                          </p:val>
                                        </p:tav>
                                      </p:tavLst>
                                    </p:anim>
                                    <p:anim calcmode="lin" valueType="num">
                                      <p:cBhvr>
                                        <p:cTn id="4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 y="0"/>
            <a:ext cx="12192000" cy="6858000"/>
          </a:xfrm>
          <a:prstGeom prst="rect">
            <a:avLst/>
          </a:prstGeom>
          <a:gradFill>
            <a:gsLst>
              <a:gs pos="0">
                <a:srgbClr val="E3F1FA">
                  <a:alpha val="5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18" name="组合 17"/>
          <p:cNvGrpSpPr/>
          <p:nvPr/>
        </p:nvGrpSpPr>
        <p:grpSpPr>
          <a:xfrm>
            <a:off x="6234430" y="607695"/>
            <a:ext cx="5642610" cy="5642610"/>
            <a:chOff x="10063" y="860"/>
            <a:chExt cx="8886" cy="8886"/>
          </a:xfrm>
        </p:grpSpPr>
        <p:grpSp>
          <p:nvGrpSpPr>
            <p:cNvPr id="3" name="组合 2"/>
            <p:cNvGrpSpPr/>
            <p:nvPr/>
          </p:nvGrpSpPr>
          <p:grpSpPr>
            <a:xfrm>
              <a:off x="10063" y="860"/>
              <a:ext cx="8886" cy="8886"/>
              <a:chOff x="5903" y="1657"/>
              <a:chExt cx="7537" cy="7537"/>
            </a:xfrm>
          </p:grpSpPr>
          <p:sp>
            <p:nvSpPr>
              <p:cNvPr id="14" name="椭圆 13"/>
              <p:cNvSpPr/>
              <p:nvPr/>
            </p:nvSpPr>
            <p:spPr>
              <a:xfrm>
                <a:off x="6509" y="2263"/>
                <a:ext cx="6325" cy="6325"/>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3" name="椭圆 12"/>
              <p:cNvSpPr/>
              <p:nvPr/>
            </p:nvSpPr>
            <p:spPr>
              <a:xfrm>
                <a:off x="5903" y="1657"/>
                <a:ext cx="7537" cy="7537"/>
              </a:xfrm>
              <a:prstGeom prst="ellipse">
                <a:avLst/>
              </a:prstGeom>
              <a:noFill/>
              <a:ln w="190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39" name="椭圆 38"/>
              <p:cNvSpPr/>
              <p:nvPr/>
            </p:nvSpPr>
            <p:spPr>
              <a:xfrm>
                <a:off x="7110" y="2864"/>
                <a:ext cx="5126" cy="5126"/>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6000" b="1">
                  <a:latin typeface="思源黑体 CN Bold" panose="020B0800000000000000" charset="-122"/>
                  <a:ea typeface="思源黑体 CN Bold" panose="020B0800000000000000" charset="-122"/>
                  <a:sym typeface="+mn-ea"/>
                </a:endParaRPr>
              </a:p>
            </p:txBody>
          </p:sp>
        </p:grpSp>
        <p:sp>
          <p:nvSpPr>
            <p:cNvPr id="2" name="文本框 1"/>
            <p:cNvSpPr txBox="1"/>
            <p:nvPr/>
          </p:nvSpPr>
          <p:spPr>
            <a:xfrm>
              <a:off x="11484" y="3779"/>
              <a:ext cx="6048" cy="3052"/>
            </a:xfrm>
            <a:prstGeom prst="rect">
              <a:avLst/>
            </a:prstGeom>
            <a:noFill/>
            <a:effectLst>
              <a:outerShdw blurRad="63500" dist="63500" dir="5400000" algn="t" rotWithShape="0">
                <a:schemeClr val="accent2">
                  <a:alpha val="17000"/>
                </a:schemeClr>
              </a:outerShdw>
            </a:effectLst>
          </p:spPr>
          <p:txBody>
            <a:bodyPr wrap="square" rtlCol="0">
              <a:spAutoFit/>
            </a:bodyPr>
            <a:lstStyle/>
            <a:p>
              <a:pPr algn="ctr"/>
              <a:r>
                <a:rPr lang="en-US" altLang="zh-CN" sz="6000" b="1" dirty="0">
                  <a:solidFill>
                    <a:schemeClr val="bg1"/>
                  </a:solidFill>
                  <a:latin typeface="OPPOSans Heavy" panose="00020600040101010101" charset="-122"/>
                  <a:ea typeface="OPPOSans Heavy" panose="00020600040101010101" charset="-122"/>
                  <a:cs typeface="OPPOSans H" panose="00020600040101010101" pitchFamily="18" charset="-122"/>
                </a:rPr>
                <a:t>Next Year</a:t>
              </a:r>
              <a:endParaRPr lang="en-US" altLang="zh-CN" sz="6000" b="1" dirty="0">
                <a:solidFill>
                  <a:schemeClr val="bg1"/>
                </a:solidFill>
                <a:latin typeface="OPPOSans Heavy" panose="00020600040101010101" charset="-122"/>
                <a:ea typeface="OPPOSans Heavy" panose="00020600040101010101" charset="-122"/>
                <a:cs typeface="OPPOSans H" panose="00020600040101010101" pitchFamily="18" charset="-122"/>
              </a:endParaRPr>
            </a:p>
          </p:txBody>
        </p:sp>
      </p:grpSp>
      <p:sp>
        <p:nvSpPr>
          <p:cNvPr id="5" name="文本框 4"/>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grpSp>
        <p:nvGrpSpPr>
          <p:cNvPr id="15" name="组合 14"/>
          <p:cNvGrpSpPr/>
          <p:nvPr/>
        </p:nvGrpSpPr>
        <p:grpSpPr>
          <a:xfrm>
            <a:off x="1082675" y="1584325"/>
            <a:ext cx="3514090" cy="4119880"/>
            <a:chOff x="1818" y="2495"/>
            <a:chExt cx="5534" cy="6488"/>
          </a:xfrm>
        </p:grpSpPr>
        <p:sp>
          <p:nvSpPr>
            <p:cNvPr id="6" name="圆角矩形 5"/>
            <p:cNvSpPr/>
            <p:nvPr/>
          </p:nvSpPr>
          <p:spPr>
            <a:xfrm>
              <a:off x="1818" y="2495"/>
              <a:ext cx="5534" cy="6488"/>
            </a:xfrm>
            <a:prstGeom prst="roundRect">
              <a:avLst>
                <a:gd name="adj" fmla="val 13636"/>
              </a:avLst>
            </a:prstGeom>
            <a:gradFill>
              <a:gsLst>
                <a:gs pos="0">
                  <a:srgbClr val="EEF6FC"/>
                </a:gs>
                <a:gs pos="100000">
                  <a:srgbClr val="E5F1F9"/>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330200" dist="38100" dir="2700000" algn="tl" rotWithShape="0">
                <a:schemeClr val="accent1">
                  <a:lumMod val="9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54" name="文本框 53"/>
            <p:cNvSpPr txBox="1"/>
            <p:nvPr/>
          </p:nvSpPr>
          <p:spPr>
            <a:xfrm>
              <a:off x="3060" y="2944"/>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55" name="文本框 54"/>
            <p:cNvSpPr txBox="1"/>
            <p:nvPr/>
          </p:nvSpPr>
          <p:spPr>
            <a:xfrm>
              <a:off x="2301" y="3769"/>
              <a:ext cx="4568" cy="3939"/>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6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请输入描述内容请输入描述内容请输入描述内容请输入描述内容请输入描述内容请输入描述内容请输入描述内容请输入描述内容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16" name="组合 15"/>
          <p:cNvGrpSpPr/>
          <p:nvPr/>
        </p:nvGrpSpPr>
        <p:grpSpPr>
          <a:xfrm>
            <a:off x="96520" y="167640"/>
            <a:ext cx="2859405" cy="1029970"/>
            <a:chOff x="152" y="264"/>
            <a:chExt cx="4503" cy="1622"/>
          </a:xfrm>
        </p:grpSpPr>
        <p:sp>
          <p:nvSpPr>
            <p:cNvPr id="4" name="文本框 3"/>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明年工作计划</a:t>
              </a:r>
              <a:endParaRPr lang="zh-CN" altLang="en-US" sz="2000" dirty="0">
                <a:solidFill>
                  <a:schemeClr val="accent2"/>
                </a:solidFill>
                <a:latin typeface="+mj-ea"/>
                <a:ea typeface="+mj-ea"/>
              </a:endParaRPr>
            </a:p>
          </p:txBody>
        </p:sp>
        <p:sp>
          <p:nvSpPr>
            <p:cNvPr id="10" name="椭圆 9"/>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5</a:t>
              </a:r>
              <a:endParaRPr lang="en-US" altLang="zh-CN" sz="2000" strike="noStrike" noProof="1">
                <a:latin typeface="+mj-ea"/>
                <a:ea typeface="+mj-ea"/>
                <a:cs typeface="+mj-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7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3" name="文本框 32"/>
          <p:cNvSpPr txBox="1"/>
          <p:nvPr/>
        </p:nvSpPr>
        <p:spPr>
          <a:xfrm>
            <a:off x="12508865" y="5667375"/>
            <a:ext cx="309880" cy="368300"/>
          </a:xfrm>
          <a:prstGeom prst="rect">
            <a:avLst/>
          </a:prstGeom>
          <a:noFill/>
        </p:spPr>
        <p:txBody>
          <a:bodyPr wrap="none" rtlCol="0">
            <a:spAutoFit/>
          </a:bodyPr>
          <a:lstStyle/>
          <a:p>
            <a:endParaRPr lang="zh-CN" altLang="en-US"/>
          </a:p>
        </p:txBody>
      </p:sp>
      <p:sp>
        <p:nvSpPr>
          <p:cNvPr id="3" name="矩形 2"/>
          <p:cNvSpPr/>
          <p:nvPr/>
        </p:nvSpPr>
        <p:spPr>
          <a:xfrm>
            <a:off x="0" y="5905500"/>
            <a:ext cx="12192635" cy="954405"/>
          </a:xfrm>
          <a:prstGeom prst="rect">
            <a:avLst/>
          </a:prstGeom>
          <a:gradFill>
            <a:gsLst>
              <a:gs pos="0">
                <a:schemeClr val="accent5">
                  <a:lumMod val="90000"/>
                  <a:alpha val="50000"/>
                </a:schemeClr>
              </a:gs>
              <a:gs pos="100000">
                <a:srgbClr val="D1E4F0">
                  <a:alpha val="50000"/>
                </a:srgbClr>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019140" y="1264920"/>
            <a:ext cx="5120005" cy="899795"/>
            <a:chOff x="1681" y="2509"/>
            <a:chExt cx="8063" cy="1417"/>
          </a:xfrm>
        </p:grpSpPr>
        <p:sp>
          <p:nvSpPr>
            <p:cNvPr id="15" name="圆角矩形 14"/>
            <p:cNvSpPr/>
            <p:nvPr/>
          </p:nvSpPr>
          <p:spPr>
            <a:xfrm>
              <a:off x="1681" y="2509"/>
              <a:ext cx="8063" cy="1417"/>
            </a:xfrm>
            <a:prstGeom prst="roundRect">
              <a:avLst>
                <a:gd name="adj" fmla="val 19809"/>
              </a:avLst>
            </a:prstGeom>
            <a:gradFill>
              <a:gsLst>
                <a:gs pos="0">
                  <a:srgbClr val="E7F1FA"/>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6" name="文本框 15"/>
            <p:cNvSpPr txBox="1"/>
            <p:nvPr/>
          </p:nvSpPr>
          <p:spPr>
            <a:xfrm>
              <a:off x="1880" y="2927"/>
              <a:ext cx="2362" cy="580"/>
            </a:xfrm>
            <a:prstGeom prst="rect">
              <a:avLst/>
            </a:prstGeom>
            <a:noFill/>
          </p:spPr>
          <p:txBody>
            <a:bodyPr wrap="square" rtlCol="0">
              <a:spAutoFit/>
            </a:bodyPr>
            <a:lstStyle/>
            <a:p>
              <a:pPr algn="l"/>
              <a:r>
                <a:rPr lang="zh-CN" altLang="en-US" sz="1800" dirty="0">
                  <a:solidFill>
                    <a:schemeClr val="accent2"/>
                  </a:solidFill>
                  <a:latin typeface="+mj-ea"/>
                  <a:ea typeface="+mj-ea"/>
                </a:rPr>
                <a:t>第一季度</a:t>
              </a:r>
              <a:endParaRPr lang="zh-CN" altLang="en-US" sz="1800" dirty="0">
                <a:solidFill>
                  <a:schemeClr val="accent2"/>
                </a:solidFill>
                <a:latin typeface="+mj-ea"/>
                <a:ea typeface="+mj-ea"/>
              </a:endParaRPr>
            </a:p>
          </p:txBody>
        </p:sp>
        <p:sp>
          <p:nvSpPr>
            <p:cNvPr id="24" name="文本框 23"/>
            <p:cNvSpPr txBox="1"/>
            <p:nvPr/>
          </p:nvSpPr>
          <p:spPr>
            <a:xfrm>
              <a:off x="4476" y="2956"/>
              <a:ext cx="4933" cy="55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2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10" name="组合 9"/>
          <p:cNvGrpSpPr/>
          <p:nvPr/>
        </p:nvGrpSpPr>
        <p:grpSpPr>
          <a:xfrm>
            <a:off x="1019175" y="2385060"/>
            <a:ext cx="5119370" cy="899160"/>
            <a:chOff x="1605" y="3756"/>
            <a:chExt cx="8062" cy="1416"/>
          </a:xfrm>
        </p:grpSpPr>
        <p:sp>
          <p:nvSpPr>
            <p:cNvPr id="27" name="圆角矩形 26"/>
            <p:cNvSpPr/>
            <p:nvPr/>
          </p:nvSpPr>
          <p:spPr>
            <a:xfrm>
              <a:off x="1605" y="3756"/>
              <a:ext cx="8063" cy="1417"/>
            </a:xfrm>
            <a:prstGeom prst="roundRect">
              <a:avLst>
                <a:gd name="adj" fmla="val 19809"/>
              </a:avLst>
            </a:prstGeom>
            <a:gradFill>
              <a:gsLst>
                <a:gs pos="0">
                  <a:srgbClr val="E7F1FA"/>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28" name="文本框 27"/>
            <p:cNvSpPr txBox="1"/>
            <p:nvPr/>
          </p:nvSpPr>
          <p:spPr>
            <a:xfrm>
              <a:off x="1804" y="4174"/>
              <a:ext cx="2362" cy="580"/>
            </a:xfrm>
            <a:prstGeom prst="rect">
              <a:avLst/>
            </a:prstGeom>
            <a:noFill/>
          </p:spPr>
          <p:txBody>
            <a:bodyPr wrap="square" rtlCol="0">
              <a:spAutoFit/>
            </a:bodyPr>
            <a:lstStyle/>
            <a:p>
              <a:pPr algn="l"/>
              <a:r>
                <a:rPr lang="zh-CN" altLang="en-US" sz="1800" dirty="0">
                  <a:solidFill>
                    <a:schemeClr val="accent2"/>
                  </a:solidFill>
                  <a:latin typeface="+mj-ea"/>
                  <a:ea typeface="+mj-ea"/>
                </a:rPr>
                <a:t>第二季度</a:t>
              </a:r>
              <a:endParaRPr lang="zh-CN" altLang="en-US" sz="1800" dirty="0">
                <a:solidFill>
                  <a:schemeClr val="accent2"/>
                </a:solidFill>
                <a:latin typeface="+mj-ea"/>
                <a:ea typeface="+mj-ea"/>
              </a:endParaRPr>
            </a:p>
          </p:txBody>
        </p:sp>
        <p:sp>
          <p:nvSpPr>
            <p:cNvPr id="30" name="文本框 29"/>
            <p:cNvSpPr txBox="1"/>
            <p:nvPr/>
          </p:nvSpPr>
          <p:spPr>
            <a:xfrm>
              <a:off x="4400" y="4189"/>
              <a:ext cx="4933" cy="55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20000"/>
                </a:lnSpc>
              </a:pPr>
              <a:r>
                <a:rPr lang="zh-CN" altLang="en-US" sz="1400" dirty="0">
                  <a:solidFill>
                    <a:srgbClr val="9FADD5"/>
                  </a:solidFill>
                  <a:effectLst/>
                  <a:latin typeface="OPPOSans Regular" panose="00020600040101010101" charset="-122"/>
                  <a:ea typeface="OPPOSans Regular" panose="00020600040101010101" charset="-122"/>
                  <a:cs typeface="OPPOSans R" panose="00020600040101010101" pitchFamily="18" charset="-122"/>
                  <a:sym typeface="+mn-lt"/>
                </a:rPr>
                <a:t>请</a:t>
              </a:r>
              <a:r>
                <a:rPr lang="zh-CN" altLang="en-US" sz="1400" dirty="0">
                  <a:solidFill>
                    <a:srgbClr val="9FADD5"/>
                  </a:solidFill>
                  <a:effectLst/>
                  <a:latin typeface="+mn-ea"/>
                  <a:ea typeface="+mn-ea"/>
                  <a:cs typeface="OPPOSans R" panose="00020600040101010101" pitchFamily="18" charset="-122"/>
                  <a:sym typeface="+mn-lt"/>
                </a:rPr>
                <a:t>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11" name="组合 10"/>
          <p:cNvGrpSpPr/>
          <p:nvPr/>
        </p:nvGrpSpPr>
        <p:grpSpPr>
          <a:xfrm>
            <a:off x="1019175" y="3505200"/>
            <a:ext cx="5120005" cy="899795"/>
            <a:chOff x="1605" y="5520"/>
            <a:chExt cx="8063" cy="1417"/>
          </a:xfrm>
        </p:grpSpPr>
        <p:sp>
          <p:nvSpPr>
            <p:cNvPr id="32" name="圆角矩形 31"/>
            <p:cNvSpPr/>
            <p:nvPr/>
          </p:nvSpPr>
          <p:spPr>
            <a:xfrm>
              <a:off x="1605" y="5520"/>
              <a:ext cx="8063" cy="1417"/>
            </a:xfrm>
            <a:prstGeom prst="roundRect">
              <a:avLst>
                <a:gd name="adj" fmla="val 19809"/>
              </a:avLst>
            </a:prstGeom>
            <a:gradFill>
              <a:gsLst>
                <a:gs pos="0">
                  <a:srgbClr val="E7F1FA"/>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34" name="文本框 33"/>
            <p:cNvSpPr txBox="1"/>
            <p:nvPr/>
          </p:nvSpPr>
          <p:spPr>
            <a:xfrm>
              <a:off x="1804" y="5938"/>
              <a:ext cx="2362" cy="580"/>
            </a:xfrm>
            <a:prstGeom prst="rect">
              <a:avLst/>
            </a:prstGeom>
            <a:noFill/>
          </p:spPr>
          <p:txBody>
            <a:bodyPr wrap="square" rtlCol="0">
              <a:spAutoFit/>
            </a:bodyPr>
            <a:lstStyle/>
            <a:p>
              <a:pPr algn="l"/>
              <a:r>
                <a:rPr lang="zh-CN" altLang="en-US" dirty="0">
                  <a:solidFill>
                    <a:schemeClr val="accent2"/>
                  </a:solidFill>
                  <a:latin typeface="+mj-ea"/>
                  <a:ea typeface="+mj-ea"/>
                </a:rPr>
                <a:t>第三季度</a:t>
              </a:r>
              <a:endParaRPr lang="zh-CN" altLang="en-US" dirty="0">
                <a:solidFill>
                  <a:schemeClr val="accent2"/>
                </a:solidFill>
                <a:latin typeface="+mj-ea"/>
                <a:ea typeface="+mj-ea"/>
              </a:endParaRPr>
            </a:p>
          </p:txBody>
        </p:sp>
        <p:sp>
          <p:nvSpPr>
            <p:cNvPr id="35" name="文本框 34"/>
            <p:cNvSpPr txBox="1"/>
            <p:nvPr/>
          </p:nvSpPr>
          <p:spPr>
            <a:xfrm>
              <a:off x="4400" y="5953"/>
              <a:ext cx="4933" cy="55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2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12" name="组合 11"/>
          <p:cNvGrpSpPr/>
          <p:nvPr/>
        </p:nvGrpSpPr>
        <p:grpSpPr>
          <a:xfrm>
            <a:off x="1019175" y="4625340"/>
            <a:ext cx="5120005" cy="899795"/>
            <a:chOff x="1605" y="7284"/>
            <a:chExt cx="8063" cy="1417"/>
          </a:xfrm>
        </p:grpSpPr>
        <p:sp>
          <p:nvSpPr>
            <p:cNvPr id="37" name="圆角矩形 36"/>
            <p:cNvSpPr/>
            <p:nvPr/>
          </p:nvSpPr>
          <p:spPr>
            <a:xfrm>
              <a:off x="1605" y="7284"/>
              <a:ext cx="8063" cy="1417"/>
            </a:xfrm>
            <a:prstGeom prst="roundRect">
              <a:avLst>
                <a:gd name="adj" fmla="val 19809"/>
              </a:avLst>
            </a:prstGeom>
            <a:gradFill>
              <a:gsLst>
                <a:gs pos="0">
                  <a:srgbClr val="E7F1FA"/>
                </a:gs>
                <a:gs pos="100000">
                  <a:srgbClr val="E3F1FA">
                    <a:alpha val="100000"/>
                  </a:srgbClr>
                </a:gs>
              </a:gsLst>
              <a:lin ang="5400000" scaled="0"/>
            </a:gradFill>
            <a:ln w="9525">
              <a:gradFill>
                <a:gsLst>
                  <a:gs pos="0">
                    <a:schemeClr val="accent1">
                      <a:lumMod val="0"/>
                      <a:lumOff val="10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38" name="文本框 37"/>
            <p:cNvSpPr txBox="1"/>
            <p:nvPr/>
          </p:nvSpPr>
          <p:spPr>
            <a:xfrm>
              <a:off x="1804" y="7702"/>
              <a:ext cx="2362" cy="580"/>
            </a:xfrm>
            <a:prstGeom prst="rect">
              <a:avLst/>
            </a:prstGeom>
            <a:noFill/>
          </p:spPr>
          <p:txBody>
            <a:bodyPr wrap="square" rtlCol="0">
              <a:spAutoFit/>
            </a:bodyPr>
            <a:lstStyle/>
            <a:p>
              <a:pPr algn="l"/>
              <a:r>
                <a:rPr lang="zh-CN" altLang="en-US" dirty="0">
                  <a:solidFill>
                    <a:schemeClr val="accent2"/>
                  </a:solidFill>
                  <a:latin typeface="+mj-ea"/>
                  <a:ea typeface="+mj-ea"/>
                </a:rPr>
                <a:t>第四季度</a:t>
              </a:r>
              <a:endParaRPr lang="zh-CN" altLang="en-US" dirty="0">
                <a:solidFill>
                  <a:schemeClr val="accent2"/>
                </a:solidFill>
                <a:latin typeface="+mj-ea"/>
                <a:ea typeface="+mj-ea"/>
              </a:endParaRPr>
            </a:p>
          </p:txBody>
        </p:sp>
        <p:sp>
          <p:nvSpPr>
            <p:cNvPr id="39" name="文本框 38"/>
            <p:cNvSpPr txBox="1"/>
            <p:nvPr/>
          </p:nvSpPr>
          <p:spPr>
            <a:xfrm>
              <a:off x="4400" y="7717"/>
              <a:ext cx="4933" cy="55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2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sp>
        <p:nvSpPr>
          <p:cNvPr id="14" name="椭圆 13"/>
          <p:cNvSpPr/>
          <p:nvPr/>
        </p:nvSpPr>
        <p:spPr>
          <a:xfrm>
            <a:off x="6699250" y="655320"/>
            <a:ext cx="5250180" cy="5250180"/>
          </a:xfrm>
          <a:prstGeom prst="ellipse">
            <a:avLst/>
          </a:prstGeom>
          <a:gradFill>
            <a:gsLst>
              <a:gs pos="0">
                <a:srgbClr val="E4F0F8"/>
              </a:gs>
              <a:gs pos="100000">
                <a:srgbClr val="E4F0F8"/>
              </a:gs>
            </a:gsLst>
            <a:lin ang="2880000" scaled="0"/>
          </a:gradFill>
          <a:ln w="1270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4200000" scaled="0"/>
            </a:grad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pic>
        <p:nvPicPr>
          <p:cNvPr id="2" name="图片 3"/>
          <p:cNvPicPr>
            <a:picLocks noGrp="1" noChangeAspect="1"/>
          </p:cNvPicPr>
          <p:nvPr/>
        </p:nvPicPr>
        <p:blipFill>
          <a:blip r:embed="rId1"/>
          <a:stretch>
            <a:fillRect/>
          </a:stretch>
        </p:blipFill>
        <p:spPr>
          <a:xfrm flipH="1">
            <a:off x="7081520" y="1646555"/>
            <a:ext cx="4801870" cy="4801870"/>
          </a:xfrm>
          <a:prstGeom prst="rect">
            <a:avLst/>
          </a:prstGeom>
          <a:noFill/>
          <a:ln w="9525">
            <a:noFill/>
          </a:ln>
          <a:effectLst>
            <a:outerShdw blurRad="50800" dist="76200" dir="2700000" algn="tl" rotWithShape="0">
              <a:schemeClr val="accent6">
                <a:alpha val="14000"/>
              </a:schemeClr>
            </a:outerShdw>
          </a:effectLst>
        </p:spPr>
      </p:pic>
      <p:grpSp>
        <p:nvGrpSpPr>
          <p:cNvPr id="9" name="组合 8"/>
          <p:cNvGrpSpPr/>
          <p:nvPr/>
        </p:nvGrpSpPr>
        <p:grpSpPr>
          <a:xfrm>
            <a:off x="96520" y="167640"/>
            <a:ext cx="2859405" cy="1029970"/>
            <a:chOff x="152" y="264"/>
            <a:chExt cx="4503" cy="1622"/>
          </a:xfrm>
        </p:grpSpPr>
        <p:sp>
          <p:nvSpPr>
            <p:cNvPr id="4" name="文本框 3"/>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明年工作计划</a:t>
              </a:r>
              <a:endParaRPr lang="zh-CN" altLang="en-US" sz="2000" dirty="0">
                <a:solidFill>
                  <a:schemeClr val="accent2"/>
                </a:solidFill>
                <a:latin typeface="+mj-ea"/>
                <a:ea typeface="+mj-ea"/>
              </a:endParaRPr>
            </a:p>
          </p:txBody>
        </p:sp>
        <p:sp>
          <p:nvSpPr>
            <p:cNvPr id="5" name="椭圆 4"/>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6" name="椭圆 5"/>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3" name="椭圆 2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5</a:t>
              </a:r>
              <a:endParaRPr lang="en-US" altLang="zh-CN" sz="2000" strike="noStrike" noProof="1">
                <a:latin typeface="+mj-ea"/>
                <a:ea typeface="+mj-ea"/>
                <a:cs typeface="+mj-lt"/>
              </a:endParaRPr>
            </a:p>
          </p:txBody>
        </p:sp>
      </p:grpSp>
      <p:sp>
        <p:nvSpPr>
          <p:cNvPr id="8" name="文本框 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13"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4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strVal val="#ppt_x"/>
                                          </p:val>
                                        </p:tav>
                                        <p:tav tm="100000">
                                          <p:val>
                                            <p:strVal val="#ppt_x"/>
                                          </p:val>
                                        </p:tav>
                                      </p:tavLst>
                                    </p:anim>
                                    <p:anim calcmode="lin" valueType="num">
                                      <p:cBhvr>
                                        <p:cTn id="32" dur="5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6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anim calcmode="lin" valueType="num">
                                      <p:cBhvr>
                                        <p:cTn id="36" dur="500" fill="hold"/>
                                        <p:tgtEl>
                                          <p:spTgt spid="12"/>
                                        </p:tgtEl>
                                        <p:attrNameLst>
                                          <p:attrName>ppt_x</p:attrName>
                                        </p:attrNameLst>
                                      </p:cBhvr>
                                      <p:tavLst>
                                        <p:tav tm="0">
                                          <p:val>
                                            <p:strVal val="#ppt_x"/>
                                          </p:val>
                                        </p:tav>
                                        <p:tav tm="100000">
                                          <p:val>
                                            <p:strVal val="#ppt_x"/>
                                          </p:val>
                                        </p:tav>
                                      </p:tavLst>
                                    </p:anim>
                                    <p:anim calcmode="lin" valueType="num">
                                      <p:cBhvr>
                                        <p:cTn id="37"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P spid="14" grpId="3" animBg="1"/>
      <p:bldP spid="14" grpId="4" animBg="1"/>
      <p:bldP spid="14" grpId="5" animBg="1"/>
      <p:bldP spid="14" grpId="6" animBg="1"/>
      <p:bldP spid="14" grpId="7" animBg="1"/>
      <p:bldP spid="14" grpId="8" animBg="1"/>
      <p:bldP spid="14" grpId="9" animBg="1"/>
      <p:bldP spid="14" grpId="10" animBg="1"/>
      <p:bldP spid="14" grpId="11" animBg="1"/>
      <p:bldP spid="14" grpId="12" animBg="1"/>
      <p:bldP spid="14" grpId="13"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任意多边形 3"/>
          <p:cNvSpPr/>
          <p:nvPr/>
        </p:nvSpPr>
        <p:spPr>
          <a:xfrm>
            <a:off x="1094918" y="2540"/>
            <a:ext cx="10007600" cy="68580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chemeClr val="accent1">
              <a:alpha val="9000"/>
            </a:schemeClr>
          </a:solidFill>
          <a:ln w="1587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1509784" y="0"/>
            <a:ext cx="9177867" cy="68580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alpha val="16000"/>
            </a:srgb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3" name="椭圆 2"/>
          <p:cNvSpPr/>
          <p:nvPr/>
        </p:nvSpPr>
        <p:spPr>
          <a:xfrm>
            <a:off x="3006725" y="339725"/>
            <a:ext cx="6184900" cy="6184900"/>
          </a:xfrm>
          <a:prstGeom prst="ellipse">
            <a:avLst/>
          </a:prstGeom>
          <a:noFill/>
          <a:ln>
            <a:solidFill>
              <a:schemeClr val="accent1">
                <a:lumMod val="9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5" name="椭圆 4"/>
          <p:cNvSpPr/>
          <p:nvPr/>
        </p:nvSpPr>
        <p:spPr>
          <a:xfrm>
            <a:off x="1263827" y="1294553"/>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6" name="椭圆 5"/>
          <p:cNvSpPr/>
          <p:nvPr/>
        </p:nvSpPr>
        <p:spPr>
          <a:xfrm>
            <a:off x="9994654" y="1672167"/>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1095340" y="3722793"/>
            <a:ext cx="414867" cy="41486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2274747" y="5481320"/>
            <a:ext cx="568960" cy="568960"/>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10491647" y="4953847"/>
            <a:ext cx="527473" cy="52747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4" name="椭圆 13"/>
          <p:cNvSpPr/>
          <p:nvPr/>
        </p:nvSpPr>
        <p:spPr>
          <a:xfrm>
            <a:off x="3281434" y="617008"/>
            <a:ext cx="5630333" cy="5630333"/>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21" name="文本框 20"/>
          <p:cNvSpPr txBox="1"/>
          <p:nvPr/>
        </p:nvSpPr>
        <p:spPr>
          <a:xfrm>
            <a:off x="5137327" y="1294553"/>
            <a:ext cx="1917700" cy="645160"/>
          </a:xfrm>
          <a:prstGeom prst="rect">
            <a:avLst/>
          </a:prstGeom>
          <a:noFill/>
        </p:spPr>
        <p:txBody>
          <a:bodyPr wrap="square" rtlCol="0">
            <a:spAutoFit/>
            <a:scene3d>
              <a:camera prst="orthographicFront"/>
              <a:lightRig rig="threePt" dir="t"/>
            </a:scene3d>
          </a:bodyPr>
          <a:lstStyle/>
          <a:p>
            <a:pPr algn="ctr"/>
            <a:r>
              <a:rPr lang="en-US" altLang="zh-CN" sz="36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rPr>
              <a:t>20XX</a:t>
            </a:r>
            <a:endParaRPr lang="en-US" altLang="zh-CN" sz="36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endParaRPr>
          </a:p>
        </p:txBody>
      </p:sp>
      <p:sp>
        <p:nvSpPr>
          <p:cNvPr id="22" name="文本框 21"/>
          <p:cNvSpPr txBox="1"/>
          <p:nvPr/>
        </p:nvSpPr>
        <p:spPr>
          <a:xfrm>
            <a:off x="3693760" y="2525395"/>
            <a:ext cx="4805680" cy="1322070"/>
          </a:xfrm>
          <a:prstGeom prst="rect">
            <a:avLst/>
          </a:prstGeom>
          <a:noFill/>
          <a:effectLst>
            <a:outerShdw blurRad="127000" dist="101600" dir="5400000" algn="t" rotWithShape="0">
              <a:schemeClr val="accent2">
                <a:alpha val="17000"/>
              </a:schemeClr>
            </a:outerShdw>
          </a:effectLst>
        </p:spPr>
        <p:txBody>
          <a:bodyPr wrap="square" rtlCol="0">
            <a:spAutoFit/>
          </a:bodyPr>
          <a:lstStyle/>
          <a:p>
            <a:pPr algn="ctr"/>
            <a:r>
              <a:rPr lang="en-US" altLang="zh-CN" sz="80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Thanks</a:t>
            </a:r>
            <a:endParaRPr lang="en-US" altLang="zh-CN" sz="8000" b="1"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23" name="文本框 22"/>
          <p:cNvSpPr txBox="1"/>
          <p:nvPr/>
        </p:nvSpPr>
        <p:spPr>
          <a:xfrm>
            <a:off x="4378714" y="4890982"/>
            <a:ext cx="1562947" cy="337185"/>
          </a:xfrm>
          <a:prstGeom prst="rect">
            <a:avLst/>
          </a:prstGeom>
          <a:noFill/>
        </p:spPr>
        <p:txBody>
          <a:bodyPr wrap="square" rtlCol="0">
            <a:spAutoFit/>
          </a:bodyPr>
          <a:lstStyle/>
          <a:p>
            <a:r>
              <a:rPr lang="zh-CN" altLang="en-US" sz="1600" dirty="0">
                <a:solidFill>
                  <a:schemeClr val="accent2"/>
                </a:solidFill>
                <a:latin typeface="+mn-ea"/>
                <a:ea typeface="+mn-ea"/>
                <a:cs typeface="OPPOSans Regular" panose="00020600040101010101" charset="-122"/>
              </a:rPr>
              <a:t>汇报人：</a:t>
            </a:r>
            <a:r>
              <a:rPr lang="en-US" altLang="zh-CN" sz="1600" dirty="0">
                <a:solidFill>
                  <a:schemeClr val="accent2"/>
                </a:solidFill>
                <a:latin typeface="+mn-ea"/>
                <a:ea typeface="+mn-ea"/>
                <a:cs typeface="OPPOSans Regular" panose="00020600040101010101" charset="-122"/>
              </a:rPr>
              <a:t>xxx</a:t>
            </a:r>
            <a:endParaRPr lang="en-US" altLang="zh-CN" sz="1600" dirty="0">
              <a:solidFill>
                <a:schemeClr val="accent2"/>
              </a:solidFill>
              <a:latin typeface="+mn-ea"/>
              <a:ea typeface="+mn-ea"/>
              <a:cs typeface="OPPOSans Regular" panose="00020600040101010101" charset="-122"/>
            </a:endParaRPr>
          </a:p>
        </p:txBody>
      </p:sp>
      <p:sp>
        <p:nvSpPr>
          <p:cNvPr id="24" name="文本框 23"/>
          <p:cNvSpPr txBox="1"/>
          <p:nvPr/>
        </p:nvSpPr>
        <p:spPr>
          <a:xfrm>
            <a:off x="6250694" y="4890982"/>
            <a:ext cx="1562947" cy="337185"/>
          </a:xfrm>
          <a:prstGeom prst="rect">
            <a:avLst/>
          </a:prstGeom>
          <a:noFill/>
        </p:spPr>
        <p:txBody>
          <a:bodyPr wrap="square" rtlCol="0">
            <a:spAutoFit/>
          </a:bodyPr>
          <a:lstStyle/>
          <a:p>
            <a:pPr lvl="0" algn="l"/>
            <a:r>
              <a:rPr lang="zh-CN" altLang="en-US" sz="1600" dirty="0">
                <a:solidFill>
                  <a:schemeClr val="accent2"/>
                </a:solidFill>
                <a:latin typeface="OPPOSans Regular" panose="00020600040101010101" charset="-122"/>
                <a:ea typeface="OPPOSans Regular" panose="00020600040101010101" charset="-122"/>
                <a:cs typeface="OPPOSans Regular" panose="00020600040101010101" charset="-122"/>
                <a:sym typeface="+mn-ea"/>
              </a:rPr>
              <a:t>时间：xxx</a:t>
            </a:r>
            <a:endParaRPr lang="zh-CN" altLang="en-US" sz="1600" dirty="0">
              <a:solidFill>
                <a:schemeClr val="accent2"/>
              </a:solidFill>
              <a:latin typeface="OPPOSans Regular" panose="00020600040101010101" charset="-122"/>
              <a:ea typeface="OPPOSans Regular" panose="00020600040101010101" charset="-122"/>
              <a:cs typeface="OPPOSans Regular" panose="00020600040101010101" charset="-122"/>
              <a:sym typeface="+mn-ea"/>
            </a:endParaRPr>
          </a:p>
        </p:txBody>
      </p:sp>
      <p:sp>
        <p:nvSpPr>
          <p:cNvPr id="13" name="椭圆 12"/>
          <p:cNvSpPr/>
          <p:nvPr/>
        </p:nvSpPr>
        <p:spPr>
          <a:xfrm>
            <a:off x="2728595" y="61595"/>
            <a:ext cx="6734175" cy="6734175"/>
          </a:xfrm>
          <a:prstGeom prst="ellipse">
            <a:avLst/>
          </a:prstGeom>
          <a:noFill/>
          <a:ln w="190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1000" fill="hold"/>
                                        <p:tgtEl>
                                          <p:spTgt spid="2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9A0DB2DC-4C9A-4742-B13C-FB6460FD3503}" type="slidenum">
              <a:rPr lang="zh-CN" altLang="en-US" sz="100" strike="noStrike" noProof="1">
                <a:latin typeface="Arial" panose="020B0604020202020204" pitchFamily="34" charset="0"/>
                <a:ea typeface="宋体" panose="02010600030101010101" pitchFamily="2" charset="-122"/>
                <a:cs typeface="+mn-cs"/>
              </a:rPr>
            </a:fld>
            <a:endParaRPr lang="zh-CN" altLang="en-US" sz="100"/>
          </a:p>
        </p:txBody>
      </p:sp>
      <p:sp>
        <p:nvSpPr>
          <p:cNvPr id="3" name="圆角矩形 2"/>
          <p:cNvSpPr/>
          <p:nvPr/>
        </p:nvSpPr>
        <p:spPr>
          <a:xfrm>
            <a:off x="844727" y="940647"/>
            <a:ext cx="3756660" cy="5108787"/>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 name="任意多边形 3"/>
          <p:cNvSpPr/>
          <p:nvPr/>
        </p:nvSpPr>
        <p:spPr>
          <a:xfrm>
            <a:off x="1094918" y="2540"/>
            <a:ext cx="10007600" cy="68580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chemeClr val="accent1">
              <a:alpha val="9000"/>
            </a:scheme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2274324" y="0"/>
            <a:ext cx="9177867" cy="68580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alpha val="16000"/>
            </a:srgb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6" name="椭圆 5"/>
          <p:cNvSpPr/>
          <p:nvPr/>
        </p:nvSpPr>
        <p:spPr>
          <a:xfrm>
            <a:off x="9994654" y="1672167"/>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1095340" y="3722793"/>
            <a:ext cx="414867" cy="41486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2274747" y="5481320"/>
            <a:ext cx="568960" cy="568960"/>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10491647" y="4953847"/>
            <a:ext cx="527473" cy="52747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文本框 21"/>
          <p:cNvSpPr txBox="1"/>
          <p:nvPr/>
        </p:nvSpPr>
        <p:spPr>
          <a:xfrm>
            <a:off x="843880" y="1775460"/>
            <a:ext cx="3757507" cy="2922905"/>
          </a:xfrm>
          <a:prstGeom prst="rect">
            <a:avLst/>
          </a:prstGeom>
          <a:noFill/>
          <a:effectLst>
            <a:outerShdw blurRad="101600" dist="114300" dir="5400000" algn="t" rotWithShape="0">
              <a:schemeClr val="tx1">
                <a:alpha val="9000"/>
              </a:schemeClr>
            </a:outerShdw>
          </a:effectLst>
        </p:spPr>
        <p:txBody>
          <a:bodyPr wrap="square" rtlCol="0">
            <a:spAutoFit/>
          </a:bodyPr>
          <a:lstStyle/>
          <a:p>
            <a:pPr algn="ctr"/>
            <a:r>
              <a:rPr lang="en-US" altLang="zh-CN" sz="18400" b="1">
                <a:solidFill>
                  <a:schemeClr val="bg1"/>
                </a:solidFill>
                <a:latin typeface="思源黑体 CN Bold" panose="020B0800000000000000" charset="-122"/>
                <a:ea typeface="思源黑体 CN Bold" panose="020B0800000000000000" charset="-122"/>
              </a:rPr>
              <a:t>01</a:t>
            </a:r>
            <a:endParaRPr lang="en-US" altLang="zh-CN" sz="18400" b="1">
              <a:solidFill>
                <a:schemeClr val="bg1"/>
              </a:solidFill>
              <a:latin typeface="思源黑体 CN Bold" panose="020B0800000000000000" charset="-122"/>
              <a:ea typeface="思源黑体 CN Bold" panose="020B0800000000000000" charset="-122"/>
            </a:endParaRPr>
          </a:p>
        </p:txBody>
      </p:sp>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5" name="组合 4"/>
          <p:cNvGrpSpPr/>
          <p:nvPr/>
        </p:nvGrpSpPr>
        <p:grpSpPr>
          <a:xfrm>
            <a:off x="5153414" y="2733463"/>
            <a:ext cx="4361180" cy="1408853"/>
            <a:chOff x="5973" y="3059"/>
            <a:chExt cx="5151" cy="1664"/>
          </a:xfrm>
        </p:grpSpPr>
        <p:sp>
          <p:nvSpPr>
            <p:cNvPr id="21" name="文本框 20"/>
            <p:cNvSpPr txBox="1"/>
            <p:nvPr/>
          </p:nvSpPr>
          <p:spPr>
            <a:xfrm>
              <a:off x="5973" y="3059"/>
              <a:ext cx="5151" cy="1089"/>
            </a:xfrm>
            <a:prstGeom prst="rect">
              <a:avLst/>
            </a:prstGeom>
            <a:noFill/>
          </p:spPr>
          <p:txBody>
            <a:bodyPr wrap="square" rtlCol="0">
              <a:spAutoFit/>
              <a:scene3d>
                <a:camera prst="orthographicFront"/>
                <a:lightRig rig="threePt" dir="t"/>
              </a:scene3d>
            </a:bodyPr>
            <a:lstStyle/>
            <a:p>
              <a:pPr algn="l"/>
              <a:r>
                <a:rPr lang="zh-CN" altLang="en-US" sz="5400" dirty="0">
                  <a:ln w="22225">
                    <a:solidFill>
                      <a:schemeClr val="accent2"/>
                    </a:solidFill>
                    <a:prstDash val="solid"/>
                  </a:ln>
                  <a:solidFill>
                    <a:schemeClr val="accent2"/>
                  </a:solidFill>
                  <a:effectLst/>
                  <a:latin typeface="+mj-ea"/>
                  <a:ea typeface="+mj-ea"/>
                </a:rPr>
                <a:t>年度工作概况</a:t>
              </a:r>
              <a:endParaRPr lang="zh-CN" altLang="en-US" sz="5400" dirty="0">
                <a:ln w="22225">
                  <a:solidFill>
                    <a:schemeClr val="accent2"/>
                  </a:solidFill>
                  <a:prstDash val="solid"/>
                </a:ln>
                <a:solidFill>
                  <a:schemeClr val="accent2"/>
                </a:solidFill>
                <a:effectLst/>
                <a:latin typeface="+mj-ea"/>
                <a:ea typeface="+mj-ea"/>
              </a:endParaRPr>
            </a:p>
          </p:txBody>
        </p:sp>
        <p:sp>
          <p:nvSpPr>
            <p:cNvPr id="30" name="文本框 29"/>
            <p:cNvSpPr txBox="1"/>
            <p:nvPr/>
          </p:nvSpPr>
          <p:spPr>
            <a:xfrm>
              <a:off x="5973" y="4172"/>
              <a:ext cx="4940" cy="551"/>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30000"/>
                </a:lnSpc>
              </a:pPr>
              <a:r>
                <a:rPr lang="zh-CN" altLang="en-US" sz="2000" dirty="0">
                  <a:solidFill>
                    <a:srgbClr val="9FADD5"/>
                  </a:solidFill>
                  <a:effectLst/>
                  <a:latin typeface="+mn-lt"/>
                  <a:ea typeface="OPPOSans Regular" panose="00020600040101010101" charset="-122"/>
                  <a:cs typeface="OPPOSans R" panose="00020600040101010101" pitchFamily="18" charset="-122"/>
                  <a:sym typeface="+mn-lt"/>
                </a:rPr>
                <a:t>Annual Work Overview</a:t>
              </a:r>
              <a:endParaRPr lang="zh-CN" altLang="en-US" sz="2000" dirty="0">
                <a:solidFill>
                  <a:srgbClr val="9FADD5"/>
                </a:solidFill>
                <a:effectLst/>
                <a:latin typeface="+mn-lt"/>
                <a:ea typeface="OPPOSans Regular" panose="00020600040101010101" charset="-122"/>
                <a:cs typeface="OPPOSans R" panose="00020600040101010101" pitchFamily="18" charset="-122"/>
                <a:sym typeface="+mn-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4"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14"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3" grpId="4" animBg="1"/>
      <p:bldP spid="3" grpId="5" animBg="1"/>
      <p:bldP spid="3" grpId="6" animBg="1"/>
      <p:bldP spid="3" grpId="7" animBg="1"/>
      <p:bldP spid="3" grpId="8" animBg="1"/>
      <p:bldP spid="3" grpId="9" animBg="1"/>
      <p:bldP spid="3" grpId="10" animBg="1"/>
      <p:bldP spid="3" grpId="11" animBg="1"/>
      <p:bldP spid="3" grpId="12" animBg="1"/>
      <p:bldP spid="3" grpId="13" animBg="1"/>
      <p:bldP spid="3" grpId="14" animBg="1"/>
      <p:bldP spid="22" grpId="0" animBg="1"/>
      <p:bldP spid="22" grpId="1" animBg="1"/>
      <p:bldP spid="22" grpId="2" animBg="1"/>
      <p:bldP spid="22" grpId="3" animBg="1"/>
      <p:bldP spid="22" grpId="4" animBg="1"/>
      <p:bldP spid="22" grpId="5" animBg="1"/>
      <p:bldP spid="22" grpId="6" animBg="1"/>
      <p:bldP spid="22" grpId="7" animBg="1"/>
      <p:bldP spid="22" grpId="8" animBg="1"/>
      <p:bldP spid="22" grpId="9" animBg="1"/>
      <p:bldP spid="22" grpId="10" animBg="1"/>
      <p:bldP spid="22" grpId="11" animBg="1"/>
      <p:bldP spid="22" grpId="12" animBg="1"/>
      <p:bldP spid="22" grpId="13" animBg="1"/>
      <p:bldP spid="22" grpId="14"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5" y="0"/>
            <a:ext cx="12192000" cy="6858000"/>
          </a:xfrm>
          <a:prstGeom prst="rect">
            <a:avLst/>
          </a:prstGeom>
          <a:gradFill>
            <a:gsLst>
              <a:gs pos="0">
                <a:srgbClr val="E3F1FA">
                  <a:alpha val="10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23" name="组合 22"/>
          <p:cNvGrpSpPr/>
          <p:nvPr/>
        </p:nvGrpSpPr>
        <p:grpSpPr>
          <a:xfrm>
            <a:off x="96520" y="167640"/>
            <a:ext cx="2859405" cy="1029970"/>
            <a:chOff x="152" y="264"/>
            <a:chExt cx="4503" cy="1622"/>
          </a:xfrm>
        </p:grpSpPr>
        <p:sp>
          <p:nvSpPr>
            <p:cNvPr id="50" name="文本框 49"/>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年度工作概述</a:t>
              </a:r>
              <a:endParaRPr lang="zh-CN" altLang="en-US" sz="2000" dirty="0">
                <a:solidFill>
                  <a:schemeClr val="accent2"/>
                </a:solidFill>
                <a:latin typeface="+mj-ea"/>
                <a:ea typeface="+mj-ea"/>
              </a:endParaRPr>
            </a:p>
          </p:txBody>
        </p:sp>
        <p:sp>
          <p:nvSpPr>
            <p:cNvPr id="51" name="椭圆 50"/>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52" name="椭圆 51"/>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53" name="椭圆 52"/>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rPr>
                <a:t>1</a:t>
              </a:r>
              <a:endParaRPr lang="en-US" altLang="zh-CN" sz="2000" strike="noStrike" noProof="1">
                <a:latin typeface="+mj-ea"/>
                <a:ea typeface="+mj-ea"/>
              </a:endParaRPr>
            </a:p>
          </p:txBody>
        </p:sp>
      </p:grpSp>
      <p:grpSp>
        <p:nvGrpSpPr>
          <p:cNvPr id="3" name="组合 2"/>
          <p:cNvGrpSpPr/>
          <p:nvPr/>
        </p:nvGrpSpPr>
        <p:grpSpPr>
          <a:xfrm>
            <a:off x="3965400" y="1295225"/>
            <a:ext cx="4267549" cy="4267549"/>
            <a:chOff x="5466" y="1220"/>
            <a:chExt cx="8412" cy="8412"/>
          </a:xfrm>
        </p:grpSpPr>
        <p:sp>
          <p:nvSpPr>
            <p:cNvPr id="4" name="椭圆 3"/>
            <p:cNvSpPr/>
            <p:nvPr/>
          </p:nvSpPr>
          <p:spPr>
            <a:xfrm>
              <a:off x="6013" y="1767"/>
              <a:ext cx="7317" cy="7317"/>
            </a:xfrm>
            <a:prstGeom prst="ellipse">
              <a:avLst/>
            </a:prstGeom>
            <a:noFill/>
            <a:ln>
              <a:solidFill>
                <a:schemeClr val="accent1">
                  <a:lumMod val="90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4" name="椭圆 13"/>
            <p:cNvSpPr/>
            <p:nvPr/>
          </p:nvSpPr>
          <p:spPr>
            <a:xfrm>
              <a:off x="6413" y="2167"/>
              <a:ext cx="6516" cy="6516"/>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13" name="椭圆 12"/>
            <p:cNvSpPr/>
            <p:nvPr/>
          </p:nvSpPr>
          <p:spPr>
            <a:xfrm>
              <a:off x="5466" y="1220"/>
              <a:ext cx="8412" cy="8412"/>
            </a:xfrm>
            <a:prstGeom prst="ellipse">
              <a:avLst/>
            </a:prstGeom>
            <a:noFill/>
            <a:ln w="1905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00">
                <a:sym typeface="+mn-ea"/>
              </a:endParaRPr>
            </a:p>
          </p:txBody>
        </p:sp>
        <p:sp>
          <p:nvSpPr>
            <p:cNvPr id="39" name="椭圆 38"/>
            <p:cNvSpPr/>
            <p:nvPr/>
          </p:nvSpPr>
          <p:spPr>
            <a:xfrm>
              <a:off x="6865" y="2619"/>
              <a:ext cx="5612" cy="5612"/>
            </a:xfrm>
            <a:prstGeom prst="ellipse">
              <a:avLst/>
            </a:prstGeom>
            <a:gradFill>
              <a:gsLst>
                <a:gs pos="0">
                  <a:srgbClr val="E3F1FA">
                    <a:alpha val="60000"/>
                  </a:srgbClr>
                </a:gs>
                <a:gs pos="100000">
                  <a:srgbClr val="E3F1FA"/>
                </a:gs>
              </a:gsLst>
              <a:lin ang="2880000" scaled="0"/>
            </a:gradFill>
            <a:ln w="9525">
              <a:noFill/>
            </a:ln>
            <a:effectLst>
              <a:outerShdw blurRad="444500" dir="5400000" algn="ctr" rotWithShape="0">
                <a:srgbClr val="D1E4F0">
                  <a:alpha val="90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6000" b="1">
                <a:latin typeface="思源黑体 CN Bold" panose="020B0800000000000000" charset="-122"/>
                <a:ea typeface="思源黑体 CN Bold" panose="020B0800000000000000" charset="-122"/>
                <a:sym typeface="+mn-ea"/>
              </a:endParaRPr>
            </a:p>
          </p:txBody>
        </p:sp>
      </p:grpSp>
      <p:sp>
        <p:nvSpPr>
          <p:cNvPr id="2" name="文本框 1"/>
          <p:cNvSpPr txBox="1"/>
          <p:nvPr/>
        </p:nvSpPr>
        <p:spPr>
          <a:xfrm>
            <a:off x="4178934" y="2875597"/>
            <a:ext cx="3840480" cy="1106805"/>
          </a:xfrm>
          <a:prstGeom prst="rect">
            <a:avLst/>
          </a:prstGeom>
          <a:noFill/>
          <a:effectLst>
            <a:outerShdw blurRad="63500" dist="63500" dir="5400000" algn="t" rotWithShape="0">
              <a:schemeClr val="accent2">
                <a:alpha val="17000"/>
              </a:schemeClr>
            </a:outerShdw>
          </a:effectLst>
        </p:spPr>
        <p:txBody>
          <a:bodyPr wrap="square" rtlCol="0">
            <a:spAutoFit/>
          </a:bodyPr>
          <a:lstStyle/>
          <a:p>
            <a:pPr algn="ctr"/>
            <a:r>
              <a:rPr lang="zh-CN" altLang="en-US" sz="6600" b="1"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概述</a:t>
            </a:r>
            <a:endParaRPr lang="zh-CN" altLang="en-US" sz="6600" b="1"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22" name="组合 21"/>
          <p:cNvGrpSpPr/>
          <p:nvPr/>
        </p:nvGrpSpPr>
        <p:grpSpPr>
          <a:xfrm>
            <a:off x="1082675" y="1659255"/>
            <a:ext cx="2614930" cy="1153795"/>
            <a:chOff x="1705" y="2613"/>
            <a:chExt cx="4118" cy="1817"/>
          </a:xfrm>
        </p:grpSpPr>
        <p:sp>
          <p:nvSpPr>
            <p:cNvPr id="54" name="文本框 53"/>
            <p:cNvSpPr txBox="1"/>
            <p:nvPr/>
          </p:nvSpPr>
          <p:spPr>
            <a:xfrm>
              <a:off x="2239" y="2613"/>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55" name="文本框 54"/>
            <p:cNvSpPr txBox="1"/>
            <p:nvPr/>
          </p:nvSpPr>
          <p:spPr>
            <a:xfrm>
              <a:off x="1705" y="3338"/>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24" name="组合 23"/>
          <p:cNvGrpSpPr/>
          <p:nvPr/>
        </p:nvGrpSpPr>
        <p:grpSpPr>
          <a:xfrm>
            <a:off x="1083310" y="4324985"/>
            <a:ext cx="2614930" cy="1153795"/>
            <a:chOff x="1706" y="6811"/>
            <a:chExt cx="4118" cy="1817"/>
          </a:xfrm>
        </p:grpSpPr>
        <p:sp>
          <p:nvSpPr>
            <p:cNvPr id="12" name="文本框 11"/>
            <p:cNvSpPr txBox="1"/>
            <p:nvPr/>
          </p:nvSpPr>
          <p:spPr>
            <a:xfrm>
              <a:off x="2240" y="6811"/>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15" name="文本框 14"/>
            <p:cNvSpPr txBox="1"/>
            <p:nvPr/>
          </p:nvSpPr>
          <p:spPr>
            <a:xfrm>
              <a:off x="1706" y="7536"/>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25" name="组合 24"/>
          <p:cNvGrpSpPr/>
          <p:nvPr/>
        </p:nvGrpSpPr>
        <p:grpSpPr>
          <a:xfrm>
            <a:off x="8575675" y="1608455"/>
            <a:ext cx="2614930" cy="1153795"/>
            <a:chOff x="13505" y="2533"/>
            <a:chExt cx="4118" cy="1817"/>
          </a:xfrm>
        </p:grpSpPr>
        <p:sp>
          <p:nvSpPr>
            <p:cNvPr id="17" name="文本框 16"/>
            <p:cNvSpPr txBox="1"/>
            <p:nvPr/>
          </p:nvSpPr>
          <p:spPr>
            <a:xfrm>
              <a:off x="14039" y="2533"/>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18" name="文本框 17"/>
            <p:cNvSpPr txBox="1"/>
            <p:nvPr/>
          </p:nvSpPr>
          <p:spPr>
            <a:xfrm>
              <a:off x="13505" y="3258"/>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grpSp>
        <p:nvGrpSpPr>
          <p:cNvPr id="26" name="组合 25"/>
          <p:cNvGrpSpPr/>
          <p:nvPr/>
        </p:nvGrpSpPr>
        <p:grpSpPr>
          <a:xfrm>
            <a:off x="8576310" y="4274185"/>
            <a:ext cx="2614930" cy="1153795"/>
            <a:chOff x="13506" y="6731"/>
            <a:chExt cx="4118" cy="1817"/>
          </a:xfrm>
        </p:grpSpPr>
        <p:sp>
          <p:nvSpPr>
            <p:cNvPr id="19" name="文本框 18"/>
            <p:cNvSpPr txBox="1"/>
            <p:nvPr/>
          </p:nvSpPr>
          <p:spPr>
            <a:xfrm>
              <a:off x="14040" y="6731"/>
              <a:ext cx="3051" cy="628"/>
            </a:xfrm>
            <a:prstGeom prst="rect">
              <a:avLst/>
            </a:prstGeom>
            <a:noFill/>
          </p:spPr>
          <p:txBody>
            <a:bodyPr wrap="square" rtlCol="0">
              <a:spAutoFit/>
            </a:bodyPr>
            <a:lstStyle/>
            <a:p>
              <a:pPr algn="ctr"/>
              <a:r>
                <a:rPr lang="zh-CN" altLang="en-US" sz="2000" dirty="0">
                  <a:solidFill>
                    <a:schemeClr val="accent2"/>
                  </a:solidFill>
                  <a:latin typeface="+mj-ea"/>
                  <a:ea typeface="+mj-ea"/>
                </a:rPr>
                <a:t>输入标题</a:t>
              </a:r>
              <a:endParaRPr lang="zh-CN" altLang="en-US" sz="2000" dirty="0">
                <a:solidFill>
                  <a:schemeClr val="accent2"/>
                </a:solidFill>
                <a:latin typeface="+mj-ea"/>
                <a:ea typeface="+mj-ea"/>
              </a:endParaRPr>
            </a:p>
          </p:txBody>
        </p:sp>
        <p:sp>
          <p:nvSpPr>
            <p:cNvPr id="20" name="文本框 19"/>
            <p:cNvSpPr txBox="1"/>
            <p:nvPr/>
          </p:nvSpPr>
          <p:spPr>
            <a:xfrm>
              <a:off x="13506" y="7456"/>
              <a:ext cx="4119" cy="109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400" dirty="0">
                  <a:solidFill>
                    <a:srgbClr val="9FADD5"/>
                  </a:solidFill>
                  <a:effectLst/>
                  <a:latin typeface="+mn-ea"/>
                  <a:ea typeface="+mn-ea"/>
                  <a:cs typeface="OPPOSans R" panose="00020600040101010101" pitchFamily="18" charset="-122"/>
                  <a:sym typeface="+mn-lt"/>
                </a:rPr>
                <a:t>请输入描述内容请输入描述内容请输入描述内容</a:t>
              </a:r>
              <a:endParaRPr lang="zh-CN" altLang="en-US" sz="1400" dirty="0">
                <a:solidFill>
                  <a:srgbClr val="9FADD5"/>
                </a:solidFill>
                <a:effectLst/>
                <a:latin typeface="+mn-ea"/>
                <a:ea typeface="+mn-ea"/>
                <a:cs typeface="OPPOSans R" panose="00020600040101010101" pitchFamily="18" charset="-122"/>
                <a:sym typeface="+mn-lt"/>
              </a:endParaRPr>
            </a:p>
          </p:txBody>
        </p:sp>
      </p:grpSp>
      <p:sp>
        <p:nvSpPr>
          <p:cNvPr id="21" name="文本框 20"/>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childTnLst>
                                </p:cTn>
                              </p:par>
                              <p:par>
                                <p:cTn id="13" presetID="1" presetClass="entr" presetSubtype="0" fill="hold" grpId="1" nodeType="withEffect">
                                  <p:stCondLst>
                                    <p:cond delay="900"/>
                                  </p:stCondLst>
                                  <p:childTnLst>
                                    <p:set>
                                      <p:cBhvr>
                                        <p:cTn id="14" dur="1" fill="hold">
                                          <p:stCondLst>
                                            <p:cond delay="0"/>
                                          </p:stCondLst>
                                        </p:cTn>
                                        <p:tgtEl>
                                          <p:spTgt spid="2"/>
                                        </p:tgtEl>
                                        <p:attrNameLst>
                                          <p:attrName>style.visibility</p:attrName>
                                        </p:attrNameLst>
                                      </p:cBhvr>
                                      <p:to>
                                        <p:strVal val="visible"/>
                                      </p:to>
                                    </p:set>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31" name="组合 30"/>
          <p:cNvGrpSpPr/>
          <p:nvPr/>
        </p:nvGrpSpPr>
        <p:grpSpPr>
          <a:xfrm>
            <a:off x="96520" y="167640"/>
            <a:ext cx="2859405" cy="1029970"/>
            <a:chOff x="152" y="264"/>
            <a:chExt cx="4503" cy="1622"/>
          </a:xfrm>
        </p:grpSpPr>
        <p:sp>
          <p:nvSpPr>
            <p:cNvPr id="17" name="文本框 16"/>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年度工作概述</a:t>
              </a:r>
              <a:endParaRPr lang="zh-CN" altLang="en-US" sz="2000" dirty="0">
                <a:solidFill>
                  <a:schemeClr val="accent2"/>
                </a:solidFill>
                <a:latin typeface="+mj-ea"/>
                <a:ea typeface="+mj-ea"/>
              </a:endParaRPr>
            </a:p>
          </p:txBody>
        </p:sp>
        <p:sp>
          <p:nvSpPr>
            <p:cNvPr id="19" name="椭圆 18"/>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0" name="椭圆 19"/>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 name="椭圆 3"/>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1</a:t>
              </a:r>
              <a:endParaRPr lang="en-US" altLang="zh-CN" sz="2000" strike="noStrike" noProof="1">
                <a:latin typeface="+mj-ea"/>
                <a:ea typeface="+mj-ea"/>
                <a:cs typeface="+mj-lt"/>
              </a:endParaRPr>
            </a:p>
          </p:txBody>
        </p:sp>
      </p:grpSp>
      <p:grpSp>
        <p:nvGrpSpPr>
          <p:cNvPr id="32" name="组合 31"/>
          <p:cNvGrpSpPr/>
          <p:nvPr/>
        </p:nvGrpSpPr>
        <p:grpSpPr>
          <a:xfrm>
            <a:off x="1067435" y="1566545"/>
            <a:ext cx="3001010" cy="4408170"/>
            <a:chOff x="1681" y="2467"/>
            <a:chExt cx="4726" cy="6942"/>
          </a:xfrm>
        </p:grpSpPr>
        <p:sp>
          <p:nvSpPr>
            <p:cNvPr id="3" name="圆角矩形 2"/>
            <p:cNvSpPr/>
            <p:nvPr/>
          </p:nvSpPr>
          <p:spPr>
            <a:xfrm>
              <a:off x="1681" y="2467"/>
              <a:ext cx="4727" cy="6943"/>
            </a:xfrm>
            <a:prstGeom prst="roundRect">
              <a:avLst>
                <a:gd name="adj" fmla="val 8304"/>
              </a:avLst>
            </a:prstGeom>
            <a:solidFill>
              <a:schemeClr val="bg1">
                <a:alpha val="25000"/>
              </a:schemeClr>
            </a:soli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30" name="文本框 29"/>
            <p:cNvSpPr txBox="1"/>
            <p:nvPr/>
          </p:nvSpPr>
          <p:spPr>
            <a:xfrm>
              <a:off x="1985" y="4403"/>
              <a:ext cx="4119" cy="1770"/>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40000"/>
                </a:lnSpc>
              </a:pPr>
              <a:r>
                <a:rPr lang="zh-CN" altLang="en-US" sz="1600" dirty="0">
                  <a:solidFill>
                    <a:srgbClr val="9FADD5"/>
                  </a:solidFill>
                  <a:effectLst/>
                  <a:latin typeface="+mn-ea"/>
                  <a:ea typeface="+mn-ea"/>
                  <a:cs typeface="OPPOSans R" panose="00020600040101010101" pitchFamily="18" charset="-122"/>
                  <a:sym typeface="+mn-lt"/>
                </a:rPr>
                <a:t>阐述你在过去的一年中做了哪些工作，经历了怎样的过程，最终的结果如何。</a:t>
              </a:r>
              <a:endParaRPr lang="zh-CN" altLang="en-US" sz="1600" dirty="0">
                <a:solidFill>
                  <a:srgbClr val="9FADD5"/>
                </a:solidFill>
                <a:effectLst/>
                <a:latin typeface="+mn-ea"/>
                <a:ea typeface="+mn-ea"/>
                <a:cs typeface="OPPOSans R" panose="00020600040101010101" pitchFamily="18" charset="-122"/>
                <a:sym typeface="+mn-lt"/>
              </a:endParaRPr>
            </a:p>
          </p:txBody>
        </p:sp>
        <p:sp>
          <p:nvSpPr>
            <p:cNvPr id="2" name="圆角矩形 1"/>
            <p:cNvSpPr/>
            <p:nvPr/>
          </p:nvSpPr>
          <p:spPr>
            <a:xfrm>
              <a:off x="2835" y="3435"/>
              <a:ext cx="2419" cy="302"/>
            </a:xfrm>
            <a:prstGeom prst="roundRect">
              <a:avLst>
                <a:gd name="adj" fmla="val 50000"/>
              </a:avLst>
            </a:prstGeom>
            <a:solidFill>
              <a:schemeClr val="accent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文本框 5"/>
            <p:cNvSpPr txBox="1"/>
            <p:nvPr/>
          </p:nvSpPr>
          <p:spPr>
            <a:xfrm>
              <a:off x="2966" y="2999"/>
              <a:ext cx="2157" cy="628"/>
            </a:xfrm>
            <a:prstGeom prst="rect">
              <a:avLst/>
            </a:prstGeom>
            <a:noFill/>
          </p:spPr>
          <p:txBody>
            <a:bodyPr wrap="square" rtlCol="0">
              <a:spAutoFit/>
            </a:bodyPr>
            <a:lstStyle/>
            <a:p>
              <a:pPr algn="ctr"/>
              <a:r>
                <a:rPr lang="zh-CN" altLang="en-US" sz="2000" dirty="0">
                  <a:solidFill>
                    <a:schemeClr val="accent2"/>
                  </a:solidFill>
                  <a:latin typeface="+mj-ea"/>
                  <a:ea typeface="+mj-ea"/>
                </a:rPr>
                <a:t>过去</a:t>
              </a:r>
              <a:endParaRPr lang="zh-CN" altLang="en-US" sz="2000" dirty="0">
                <a:solidFill>
                  <a:schemeClr val="accent2"/>
                </a:solidFill>
                <a:latin typeface="+mj-ea"/>
                <a:ea typeface="+mj-ea"/>
              </a:endParaRPr>
            </a:p>
          </p:txBody>
        </p:sp>
      </p:grpSp>
      <p:grpSp>
        <p:nvGrpSpPr>
          <p:cNvPr id="33" name="组合 32"/>
          <p:cNvGrpSpPr/>
          <p:nvPr/>
        </p:nvGrpSpPr>
        <p:grpSpPr>
          <a:xfrm>
            <a:off x="4596130" y="1566545"/>
            <a:ext cx="3001010" cy="4408170"/>
            <a:chOff x="7238" y="2467"/>
            <a:chExt cx="4726" cy="6942"/>
          </a:xfrm>
        </p:grpSpPr>
        <p:sp>
          <p:nvSpPr>
            <p:cNvPr id="5" name="圆角矩形 4"/>
            <p:cNvSpPr/>
            <p:nvPr/>
          </p:nvSpPr>
          <p:spPr>
            <a:xfrm>
              <a:off x="7238" y="2467"/>
              <a:ext cx="4727" cy="6943"/>
            </a:xfrm>
            <a:prstGeom prst="roundRect">
              <a:avLst>
                <a:gd name="adj" fmla="val 8304"/>
              </a:avLst>
            </a:prstGeom>
            <a:solidFill>
              <a:schemeClr val="bg1">
                <a:alpha val="25000"/>
              </a:schemeClr>
            </a:soli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6" name="文本框 15"/>
            <p:cNvSpPr txBox="1"/>
            <p:nvPr/>
          </p:nvSpPr>
          <p:spPr>
            <a:xfrm>
              <a:off x="7542" y="4403"/>
              <a:ext cx="4119" cy="2855"/>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just">
                <a:lnSpc>
                  <a:spcPct val="140000"/>
                </a:lnSpc>
              </a:pPr>
              <a:r>
                <a:rPr lang="zh-CN" altLang="en-US" sz="1600" dirty="0">
                  <a:solidFill>
                    <a:srgbClr val="9FADD5"/>
                  </a:solidFill>
                  <a:effectLst/>
                  <a:latin typeface="+mn-ea"/>
                  <a:ea typeface="+mn-ea"/>
                  <a:cs typeface="OPPOSans R" panose="00020600040101010101" pitchFamily="18" charset="-122"/>
                  <a:sym typeface="+mn-lt"/>
                </a:rPr>
                <a:t>你对自己过往的工作经历有什么看法，哪些地方你觉得做的不错，哪些地方存在不足，哪些地方需要改进。</a:t>
              </a:r>
              <a:endParaRPr lang="zh-CN" altLang="en-US" sz="1600" dirty="0">
                <a:solidFill>
                  <a:srgbClr val="9FADD5"/>
                </a:solidFill>
                <a:effectLst/>
                <a:latin typeface="+mn-ea"/>
                <a:ea typeface="+mn-ea"/>
                <a:cs typeface="OPPOSans R" panose="00020600040101010101" pitchFamily="18" charset="-122"/>
                <a:sym typeface="+mn-lt"/>
              </a:endParaRPr>
            </a:p>
          </p:txBody>
        </p:sp>
        <p:sp>
          <p:nvSpPr>
            <p:cNvPr id="18" name="圆角矩形 17"/>
            <p:cNvSpPr/>
            <p:nvPr/>
          </p:nvSpPr>
          <p:spPr>
            <a:xfrm>
              <a:off x="8392" y="3435"/>
              <a:ext cx="2419" cy="302"/>
            </a:xfrm>
            <a:prstGeom prst="roundRect">
              <a:avLst>
                <a:gd name="adj" fmla="val 50000"/>
              </a:avLst>
            </a:prstGeom>
            <a:solidFill>
              <a:schemeClr val="accent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文本框 20"/>
            <p:cNvSpPr txBox="1"/>
            <p:nvPr/>
          </p:nvSpPr>
          <p:spPr>
            <a:xfrm>
              <a:off x="8523" y="2999"/>
              <a:ext cx="2157" cy="628"/>
            </a:xfrm>
            <a:prstGeom prst="rect">
              <a:avLst/>
            </a:prstGeom>
            <a:noFill/>
          </p:spPr>
          <p:txBody>
            <a:bodyPr wrap="square" rtlCol="0">
              <a:spAutoFit/>
            </a:bodyPr>
            <a:lstStyle/>
            <a:p>
              <a:pPr algn="ctr"/>
              <a:r>
                <a:rPr lang="zh-CN" altLang="en-US" sz="2000" dirty="0">
                  <a:solidFill>
                    <a:schemeClr val="accent2"/>
                  </a:solidFill>
                  <a:latin typeface="+mj-ea"/>
                  <a:ea typeface="+mj-ea"/>
                </a:rPr>
                <a:t>现在</a:t>
              </a:r>
              <a:endParaRPr lang="zh-CN" altLang="en-US" sz="2000" dirty="0">
                <a:solidFill>
                  <a:schemeClr val="accent2"/>
                </a:solidFill>
                <a:latin typeface="+mj-ea"/>
                <a:ea typeface="+mj-ea"/>
              </a:endParaRPr>
            </a:p>
          </p:txBody>
        </p:sp>
      </p:grpSp>
      <p:grpSp>
        <p:nvGrpSpPr>
          <p:cNvPr id="34" name="组合 33"/>
          <p:cNvGrpSpPr/>
          <p:nvPr/>
        </p:nvGrpSpPr>
        <p:grpSpPr>
          <a:xfrm>
            <a:off x="8126095" y="1566545"/>
            <a:ext cx="3001010" cy="4408170"/>
            <a:chOff x="12797" y="2467"/>
            <a:chExt cx="4726" cy="6942"/>
          </a:xfrm>
        </p:grpSpPr>
        <p:sp>
          <p:nvSpPr>
            <p:cNvPr id="22" name="圆角矩形 21"/>
            <p:cNvSpPr/>
            <p:nvPr/>
          </p:nvSpPr>
          <p:spPr>
            <a:xfrm>
              <a:off x="12797" y="2467"/>
              <a:ext cx="4727" cy="6943"/>
            </a:xfrm>
            <a:prstGeom prst="roundRect">
              <a:avLst>
                <a:gd name="adj" fmla="val 8304"/>
              </a:avLst>
            </a:prstGeom>
            <a:solidFill>
              <a:schemeClr val="bg1">
                <a:alpha val="25000"/>
              </a:schemeClr>
            </a:soli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23" name="文本框 22"/>
            <p:cNvSpPr txBox="1"/>
            <p:nvPr/>
          </p:nvSpPr>
          <p:spPr>
            <a:xfrm>
              <a:off x="13101" y="4403"/>
              <a:ext cx="4119" cy="2855"/>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just">
                <a:lnSpc>
                  <a:spcPct val="140000"/>
                </a:lnSpc>
              </a:pPr>
              <a:r>
                <a:rPr lang="zh-CN" altLang="en-US" sz="1600" dirty="0">
                  <a:solidFill>
                    <a:srgbClr val="9FADD5"/>
                  </a:solidFill>
                  <a:effectLst/>
                  <a:latin typeface="+mn-ea"/>
                  <a:ea typeface="+mn-ea"/>
                  <a:cs typeface="OPPOSans R" panose="00020600040101010101" pitchFamily="18" charset="-122"/>
                  <a:sym typeface="+mn-lt"/>
                </a:rPr>
                <a:t>针对你的分析，你觉得在这些重要的环节和发现的问题中，有没有什么办法能把事情做的更好，或是解决存在的问题。</a:t>
              </a:r>
              <a:endParaRPr lang="zh-CN" altLang="en-US" sz="1600" dirty="0">
                <a:solidFill>
                  <a:srgbClr val="9FADD5"/>
                </a:solidFill>
                <a:effectLst/>
                <a:latin typeface="+mn-ea"/>
                <a:ea typeface="+mn-ea"/>
                <a:cs typeface="OPPOSans R" panose="00020600040101010101" pitchFamily="18" charset="-122"/>
                <a:sym typeface="+mn-lt"/>
              </a:endParaRPr>
            </a:p>
          </p:txBody>
        </p:sp>
        <p:sp>
          <p:nvSpPr>
            <p:cNvPr id="24" name="圆角矩形 23"/>
            <p:cNvSpPr/>
            <p:nvPr/>
          </p:nvSpPr>
          <p:spPr>
            <a:xfrm>
              <a:off x="13951" y="3435"/>
              <a:ext cx="2419" cy="302"/>
            </a:xfrm>
            <a:prstGeom prst="roundRect">
              <a:avLst>
                <a:gd name="adj" fmla="val 50000"/>
              </a:avLst>
            </a:prstGeom>
            <a:solidFill>
              <a:schemeClr val="accent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5" name="文本框 24"/>
            <p:cNvSpPr txBox="1"/>
            <p:nvPr/>
          </p:nvSpPr>
          <p:spPr>
            <a:xfrm>
              <a:off x="14082" y="2999"/>
              <a:ext cx="2157" cy="628"/>
            </a:xfrm>
            <a:prstGeom prst="rect">
              <a:avLst/>
            </a:prstGeom>
            <a:noFill/>
          </p:spPr>
          <p:txBody>
            <a:bodyPr wrap="square" rtlCol="0">
              <a:spAutoFit/>
            </a:bodyPr>
            <a:lstStyle/>
            <a:p>
              <a:pPr algn="ctr"/>
              <a:r>
                <a:rPr lang="zh-CN" altLang="en-US" sz="2000" dirty="0">
                  <a:solidFill>
                    <a:schemeClr val="accent2"/>
                  </a:solidFill>
                  <a:latin typeface="+mj-ea"/>
                  <a:ea typeface="+mj-ea"/>
                </a:rPr>
                <a:t>未来</a:t>
              </a:r>
              <a:endParaRPr lang="zh-CN" altLang="en-US" sz="2000" dirty="0">
                <a:solidFill>
                  <a:schemeClr val="accent2"/>
                </a:solidFill>
                <a:latin typeface="+mj-ea"/>
                <a:ea typeface="+mj-ea"/>
              </a:endParaRPr>
            </a:p>
          </p:txBody>
        </p:sp>
      </p:grpSp>
      <p:sp>
        <p:nvSpPr>
          <p:cNvPr id="12" name="椭圆 11"/>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5023874" y="626110"/>
            <a:ext cx="778933" cy="778933"/>
          </a:xfrm>
          <a:prstGeom prst="ellipse">
            <a:avLst/>
          </a:prstGeom>
          <a:gradFill>
            <a:gsLst>
              <a:gs pos="0">
                <a:schemeClr val="accent1">
                  <a:alpha val="20000"/>
                </a:schemeClr>
              </a:gs>
              <a:gs pos="100000">
                <a:schemeClr val="accent1">
                  <a:lumMod val="75000"/>
                  <a:alpha val="58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6" name="椭圆 25"/>
          <p:cNvSpPr/>
          <p:nvPr/>
        </p:nvSpPr>
        <p:spPr>
          <a:xfrm>
            <a:off x="3747770" y="5728970"/>
            <a:ext cx="521335" cy="521970"/>
          </a:xfrm>
          <a:prstGeom prst="ellipse">
            <a:avLst/>
          </a:prstGeom>
          <a:gradFill>
            <a:gsLst>
              <a:gs pos="0">
                <a:schemeClr val="accent1">
                  <a:alpha val="43000"/>
                </a:schemeClr>
              </a:gs>
              <a:gs pos="100000">
                <a:schemeClr val="accent1">
                  <a:lumMod val="75000"/>
                  <a:alpha val="59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7" name="椭圆 26"/>
          <p:cNvSpPr/>
          <p:nvPr/>
        </p:nvSpPr>
        <p:spPr>
          <a:xfrm>
            <a:off x="7530465" y="3103245"/>
            <a:ext cx="470535" cy="501650"/>
          </a:xfrm>
          <a:prstGeom prst="ellipse">
            <a:avLst/>
          </a:prstGeom>
          <a:gradFill>
            <a:gsLst>
              <a:gs pos="0">
                <a:schemeClr val="accent2">
                  <a:lumMod val="60000"/>
                  <a:lumOff val="40000"/>
                  <a:alpha val="54000"/>
                </a:schemeClr>
              </a:gs>
              <a:gs pos="100000">
                <a:schemeClr val="accent2">
                  <a:lumMod val="20000"/>
                  <a:lumOff val="80000"/>
                  <a:alpha val="47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9" name="文本框 28"/>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strVal val="#ppt_x"/>
                                          </p:val>
                                        </p:tav>
                                        <p:tav tm="100000">
                                          <p:val>
                                            <p:strVal val="#ppt_x"/>
                                          </p:val>
                                        </p:tav>
                                      </p:tavLst>
                                    </p:anim>
                                    <p:anim calcmode="lin" valueType="num">
                                      <p:cBhvr>
                                        <p:cTn id="18" dur="5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500"/>
                                        <p:tgtEl>
                                          <p:spTgt spid="34"/>
                                        </p:tgtEl>
                                      </p:cBhvr>
                                    </p:animEffect>
                                    <p:anim calcmode="lin" valueType="num">
                                      <p:cBhvr>
                                        <p:cTn id="22" dur="500" fill="hold"/>
                                        <p:tgtEl>
                                          <p:spTgt spid="34"/>
                                        </p:tgtEl>
                                        <p:attrNameLst>
                                          <p:attrName>ppt_x</p:attrName>
                                        </p:attrNameLst>
                                      </p:cBhvr>
                                      <p:tavLst>
                                        <p:tav tm="0">
                                          <p:val>
                                            <p:strVal val="#ppt_x"/>
                                          </p:val>
                                        </p:tav>
                                        <p:tav tm="100000">
                                          <p:val>
                                            <p:strVal val="#ppt_x"/>
                                          </p:val>
                                        </p:tav>
                                      </p:tavLst>
                                    </p:anim>
                                    <p:anim calcmode="lin" valueType="num">
                                      <p:cBhvr>
                                        <p:cTn id="2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alpha val="100000"/>
                </a:srgbClr>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椭圆 8"/>
          <p:cNvSpPr/>
          <p:nvPr/>
        </p:nvSpPr>
        <p:spPr>
          <a:xfrm>
            <a:off x="11342124" y="60147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3" name="右箭头 2"/>
          <p:cNvSpPr/>
          <p:nvPr/>
        </p:nvSpPr>
        <p:spPr>
          <a:xfrm>
            <a:off x="1094740" y="3247390"/>
            <a:ext cx="10008870" cy="506730"/>
          </a:xfrm>
          <a:prstGeom prst="rightArrow">
            <a:avLst/>
          </a:prstGeom>
          <a:gradFill>
            <a:gsLst>
              <a:gs pos="0">
                <a:schemeClr val="bg1">
                  <a:alpha val="40000"/>
                </a:schemeClr>
              </a:gs>
              <a:gs pos="100000">
                <a:srgbClr val="E3F1FA">
                  <a:alpha val="100000"/>
                </a:srgbClr>
              </a:gs>
            </a:gsLst>
            <a:lin ang="81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grpSp>
        <p:nvGrpSpPr>
          <p:cNvPr id="21" name="组合 20"/>
          <p:cNvGrpSpPr/>
          <p:nvPr/>
        </p:nvGrpSpPr>
        <p:grpSpPr>
          <a:xfrm>
            <a:off x="1250315" y="1656715"/>
            <a:ext cx="2614930" cy="1216025"/>
            <a:chOff x="1969" y="2609"/>
            <a:chExt cx="4118" cy="1915"/>
          </a:xfrm>
        </p:grpSpPr>
        <p:sp>
          <p:nvSpPr>
            <p:cNvPr id="56" name="圆角矩形 55"/>
            <p:cNvSpPr/>
            <p:nvPr/>
          </p:nvSpPr>
          <p:spPr>
            <a:xfrm>
              <a:off x="2783" y="2609"/>
              <a:ext cx="24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ea"/>
                  <a:ea typeface="+mj-ea"/>
                  <a:sym typeface="+mn-ea"/>
                </a:rPr>
                <a:t>20XX.03</a:t>
              </a:r>
              <a:endParaRPr lang="en-US" altLang="zh-CN" sz="1600" dirty="0">
                <a:solidFill>
                  <a:schemeClr val="bg1"/>
                </a:solidFill>
                <a:latin typeface="+mj-ea"/>
                <a:ea typeface="+mj-ea"/>
                <a:sym typeface="+mn-ea"/>
              </a:endParaRPr>
            </a:p>
          </p:txBody>
        </p:sp>
        <p:sp>
          <p:nvSpPr>
            <p:cNvPr id="30" name="文本框 29"/>
            <p:cNvSpPr txBox="1"/>
            <p:nvPr/>
          </p:nvSpPr>
          <p:spPr>
            <a:xfrm>
              <a:off x="1969" y="3500"/>
              <a:ext cx="4119" cy="1024"/>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30000"/>
                </a:lnSpc>
              </a:pPr>
              <a:r>
                <a:rPr lang="zh-CN" altLang="en-US" sz="1400" dirty="0">
                  <a:solidFill>
                    <a:srgbClr val="9FADD5"/>
                  </a:solidFill>
                  <a:effectLst/>
                  <a:latin typeface="+mn-ea"/>
                  <a:ea typeface="+mn-ea"/>
                  <a:cs typeface="OPPOSans R" panose="00020600040101010101" pitchFamily="18" charset="-122"/>
                  <a:sym typeface="+mn-lt"/>
                </a:rPr>
                <a:t>20XX.03，自主开拓了5个私有化部署的项目...</a:t>
              </a:r>
              <a:endParaRPr lang="zh-CN" altLang="en-US" sz="1400" dirty="0">
                <a:solidFill>
                  <a:srgbClr val="9FADD5"/>
                </a:solidFill>
                <a:effectLst/>
                <a:latin typeface="+mn-ea"/>
                <a:ea typeface="+mn-ea"/>
                <a:cs typeface="OPPOSans R" panose="00020600040101010101" pitchFamily="18" charset="-122"/>
                <a:sym typeface="+mn-lt"/>
              </a:endParaRPr>
            </a:p>
          </p:txBody>
        </p:sp>
      </p:grpSp>
      <p:cxnSp>
        <p:nvCxnSpPr>
          <p:cNvPr id="46" name="直接连接符 45"/>
          <p:cNvCxnSpPr/>
          <p:nvPr/>
        </p:nvCxnSpPr>
        <p:spPr>
          <a:xfrm>
            <a:off x="2558415" y="2881630"/>
            <a:ext cx="0" cy="345440"/>
          </a:xfrm>
          <a:prstGeom prst="line">
            <a:avLst/>
          </a:prstGeom>
          <a:ln w="127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099175" y="2891790"/>
            <a:ext cx="0" cy="345440"/>
          </a:xfrm>
          <a:prstGeom prst="line">
            <a:avLst/>
          </a:prstGeom>
          <a:ln w="127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9526270" y="2881630"/>
            <a:ext cx="0" cy="345440"/>
          </a:xfrm>
          <a:prstGeom prst="line">
            <a:avLst/>
          </a:prstGeom>
          <a:ln w="127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558415" y="3743960"/>
            <a:ext cx="0" cy="345440"/>
          </a:xfrm>
          <a:prstGeom prst="line">
            <a:avLst/>
          </a:prstGeom>
          <a:ln w="127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099175" y="3743960"/>
            <a:ext cx="0" cy="345440"/>
          </a:xfrm>
          <a:prstGeom prst="line">
            <a:avLst/>
          </a:prstGeom>
          <a:ln w="127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9526270" y="3733800"/>
            <a:ext cx="0" cy="345440"/>
          </a:xfrm>
          <a:prstGeom prst="line">
            <a:avLst/>
          </a:prstGeom>
          <a:ln w="127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1250315" y="4197985"/>
            <a:ext cx="2614930" cy="1168400"/>
            <a:chOff x="1969" y="6611"/>
            <a:chExt cx="4118" cy="1840"/>
          </a:xfrm>
        </p:grpSpPr>
        <p:sp>
          <p:nvSpPr>
            <p:cNvPr id="11" name="文本框 10"/>
            <p:cNvSpPr txBox="1"/>
            <p:nvPr/>
          </p:nvSpPr>
          <p:spPr>
            <a:xfrm>
              <a:off x="1969" y="7427"/>
              <a:ext cx="4119" cy="1024"/>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lt"/>
                </a:rPr>
                <a:t>20XX.09，自主开拓了5个私有化部署的项目...</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2" name="圆角矩形 1"/>
            <p:cNvSpPr/>
            <p:nvPr/>
          </p:nvSpPr>
          <p:spPr>
            <a:xfrm>
              <a:off x="2783" y="6611"/>
              <a:ext cx="24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600" dirty="0">
                  <a:solidFill>
                    <a:schemeClr val="bg1"/>
                  </a:solidFill>
                  <a:latin typeface="+mj-ea"/>
                  <a:ea typeface="+mj-ea"/>
                  <a:sym typeface="+mn-ea"/>
                </a:rPr>
                <a:t>20XX.09</a:t>
              </a:r>
              <a:endParaRPr lang="en-US" altLang="zh-CN" sz="1600" dirty="0">
                <a:solidFill>
                  <a:schemeClr val="bg1"/>
                </a:solidFill>
                <a:latin typeface="+mj-ea"/>
                <a:ea typeface="+mj-ea"/>
                <a:sym typeface="+mn-ea"/>
              </a:endParaRPr>
            </a:p>
          </p:txBody>
        </p:sp>
      </p:grpSp>
      <p:grpSp>
        <p:nvGrpSpPr>
          <p:cNvPr id="23" name="组合 22"/>
          <p:cNvGrpSpPr/>
          <p:nvPr/>
        </p:nvGrpSpPr>
        <p:grpSpPr>
          <a:xfrm>
            <a:off x="4789170" y="1656715"/>
            <a:ext cx="2615565" cy="1200150"/>
            <a:chOff x="7542" y="2609"/>
            <a:chExt cx="4119" cy="1890"/>
          </a:xfrm>
        </p:grpSpPr>
        <p:sp>
          <p:nvSpPr>
            <p:cNvPr id="13" name="文本框 12"/>
            <p:cNvSpPr txBox="1"/>
            <p:nvPr/>
          </p:nvSpPr>
          <p:spPr>
            <a:xfrm>
              <a:off x="7542" y="3500"/>
              <a:ext cx="4119" cy="999"/>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lt"/>
                </a:rPr>
                <a:t>20XX.05，为公司创造了300万营收，其中4个已完结回款...</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4" name="圆角矩形 3"/>
            <p:cNvSpPr/>
            <p:nvPr/>
          </p:nvSpPr>
          <p:spPr>
            <a:xfrm>
              <a:off x="8358" y="2609"/>
              <a:ext cx="24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600" dirty="0">
                  <a:solidFill>
                    <a:schemeClr val="bg1"/>
                  </a:solidFill>
                  <a:latin typeface="+mj-ea"/>
                  <a:ea typeface="+mj-ea"/>
                  <a:sym typeface="+mn-ea"/>
                </a:rPr>
                <a:t>20XX.05</a:t>
              </a:r>
              <a:endParaRPr lang="en-US" altLang="zh-CN" sz="1600" dirty="0">
                <a:solidFill>
                  <a:schemeClr val="bg1"/>
                </a:solidFill>
                <a:latin typeface="+mj-ea"/>
                <a:ea typeface="+mj-ea"/>
                <a:sym typeface="+mn-ea"/>
              </a:endParaRPr>
            </a:p>
          </p:txBody>
        </p:sp>
      </p:grpSp>
      <p:grpSp>
        <p:nvGrpSpPr>
          <p:cNvPr id="24" name="组合 23"/>
          <p:cNvGrpSpPr/>
          <p:nvPr/>
        </p:nvGrpSpPr>
        <p:grpSpPr>
          <a:xfrm>
            <a:off x="8218170" y="1656715"/>
            <a:ext cx="2614930" cy="1216025"/>
            <a:chOff x="12942" y="2609"/>
            <a:chExt cx="4118" cy="1915"/>
          </a:xfrm>
        </p:grpSpPr>
        <p:sp>
          <p:nvSpPr>
            <p:cNvPr id="27" name="文本框 26"/>
            <p:cNvSpPr txBox="1"/>
            <p:nvPr/>
          </p:nvSpPr>
          <p:spPr>
            <a:xfrm>
              <a:off x="12942" y="3500"/>
              <a:ext cx="4119" cy="1024"/>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lt"/>
                </a:rPr>
                <a:t>20XX.07，剩余1个营收在20XX年1月进行客户验收...</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5" name="圆角矩形 4"/>
            <p:cNvSpPr/>
            <p:nvPr/>
          </p:nvSpPr>
          <p:spPr>
            <a:xfrm>
              <a:off x="13755" y="2609"/>
              <a:ext cx="24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600" dirty="0">
                  <a:solidFill>
                    <a:schemeClr val="bg1"/>
                  </a:solidFill>
                  <a:latin typeface="+mj-ea"/>
                  <a:ea typeface="+mj-ea"/>
                  <a:sym typeface="+mn-ea"/>
                </a:rPr>
                <a:t>20XX.07</a:t>
              </a:r>
              <a:endParaRPr lang="en-US" altLang="zh-CN" sz="1600" dirty="0">
                <a:solidFill>
                  <a:schemeClr val="bg1"/>
                </a:solidFill>
                <a:latin typeface="+mj-ea"/>
                <a:ea typeface="+mj-ea"/>
                <a:sym typeface="+mn-ea"/>
              </a:endParaRPr>
            </a:p>
          </p:txBody>
        </p:sp>
      </p:grpSp>
      <p:grpSp>
        <p:nvGrpSpPr>
          <p:cNvPr id="26" name="组合 25"/>
          <p:cNvGrpSpPr/>
          <p:nvPr/>
        </p:nvGrpSpPr>
        <p:grpSpPr>
          <a:xfrm>
            <a:off x="4789170" y="4150995"/>
            <a:ext cx="2615565" cy="1200150"/>
            <a:chOff x="7542" y="6537"/>
            <a:chExt cx="4119" cy="1890"/>
          </a:xfrm>
        </p:grpSpPr>
        <p:sp>
          <p:nvSpPr>
            <p:cNvPr id="22" name="文本框 21"/>
            <p:cNvSpPr txBox="1"/>
            <p:nvPr/>
          </p:nvSpPr>
          <p:spPr>
            <a:xfrm>
              <a:off x="7542" y="7428"/>
              <a:ext cx="4119" cy="999"/>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lt"/>
                </a:rPr>
                <a:t>20XX.11，为公司创造了300万营收，其中4个已完结回款...</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6" name="圆角矩形 5"/>
            <p:cNvSpPr/>
            <p:nvPr/>
          </p:nvSpPr>
          <p:spPr>
            <a:xfrm>
              <a:off x="8353" y="6537"/>
              <a:ext cx="24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600" dirty="0">
                  <a:solidFill>
                    <a:schemeClr val="bg1"/>
                  </a:solidFill>
                  <a:latin typeface="+mj-ea"/>
                  <a:ea typeface="+mj-ea"/>
                  <a:sym typeface="+mn-ea"/>
                </a:rPr>
                <a:t>20XX.11</a:t>
              </a:r>
              <a:endParaRPr lang="en-US" altLang="zh-CN" sz="1600" dirty="0">
                <a:solidFill>
                  <a:schemeClr val="bg1"/>
                </a:solidFill>
                <a:latin typeface="+mj-ea"/>
                <a:ea typeface="+mj-ea"/>
                <a:sym typeface="+mn-ea"/>
              </a:endParaRPr>
            </a:p>
          </p:txBody>
        </p:sp>
      </p:grpSp>
      <p:grpSp>
        <p:nvGrpSpPr>
          <p:cNvPr id="28" name="组合 27"/>
          <p:cNvGrpSpPr/>
          <p:nvPr/>
        </p:nvGrpSpPr>
        <p:grpSpPr>
          <a:xfrm>
            <a:off x="8218170" y="4150995"/>
            <a:ext cx="2614930" cy="1216025"/>
            <a:chOff x="12942" y="6537"/>
            <a:chExt cx="4118" cy="1915"/>
          </a:xfrm>
        </p:grpSpPr>
        <p:sp>
          <p:nvSpPr>
            <p:cNvPr id="32" name="文本框 31"/>
            <p:cNvSpPr txBox="1"/>
            <p:nvPr/>
          </p:nvSpPr>
          <p:spPr>
            <a:xfrm>
              <a:off x="12942" y="7428"/>
              <a:ext cx="4119" cy="1024"/>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l">
                <a:lnSpc>
                  <a:spcPct val="130000"/>
                </a:lnSpc>
              </a:pPr>
              <a:r>
                <a:rPr lang="zh-CN" altLang="en-US" sz="1400" dirty="0">
                  <a:solidFill>
                    <a:srgbClr val="9FADD5"/>
                  </a:solidFill>
                  <a:effectLst/>
                  <a:latin typeface="+mn-ea"/>
                  <a:ea typeface="+mn-ea"/>
                  <a:cs typeface="OPPOSans R" panose="00020600040101010101" pitchFamily="18" charset="-122"/>
                  <a:sym typeface="+mn-lt"/>
                </a:rPr>
                <a:t>20XX.12，所有营收在年底进行客户验收、回款...</a:t>
              </a:r>
              <a:endParaRPr lang="zh-CN" altLang="en-US" sz="1400" dirty="0">
                <a:solidFill>
                  <a:srgbClr val="9FADD5"/>
                </a:solidFill>
                <a:effectLst/>
                <a:latin typeface="+mn-ea"/>
                <a:ea typeface="+mn-ea"/>
                <a:cs typeface="OPPOSans R" panose="00020600040101010101" pitchFamily="18" charset="-122"/>
                <a:sym typeface="+mn-lt"/>
              </a:endParaRPr>
            </a:p>
          </p:txBody>
        </p:sp>
        <p:sp>
          <p:nvSpPr>
            <p:cNvPr id="8" name="圆角矩形 7"/>
            <p:cNvSpPr/>
            <p:nvPr/>
          </p:nvSpPr>
          <p:spPr>
            <a:xfrm>
              <a:off x="13754" y="6537"/>
              <a:ext cx="2494" cy="624"/>
            </a:xfrm>
            <a:prstGeom prst="roundRect">
              <a:avLst>
                <a:gd name="adj" fmla="val 50000"/>
              </a:avLst>
            </a:prstGeom>
            <a:solidFill>
              <a:schemeClr val="accent2"/>
            </a:solidFill>
            <a:ln>
              <a:noFill/>
            </a:ln>
            <a:effectLst>
              <a:outerShdw blurRad="266700" dist="635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en-US" altLang="zh-CN" sz="1600" dirty="0">
                  <a:solidFill>
                    <a:schemeClr val="bg1"/>
                  </a:solidFill>
                  <a:latin typeface="+mj-ea"/>
                  <a:ea typeface="+mj-ea"/>
                  <a:sym typeface="+mn-ea"/>
                </a:rPr>
                <a:t>20XX.12</a:t>
              </a:r>
              <a:endParaRPr lang="en-US" altLang="zh-CN" sz="1600" dirty="0">
                <a:solidFill>
                  <a:schemeClr val="bg1"/>
                </a:solidFill>
                <a:latin typeface="+mj-ea"/>
                <a:ea typeface="+mj-ea"/>
                <a:sym typeface="+mn-ea"/>
              </a:endParaRPr>
            </a:p>
          </p:txBody>
        </p:sp>
      </p:grpSp>
      <p:grpSp>
        <p:nvGrpSpPr>
          <p:cNvPr id="18" name="组合 17"/>
          <p:cNvGrpSpPr/>
          <p:nvPr/>
        </p:nvGrpSpPr>
        <p:grpSpPr>
          <a:xfrm>
            <a:off x="96520" y="167640"/>
            <a:ext cx="2859405" cy="1029970"/>
            <a:chOff x="152" y="264"/>
            <a:chExt cx="4503" cy="1622"/>
          </a:xfrm>
        </p:grpSpPr>
        <p:sp>
          <p:nvSpPr>
            <p:cNvPr id="17" name="文本框 16"/>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年度工作概述</a:t>
              </a:r>
              <a:endParaRPr lang="zh-CN" altLang="en-US" sz="2000" dirty="0">
                <a:solidFill>
                  <a:schemeClr val="accent2"/>
                </a:solidFill>
                <a:latin typeface="+mj-ea"/>
                <a:ea typeface="+mj-ea"/>
              </a:endParaRPr>
            </a:p>
          </p:txBody>
        </p:sp>
        <p:sp>
          <p:nvSpPr>
            <p:cNvPr id="19" name="椭圆 18"/>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0" name="椭圆 19"/>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0" name="椭圆 9"/>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1</a:t>
              </a:r>
              <a:endParaRPr lang="en-US" altLang="zh-CN" sz="2000" strike="noStrike" noProof="1">
                <a:latin typeface="+mj-ea"/>
                <a:ea typeface="+mj-ea"/>
                <a:cs typeface="+mj-lt"/>
              </a:endParaRPr>
            </a:p>
          </p:txBody>
        </p:sp>
      </p:grpSp>
      <p:sp>
        <p:nvSpPr>
          <p:cNvPr id="15" name="文本框 14"/>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7" presetClass="entr" presetSubtype="8" fill="hold" grpId="8" nodeType="afterEffect">
                                  <p:stCondLst>
                                    <p:cond delay="0"/>
                                  </p:stCondLst>
                                  <p:childTnLst>
                                    <p:set>
                                      <p:cBhvr additive="base">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anim calcmode="lin" valueType="num">
                                      <p:cBhvr additive="base">
                                        <p:cTn id="13" dur="500" fill="hold"/>
                                        <p:tgtEl>
                                          <p:spTgt spid="3"/>
                                        </p:tgtEl>
                                        <p:attrNameLst>
                                          <p:attrName>ppt_w</p:attrName>
                                        </p:attrNameLst>
                                      </p:cBhvr>
                                      <p:tavLst>
                                        <p:tav tm="0">
                                          <p:val>
                                            <p:fltVal val="0"/>
                                          </p:val>
                                        </p:tav>
                                        <p:tav tm="100000">
                                          <p:val>
                                            <p:strVal val="#ppt_w"/>
                                          </p:val>
                                        </p:tav>
                                      </p:tavLst>
                                    </p:anim>
                                    <p:anim calcmode="lin" valueType="num">
                                      <p:cBhvr additive="base">
                                        <p:cTn id="14" dur="500" fill="hold"/>
                                        <p:tgtEl>
                                          <p:spTgt spid="3"/>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par>
                                <p:cTn id="54" presetID="10" presetClass="entr" presetSubtype="0" fill="hold"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3" grpId="4" animBg="1"/>
      <p:bldP spid="3" grpId="5" animBg="1"/>
      <p:bldP spid="3" grpId="6" animBg="1"/>
      <p:bldP spid="3" grpId="7" animBg="1"/>
      <p:bldP spid="3" grpId="8"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9" name="组合 28"/>
          <p:cNvGrpSpPr/>
          <p:nvPr/>
        </p:nvGrpSpPr>
        <p:grpSpPr>
          <a:xfrm>
            <a:off x="970245" y="1508760"/>
            <a:ext cx="10252710" cy="899795"/>
            <a:chOff x="1681" y="2509"/>
            <a:chExt cx="16146" cy="1417"/>
          </a:xfrm>
        </p:grpSpPr>
        <p:sp>
          <p:nvSpPr>
            <p:cNvPr id="2" name="圆角矩形 1"/>
            <p:cNvSpPr/>
            <p:nvPr/>
          </p:nvSpPr>
          <p:spPr>
            <a:xfrm>
              <a:off x="1681" y="2509"/>
              <a:ext cx="16146" cy="1417"/>
            </a:xfrm>
            <a:prstGeom prst="roundRect">
              <a:avLst>
                <a:gd name="adj" fmla="val 19809"/>
              </a:avLst>
            </a:prstGeom>
            <a:gradFill>
              <a:gsLst>
                <a:gs pos="0">
                  <a:srgbClr val="E3F1FA">
                    <a:alpha val="10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5" name="文本框 4"/>
            <p:cNvSpPr txBox="1"/>
            <p:nvPr/>
          </p:nvSpPr>
          <p:spPr>
            <a:xfrm>
              <a:off x="1880" y="2927"/>
              <a:ext cx="2362" cy="580"/>
            </a:xfrm>
            <a:prstGeom prst="rect">
              <a:avLst/>
            </a:prstGeom>
            <a:noFill/>
          </p:spPr>
          <p:txBody>
            <a:bodyPr wrap="square" rtlCol="0">
              <a:spAutoFit/>
            </a:bodyPr>
            <a:lstStyle/>
            <a:p>
              <a:pPr algn="l"/>
              <a:r>
                <a:rPr lang="zh-CN" altLang="en-US" sz="1800" dirty="0">
                  <a:solidFill>
                    <a:schemeClr val="accent2"/>
                  </a:solidFill>
                  <a:latin typeface="+mj-ea"/>
                  <a:ea typeface="+mj-ea"/>
                </a:rPr>
                <a:t>第一季度</a:t>
              </a:r>
              <a:endParaRPr lang="zh-CN" altLang="en-US" sz="1800" dirty="0">
                <a:solidFill>
                  <a:schemeClr val="accent2"/>
                </a:solidFill>
                <a:latin typeface="+mj-ea"/>
                <a:ea typeface="+mj-ea"/>
              </a:endParaRPr>
            </a:p>
          </p:txBody>
        </p:sp>
        <p:sp>
          <p:nvSpPr>
            <p:cNvPr id="16" name="文本框 15"/>
            <p:cNvSpPr txBox="1"/>
            <p:nvPr/>
          </p:nvSpPr>
          <p:spPr>
            <a:xfrm>
              <a:off x="4589" y="2685"/>
              <a:ext cx="12647" cy="107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just">
                <a:lnSpc>
                  <a:spcPct val="120000"/>
                </a:lnSpc>
              </a:pPr>
              <a:r>
                <a:rPr lang="zh-CN" altLang="en-US" sz="1600" dirty="0">
                  <a:solidFill>
                    <a:srgbClr val="9FADD5"/>
                  </a:solidFill>
                  <a:effectLst/>
                  <a:latin typeface="+mn-ea"/>
                  <a:ea typeface="+mn-ea"/>
                  <a:cs typeface="OPPOSans R" panose="00020600040101010101" pitchFamily="18" charset="-122"/>
                  <a:sym typeface="+mn-lt"/>
                </a:rPr>
                <a:t>“Q1 PC 端注册用户同比增长65%，支付转化率同比增长 230%，迁移云服务后成本较同期降低 45%...”</a:t>
              </a:r>
              <a:endParaRPr lang="zh-CN" altLang="en-US" sz="1600" dirty="0">
                <a:solidFill>
                  <a:srgbClr val="9FADD5"/>
                </a:solidFill>
                <a:effectLst/>
                <a:latin typeface="+mn-ea"/>
                <a:ea typeface="+mn-ea"/>
                <a:cs typeface="OPPOSans R" panose="00020600040101010101" pitchFamily="18" charset="-122"/>
                <a:sym typeface="+mn-lt"/>
              </a:endParaRPr>
            </a:p>
          </p:txBody>
        </p:sp>
      </p:grpSp>
      <p:grpSp>
        <p:nvGrpSpPr>
          <p:cNvPr id="34" name="组合 33"/>
          <p:cNvGrpSpPr/>
          <p:nvPr/>
        </p:nvGrpSpPr>
        <p:grpSpPr>
          <a:xfrm>
            <a:off x="970245" y="2694940"/>
            <a:ext cx="10252710" cy="899795"/>
            <a:chOff x="1681" y="2509"/>
            <a:chExt cx="16146" cy="1417"/>
          </a:xfrm>
        </p:grpSpPr>
        <p:sp>
          <p:nvSpPr>
            <p:cNvPr id="35" name="圆角矩形 34"/>
            <p:cNvSpPr/>
            <p:nvPr/>
          </p:nvSpPr>
          <p:spPr>
            <a:xfrm>
              <a:off x="1681" y="2509"/>
              <a:ext cx="16146" cy="1417"/>
            </a:xfrm>
            <a:prstGeom prst="roundRect">
              <a:avLst>
                <a:gd name="adj" fmla="val 19809"/>
              </a:avLst>
            </a:prstGeom>
            <a:gradFill>
              <a:gsLst>
                <a:gs pos="0">
                  <a:srgbClr val="E3F1FA">
                    <a:alpha val="10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36" name="文本框 35"/>
            <p:cNvSpPr txBox="1"/>
            <p:nvPr/>
          </p:nvSpPr>
          <p:spPr>
            <a:xfrm>
              <a:off x="1880" y="2927"/>
              <a:ext cx="2362" cy="580"/>
            </a:xfrm>
            <a:prstGeom prst="rect">
              <a:avLst/>
            </a:prstGeom>
            <a:noFill/>
          </p:spPr>
          <p:txBody>
            <a:bodyPr wrap="square" rtlCol="0">
              <a:spAutoFit/>
            </a:bodyPr>
            <a:lstStyle/>
            <a:p>
              <a:pPr algn="l"/>
              <a:r>
                <a:rPr lang="zh-CN" altLang="en-US" dirty="0">
                  <a:solidFill>
                    <a:schemeClr val="accent2"/>
                  </a:solidFill>
                  <a:latin typeface="+mj-ea"/>
                  <a:ea typeface="+mj-ea"/>
                </a:rPr>
                <a:t>第二季度</a:t>
              </a:r>
              <a:endParaRPr lang="zh-CN" altLang="en-US" dirty="0">
                <a:solidFill>
                  <a:schemeClr val="accent2"/>
                </a:solidFill>
                <a:latin typeface="+mj-ea"/>
                <a:ea typeface="+mj-ea"/>
              </a:endParaRPr>
            </a:p>
          </p:txBody>
        </p:sp>
        <p:sp>
          <p:nvSpPr>
            <p:cNvPr id="37" name="文本框 36"/>
            <p:cNvSpPr txBox="1"/>
            <p:nvPr/>
          </p:nvSpPr>
          <p:spPr>
            <a:xfrm>
              <a:off x="4589" y="2671"/>
              <a:ext cx="12647" cy="107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just">
                <a:lnSpc>
                  <a:spcPct val="120000"/>
                </a:lnSpc>
              </a:pPr>
              <a:r>
                <a:rPr lang="zh-CN" altLang="en-US" sz="1600" dirty="0">
                  <a:solidFill>
                    <a:srgbClr val="9FADD5"/>
                  </a:solidFill>
                  <a:effectLst/>
                  <a:latin typeface="+mn-ea"/>
                  <a:ea typeface="+mn-ea"/>
                  <a:cs typeface="OPPOSans R" panose="00020600040101010101" pitchFamily="18" charset="-122"/>
                  <a:sym typeface="+mn-lt"/>
                </a:rPr>
                <a:t>“Q2 PC 端注册用户同比增长65%，支付转化率同比增长 230%，迁移云服务后成本较同期降低 45%...”</a:t>
              </a:r>
              <a:endParaRPr lang="zh-CN" altLang="en-US" sz="1600" dirty="0">
                <a:solidFill>
                  <a:srgbClr val="9FADD5"/>
                </a:solidFill>
                <a:effectLst/>
                <a:latin typeface="+mn-ea"/>
                <a:ea typeface="+mn-ea"/>
                <a:cs typeface="OPPOSans R" panose="00020600040101010101" pitchFamily="18" charset="-122"/>
                <a:sym typeface="+mn-lt"/>
              </a:endParaRPr>
            </a:p>
          </p:txBody>
        </p:sp>
      </p:grpSp>
      <p:grpSp>
        <p:nvGrpSpPr>
          <p:cNvPr id="38" name="组合 37"/>
          <p:cNvGrpSpPr/>
          <p:nvPr/>
        </p:nvGrpSpPr>
        <p:grpSpPr>
          <a:xfrm>
            <a:off x="970245" y="3881120"/>
            <a:ext cx="10252710" cy="899795"/>
            <a:chOff x="1681" y="2509"/>
            <a:chExt cx="16146" cy="1417"/>
          </a:xfrm>
        </p:grpSpPr>
        <p:sp>
          <p:nvSpPr>
            <p:cNvPr id="39" name="圆角矩形 38"/>
            <p:cNvSpPr/>
            <p:nvPr/>
          </p:nvSpPr>
          <p:spPr>
            <a:xfrm>
              <a:off x="1681" y="2509"/>
              <a:ext cx="16146" cy="1417"/>
            </a:xfrm>
            <a:prstGeom prst="roundRect">
              <a:avLst>
                <a:gd name="adj" fmla="val 19809"/>
              </a:avLst>
            </a:prstGeom>
            <a:gradFill>
              <a:gsLst>
                <a:gs pos="0">
                  <a:srgbClr val="E3F1FA">
                    <a:alpha val="10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40" name="文本框 39"/>
            <p:cNvSpPr txBox="1"/>
            <p:nvPr/>
          </p:nvSpPr>
          <p:spPr>
            <a:xfrm>
              <a:off x="1880" y="2927"/>
              <a:ext cx="2362" cy="580"/>
            </a:xfrm>
            <a:prstGeom prst="rect">
              <a:avLst/>
            </a:prstGeom>
            <a:noFill/>
          </p:spPr>
          <p:txBody>
            <a:bodyPr wrap="square" rtlCol="0">
              <a:spAutoFit/>
            </a:bodyPr>
            <a:lstStyle/>
            <a:p>
              <a:pPr algn="l"/>
              <a:r>
                <a:rPr lang="zh-CN" altLang="en-US" dirty="0">
                  <a:solidFill>
                    <a:schemeClr val="accent2"/>
                  </a:solidFill>
                  <a:latin typeface="+mj-ea"/>
                  <a:ea typeface="+mj-ea"/>
                </a:rPr>
                <a:t>第三季度</a:t>
              </a:r>
              <a:endParaRPr lang="zh-CN" altLang="en-US" dirty="0">
                <a:solidFill>
                  <a:schemeClr val="accent2"/>
                </a:solidFill>
                <a:latin typeface="+mj-ea"/>
                <a:ea typeface="+mj-ea"/>
              </a:endParaRPr>
            </a:p>
          </p:txBody>
        </p:sp>
        <p:sp>
          <p:nvSpPr>
            <p:cNvPr id="41" name="文本框 40"/>
            <p:cNvSpPr txBox="1"/>
            <p:nvPr/>
          </p:nvSpPr>
          <p:spPr>
            <a:xfrm>
              <a:off x="4589" y="2685"/>
              <a:ext cx="12647" cy="107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just">
                <a:lnSpc>
                  <a:spcPct val="120000"/>
                </a:lnSpc>
              </a:pPr>
              <a:r>
                <a:rPr lang="zh-CN" altLang="en-US" sz="1600" dirty="0">
                  <a:solidFill>
                    <a:srgbClr val="9FADD5"/>
                  </a:solidFill>
                  <a:effectLst/>
                  <a:latin typeface="+mn-ea"/>
                  <a:ea typeface="+mn-ea"/>
                  <a:cs typeface="OPPOSans R" panose="00020600040101010101" pitchFamily="18" charset="-122"/>
                  <a:sym typeface="+mn-lt"/>
                </a:rPr>
                <a:t>“Q3 PC 端注册用户同比增长65%，支付转化率同比增长 230%，迁移云服务后成本较同期降低 45%...”</a:t>
              </a:r>
              <a:endParaRPr lang="zh-CN" altLang="en-US" sz="1600" dirty="0">
                <a:solidFill>
                  <a:srgbClr val="9FADD5"/>
                </a:solidFill>
                <a:effectLst/>
                <a:latin typeface="+mn-ea"/>
                <a:ea typeface="+mn-ea"/>
                <a:cs typeface="OPPOSans R" panose="00020600040101010101" pitchFamily="18" charset="-122"/>
                <a:sym typeface="+mn-lt"/>
              </a:endParaRPr>
            </a:p>
          </p:txBody>
        </p:sp>
      </p:grpSp>
      <p:grpSp>
        <p:nvGrpSpPr>
          <p:cNvPr id="42" name="组合 41"/>
          <p:cNvGrpSpPr/>
          <p:nvPr/>
        </p:nvGrpSpPr>
        <p:grpSpPr>
          <a:xfrm>
            <a:off x="970245" y="5067300"/>
            <a:ext cx="10252710" cy="899795"/>
            <a:chOff x="1681" y="2509"/>
            <a:chExt cx="16146" cy="1417"/>
          </a:xfrm>
        </p:grpSpPr>
        <p:sp>
          <p:nvSpPr>
            <p:cNvPr id="43" name="圆角矩形 42"/>
            <p:cNvSpPr/>
            <p:nvPr/>
          </p:nvSpPr>
          <p:spPr>
            <a:xfrm>
              <a:off x="1681" y="2509"/>
              <a:ext cx="16146" cy="1417"/>
            </a:xfrm>
            <a:prstGeom prst="roundRect">
              <a:avLst>
                <a:gd name="adj" fmla="val 19809"/>
              </a:avLst>
            </a:prstGeom>
            <a:gradFill>
              <a:gsLst>
                <a:gs pos="0">
                  <a:srgbClr val="E3F1FA">
                    <a:alpha val="10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44" name="文本框 43"/>
            <p:cNvSpPr txBox="1"/>
            <p:nvPr/>
          </p:nvSpPr>
          <p:spPr>
            <a:xfrm>
              <a:off x="1880" y="2927"/>
              <a:ext cx="2362" cy="580"/>
            </a:xfrm>
            <a:prstGeom prst="rect">
              <a:avLst/>
            </a:prstGeom>
            <a:noFill/>
          </p:spPr>
          <p:txBody>
            <a:bodyPr wrap="square" rtlCol="0">
              <a:spAutoFit/>
            </a:bodyPr>
            <a:lstStyle/>
            <a:p>
              <a:pPr algn="l"/>
              <a:r>
                <a:rPr lang="zh-CN" altLang="en-US" dirty="0">
                  <a:solidFill>
                    <a:schemeClr val="accent2"/>
                  </a:solidFill>
                  <a:latin typeface="+mj-ea"/>
                  <a:ea typeface="+mj-ea"/>
                </a:rPr>
                <a:t>第四季度</a:t>
              </a:r>
              <a:endParaRPr lang="zh-CN" altLang="en-US" dirty="0">
                <a:solidFill>
                  <a:schemeClr val="accent2"/>
                </a:solidFill>
                <a:latin typeface="+mj-ea"/>
                <a:ea typeface="+mj-ea"/>
              </a:endParaRPr>
            </a:p>
          </p:txBody>
        </p:sp>
        <p:sp>
          <p:nvSpPr>
            <p:cNvPr id="45" name="文本框 44"/>
            <p:cNvSpPr txBox="1"/>
            <p:nvPr/>
          </p:nvSpPr>
          <p:spPr>
            <a:xfrm>
              <a:off x="4589" y="2680"/>
              <a:ext cx="12647" cy="1073"/>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just">
                <a:lnSpc>
                  <a:spcPct val="120000"/>
                </a:lnSpc>
              </a:pPr>
              <a:r>
                <a:rPr lang="zh-CN" altLang="en-US" sz="1600" dirty="0">
                  <a:solidFill>
                    <a:srgbClr val="9FADD5"/>
                  </a:solidFill>
                  <a:effectLst/>
                  <a:latin typeface="+mn-ea"/>
                  <a:ea typeface="+mn-ea"/>
                  <a:cs typeface="OPPOSans R" panose="00020600040101010101" pitchFamily="18" charset="-122"/>
                  <a:sym typeface="+mn-lt"/>
                </a:rPr>
                <a:t>“Q4 PC 端注册用户同比增长65%，支付转化率同比增长 230%，迁移云服务后成本较同期降低 45%...”</a:t>
              </a:r>
              <a:endParaRPr lang="zh-CN" altLang="en-US" sz="1600" dirty="0">
                <a:solidFill>
                  <a:srgbClr val="9FADD5"/>
                </a:solidFill>
                <a:effectLst/>
                <a:latin typeface="+mn-ea"/>
                <a:ea typeface="+mn-ea"/>
                <a:cs typeface="OPPOSans R" panose="00020600040101010101" pitchFamily="18" charset="-122"/>
                <a:sym typeface="+mn-lt"/>
              </a:endParaRPr>
            </a:p>
          </p:txBody>
        </p:sp>
      </p:grpSp>
      <p:grpSp>
        <p:nvGrpSpPr>
          <p:cNvPr id="10" name="组合 9"/>
          <p:cNvGrpSpPr/>
          <p:nvPr/>
        </p:nvGrpSpPr>
        <p:grpSpPr>
          <a:xfrm>
            <a:off x="96520" y="167640"/>
            <a:ext cx="2859405" cy="1029970"/>
            <a:chOff x="152" y="264"/>
            <a:chExt cx="4503" cy="1622"/>
          </a:xfrm>
        </p:grpSpPr>
        <p:sp>
          <p:nvSpPr>
            <p:cNvPr id="17" name="文本框 16"/>
            <p:cNvSpPr txBox="1"/>
            <p:nvPr/>
          </p:nvSpPr>
          <p:spPr>
            <a:xfrm>
              <a:off x="1605" y="563"/>
              <a:ext cx="3051" cy="628"/>
            </a:xfrm>
            <a:prstGeom prst="rect">
              <a:avLst/>
            </a:prstGeom>
            <a:noFill/>
          </p:spPr>
          <p:txBody>
            <a:bodyPr wrap="square" rtlCol="0">
              <a:spAutoFit/>
            </a:bodyPr>
            <a:lstStyle/>
            <a:p>
              <a:pPr algn="l"/>
              <a:r>
                <a:rPr lang="zh-CN" altLang="en-US" sz="2000" dirty="0">
                  <a:solidFill>
                    <a:schemeClr val="accent2"/>
                  </a:solidFill>
                  <a:latin typeface="+mj-ea"/>
                  <a:ea typeface="+mj-ea"/>
                </a:rPr>
                <a:t>年度工作概述</a:t>
              </a:r>
              <a:endParaRPr lang="zh-CN" altLang="en-US" sz="2000" dirty="0">
                <a:solidFill>
                  <a:schemeClr val="accent2"/>
                </a:solidFill>
                <a:latin typeface="+mj-ea"/>
                <a:ea typeface="+mj-ea"/>
              </a:endParaRPr>
            </a:p>
          </p:txBody>
        </p:sp>
        <p:sp>
          <p:nvSpPr>
            <p:cNvPr id="19" name="椭圆 18"/>
            <p:cNvSpPr/>
            <p:nvPr/>
          </p:nvSpPr>
          <p:spPr>
            <a:xfrm>
              <a:off x="284" y="848"/>
              <a:ext cx="975" cy="1039"/>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0" name="椭圆 19"/>
            <p:cNvSpPr/>
            <p:nvPr/>
          </p:nvSpPr>
          <p:spPr>
            <a:xfrm>
              <a:off x="908" y="289"/>
              <a:ext cx="797" cy="79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 name="椭圆 3"/>
            <p:cNvSpPr/>
            <p:nvPr/>
          </p:nvSpPr>
          <p:spPr>
            <a:xfrm>
              <a:off x="152" y="264"/>
              <a:ext cx="1227" cy="122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z="2000" strike="noStrike" noProof="1">
                  <a:latin typeface="+mj-ea"/>
                  <a:ea typeface="+mj-ea"/>
                  <a:cs typeface="+mj-lt"/>
                </a:rPr>
                <a:t>1</a:t>
              </a:r>
              <a:endParaRPr lang="en-US" altLang="zh-CN" sz="2000" strike="noStrike" noProof="1">
                <a:latin typeface="+mj-ea"/>
                <a:ea typeface="+mj-ea"/>
                <a:cs typeface="+mj-lt"/>
              </a:endParaRPr>
            </a:p>
          </p:txBody>
        </p:sp>
      </p:grpSp>
      <p:sp>
        <p:nvSpPr>
          <p:cNvPr id="8" name="文本框 7"/>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anim calcmode="lin" valueType="num">
                                      <p:cBhvr>
                                        <p:cTn id="12" dur="500" fill="hold"/>
                                        <p:tgtEl>
                                          <p:spTgt spid="29"/>
                                        </p:tgtEl>
                                        <p:attrNameLst>
                                          <p:attrName>ppt_x</p:attrName>
                                        </p:attrNameLst>
                                      </p:cBhvr>
                                      <p:tavLst>
                                        <p:tav tm="0">
                                          <p:val>
                                            <p:strVal val="#ppt_x"/>
                                          </p:val>
                                        </p:tav>
                                        <p:tav tm="100000">
                                          <p:val>
                                            <p:strVal val="#ppt_x"/>
                                          </p:val>
                                        </p:tav>
                                      </p:tavLst>
                                    </p:anim>
                                    <p:anim calcmode="lin" valueType="num">
                                      <p:cBhvr>
                                        <p:cTn id="13" dur="5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anim calcmode="lin" valueType="num">
                                      <p:cBhvr>
                                        <p:cTn id="18" dur="500" fill="hold"/>
                                        <p:tgtEl>
                                          <p:spTgt spid="34"/>
                                        </p:tgtEl>
                                        <p:attrNameLst>
                                          <p:attrName>ppt_x</p:attrName>
                                        </p:attrNameLst>
                                      </p:cBhvr>
                                      <p:tavLst>
                                        <p:tav tm="0">
                                          <p:val>
                                            <p:strVal val="#ppt_x"/>
                                          </p:val>
                                        </p:tav>
                                        <p:tav tm="100000">
                                          <p:val>
                                            <p:strVal val="#ppt_x"/>
                                          </p:val>
                                        </p:tav>
                                      </p:tavLst>
                                    </p:anim>
                                    <p:anim calcmode="lin" valueType="num">
                                      <p:cBhvr>
                                        <p:cTn id="19" dur="5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圆角矩形 2"/>
          <p:cNvSpPr/>
          <p:nvPr/>
        </p:nvSpPr>
        <p:spPr>
          <a:xfrm>
            <a:off x="844727" y="940647"/>
            <a:ext cx="3756660" cy="5108787"/>
          </a:xfrm>
          <a:prstGeom prst="roundRect">
            <a:avLst/>
          </a:prstGeom>
          <a:gradFill>
            <a:gsLst>
              <a:gs pos="0">
                <a:srgbClr val="E3F1FA">
                  <a:alpha val="70000"/>
                </a:srgbClr>
              </a:gs>
              <a:gs pos="100000">
                <a:srgbClr val="E3F1FA">
                  <a:alpha val="100000"/>
                </a:srgbClr>
              </a:gs>
            </a:gsLst>
            <a:lin ang="5400000" scaled="0"/>
          </a:gradFill>
          <a:ln w="9525">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254000" algn="ctr" rotWithShape="0">
              <a:schemeClr val="accent1">
                <a:lumMod val="50000"/>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en-US" altLang="zh-CN" sz="100">
              <a:sym typeface="+mn-ea"/>
            </a:endParaRPr>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 name="任意多边形 3"/>
          <p:cNvSpPr/>
          <p:nvPr/>
        </p:nvSpPr>
        <p:spPr>
          <a:xfrm>
            <a:off x="1094918" y="2540"/>
            <a:ext cx="10007600" cy="68580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chemeClr val="accent1">
              <a:alpha val="9000"/>
            </a:scheme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2274324" y="0"/>
            <a:ext cx="9177867" cy="68580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alpha val="16000"/>
            </a:srgbClr>
          </a:solidFill>
          <a:ln>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6" name="椭圆 5"/>
          <p:cNvSpPr/>
          <p:nvPr/>
        </p:nvSpPr>
        <p:spPr>
          <a:xfrm>
            <a:off x="9994654" y="1672167"/>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1095340" y="3722793"/>
            <a:ext cx="414867" cy="414867"/>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1" name="椭圆 10"/>
          <p:cNvSpPr/>
          <p:nvPr/>
        </p:nvSpPr>
        <p:spPr>
          <a:xfrm>
            <a:off x="2274747" y="5481320"/>
            <a:ext cx="568960" cy="568960"/>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5" name="椭圆 14"/>
          <p:cNvSpPr/>
          <p:nvPr/>
        </p:nvSpPr>
        <p:spPr>
          <a:xfrm>
            <a:off x="10491647" y="4953847"/>
            <a:ext cx="527473" cy="52747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2" name="文本框 21"/>
          <p:cNvSpPr txBox="1"/>
          <p:nvPr/>
        </p:nvSpPr>
        <p:spPr>
          <a:xfrm>
            <a:off x="843880" y="1775460"/>
            <a:ext cx="3757507" cy="2922905"/>
          </a:xfrm>
          <a:prstGeom prst="rect">
            <a:avLst/>
          </a:prstGeom>
          <a:noFill/>
          <a:effectLst>
            <a:outerShdw blurRad="101600" dist="114300" dir="5400000" algn="t" rotWithShape="0">
              <a:schemeClr val="tx1">
                <a:alpha val="9000"/>
              </a:schemeClr>
            </a:outerShdw>
          </a:effectLst>
        </p:spPr>
        <p:txBody>
          <a:bodyPr wrap="square" rtlCol="0">
            <a:spAutoFit/>
          </a:bodyPr>
          <a:lstStyle/>
          <a:p>
            <a:pPr algn="ctr"/>
            <a:r>
              <a:rPr lang="en-US" altLang="zh-CN" sz="18400" b="1">
                <a:solidFill>
                  <a:schemeClr val="bg1"/>
                </a:solidFill>
                <a:latin typeface="思源黑体 CN Bold" panose="020B0800000000000000" charset="-122"/>
                <a:ea typeface="思源黑体 CN Bold" panose="020B0800000000000000" charset="-122"/>
              </a:rPr>
              <a:t>02</a:t>
            </a:r>
            <a:endParaRPr lang="en-US" altLang="zh-CN" sz="18400" b="1">
              <a:solidFill>
                <a:schemeClr val="bg1"/>
              </a:solidFill>
              <a:latin typeface="思源黑体 CN Bold" panose="020B0800000000000000" charset="-122"/>
              <a:ea typeface="思源黑体 CN Bold" panose="020B0800000000000000" charset="-122"/>
            </a:endParaRPr>
          </a:p>
        </p:txBody>
      </p:sp>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grpSp>
        <p:nvGrpSpPr>
          <p:cNvPr id="5" name="组合 4"/>
          <p:cNvGrpSpPr/>
          <p:nvPr/>
        </p:nvGrpSpPr>
        <p:grpSpPr>
          <a:xfrm>
            <a:off x="5153414" y="2733464"/>
            <a:ext cx="4361180" cy="1408853"/>
            <a:chOff x="5973" y="3059"/>
            <a:chExt cx="5151" cy="1664"/>
          </a:xfrm>
        </p:grpSpPr>
        <p:sp>
          <p:nvSpPr>
            <p:cNvPr id="21" name="文本框 20"/>
            <p:cNvSpPr txBox="1"/>
            <p:nvPr/>
          </p:nvSpPr>
          <p:spPr>
            <a:xfrm>
              <a:off x="5973" y="3059"/>
              <a:ext cx="5151" cy="1089"/>
            </a:xfrm>
            <a:prstGeom prst="rect">
              <a:avLst/>
            </a:prstGeom>
            <a:noFill/>
          </p:spPr>
          <p:txBody>
            <a:bodyPr wrap="square" rtlCol="0">
              <a:spAutoFit/>
              <a:scene3d>
                <a:camera prst="orthographicFront"/>
                <a:lightRig rig="threePt" dir="t"/>
              </a:scene3d>
            </a:bodyPr>
            <a:lstStyle/>
            <a:p>
              <a:pPr algn="l"/>
              <a:r>
                <a:rPr lang="zh-CN" altLang="en-US" sz="5400" dirty="0">
                  <a:ln w="22225">
                    <a:solidFill>
                      <a:schemeClr val="accent2"/>
                    </a:solidFill>
                    <a:prstDash val="solid"/>
                  </a:ln>
                  <a:solidFill>
                    <a:schemeClr val="accent2"/>
                  </a:solidFill>
                  <a:effectLst/>
                  <a:latin typeface="+mj-ea"/>
                  <a:ea typeface="+mj-ea"/>
                </a:rPr>
                <a:t>工作完成情况</a:t>
              </a:r>
              <a:endParaRPr lang="zh-CN" altLang="en-US" sz="5400" dirty="0">
                <a:ln w="22225">
                  <a:solidFill>
                    <a:schemeClr val="accent2"/>
                  </a:solidFill>
                  <a:prstDash val="solid"/>
                </a:ln>
                <a:solidFill>
                  <a:schemeClr val="accent2"/>
                </a:solidFill>
                <a:effectLst/>
                <a:latin typeface="+mj-ea"/>
                <a:ea typeface="+mj-ea"/>
              </a:endParaRPr>
            </a:p>
          </p:txBody>
        </p:sp>
        <p:sp>
          <p:nvSpPr>
            <p:cNvPr id="30" name="文本框 29"/>
            <p:cNvSpPr txBox="1"/>
            <p:nvPr/>
          </p:nvSpPr>
          <p:spPr>
            <a:xfrm>
              <a:off x="5973" y="4172"/>
              <a:ext cx="5151" cy="551"/>
            </a:xfrm>
            <a:prstGeom prst="rect">
              <a:avLst/>
            </a:prstGeom>
            <a:noFill/>
            <a:effectLst/>
          </p:spPr>
          <p:txBody>
            <a:bodyPr wrap="square" lIns="91440" tIns="45720" rIns="91440" bIns="45720"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l">
                <a:lnSpc>
                  <a:spcPct val="130000"/>
                </a:lnSpc>
              </a:pPr>
              <a:r>
                <a:rPr lang="zh-CN" altLang="en-US" sz="2000" dirty="0">
                  <a:solidFill>
                    <a:srgbClr val="9FADD5"/>
                  </a:solidFill>
                  <a:effectLst/>
                  <a:latin typeface="+mn-lt"/>
                  <a:ea typeface="OPPOSans Regular" panose="00020600040101010101" charset="-122"/>
                  <a:cs typeface="OPPOSans R" panose="00020600040101010101" pitchFamily="18" charset="-122"/>
                  <a:sym typeface="+mn-lt"/>
                </a:rPr>
                <a:t>Work Completion</a:t>
              </a:r>
              <a:endParaRPr lang="zh-CN" altLang="en-US" sz="2000" dirty="0">
                <a:solidFill>
                  <a:srgbClr val="9FADD5"/>
                </a:solidFill>
                <a:effectLst/>
                <a:latin typeface="+mn-lt"/>
                <a:ea typeface="OPPOSans Regular" panose="00020600040101010101" charset="-122"/>
                <a:cs typeface="OPPOSans R" panose="00020600040101010101" pitchFamily="18" charset="-122"/>
                <a:sym typeface="+mn-lt"/>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094494" y="1125220"/>
            <a:ext cx="778933" cy="778933"/>
          </a:xfrm>
          <a:prstGeom prst="ellipse">
            <a:avLst/>
          </a:prstGeom>
          <a:gradFill>
            <a:gsLst>
              <a:gs pos="0">
                <a:schemeClr val="accent1">
                  <a:alpha val="70000"/>
                </a:schemeClr>
              </a:gs>
              <a:gs pos="100000">
                <a:schemeClr val="accent1">
                  <a:lumMod val="75000"/>
                </a:schemeClr>
              </a:gs>
            </a:gsLst>
            <a:lin ang="5400000" scaled="0"/>
          </a:gradFill>
          <a:ln>
            <a:noFill/>
          </a:ln>
          <a:effectLst>
            <a:outerShdw blurRad="762000" dist="50800" dir="5400000" sx="128000" sy="128000" algn="ctr" rotWithShape="0">
              <a:schemeClr val="accent1">
                <a:lumMod val="75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10" name="椭圆 9"/>
          <p:cNvSpPr/>
          <p:nvPr/>
        </p:nvSpPr>
        <p:spPr>
          <a:xfrm>
            <a:off x="9825320" y="1502833"/>
            <a:ext cx="778933" cy="778933"/>
          </a:xfrm>
          <a:prstGeom prst="ellipse">
            <a:avLst/>
          </a:prstGeom>
          <a:gradFill>
            <a:gsLst>
              <a:gs pos="0">
                <a:schemeClr val="accent2">
                  <a:lumMod val="60000"/>
                  <a:lumOff val="40000"/>
                </a:schemeClr>
              </a:gs>
              <a:gs pos="100000">
                <a:schemeClr val="accent2">
                  <a:lumMod val="20000"/>
                  <a:lumOff val="80000"/>
                </a:schemeClr>
              </a:gs>
            </a:gsLst>
            <a:lin ang="5400000" scaled="0"/>
          </a:gradFill>
          <a:ln>
            <a:noFill/>
          </a:ln>
          <a:effectLst>
            <a:outerShdw blurRad="762000" dist="50800" dir="5400000" sx="128000" sy="128000" algn="ctr" rotWithShape="0">
              <a:schemeClr val="accent2">
                <a:lumMod val="60000"/>
                <a:lumOff val="40000"/>
                <a:alpha val="25000"/>
              </a:schemeClr>
            </a:outerShdw>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7" name="矩形 6"/>
          <p:cNvSpPr/>
          <p:nvPr/>
        </p:nvSpPr>
        <p:spPr>
          <a:xfrm>
            <a:off x="600" y="0"/>
            <a:ext cx="12192000" cy="6858000"/>
          </a:xfrm>
          <a:prstGeom prst="rect">
            <a:avLst/>
          </a:prstGeom>
          <a:gradFill>
            <a:gsLst>
              <a:gs pos="0">
                <a:srgbClr val="E3F1FA"/>
              </a:gs>
              <a:gs pos="100000">
                <a:srgbClr val="D1E4F0"/>
              </a:gs>
            </a:gsLst>
            <a:lin ang="28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任意多边形 3"/>
          <p:cNvSpPr/>
          <p:nvPr/>
        </p:nvSpPr>
        <p:spPr>
          <a:xfrm>
            <a:off x="1094918" y="2540"/>
            <a:ext cx="10007600" cy="6858000"/>
          </a:xfrm>
          <a:custGeom>
            <a:avLst/>
            <a:gdLst/>
            <a:ahLst/>
            <a:cxnLst>
              <a:cxn ang="3">
                <a:pos x="hc" y="t"/>
              </a:cxn>
              <a:cxn ang="cd2">
                <a:pos x="l" y="vc"/>
              </a:cxn>
              <a:cxn ang="cd4">
                <a:pos x="hc" y="b"/>
              </a:cxn>
              <a:cxn ang="0">
                <a:pos x="r" y="vc"/>
              </a:cxn>
            </a:cxnLst>
            <a:rect l="l" t="t" r="r" b="b"/>
            <a:pathLst>
              <a:path w="11820" h="8100">
                <a:moveTo>
                  <a:pt x="0" y="4050"/>
                </a:moveTo>
                <a:cubicBezTo>
                  <a:pt x="0" y="2482"/>
                  <a:pt x="610" y="1058"/>
                  <a:pt x="1605" y="0"/>
                </a:cubicBezTo>
                <a:lnTo>
                  <a:pt x="10215" y="0"/>
                </a:lnTo>
                <a:cubicBezTo>
                  <a:pt x="11210" y="1058"/>
                  <a:pt x="11820" y="2482"/>
                  <a:pt x="11820" y="4050"/>
                </a:cubicBezTo>
                <a:cubicBezTo>
                  <a:pt x="11820" y="5617"/>
                  <a:pt x="11210" y="7042"/>
                  <a:pt x="10214" y="8100"/>
                </a:cubicBezTo>
                <a:lnTo>
                  <a:pt x="1606" y="8100"/>
                </a:lnTo>
                <a:cubicBezTo>
                  <a:pt x="610" y="7042"/>
                  <a:pt x="0" y="5617"/>
                  <a:pt x="0" y="4050"/>
                </a:cubicBezTo>
                <a:close/>
              </a:path>
            </a:pathLst>
          </a:custGeom>
          <a:solidFill>
            <a:srgbClr val="FFFFFF">
              <a:alpha val="23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sp>
        <p:nvSpPr>
          <p:cNvPr id="2" name="任意多边形 1"/>
          <p:cNvSpPr/>
          <p:nvPr/>
        </p:nvSpPr>
        <p:spPr>
          <a:xfrm>
            <a:off x="1505551" y="2540"/>
            <a:ext cx="9177867" cy="6858000"/>
          </a:xfrm>
          <a:custGeom>
            <a:avLst/>
            <a:gdLst/>
            <a:ahLst/>
            <a:cxnLst>
              <a:cxn ang="3">
                <a:pos x="hc" y="t"/>
              </a:cxn>
              <a:cxn ang="cd2">
                <a:pos x="l" y="vc"/>
              </a:cxn>
              <a:cxn ang="cd4">
                <a:pos x="hc" y="b"/>
              </a:cxn>
              <a:cxn ang="0">
                <a:pos x="r" y="vc"/>
              </a:cxn>
            </a:cxnLst>
            <a:rect l="l" t="t" r="r" b="b"/>
            <a:pathLst>
              <a:path w="10842" h="8100">
                <a:moveTo>
                  <a:pt x="0" y="4053"/>
                </a:moveTo>
                <a:cubicBezTo>
                  <a:pt x="-35" y="2446"/>
                  <a:pt x="797" y="885"/>
                  <a:pt x="1821" y="0"/>
                </a:cubicBezTo>
                <a:lnTo>
                  <a:pt x="9019" y="0"/>
                </a:lnTo>
                <a:cubicBezTo>
                  <a:pt x="10154" y="958"/>
                  <a:pt x="10862" y="2588"/>
                  <a:pt x="10840" y="4053"/>
                </a:cubicBezTo>
                <a:cubicBezTo>
                  <a:pt x="10875" y="5657"/>
                  <a:pt x="10046" y="7215"/>
                  <a:pt x="9025" y="8100"/>
                </a:cubicBezTo>
                <a:lnTo>
                  <a:pt x="1815" y="8100"/>
                </a:lnTo>
                <a:cubicBezTo>
                  <a:pt x="683" y="7142"/>
                  <a:pt x="-21" y="5515"/>
                  <a:pt x="0" y="4053"/>
                </a:cubicBezTo>
                <a:close/>
              </a:path>
            </a:pathLst>
          </a:custGeom>
          <a:solidFill>
            <a:srgbClr val="E3F1FA"/>
          </a:solidFill>
          <a:ln>
            <a:noFill/>
          </a:ln>
          <a:effectLst>
            <a:innerShdw blurRad="508000">
              <a:schemeClr val="accent1">
                <a:lumMod val="5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0"/>
          </a:p>
        </p:txBody>
      </p:sp>
      <p:grpSp>
        <p:nvGrpSpPr>
          <p:cNvPr id="26" name="组合 25"/>
          <p:cNvGrpSpPr/>
          <p:nvPr/>
        </p:nvGrpSpPr>
        <p:grpSpPr>
          <a:xfrm>
            <a:off x="4511640" y="1847427"/>
            <a:ext cx="3168227" cy="3168227"/>
            <a:chOff x="5328" y="2183"/>
            <a:chExt cx="3742" cy="3742"/>
          </a:xfrm>
        </p:grpSpPr>
        <p:sp>
          <p:nvSpPr>
            <p:cNvPr id="14" name="椭圆 13"/>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3" name="椭圆 2"/>
            <p:cNvSpPr/>
            <p:nvPr/>
          </p:nvSpPr>
          <p:spPr>
            <a:xfrm>
              <a:off x="5661" y="2516"/>
              <a:ext cx="3076" cy="3076"/>
            </a:xfrm>
            <a:prstGeom prst="ellipse">
              <a:avLst/>
            </a:prstGeom>
            <a:gradFill>
              <a:gsLst>
                <a:gs pos="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21" name="文本框 20"/>
            <p:cNvSpPr txBox="1"/>
            <p:nvPr/>
          </p:nvSpPr>
          <p:spPr>
            <a:xfrm>
              <a:off x="5744" y="3390"/>
              <a:ext cx="2910" cy="1328"/>
            </a:xfrm>
            <a:prstGeom prst="rect">
              <a:avLst/>
            </a:prstGeom>
            <a:noFill/>
            <a:ln>
              <a:noFill/>
            </a:ln>
          </p:spPr>
          <p:txBody>
            <a:bodyPr wrap="square" rtlCol="0">
              <a:spAutoFit/>
              <a:scene3d>
                <a:camera prst="orthographicFront"/>
                <a:lightRig rig="threePt" dir="t"/>
              </a:scene3d>
            </a:bodyPr>
            <a:lstStyle/>
            <a:p>
              <a:pPr algn="ctr">
                <a:lnSpc>
                  <a:spcPct val="120000"/>
                </a:lnSpc>
              </a:pPr>
              <a:r>
                <a:rPr lang="zh-CN" altLang="en-US" sz="28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rPr>
                <a:t>完成</a:t>
              </a:r>
              <a:endParaRPr lang="zh-CN" altLang="en-US" sz="28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endParaRPr>
            </a:p>
            <a:p>
              <a:pPr algn="ctr">
                <a:lnSpc>
                  <a:spcPct val="120000"/>
                </a:lnSpc>
              </a:pPr>
              <a:r>
                <a:rPr lang="zh-CN" altLang="en-US" sz="28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rPr>
                <a:t>情况</a:t>
              </a:r>
              <a:endParaRPr lang="zh-CN" altLang="en-US" sz="28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endParaRPr>
            </a:p>
          </p:txBody>
        </p:sp>
      </p:grpSp>
      <p:grpSp>
        <p:nvGrpSpPr>
          <p:cNvPr id="52" name="组合 51"/>
          <p:cNvGrpSpPr/>
          <p:nvPr/>
        </p:nvGrpSpPr>
        <p:grpSpPr>
          <a:xfrm>
            <a:off x="2687320" y="408940"/>
            <a:ext cx="1253490" cy="1618615"/>
            <a:chOff x="4232" y="644"/>
            <a:chExt cx="1974" cy="2549"/>
          </a:xfrm>
        </p:grpSpPr>
        <p:grpSp>
          <p:nvGrpSpPr>
            <p:cNvPr id="51" name="组合 50"/>
            <p:cNvGrpSpPr/>
            <p:nvPr/>
          </p:nvGrpSpPr>
          <p:grpSpPr>
            <a:xfrm>
              <a:off x="4232" y="644"/>
              <a:ext cx="1974" cy="1974"/>
              <a:chOff x="4232" y="644"/>
              <a:chExt cx="1974" cy="1974"/>
            </a:xfrm>
          </p:grpSpPr>
          <p:sp>
            <p:nvSpPr>
              <p:cNvPr id="32" name="椭圆 31"/>
              <p:cNvSpPr/>
              <p:nvPr/>
            </p:nvSpPr>
            <p:spPr>
              <a:xfrm>
                <a:off x="4232" y="644"/>
                <a:ext cx="1974" cy="1975"/>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33" name="椭圆 32"/>
              <p:cNvSpPr/>
              <p:nvPr/>
            </p:nvSpPr>
            <p:spPr>
              <a:xfrm>
                <a:off x="4449" y="861"/>
                <a:ext cx="1540" cy="1541"/>
              </a:xfrm>
              <a:prstGeom prst="ellipse">
                <a:avLst/>
              </a:prstGeom>
              <a:gradFill>
                <a:gsLst>
                  <a:gs pos="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34" name="文本框 33"/>
              <p:cNvSpPr txBox="1"/>
              <p:nvPr/>
            </p:nvSpPr>
            <p:spPr>
              <a:xfrm>
                <a:off x="4515" y="1310"/>
                <a:ext cx="1409" cy="580"/>
              </a:xfrm>
              <a:prstGeom prst="rect">
                <a:avLst/>
              </a:prstGeom>
              <a:noFill/>
              <a:ln>
                <a:noFill/>
              </a:ln>
            </p:spPr>
            <p:txBody>
              <a:bodyPr wrap="square" rtlCol="0">
                <a:spAutoFit/>
                <a:scene3d>
                  <a:camera prst="orthographicFront"/>
                  <a:lightRig rig="threePt" dir="t"/>
                </a:scene3d>
              </a:bodyPr>
              <a:lstStyle/>
              <a:p>
                <a:pPr algn="ctr"/>
                <a:r>
                  <a:rPr lang="en-US" altLang="zh-CN" sz="18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sym typeface="+mn-ea"/>
                  </a:rPr>
                  <a:t>ICON</a:t>
                </a:r>
                <a:endParaRPr lang="en-US" altLang="zh-CN" sz="1800" b="1" dirty="0">
                  <a:ln w="22225">
                    <a:noFill/>
                    <a:prstDash val="solid"/>
                  </a:ln>
                  <a:solidFill>
                    <a:schemeClr val="bg1"/>
                  </a:solidFill>
                  <a:effectLst/>
                  <a:latin typeface="OPPOSans B" panose="00020600040101010101" pitchFamily="18" charset="-122"/>
                  <a:ea typeface="OPPOSans B" panose="00020600040101010101" pitchFamily="18" charset="-122"/>
                  <a:cs typeface="OPPOSans B" panose="00020600040101010101" pitchFamily="18" charset="-122"/>
                </a:endParaRPr>
              </a:p>
            </p:txBody>
          </p:sp>
        </p:grpSp>
        <p:sp>
          <p:nvSpPr>
            <p:cNvPr id="43" name="文本框 42"/>
            <p:cNvSpPr txBox="1"/>
            <p:nvPr/>
          </p:nvSpPr>
          <p:spPr>
            <a:xfrm>
              <a:off x="4346" y="2547"/>
              <a:ext cx="1728" cy="646"/>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lvl="0" algn="ctr">
                <a:lnSpc>
                  <a:spcPct val="140000"/>
                </a:lnSpc>
              </a:pPr>
              <a:r>
                <a:rPr lang="zh-CN" altLang="en-US" sz="1600" dirty="0">
                  <a:solidFill>
                    <a:srgbClr val="9FADD5"/>
                  </a:solidFill>
                  <a:effectLst/>
                  <a:latin typeface="+mn-ea"/>
                  <a:ea typeface="+mn-ea"/>
                  <a:cs typeface="OPPOSans R" panose="00020600040101010101" pitchFamily="18" charset="-122"/>
                  <a:sym typeface="+mn-ea"/>
                </a:rPr>
                <a:t>工作名称</a:t>
              </a:r>
              <a:endParaRPr lang="zh-CN" altLang="en-US" sz="1600" dirty="0">
                <a:solidFill>
                  <a:srgbClr val="9FADD5"/>
                </a:solidFill>
                <a:effectLst/>
                <a:latin typeface="+mn-ea"/>
                <a:ea typeface="+mn-ea"/>
                <a:cs typeface="OPPOSans R" panose="00020600040101010101" pitchFamily="18" charset="-122"/>
                <a:sym typeface="+mn-ea"/>
              </a:endParaRPr>
            </a:p>
          </p:txBody>
        </p:sp>
      </p:grpSp>
      <p:grpSp>
        <p:nvGrpSpPr>
          <p:cNvPr id="18" name="组合 17"/>
          <p:cNvGrpSpPr/>
          <p:nvPr/>
        </p:nvGrpSpPr>
        <p:grpSpPr>
          <a:xfrm>
            <a:off x="1866654" y="2669539"/>
            <a:ext cx="1253913" cy="1623906"/>
            <a:chOff x="2091" y="3314"/>
            <a:chExt cx="1481" cy="1918"/>
          </a:xfrm>
        </p:grpSpPr>
        <p:grpSp>
          <p:nvGrpSpPr>
            <p:cNvPr id="35" name="组合 34"/>
            <p:cNvGrpSpPr/>
            <p:nvPr/>
          </p:nvGrpSpPr>
          <p:grpSpPr>
            <a:xfrm>
              <a:off x="2091" y="3314"/>
              <a:ext cx="1481" cy="1481"/>
              <a:chOff x="5328" y="2183"/>
              <a:chExt cx="3742" cy="3742"/>
            </a:xfrm>
          </p:grpSpPr>
          <p:sp>
            <p:nvSpPr>
              <p:cNvPr id="36" name="椭圆 35"/>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37" name="椭圆 36"/>
              <p:cNvSpPr/>
              <p:nvPr/>
            </p:nvSpPr>
            <p:spPr>
              <a:xfrm>
                <a:off x="5740" y="2595"/>
                <a:ext cx="2918" cy="2918"/>
              </a:xfrm>
              <a:prstGeom prst="ellipse">
                <a:avLst/>
              </a:prstGeom>
              <a:gradFill>
                <a:gsLst>
                  <a:gs pos="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38" name="文本框 37"/>
              <p:cNvSpPr txBox="1"/>
              <p:nvPr/>
            </p:nvSpPr>
            <p:spPr>
              <a:xfrm>
                <a:off x="5864" y="3444"/>
                <a:ext cx="2671" cy="1099"/>
              </a:xfrm>
              <a:prstGeom prst="rect">
                <a:avLst/>
              </a:prstGeom>
              <a:noFill/>
              <a:ln>
                <a:noFill/>
              </a:ln>
            </p:spPr>
            <p:txBody>
              <a:bodyPr wrap="square" rtlCol="0">
                <a:spAutoFit/>
                <a:scene3d>
                  <a:camera prst="orthographicFront"/>
                  <a:lightRig rig="threePt" dir="t"/>
                </a:scene3d>
              </a:bodyPr>
              <a:lstStyle/>
              <a:p>
                <a:pPr lvl="0" algn="ctr"/>
                <a:r>
                  <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rPr>
                  <a:t>ICON</a:t>
                </a:r>
                <a:endPar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endParaRPr>
              </a:p>
            </p:txBody>
          </p:sp>
        </p:grpSp>
        <p:sp>
          <p:nvSpPr>
            <p:cNvPr id="45" name="文本框 44"/>
            <p:cNvSpPr txBox="1"/>
            <p:nvPr/>
          </p:nvSpPr>
          <p:spPr>
            <a:xfrm>
              <a:off x="2171" y="4745"/>
              <a:ext cx="1296" cy="48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600" dirty="0">
                  <a:solidFill>
                    <a:srgbClr val="9FADD5"/>
                  </a:solidFill>
                  <a:effectLst/>
                  <a:latin typeface="+mn-ea"/>
                  <a:ea typeface="+mn-ea"/>
                  <a:cs typeface="OPPOSans R" panose="00020600040101010101" pitchFamily="18" charset="-122"/>
                  <a:sym typeface="+mn-ea"/>
                </a:rPr>
                <a:t>工作名称</a:t>
              </a:r>
              <a:endParaRPr lang="zh-CN" altLang="en-US" sz="1600" dirty="0">
                <a:solidFill>
                  <a:srgbClr val="9FADD5"/>
                </a:solidFill>
                <a:effectLst/>
                <a:latin typeface="+mn-ea"/>
                <a:ea typeface="+mn-ea"/>
                <a:cs typeface="OPPOSans R" panose="00020600040101010101" pitchFamily="18" charset="-122"/>
                <a:sym typeface="+mn-ea"/>
              </a:endParaRPr>
            </a:p>
          </p:txBody>
        </p:sp>
      </p:grpSp>
      <p:grpSp>
        <p:nvGrpSpPr>
          <p:cNvPr id="20" name="组合 19"/>
          <p:cNvGrpSpPr/>
          <p:nvPr/>
        </p:nvGrpSpPr>
        <p:grpSpPr>
          <a:xfrm>
            <a:off x="2713320" y="4931832"/>
            <a:ext cx="1253913" cy="1625599"/>
            <a:chOff x="3285" y="6034"/>
            <a:chExt cx="1481" cy="1920"/>
          </a:xfrm>
        </p:grpSpPr>
        <p:grpSp>
          <p:nvGrpSpPr>
            <p:cNvPr id="39" name="组合 38"/>
            <p:cNvGrpSpPr/>
            <p:nvPr/>
          </p:nvGrpSpPr>
          <p:grpSpPr>
            <a:xfrm>
              <a:off x="3285" y="6034"/>
              <a:ext cx="1481" cy="1481"/>
              <a:chOff x="5328" y="2183"/>
              <a:chExt cx="3742" cy="3742"/>
            </a:xfrm>
          </p:grpSpPr>
          <p:sp>
            <p:nvSpPr>
              <p:cNvPr id="40" name="椭圆 39"/>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1" name="椭圆 40"/>
              <p:cNvSpPr/>
              <p:nvPr/>
            </p:nvSpPr>
            <p:spPr>
              <a:xfrm>
                <a:off x="5740" y="2595"/>
                <a:ext cx="2918" cy="2918"/>
              </a:xfrm>
              <a:prstGeom prst="ellipse">
                <a:avLst/>
              </a:prstGeom>
              <a:gradFill>
                <a:gsLst>
                  <a:gs pos="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42" name="文本框 41"/>
              <p:cNvSpPr txBox="1"/>
              <p:nvPr/>
            </p:nvSpPr>
            <p:spPr>
              <a:xfrm>
                <a:off x="5864" y="3444"/>
                <a:ext cx="2671" cy="1099"/>
              </a:xfrm>
              <a:prstGeom prst="rect">
                <a:avLst/>
              </a:prstGeom>
              <a:noFill/>
              <a:ln>
                <a:noFill/>
              </a:ln>
            </p:spPr>
            <p:txBody>
              <a:bodyPr wrap="square" rtlCol="0">
                <a:spAutoFit/>
                <a:scene3d>
                  <a:camera prst="orthographicFront"/>
                  <a:lightRig rig="threePt" dir="t"/>
                </a:scene3d>
              </a:bodyPr>
              <a:lstStyle/>
              <a:p>
                <a:pPr lvl="0" algn="ctr"/>
                <a:r>
                  <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rPr>
                  <a:t>ICON</a:t>
                </a:r>
                <a:endPar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endParaRPr>
              </a:p>
            </p:txBody>
          </p:sp>
        </p:grpSp>
        <p:sp>
          <p:nvSpPr>
            <p:cNvPr id="46" name="文本框 45"/>
            <p:cNvSpPr txBox="1"/>
            <p:nvPr/>
          </p:nvSpPr>
          <p:spPr>
            <a:xfrm>
              <a:off x="3346" y="7467"/>
              <a:ext cx="1296" cy="48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600" dirty="0">
                  <a:solidFill>
                    <a:srgbClr val="9FADD5"/>
                  </a:solidFill>
                  <a:effectLst/>
                  <a:latin typeface="+mn-ea"/>
                  <a:ea typeface="+mn-ea"/>
                  <a:cs typeface="OPPOSans R" panose="00020600040101010101" pitchFamily="18" charset="-122"/>
                  <a:sym typeface="+mn-ea"/>
                </a:rPr>
                <a:t>工作名称</a:t>
              </a:r>
              <a:endParaRPr lang="zh-CN" altLang="en-US" sz="1600" dirty="0">
                <a:solidFill>
                  <a:srgbClr val="9FADD5"/>
                </a:solidFill>
                <a:effectLst/>
                <a:latin typeface="+mn-ea"/>
                <a:ea typeface="+mn-ea"/>
                <a:cs typeface="OPPOSans R" panose="00020600040101010101" pitchFamily="18" charset="-122"/>
                <a:sym typeface="+mn-ea"/>
              </a:endParaRPr>
            </a:p>
          </p:txBody>
        </p:sp>
      </p:grpSp>
      <p:grpSp>
        <p:nvGrpSpPr>
          <p:cNvPr id="17" name="组合 16"/>
          <p:cNvGrpSpPr/>
          <p:nvPr/>
        </p:nvGrpSpPr>
        <p:grpSpPr>
          <a:xfrm>
            <a:off x="8239514" y="407247"/>
            <a:ext cx="1253913" cy="1622214"/>
            <a:chOff x="9731" y="481"/>
            <a:chExt cx="1481" cy="1916"/>
          </a:xfrm>
        </p:grpSpPr>
        <p:grpSp>
          <p:nvGrpSpPr>
            <p:cNvPr id="5" name="组合 4"/>
            <p:cNvGrpSpPr/>
            <p:nvPr/>
          </p:nvGrpSpPr>
          <p:grpSpPr>
            <a:xfrm>
              <a:off x="9731" y="481"/>
              <a:ext cx="1481" cy="1481"/>
              <a:chOff x="5328" y="2183"/>
              <a:chExt cx="3742" cy="3742"/>
            </a:xfrm>
          </p:grpSpPr>
          <p:sp>
            <p:nvSpPr>
              <p:cNvPr id="6" name="椭圆 5"/>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8" name="椭圆 7"/>
              <p:cNvSpPr/>
              <p:nvPr/>
            </p:nvSpPr>
            <p:spPr>
              <a:xfrm>
                <a:off x="5740" y="2595"/>
                <a:ext cx="2918" cy="2918"/>
              </a:xfrm>
              <a:prstGeom prst="ellipse">
                <a:avLst/>
              </a:prstGeom>
              <a:gradFill>
                <a:gsLst>
                  <a:gs pos="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11" name="文本框 10"/>
              <p:cNvSpPr txBox="1"/>
              <p:nvPr/>
            </p:nvSpPr>
            <p:spPr>
              <a:xfrm>
                <a:off x="5864" y="3444"/>
                <a:ext cx="2671" cy="1099"/>
              </a:xfrm>
              <a:prstGeom prst="rect">
                <a:avLst/>
              </a:prstGeom>
              <a:noFill/>
              <a:ln>
                <a:noFill/>
              </a:ln>
            </p:spPr>
            <p:txBody>
              <a:bodyPr wrap="square" rtlCol="0">
                <a:spAutoFit/>
                <a:scene3d>
                  <a:camera prst="orthographicFront"/>
                  <a:lightRig rig="threePt" dir="t"/>
                </a:scene3d>
              </a:bodyPr>
              <a:lstStyle/>
              <a:p>
                <a:pPr lvl="0" algn="ctr"/>
                <a:r>
                  <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rPr>
                  <a:t>ICON</a:t>
                </a:r>
                <a:endPar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endParaRPr>
              </a:p>
            </p:txBody>
          </p:sp>
        </p:grpSp>
        <p:sp>
          <p:nvSpPr>
            <p:cNvPr id="12" name="文本框 11"/>
            <p:cNvSpPr txBox="1"/>
            <p:nvPr/>
          </p:nvSpPr>
          <p:spPr>
            <a:xfrm>
              <a:off x="9824" y="1910"/>
              <a:ext cx="1296" cy="48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600" dirty="0">
                  <a:solidFill>
                    <a:srgbClr val="9FADD5"/>
                  </a:solidFill>
                  <a:effectLst/>
                  <a:latin typeface="+mn-ea"/>
                  <a:ea typeface="+mn-ea"/>
                  <a:cs typeface="OPPOSans R" panose="00020600040101010101" pitchFamily="18" charset="-122"/>
                  <a:sym typeface="+mn-ea"/>
                </a:rPr>
                <a:t>工作名称</a:t>
              </a:r>
              <a:endParaRPr lang="zh-CN" altLang="en-US" sz="1600" dirty="0">
                <a:solidFill>
                  <a:srgbClr val="9FADD5"/>
                </a:solidFill>
                <a:effectLst/>
                <a:latin typeface="+mn-ea"/>
                <a:ea typeface="+mn-ea"/>
                <a:cs typeface="OPPOSans R" panose="00020600040101010101" pitchFamily="18" charset="-122"/>
                <a:sym typeface="+mn-ea"/>
              </a:endParaRPr>
            </a:p>
          </p:txBody>
        </p:sp>
      </p:grpSp>
      <p:grpSp>
        <p:nvGrpSpPr>
          <p:cNvPr id="19" name="组合 18"/>
          <p:cNvGrpSpPr/>
          <p:nvPr/>
        </p:nvGrpSpPr>
        <p:grpSpPr>
          <a:xfrm>
            <a:off x="9070094" y="2668692"/>
            <a:ext cx="1253913" cy="1666239"/>
            <a:chOff x="10825" y="3314"/>
            <a:chExt cx="1481" cy="1968"/>
          </a:xfrm>
        </p:grpSpPr>
        <p:grpSp>
          <p:nvGrpSpPr>
            <p:cNvPr id="22" name="组合 21"/>
            <p:cNvGrpSpPr/>
            <p:nvPr/>
          </p:nvGrpSpPr>
          <p:grpSpPr>
            <a:xfrm>
              <a:off x="10825" y="3314"/>
              <a:ext cx="1481" cy="1481"/>
              <a:chOff x="5328" y="2183"/>
              <a:chExt cx="3742" cy="3742"/>
            </a:xfrm>
          </p:grpSpPr>
          <p:sp>
            <p:nvSpPr>
              <p:cNvPr id="23" name="椭圆 22"/>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4" name="椭圆 23"/>
              <p:cNvSpPr/>
              <p:nvPr/>
            </p:nvSpPr>
            <p:spPr>
              <a:xfrm>
                <a:off x="5740" y="2595"/>
                <a:ext cx="2918" cy="2918"/>
              </a:xfrm>
              <a:prstGeom prst="ellipse">
                <a:avLst/>
              </a:prstGeom>
              <a:gradFill>
                <a:gsLst>
                  <a:gs pos="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25" name="文本框 24"/>
              <p:cNvSpPr txBox="1"/>
              <p:nvPr/>
            </p:nvSpPr>
            <p:spPr>
              <a:xfrm>
                <a:off x="5863" y="3444"/>
                <a:ext cx="2671" cy="1099"/>
              </a:xfrm>
              <a:prstGeom prst="rect">
                <a:avLst/>
              </a:prstGeom>
              <a:noFill/>
              <a:ln>
                <a:noFill/>
              </a:ln>
            </p:spPr>
            <p:txBody>
              <a:bodyPr wrap="square" rtlCol="0">
                <a:spAutoFit/>
                <a:scene3d>
                  <a:camera prst="orthographicFront"/>
                  <a:lightRig rig="threePt" dir="t"/>
                </a:scene3d>
              </a:bodyPr>
              <a:lstStyle/>
              <a:p>
                <a:pPr lvl="0" algn="ctr"/>
                <a:r>
                  <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rPr>
                  <a:t>ICON</a:t>
                </a:r>
                <a:endPar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endParaRPr>
              </a:p>
            </p:txBody>
          </p:sp>
        </p:grpSp>
        <p:sp>
          <p:nvSpPr>
            <p:cNvPr id="13" name="文本框 12"/>
            <p:cNvSpPr txBox="1"/>
            <p:nvPr/>
          </p:nvSpPr>
          <p:spPr>
            <a:xfrm>
              <a:off x="10918" y="4795"/>
              <a:ext cx="1296" cy="48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600" dirty="0">
                  <a:solidFill>
                    <a:srgbClr val="9FADD5"/>
                  </a:solidFill>
                  <a:effectLst/>
                  <a:latin typeface="+mn-ea"/>
                  <a:ea typeface="+mn-ea"/>
                  <a:cs typeface="OPPOSans R" panose="00020600040101010101" pitchFamily="18" charset="-122"/>
                  <a:sym typeface="+mn-ea"/>
                </a:rPr>
                <a:t>工作名称</a:t>
              </a:r>
              <a:endParaRPr lang="zh-CN" altLang="en-US" sz="1600" dirty="0">
                <a:solidFill>
                  <a:srgbClr val="9FADD5"/>
                </a:solidFill>
                <a:effectLst/>
                <a:latin typeface="+mn-ea"/>
                <a:ea typeface="+mn-ea"/>
                <a:cs typeface="OPPOSans R" panose="00020600040101010101" pitchFamily="18" charset="-122"/>
                <a:sym typeface="+mn-ea"/>
              </a:endParaRPr>
            </a:p>
          </p:txBody>
        </p:sp>
      </p:grpSp>
      <p:grpSp>
        <p:nvGrpSpPr>
          <p:cNvPr id="44" name="组合 43"/>
          <p:cNvGrpSpPr/>
          <p:nvPr/>
        </p:nvGrpSpPr>
        <p:grpSpPr>
          <a:xfrm>
            <a:off x="8278460" y="4931832"/>
            <a:ext cx="1253913" cy="1666239"/>
            <a:chOff x="9632" y="6034"/>
            <a:chExt cx="1481" cy="1968"/>
          </a:xfrm>
        </p:grpSpPr>
        <p:grpSp>
          <p:nvGrpSpPr>
            <p:cNvPr id="27" name="组合 26"/>
            <p:cNvGrpSpPr/>
            <p:nvPr/>
          </p:nvGrpSpPr>
          <p:grpSpPr>
            <a:xfrm>
              <a:off x="9632" y="6034"/>
              <a:ext cx="1481" cy="1481"/>
              <a:chOff x="5328" y="2183"/>
              <a:chExt cx="3742" cy="3742"/>
            </a:xfrm>
          </p:grpSpPr>
          <p:sp>
            <p:nvSpPr>
              <p:cNvPr id="28" name="椭圆 27"/>
              <p:cNvSpPr/>
              <p:nvPr/>
            </p:nvSpPr>
            <p:spPr>
              <a:xfrm>
                <a:off x="5328" y="2183"/>
                <a:ext cx="3742" cy="3742"/>
              </a:xfrm>
              <a:prstGeom prst="ellipse">
                <a:avLst/>
              </a:prstGeom>
              <a:noFill/>
              <a:ln w="25400">
                <a:gradFill>
                  <a:gsLst>
                    <a:gs pos="0">
                      <a:schemeClr val="accent1">
                        <a:lumMod val="8000"/>
                        <a:lumOff val="92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29" name="椭圆 28"/>
              <p:cNvSpPr/>
              <p:nvPr/>
            </p:nvSpPr>
            <p:spPr>
              <a:xfrm>
                <a:off x="5740" y="2595"/>
                <a:ext cx="2918" cy="2918"/>
              </a:xfrm>
              <a:prstGeom prst="ellipse">
                <a:avLst/>
              </a:prstGeom>
              <a:gradFill>
                <a:gsLst>
                  <a:gs pos="0">
                    <a:schemeClr val="accent1">
                      <a:lumMod val="75000"/>
                    </a:schemeClr>
                  </a:gs>
                  <a:gs pos="100000">
                    <a:srgbClr val="E3F1FA"/>
                  </a:gs>
                </a:gsLst>
                <a:lin ang="2880000" scaled="0"/>
              </a:gradFill>
              <a:ln w="9525">
                <a:noFill/>
              </a:ln>
              <a:effectLst>
                <a:outerShdw blurRad="444500" dir="5400000" algn="ctr" rotWithShape="0">
                  <a:srgbClr val="D1E4F0">
                    <a:alpha val="7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b="1" strike="noStrike" noProof="1"/>
              </a:p>
            </p:txBody>
          </p:sp>
          <p:sp>
            <p:nvSpPr>
              <p:cNvPr id="30" name="文本框 29"/>
              <p:cNvSpPr txBox="1"/>
              <p:nvPr/>
            </p:nvSpPr>
            <p:spPr>
              <a:xfrm>
                <a:off x="5863" y="3444"/>
                <a:ext cx="2671" cy="1099"/>
              </a:xfrm>
              <a:prstGeom prst="rect">
                <a:avLst/>
              </a:prstGeom>
              <a:noFill/>
              <a:ln>
                <a:noFill/>
              </a:ln>
            </p:spPr>
            <p:txBody>
              <a:bodyPr wrap="square" rtlCol="0">
                <a:spAutoFit/>
                <a:scene3d>
                  <a:camera prst="orthographicFront"/>
                  <a:lightRig rig="threePt" dir="t"/>
                </a:scene3d>
              </a:bodyPr>
              <a:lstStyle/>
              <a:p>
                <a:pPr lvl="0" algn="ctr"/>
                <a:r>
                  <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rPr>
                  <a:t>ICON</a:t>
                </a:r>
                <a:endParaRPr lang="en-US" altLang="zh-CN" b="1" dirty="0">
                  <a:ln w="22225">
                    <a:noFill/>
                    <a:prstDash val="solid"/>
                  </a:ln>
                  <a:solidFill>
                    <a:schemeClr val="bg1"/>
                  </a:solidFill>
                  <a:latin typeface="OPPOSans B" panose="00020600040101010101" pitchFamily="18" charset="-122"/>
                  <a:ea typeface="OPPOSans B" panose="00020600040101010101" pitchFamily="18" charset="-122"/>
                  <a:cs typeface="OPPOSans B" panose="00020600040101010101" pitchFamily="18" charset="-122"/>
                  <a:sym typeface="+mn-ea"/>
                </a:endParaRPr>
              </a:p>
            </p:txBody>
          </p:sp>
        </p:grpSp>
        <p:sp>
          <p:nvSpPr>
            <p:cNvPr id="15" name="文本框 14"/>
            <p:cNvSpPr txBox="1"/>
            <p:nvPr/>
          </p:nvSpPr>
          <p:spPr>
            <a:xfrm>
              <a:off x="9678" y="7515"/>
              <a:ext cx="1296" cy="487"/>
            </a:xfrm>
            <a:prstGeom prst="rect">
              <a:avLst/>
            </a:prstGeom>
            <a:noFill/>
            <a:effectLst/>
          </p:spPr>
          <p:txBody>
            <a:bodyPr wrap="square" rtlCol="0" anchor="t">
              <a:spAutoFit/>
            </a:bodyPr>
            <a:lstStyle>
              <a:defPPr>
                <a:defRPr lang="zh-CN"/>
              </a:defPPr>
              <a:lvl1pPr algn="r">
                <a:defRPr sz="8800">
                  <a:gradFill>
                    <a:gsLst>
                      <a:gs pos="0">
                        <a:srgbClr val="F65C43"/>
                      </a:gs>
                      <a:gs pos="100000">
                        <a:srgbClr val="B71955"/>
                      </a:gs>
                    </a:gsLst>
                    <a:lin ang="5400000" scaled="1"/>
                  </a:gradFill>
                  <a:effectLst>
                    <a:innerShdw blurRad="25400" dist="12700">
                      <a:srgbClr val="500F04">
                        <a:alpha val="80000"/>
                      </a:srgbClr>
                    </a:innerShdw>
                    <a:reflection blurRad="76200" stA="60000" endA="900" endPos="36000" dist="38100" dir="5400000" sy="-100000" algn="bl" rotWithShape="0"/>
                  </a:effectLst>
                  <a:latin typeface="字由文艺黑" panose="00020600040101010101" pitchFamily="18" charset="-122"/>
                  <a:ea typeface="字由文艺黑" panose="00020600040101010101" pitchFamily="18" charset="-122"/>
                </a:defRPr>
              </a:lvl1pPr>
            </a:lstStyle>
            <a:p>
              <a:pPr algn="ctr">
                <a:lnSpc>
                  <a:spcPct val="140000"/>
                </a:lnSpc>
              </a:pPr>
              <a:r>
                <a:rPr lang="zh-CN" altLang="en-US" sz="1600" dirty="0">
                  <a:solidFill>
                    <a:srgbClr val="9FADD5"/>
                  </a:solidFill>
                  <a:effectLst/>
                  <a:latin typeface="+mn-ea"/>
                  <a:ea typeface="+mn-ea"/>
                  <a:cs typeface="OPPOSans R" panose="00020600040101010101" pitchFamily="18" charset="-122"/>
                  <a:sym typeface="+mn-ea"/>
                </a:rPr>
                <a:t>工作名称</a:t>
              </a:r>
              <a:endParaRPr lang="zh-CN" altLang="en-US" sz="1600" dirty="0">
                <a:solidFill>
                  <a:srgbClr val="9FADD5"/>
                </a:solidFill>
                <a:effectLst/>
                <a:latin typeface="+mn-ea"/>
                <a:ea typeface="+mn-ea"/>
                <a:cs typeface="OPPOSans R" panose="00020600040101010101" pitchFamily="18" charset="-122"/>
                <a:sym typeface="+mn-ea"/>
              </a:endParaRPr>
            </a:p>
          </p:txBody>
        </p:sp>
      </p:grpSp>
      <p:sp>
        <p:nvSpPr>
          <p:cNvPr id="47" name="文本框 46"/>
          <p:cNvSpPr txBox="1"/>
          <p:nvPr/>
        </p:nvSpPr>
        <p:spPr>
          <a:xfrm>
            <a:off x="5125898" y="357505"/>
            <a:ext cx="1937173" cy="398780"/>
          </a:xfrm>
          <a:prstGeom prst="rect">
            <a:avLst/>
          </a:prstGeom>
          <a:noFill/>
        </p:spPr>
        <p:txBody>
          <a:bodyPr wrap="square" rtlCol="0">
            <a:spAutoFit/>
          </a:bodyPr>
          <a:lstStyle/>
          <a:p>
            <a:pPr algn="ctr"/>
            <a:r>
              <a:rPr lang="zh-CN" altLang="en-US" sz="2000" dirty="0">
                <a:solidFill>
                  <a:schemeClr val="accent2"/>
                </a:solidFill>
                <a:latin typeface="+mj-ea"/>
                <a:ea typeface="+mj-ea"/>
              </a:rPr>
              <a:t>工作完成情况</a:t>
            </a:r>
            <a:endParaRPr lang="zh-CN" altLang="en-US" sz="2000" dirty="0">
              <a:solidFill>
                <a:schemeClr val="accent2"/>
              </a:solidFill>
              <a:latin typeface="+mj-ea"/>
              <a:ea typeface="+mj-ea"/>
            </a:endParaRPr>
          </a:p>
        </p:txBody>
      </p:sp>
      <p:sp>
        <p:nvSpPr>
          <p:cNvPr id="50" name="文本框 49"/>
          <p:cNvSpPr txBox="1"/>
          <p:nvPr/>
        </p:nvSpPr>
        <p:spPr>
          <a:xfrm>
            <a:off x="11585858" y="6250834"/>
            <a:ext cx="291465" cy="306705"/>
          </a:xfrm>
          <a:prstGeom prst="rect">
            <a:avLst/>
          </a:prstGeom>
          <a:noFill/>
        </p:spPr>
        <p:txBody>
          <a:bodyPr wrap="none" rtlCol="0" anchor="t">
            <a:spAutoFit/>
          </a:bodyPr>
          <a:lstStyle/>
          <a:p>
            <a:pPr lvl="0" algn="ctr"/>
            <a:fld id="{9A0DB2DC-4C9A-4742-B13C-FB6460FD3503}" type="slidenum">
              <a:rPr lang="en-US" altLang="zh-CN" sz="1400" dirty="0">
                <a:solidFill>
                  <a:schemeClr val="bg1"/>
                </a:solidFill>
                <a:effectLst/>
                <a:latin typeface="OPPOSans Regular" panose="00020600040101010101" charset="-122"/>
                <a:ea typeface="OPPOSans Regular" panose="00020600040101010101" charset="-122"/>
                <a:cs typeface="+mn-ea"/>
                <a:sym typeface="+mn-ea"/>
              </a:rPr>
            </a:fld>
            <a:endParaRPr lang="zh-CN" sz="1400" dirty="0">
              <a:solidFill>
                <a:schemeClr val="bg1"/>
              </a:solidFill>
              <a:effectLst/>
              <a:latin typeface="OPPOSans Regular" panose="00020600040101010101" charset="-122"/>
              <a:ea typeface="OPPOSans Regular" panose="00020600040101010101" charset="-122"/>
              <a:cs typeface="+mn-ea"/>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8" nodeType="after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p:cTn id="10" dur="500" fill="hold"/>
                                        <p:tgtEl>
                                          <p:spTgt spid="26"/>
                                        </p:tgtEl>
                                        <p:attrNameLst>
                                          <p:attrName>ppt_w</p:attrName>
                                        </p:attrNameLst>
                                      </p:cBhvr>
                                      <p:tavLst>
                                        <p:tav tm="0">
                                          <p:val>
                                            <p:fltVal val="0"/>
                                          </p:val>
                                        </p:tav>
                                        <p:tav tm="100000">
                                          <p:val>
                                            <p:strVal val="#ppt_w"/>
                                          </p:val>
                                        </p:tav>
                                      </p:tavLst>
                                    </p:anim>
                                    <p:anim calcmode="lin" valueType="num">
                                      <p:cBhvr>
                                        <p:cTn id="11" dur="500" fill="hold"/>
                                        <p:tgtEl>
                                          <p:spTgt spid="26"/>
                                        </p:tgtEl>
                                        <p:attrNameLst>
                                          <p:attrName>ppt_h</p:attrName>
                                        </p:attrNameLst>
                                      </p:cBhvr>
                                      <p:tavLst>
                                        <p:tav tm="0">
                                          <p:val>
                                            <p:fltVal val="0"/>
                                          </p:val>
                                        </p:tav>
                                        <p:tav tm="100000">
                                          <p:val>
                                            <p:strVal val="#ppt_h"/>
                                          </p:val>
                                        </p:tav>
                                      </p:tavLst>
                                    </p:anim>
                                    <p:animEffect transition="in" filter="fade">
                                      <p:cBhvr>
                                        <p:cTn id="12" dur="500"/>
                                        <p:tgtEl>
                                          <p:spTgt spid="26"/>
                                        </p:tgtEl>
                                      </p:cBhvr>
                                    </p:animEffect>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p:cTn id="16" dur="500" fill="hold"/>
                                        <p:tgtEl>
                                          <p:spTgt spid="52"/>
                                        </p:tgtEl>
                                        <p:attrNameLst>
                                          <p:attrName>ppt_w</p:attrName>
                                        </p:attrNameLst>
                                      </p:cBhvr>
                                      <p:tavLst>
                                        <p:tav tm="0">
                                          <p:val>
                                            <p:fltVal val="0"/>
                                          </p:val>
                                        </p:tav>
                                        <p:tav tm="100000">
                                          <p:val>
                                            <p:strVal val="#ppt_w"/>
                                          </p:val>
                                        </p:tav>
                                      </p:tavLst>
                                    </p:anim>
                                    <p:anim calcmode="lin" valueType="num">
                                      <p:cBhvr>
                                        <p:cTn id="17" dur="500" fill="hold"/>
                                        <p:tgtEl>
                                          <p:spTgt spid="52"/>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1"/>
      <p:bldP spid="47" grpId="3"/>
      <p:bldP spid="47" grpId="4"/>
      <p:bldP spid="47" grpId="5"/>
      <p:bldP spid="47" grpId="6"/>
      <p:bldP spid="47" grpId="7"/>
      <p:bldP spid="47" grpId="8"/>
    </p:bldLst>
  </p:timing>
</p:sld>
</file>

<file path=ppt/theme/theme1.xml><?xml version="1.0" encoding="utf-8"?>
<a:theme xmlns:a="http://schemas.openxmlformats.org/drawingml/2006/main" name="默认设计模板">
  <a:themeElements>
    <a:clrScheme name="自定义 5">
      <a:dk1>
        <a:srgbClr val="000000"/>
      </a:dk1>
      <a:lt1>
        <a:srgbClr val="FFFFFF"/>
      </a:lt1>
      <a:dk2>
        <a:srgbClr val="000000"/>
      </a:dk2>
      <a:lt2>
        <a:srgbClr val="808080"/>
      </a:lt2>
      <a:accent1>
        <a:srgbClr val="BBE0E3"/>
      </a:accent1>
      <a:accent2>
        <a:srgbClr val="333399"/>
      </a:accent2>
      <a:accent3>
        <a:srgbClr val="9FADD5"/>
      </a:accent3>
      <a:accent4>
        <a:srgbClr val="768299"/>
      </a:accent4>
      <a:accent5>
        <a:srgbClr val="D9EDEE"/>
      </a:accent5>
      <a:accent6>
        <a:srgbClr val="2D2D89"/>
      </a:accent6>
      <a:hlink>
        <a:srgbClr val="009999"/>
      </a:hlink>
      <a:folHlink>
        <a:srgbClr val="99CC00"/>
      </a:folHlink>
    </a:clrScheme>
    <a:fontScheme name="自定义 1">
      <a:majorFont>
        <a:latin typeface="OPPOSans R"/>
        <a:ea typeface="OPPOSans M"/>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2956</Words>
  <Application>WPS 演示</Application>
  <PresentationFormat>宽屏</PresentationFormat>
  <Paragraphs>471</Paragraphs>
  <Slides>25</Slides>
  <Notes>27</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25</vt:i4>
      </vt:variant>
    </vt:vector>
  </HeadingPairs>
  <TitlesOfParts>
    <vt:vector size="48" baseType="lpstr">
      <vt:lpstr>Arial</vt:lpstr>
      <vt:lpstr>宋体</vt:lpstr>
      <vt:lpstr>Wingdings</vt:lpstr>
      <vt:lpstr>OPPOSans B</vt:lpstr>
      <vt:lpstr>OPPOSans Regular</vt:lpstr>
      <vt:lpstr>思源黑体 CN Bold</vt:lpstr>
      <vt:lpstr>字由文艺黑</vt:lpstr>
      <vt:lpstr>黑体</vt:lpstr>
      <vt:lpstr>OPPOSans R</vt:lpstr>
      <vt:lpstr>OPPOSans M</vt:lpstr>
      <vt:lpstr>Menk Amglang Tig</vt:lpstr>
      <vt:lpstr>微软雅黑</vt:lpstr>
      <vt:lpstr>Arial Unicode MS</vt:lpstr>
      <vt:lpstr>Calibri</vt:lpstr>
      <vt:lpstr>OPPOSans Bold</vt:lpstr>
      <vt:lpstr>OPPOSans H</vt:lpstr>
      <vt:lpstr>OPPOSans Heavy</vt:lpstr>
      <vt:lpstr>OPPOSans Medium</vt:lpstr>
      <vt:lpstr>阿里巴巴普惠体 2.0 105 Heavy</vt:lpstr>
      <vt:lpstr>阿里巴巴普惠体 2.0 35 Thin</vt:lpstr>
      <vt:lpstr>江城律动宋</vt:lpstr>
      <vt:lpstr>演示新手书</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冰淇淋色新拟态清新风年终总结ppt模板</dc:title>
  <dc:creator>Ya</dc:creator>
  <cp:keywords>稿定年终PPT模板大赛</cp:keywords>
  <dc:description>www.51pptmoban.com</dc:description>
  <cp:lastModifiedBy>铭</cp:lastModifiedBy>
  <cp:revision>282</cp:revision>
  <dcterms:created xsi:type="dcterms:W3CDTF">2021-11-25T01:40:00Z</dcterms:created>
  <dcterms:modified xsi:type="dcterms:W3CDTF">2022-02-09T08:46:12Z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C82E913708D548E7B4074E417F57E8CA</vt:lpwstr>
  </property>
</Properties>
</file>