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sldIdLst>
    <p:sldId id="2946" r:id="rId3"/>
    <p:sldId id="2947" r:id="rId4"/>
    <p:sldId id="2925" r:id="rId5"/>
    <p:sldId id="2870" r:id="rId6"/>
    <p:sldId id="2968" r:id="rId8"/>
    <p:sldId id="2930" r:id="rId9"/>
    <p:sldId id="2929" r:id="rId10"/>
    <p:sldId id="2969" r:id="rId11"/>
    <p:sldId id="2972" r:id="rId12"/>
    <p:sldId id="2882" r:id="rId13"/>
    <p:sldId id="2876" r:id="rId14"/>
    <p:sldId id="2970" r:id="rId15"/>
    <p:sldId id="2880" r:id="rId16"/>
    <p:sldId id="2977" r:id="rId17"/>
    <p:sldId id="842" r:id="rId18"/>
    <p:sldId id="2971" r:id="rId19"/>
    <p:sldId id="2974" r:id="rId20"/>
    <p:sldId id="2879" r:id="rId21"/>
    <p:sldId id="2975" r:id="rId22"/>
    <p:sldId id="2967" r:id="rId23"/>
  </p:sldIdLst>
  <p:sldSz cx="12192000" cy="6858000"/>
  <p:notesSz cx="6858000" cy="9144000"/>
  <p:embeddedFontLst>
    <p:embeddedFont>
      <p:font typeface="汉仪晓波敦黑简" panose="00020600040101010101" charset="-122"/>
      <p:regular r:id="rId27"/>
    </p:embeddedFont>
    <p:embeddedFont>
      <p:font typeface="汉仪文黑-75简" panose="00020600040101010101" charset="-122"/>
      <p:regular r:id="rId28"/>
    </p:embeddedFont>
    <p:embeddedFont>
      <p:font typeface="汉仪力量黑简" panose="00020600040101010101" charset="-122"/>
      <p:regular r:id="rId29"/>
    </p:embeddedFont>
    <p:embeddedFont>
      <p:font typeface="汉仪舒圆黑简体" panose="00020600040101010101" charset="-122"/>
      <p:regular r:id="rId30"/>
    </p:embeddedFont>
    <p:embeddedFont>
      <p:font typeface="思源黑体 CN Bold" panose="020B0800000000000000" charset="-122"/>
      <p:bold r:id="rId31"/>
    </p:embeddedFont>
    <p:embeddedFont>
      <p:font typeface="思源黑体 CN Normal" panose="020B0400000000000000" charset="-122"/>
      <p:regular r:id="rId32"/>
    </p:embeddedFont>
    <p:embeddedFont>
      <p:font typeface="Calibri" panose="020F0502020204030204" charset="0"/>
      <p:regular r:id="rId33"/>
      <p:bold r:id="rId34"/>
      <p:italic r:id="rId35"/>
      <p:boldItalic r:id="rId36"/>
    </p:embeddedFont>
  </p:embeddedFontLst>
  <p:defaultTextStyle>
    <a:defPPr>
      <a:defRPr lang="zh-CN"/>
    </a:defPPr>
    <a:lvl1pPr marL="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3765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69B4"/>
    <a:srgbClr val="CFD3F6"/>
    <a:srgbClr val="8F97E8"/>
    <a:srgbClr val="A26EF3"/>
    <a:srgbClr val="4385EE"/>
    <a:srgbClr val="12B5D0"/>
    <a:srgbClr val="4969ED"/>
    <a:srgbClr val="3F89EC"/>
    <a:srgbClr val="F4B83B"/>
    <a:srgbClr val="1555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49" autoAdjust="0"/>
    <p:restoredTop sz="94660"/>
  </p:normalViewPr>
  <p:slideViewPr>
    <p:cSldViewPr>
      <p:cViewPr>
        <p:scale>
          <a:sx n="75" d="100"/>
          <a:sy n="75" d="100"/>
        </p:scale>
        <p:origin x="1164" y="786"/>
      </p:cViewPr>
      <p:guideLst>
        <p:guide orient="horz" pos="3022"/>
        <p:guide pos="363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49025"/>
          <c:y val="0.0374999976931596"/>
        </c:manualLayout>
      </c:layout>
      <c:overlay val="0"/>
      <c:spPr>
        <a:noFill/>
        <a:ln>
          <a:noFill/>
        </a:ln>
        <a:effectLst/>
      </c:spPr>
      <c:tx>
        <c:rich>
          <a:bodyPr/>
          <a:lstStyle/>
          <a:p>
            <a:pPr>
              <a:defRPr/>
            </a:pPr>
          </a:p>
        </c:rich>
      </c:tx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年销售额</c:v>
                </c:pt>
              </c:strCache>
            </c:strRef>
          </c:tx>
          <c:spPr>
            <a:solidFill>
              <a:srgbClr val="6769B4"/>
            </a:solidFill>
            <a:ln w="19050" cap="rnd" cmpd="sng" algn="ctr">
              <a:noFill/>
              <a:prstDash val="solid"/>
              <a:round/>
            </a:ln>
            <a:effectLst/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3</c:v>
                </c:pt>
                <c:pt idx="5">
                  <c:v>4</c:v>
                </c:pt>
                <c:pt idx="6">
                  <c:v>4.3</c:v>
                </c:pt>
                <c:pt idx="7">
                  <c:v>2.5</c:v>
                </c:pt>
                <c:pt idx="8">
                  <c:v>3.5</c:v>
                </c:pt>
                <c:pt idx="9">
                  <c:v>4.5</c:v>
                </c:pt>
                <c:pt idx="10">
                  <c:v>3</c:v>
                </c:pt>
                <c:pt idx="11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年利润</c:v>
                </c:pt>
              </c:strCache>
            </c:strRef>
          </c:tx>
          <c:spPr>
            <a:solidFill>
              <a:srgbClr val="CFD3F6"/>
            </a:solidFill>
            <a:ln w="28575" cap="rnd" cmpd="sng" algn="ctr">
              <a:noFill/>
              <a:prstDash val="solid"/>
              <a:round/>
            </a:ln>
            <a:effectLst/>
            <a:sp3d contourW="28575"/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  <c:pt idx="4">
                  <c:v>5</c:v>
                </c:pt>
                <c:pt idx="5">
                  <c:v>7</c:v>
                </c:pt>
                <c:pt idx="6">
                  <c:v>2.4</c:v>
                </c:pt>
                <c:pt idx="7">
                  <c:v>4.4</c:v>
                </c:pt>
                <c:pt idx="8">
                  <c:v>1.8</c:v>
                </c:pt>
                <c:pt idx="9">
                  <c:v>2.8</c:v>
                </c:pt>
                <c:pt idx="10">
                  <c:v>5</c:v>
                </c:pt>
                <c:pt idx="11">
                  <c:v>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0"/>
        <c:axId val="1095881600"/>
        <c:axId val="109588042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年增长</c:v>
                </c:pt>
              </c:strCache>
            </c:strRef>
          </c:tx>
          <c:spPr>
            <a:ln w="19050" cap="rnd" cmpd="sng" algn="ctr">
              <a:solidFill>
                <a:schemeClr val="tx1">
                  <a:lumMod val="50000"/>
                  <a:lumOff val="50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  <c:pt idx="4">
                  <c:v>4</c:v>
                </c:pt>
                <c:pt idx="5">
                  <c:v>6</c:v>
                </c:pt>
                <c:pt idx="6">
                  <c:v>2</c:v>
                </c:pt>
                <c:pt idx="7">
                  <c:v>2</c:v>
                </c:pt>
                <c:pt idx="8">
                  <c:v>3</c:v>
                </c:pt>
                <c:pt idx="9">
                  <c:v>5</c:v>
                </c:pt>
                <c:pt idx="10">
                  <c:v>4</c:v>
                </c:pt>
                <c:pt idx="11">
                  <c:v>6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0"/>
        <c:smooth val="0"/>
        <c:axId val="1095881600"/>
        <c:axId val="1095880424"/>
      </c:lineChart>
      <c:catAx>
        <c:axId val="109588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汉仪文黑-75简" panose="00020600040101010101" charset="-122"/>
              </a:defRPr>
            </a:pPr>
          </a:p>
        </c:txPr>
        <c:crossAx val="1095880424"/>
        <c:crosses val="autoZero"/>
        <c:auto val="1"/>
        <c:lblAlgn val="ctr"/>
        <c:lblOffset val="100"/>
        <c:noMultiLvlLbl val="0"/>
      </c:catAx>
      <c:valAx>
        <c:axId val="1095880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汉仪文黑-75简" panose="00020600040101010101" charset="-122"/>
              </a:defRPr>
            </a:pPr>
          </a:p>
        </c:txPr>
        <c:crossAx val="1095881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汉仪文黑-75简" panose="00020600040101010101" charset="-122"/>
              </a:defRPr>
            </a:pPr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汉仪文黑-75简" panose="00020600040101010101" charset="-122"/>
              </a:defRPr>
            </a:pPr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汉仪文黑-75简" panose="00020600040101010101" charset="-122"/>
              </a:defRPr>
            </a:pPr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汉仪文黑-75简" panose="00020600040101010101" charset="-122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lang="zh-CN" sz="1400">
          <a:latin typeface="汉仪文黑-75简" panose="00020600040101010101" charset="-122"/>
          <a:ea typeface="汉仪文黑-75简" panose="00020600040101010101" charset="-122"/>
          <a:cs typeface="汉仪文黑-75简" panose="00020600040101010101" charset="-122"/>
          <a:sym typeface="汉仪文黑-75简" panose="00020600040101010101" charset="-122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D99AB0-DFB7-45EE-8BDA-A1D7C4A1D3F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468C0-AD7F-4151-B407-F218F56FC9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slide-0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6" name="图片 5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971" name="Shape 971"/>
          <p:cNvSpPr>
            <a:spLocks noGrp="1"/>
          </p:cNvSpPr>
          <p:nvPr>
            <p:ph type="pic" sz="quarter" idx="16" hasCustomPrompt="1"/>
          </p:nvPr>
        </p:nvSpPr>
        <p:spPr>
          <a:xfrm>
            <a:off x="1965329" y="1772816"/>
            <a:ext cx="4130671" cy="1871988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dirty="0"/>
          </a:p>
        </p:txBody>
      </p:sp>
      <p:sp>
        <p:nvSpPr>
          <p:cNvPr id="5" name="Shape 971"/>
          <p:cNvSpPr>
            <a:spLocks noGrp="1"/>
          </p:cNvSpPr>
          <p:nvPr>
            <p:ph type="pic" sz="quarter" idx="17" hasCustomPrompt="1"/>
          </p:nvPr>
        </p:nvSpPr>
        <p:spPr>
          <a:xfrm>
            <a:off x="6096000" y="3778154"/>
            <a:ext cx="4130671" cy="1871988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dirty="0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slide-0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6" name="图片 5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970" name="Shape 970"/>
          <p:cNvSpPr>
            <a:spLocks noGrp="1"/>
          </p:cNvSpPr>
          <p:nvPr>
            <p:ph type="pic" sz="quarter" idx="15" hasCustomPrompt="1"/>
          </p:nvPr>
        </p:nvSpPr>
        <p:spPr>
          <a:xfrm>
            <a:off x="3599723" y="3789040"/>
            <a:ext cx="2532855" cy="2127076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altLang="zh-CN" dirty="0"/>
          </a:p>
        </p:txBody>
      </p:sp>
      <p:sp>
        <p:nvSpPr>
          <p:cNvPr id="971" name="Shape 971"/>
          <p:cNvSpPr>
            <a:spLocks noGrp="1"/>
          </p:cNvSpPr>
          <p:nvPr>
            <p:ph type="pic" sz="quarter" idx="16" hasCustomPrompt="1"/>
          </p:nvPr>
        </p:nvSpPr>
        <p:spPr>
          <a:xfrm>
            <a:off x="959430" y="3789040"/>
            <a:ext cx="2532855" cy="2127076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dirty="0"/>
          </a:p>
        </p:txBody>
      </p:sp>
      <p:sp>
        <p:nvSpPr>
          <p:cNvPr id="7" name="Shape 970"/>
          <p:cNvSpPr>
            <a:spLocks noGrp="1"/>
          </p:cNvSpPr>
          <p:nvPr>
            <p:ph type="pic" sz="quarter" idx="17" hasCustomPrompt="1"/>
          </p:nvPr>
        </p:nvSpPr>
        <p:spPr>
          <a:xfrm>
            <a:off x="6240016" y="3789040"/>
            <a:ext cx="2532855" cy="2127076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altLang="zh-CN" dirty="0"/>
          </a:p>
        </p:txBody>
      </p:sp>
      <p:sp>
        <p:nvSpPr>
          <p:cNvPr id="8" name="Shape 970"/>
          <p:cNvSpPr>
            <a:spLocks noGrp="1"/>
          </p:cNvSpPr>
          <p:nvPr>
            <p:ph type="pic" sz="quarter" idx="18" hasCustomPrompt="1"/>
          </p:nvPr>
        </p:nvSpPr>
        <p:spPr>
          <a:xfrm>
            <a:off x="8880310" y="3789040"/>
            <a:ext cx="2532855" cy="2127076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lIns="91439" tIns="45719" rIns="91439" bIns="45719" anchor="t">
            <a:noAutofit/>
          </a:bodyPr>
          <a:lstStyle>
            <a:lvl1pPr marL="182880" marR="0" indent="-182880" algn="l" defTabSz="412750" eaLnBrk="1" fontAlgn="auto" latinLnBrk="0" hangingPunct="1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  <a:buChar char="•"/>
              <a:defRPr sz="1800"/>
            </a:lvl1pPr>
          </a:lstStyle>
          <a:p>
            <a:r>
              <a:rPr lang="zh-CN" altLang="en-US" dirty="0"/>
              <a:t>请双击图标替换图片</a:t>
            </a:r>
            <a:endParaRPr lang="de-DE" altLang="zh-CN" dirty="0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6" name="图片 5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sp>
        <p:nvSpPr>
          <p:cNvPr id="23" name="Shape 971"/>
          <p:cNvSpPr>
            <a:spLocks noGrp="1"/>
          </p:cNvSpPr>
          <p:nvPr>
            <p:ph type="pic" sz="quarter" idx="16" hasCustomPrompt="1"/>
          </p:nvPr>
        </p:nvSpPr>
        <p:spPr>
          <a:xfrm>
            <a:off x="1415480" y="1988840"/>
            <a:ext cx="2664296" cy="1938707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355600" dist="114300" dir="4200000" sx="102000" sy="102000" algn="t" rotWithShape="0">
              <a:schemeClr val="bg1">
                <a:lumMod val="85000"/>
                <a:alpha val="6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l">
              <a:defRPr lang="de-DE" sz="1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 defTabSz="913765"/>
            <a:r>
              <a:rPr lang="zh-CN" altLang="en-US" dirty="0"/>
              <a:t>请双击图标替换图片</a:t>
            </a:r>
            <a:endParaRPr lang="de-DE" dirty="0"/>
          </a:p>
        </p:txBody>
      </p:sp>
      <p:sp>
        <p:nvSpPr>
          <p:cNvPr id="24" name="Shape 971"/>
          <p:cNvSpPr>
            <a:spLocks noGrp="1"/>
          </p:cNvSpPr>
          <p:nvPr>
            <p:ph type="pic" sz="quarter" idx="17" hasCustomPrompt="1"/>
          </p:nvPr>
        </p:nvSpPr>
        <p:spPr>
          <a:xfrm>
            <a:off x="4849708" y="1988840"/>
            <a:ext cx="2664296" cy="1938707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355600" dist="114300" dir="4200000" sx="102000" sy="102000" algn="t" rotWithShape="0">
              <a:schemeClr val="bg1">
                <a:lumMod val="85000"/>
                <a:alpha val="6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l">
              <a:defRPr lang="de-DE" sz="1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 defTabSz="913765"/>
            <a:r>
              <a:rPr lang="zh-CN" altLang="en-US" dirty="0"/>
              <a:t>请双击图标替换图片</a:t>
            </a:r>
            <a:endParaRPr lang="de-DE" dirty="0"/>
          </a:p>
        </p:txBody>
      </p:sp>
      <p:sp>
        <p:nvSpPr>
          <p:cNvPr id="25" name="Shape 971"/>
          <p:cNvSpPr>
            <a:spLocks noGrp="1"/>
          </p:cNvSpPr>
          <p:nvPr>
            <p:ph type="pic" sz="quarter" idx="18" hasCustomPrompt="1"/>
          </p:nvPr>
        </p:nvSpPr>
        <p:spPr>
          <a:xfrm>
            <a:off x="8283936" y="1988840"/>
            <a:ext cx="2664296" cy="1938707"/>
          </a:xfrm>
          <a:prstGeom prst="rect">
            <a:avLst/>
          </a:prstGeom>
          <a:pattFill prst="wd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ln>
            <a:noFill/>
          </a:ln>
          <a:effectLst>
            <a:outerShdw blurRad="355600" dist="114300" dir="4200000" sx="102000" sy="102000" algn="t" rotWithShape="0">
              <a:schemeClr val="bg1">
                <a:lumMod val="85000"/>
                <a:alpha val="6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</a:bodyPr>
          <a:lstStyle>
            <a:lvl1pPr algn="l">
              <a:defRPr lang="de-DE" sz="1400" b="1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defRPr>
            </a:lvl1pPr>
          </a:lstStyle>
          <a:p>
            <a:pPr marL="0" lvl="0" algn="ctr" defTabSz="913765"/>
            <a:r>
              <a:rPr lang="zh-CN" altLang="en-US" dirty="0"/>
              <a:t>请双击图标替换图片</a:t>
            </a:r>
            <a:endParaRPr lang="de-DE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6" name="图片 5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3" name="圆角矩形 2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7" name="Picture 5" descr="mockup_0018_iMac-_FRONT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9456" y="1916832"/>
            <a:ext cx="4067200" cy="375984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5" name="Shape 971"/>
          <p:cNvSpPr>
            <a:spLocks noGrp="1"/>
          </p:cNvSpPr>
          <p:nvPr>
            <p:ph type="pic" sz="quarter" idx="18" hasCustomPrompt="1"/>
          </p:nvPr>
        </p:nvSpPr>
        <p:spPr>
          <a:xfrm>
            <a:off x="1371168" y="2068563"/>
            <a:ext cx="3744416" cy="2160240"/>
          </a:xfrm>
          <a:prstGeom prst="rect">
            <a:avLst/>
          </a:prstGeom>
          <a:pattFill prst="pct5">
            <a:fgClr>
              <a:schemeClr val="bg1">
                <a:lumMod val="95000"/>
              </a:schemeClr>
            </a:fgClr>
            <a:bgClr>
              <a:schemeClr val="bg1">
                <a:lumMod val="85000"/>
              </a:schemeClr>
            </a:bgClr>
          </a:pattFill>
        </p:spPr>
        <p:txBody>
          <a:bodyPr vert="horz" lIns="91439" tIns="45719" rIns="91439" bIns="45719" rtlCol="0" anchor="t">
            <a:noAutofit/>
          </a:bodyPr>
          <a:lstStyle>
            <a:lvl1pPr>
              <a:defRPr lang="de-DE" sz="1800" dirty="0">
                <a:solidFill>
                  <a:schemeClr val="tx1"/>
                </a:solidFill>
              </a:defRPr>
            </a:lvl1pPr>
          </a:lstStyle>
          <a:p>
            <a:pPr marL="182880" marR="0" lvl="0" indent="-182880" defTabSz="412750" fontAlgn="auto">
              <a:lnSpc>
                <a:spcPct val="120000"/>
              </a:lnSpc>
              <a:spcBef>
                <a:spcPts val="2600"/>
              </a:spcBef>
              <a:spcAft>
                <a:spcPts val="0"/>
              </a:spcAft>
              <a:buClrTx/>
              <a:buSzPct val="75000"/>
              <a:buFontTx/>
            </a:pPr>
            <a:r>
              <a:rPr lang="zh-CN" altLang="en-US" dirty="0"/>
              <a:t>请双击图标替换图片</a:t>
            </a:r>
            <a:endParaRPr lang="de-DE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Insert Title Here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B03930-8964-4F2B-8987-9D77E9D58696}" type="datetime1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360355" y="6366933"/>
            <a:ext cx="3736623" cy="491068"/>
          </a:xfrm>
        </p:spPr>
        <p:txBody>
          <a:bodyPr/>
          <a:lstStyle/>
          <a:p>
            <a:r>
              <a:rPr lang="en-US" smtClean="0"/>
              <a:t>Converting your business from Good to Great.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0995377" y="6366933"/>
            <a:ext cx="572911" cy="491068"/>
          </a:xfrm>
        </p:spPr>
        <p:txBody>
          <a:bodyPr/>
          <a:lstStyle/>
          <a:p>
            <a:fld id="{8409FBBB-C588-4B8D-A7FF-E25C81CC24C8}" type="slidenum">
              <a:rPr lang="en-US" smtClean="0"/>
            </a:fld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 hasCustomPrompt="1"/>
          </p:nvPr>
        </p:nvSpPr>
        <p:spPr>
          <a:xfrm>
            <a:off x="814917" y="808384"/>
            <a:ext cx="10562167" cy="360892"/>
          </a:xfrm>
        </p:spPr>
        <p:txBody>
          <a:bodyPr lIns="0" tIns="0" rIns="0" bIns="0">
            <a:no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100" spc="-3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1100"/>
            </a:lvl2pPr>
            <a:lvl3pPr marL="914400" indent="0" algn="ctr">
              <a:buNone/>
              <a:defRPr sz="1100"/>
            </a:lvl3pPr>
            <a:lvl4pPr marL="1371600" indent="0" algn="ctr">
              <a:buNone/>
              <a:defRPr sz="1100"/>
            </a:lvl4pPr>
            <a:lvl5pPr marL="1828800" indent="0" algn="ctr">
              <a:buNone/>
              <a:defRPr sz="1100"/>
            </a:lvl5pPr>
          </a:lstStyle>
          <a:p>
            <a:pPr lvl="0"/>
            <a:r>
              <a:rPr lang="en-US" dirty="0" smtClean="0"/>
              <a:t>Click to edit Master text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H:\稻壳2020\19-2021年年终总结\长春蓝-02.jpg长春蓝-02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>
          <a:xfrm>
            <a:off x="635" y="318"/>
            <a:ext cx="12190730" cy="6857365"/>
          </a:xfrm>
          <a:prstGeom prst="rect">
            <a:avLst/>
          </a:prstGeom>
        </p:spPr>
      </p:pic>
      <p:sp>
        <p:nvSpPr>
          <p:cNvPr id="8" name="圆角矩形 7"/>
          <p:cNvSpPr/>
          <p:nvPr userDrawn="1"/>
        </p:nvSpPr>
        <p:spPr>
          <a:xfrm>
            <a:off x="228600" y="231458"/>
            <a:ext cx="11734800" cy="6395085"/>
          </a:xfrm>
          <a:prstGeom prst="roundRect">
            <a:avLst>
              <a:gd name="adj" fmla="val 3961"/>
            </a:avLst>
          </a:prstGeom>
          <a:solidFill>
            <a:schemeClr val="bg1"/>
          </a:solidFill>
          <a:ln>
            <a:noFill/>
          </a:ln>
          <a:effectLst>
            <a:outerShdw blurRad="254000" dist="76200" dir="5400000" algn="t" rotWithShape="0">
              <a:srgbClr val="6769B4">
                <a:alpha val="29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laceholder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95000"/>
            </a:schemeClr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4" name="图片 3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2" name="图片 1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8" name="圆角矩形 7"/>
            <p:cNvSpPr/>
            <p:nvPr userDrawn="1"/>
          </p:nvSpPr>
          <p:spPr>
            <a:xfrm>
              <a:off x="1122" y="868"/>
              <a:ext cx="16957" cy="9064"/>
            </a:xfrm>
            <a:prstGeom prst="roundRect">
              <a:avLst>
                <a:gd name="adj" fmla="val 4638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635" y="635"/>
            <a:ext cx="12190730" cy="6856730"/>
            <a:chOff x="1" y="1"/>
            <a:chExt cx="19198" cy="10798"/>
          </a:xfrm>
        </p:grpSpPr>
        <p:pic>
          <p:nvPicPr>
            <p:cNvPr id="6" name="图片 5" descr="H:\稻壳2020\19-2021年年终总结\长春蓝-02.jpg长春蓝-02"/>
            <p:cNvPicPr>
              <a:picLocks noChangeAspect="1"/>
            </p:cNvPicPr>
            <p:nvPr userDrawn="1"/>
          </p:nvPicPr>
          <p:blipFill>
            <a:blip r:embed="rId2"/>
            <a:srcRect/>
            <a:stretch>
              <a:fillRect/>
            </a:stretch>
          </p:blipFill>
          <p:spPr>
            <a:xfrm>
              <a:off x="1" y="1"/>
              <a:ext cx="19198" cy="10799"/>
            </a:xfrm>
            <a:prstGeom prst="rect">
              <a:avLst/>
            </a:prstGeom>
          </p:spPr>
        </p:pic>
        <p:sp>
          <p:nvSpPr>
            <p:cNvPr id="7" name="圆角矩形 6"/>
            <p:cNvSpPr/>
            <p:nvPr userDrawn="1"/>
          </p:nvSpPr>
          <p:spPr>
            <a:xfrm>
              <a:off x="360" y="365"/>
              <a:ext cx="18480" cy="10071"/>
            </a:xfrm>
            <a:prstGeom prst="roundRect">
              <a:avLst>
                <a:gd name="adj" fmla="val 3961"/>
              </a:avLst>
            </a:prstGeom>
            <a:solidFill>
              <a:schemeClr val="bg1"/>
            </a:solidFill>
            <a:ln>
              <a:noFill/>
            </a:ln>
            <a:effectLst>
              <a:outerShdw blurRad="254000" dist="76200" dir="5400000" algn="t" rotWithShape="0">
                <a:srgbClr val="6769B4">
                  <a:alpha val="29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AE68D8-C826-458C-B183-20281108C2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C4CAE4-7999-4689-BDF1-74DE61D8389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chart" Target="../charts/char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0"/>
          <p:cNvSpPr txBox="1"/>
          <p:nvPr/>
        </p:nvSpPr>
        <p:spPr>
          <a:xfrm>
            <a:off x="1271905" y="2853690"/>
            <a:ext cx="5510530" cy="99314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6000" spc="-150">
                <a:solidFill>
                  <a:srgbClr val="6567B2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晓波敦黑简" panose="00020600040101010101" charset="-122"/>
              </a:rPr>
              <a:t>年终总结计划</a:t>
            </a:r>
            <a:endParaRPr lang="zh-CN" altLang="en-US" sz="6000" spc="-150">
              <a:solidFill>
                <a:srgbClr val="6567B2"/>
              </a:solidFill>
              <a:latin typeface="汉仪晓波敦黑简" panose="00020600040101010101" charset="-122"/>
              <a:ea typeface="汉仪晓波敦黑简" panose="00020600040101010101" charset="-122"/>
              <a:sym typeface="汉仪晓波敦黑简" panose="0002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1905" y="3933190"/>
            <a:ext cx="43446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旗黑-55简 (正文)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汉仪旗黑-55简 (正文)" charset="0"/>
            </a:endParaRPr>
          </a:p>
        </p:txBody>
      </p:sp>
      <p:sp>
        <p:nvSpPr>
          <p:cNvPr id="48" name="矩形: 圆角 87"/>
          <p:cNvSpPr/>
          <p:nvPr/>
        </p:nvSpPr>
        <p:spPr>
          <a:xfrm>
            <a:off x="1343660" y="4797215"/>
            <a:ext cx="2375309" cy="3881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汇报人：</a:t>
            </a:r>
            <a:r>
              <a:rPr lang="en-US" sz="16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XXX</a:t>
            </a:r>
            <a:endParaRPr lang="en-US" sz="16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23" name="Freeform 21"/>
          <p:cNvSpPr/>
          <p:nvPr/>
        </p:nvSpPr>
        <p:spPr bwMode="auto">
          <a:xfrm>
            <a:off x="10901680" y="3986530"/>
            <a:ext cx="269875" cy="52705"/>
          </a:xfrm>
          <a:custGeom>
            <a:avLst/>
            <a:gdLst>
              <a:gd name="T0" fmla="*/ 190 w 211"/>
              <a:gd name="T1" fmla="*/ 41 h 41"/>
              <a:gd name="T2" fmla="*/ 21 w 211"/>
              <a:gd name="T3" fmla="*/ 41 h 41"/>
              <a:gd name="T4" fmla="*/ 0 w 211"/>
              <a:gd name="T5" fmla="*/ 20 h 41"/>
              <a:gd name="T6" fmla="*/ 0 w 211"/>
              <a:gd name="T7" fmla="*/ 20 h 41"/>
              <a:gd name="T8" fmla="*/ 20 w 211"/>
              <a:gd name="T9" fmla="*/ 0 h 41"/>
              <a:gd name="T10" fmla="*/ 190 w 211"/>
              <a:gd name="T11" fmla="*/ 0 h 41"/>
              <a:gd name="T12" fmla="*/ 211 w 211"/>
              <a:gd name="T13" fmla="*/ 20 h 41"/>
              <a:gd name="T14" fmla="*/ 211 w 211"/>
              <a:gd name="T15" fmla="*/ 20 h 41"/>
              <a:gd name="T16" fmla="*/ 190 w 211"/>
              <a:gd name="T1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41">
                <a:moveTo>
                  <a:pt x="190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202" y="0"/>
                  <a:pt x="211" y="9"/>
                  <a:pt x="211" y="20"/>
                </a:cubicBezTo>
                <a:cubicBezTo>
                  <a:pt x="211" y="20"/>
                  <a:pt x="211" y="20"/>
                  <a:pt x="211" y="20"/>
                </a:cubicBezTo>
                <a:cubicBezTo>
                  <a:pt x="211" y="31"/>
                  <a:pt x="202" y="41"/>
                  <a:pt x="190" y="41"/>
                </a:cubicBezTo>
                <a:close/>
              </a:path>
            </a:pathLst>
          </a:custGeom>
          <a:solidFill>
            <a:srgbClr val="8F9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6315075" y="1877695"/>
            <a:ext cx="4826635" cy="3648710"/>
            <a:chOff x="10011" y="2991"/>
            <a:chExt cx="7416" cy="5606"/>
          </a:xfrm>
        </p:grpSpPr>
        <p:sp>
          <p:nvSpPr>
            <p:cNvPr id="7" name="Freeform 5"/>
            <p:cNvSpPr/>
            <p:nvPr/>
          </p:nvSpPr>
          <p:spPr bwMode="auto">
            <a:xfrm>
              <a:off x="10932" y="2991"/>
              <a:ext cx="5820" cy="5181"/>
            </a:xfrm>
            <a:custGeom>
              <a:avLst/>
              <a:gdLst>
                <a:gd name="T0" fmla="*/ 2882 w 2882"/>
                <a:gd name="T1" fmla="*/ 1441 h 2564"/>
                <a:gd name="T2" fmla="*/ 1441 w 2882"/>
                <a:gd name="T3" fmla="*/ 0 h 2564"/>
                <a:gd name="T4" fmla="*/ 0 w 2882"/>
                <a:gd name="T5" fmla="*/ 1441 h 2564"/>
                <a:gd name="T6" fmla="*/ 538 w 2882"/>
                <a:gd name="T7" fmla="*/ 2564 h 2564"/>
                <a:gd name="T8" fmla="*/ 2344 w 2882"/>
                <a:gd name="T9" fmla="*/ 2564 h 2564"/>
                <a:gd name="T10" fmla="*/ 2882 w 2882"/>
                <a:gd name="T11" fmla="*/ 1441 h 2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2" h="2564">
                  <a:moveTo>
                    <a:pt x="2882" y="1441"/>
                  </a:moveTo>
                  <a:cubicBezTo>
                    <a:pt x="2882" y="646"/>
                    <a:pt x="2236" y="0"/>
                    <a:pt x="1441" y="0"/>
                  </a:cubicBezTo>
                  <a:cubicBezTo>
                    <a:pt x="645" y="0"/>
                    <a:pt x="0" y="646"/>
                    <a:pt x="0" y="1441"/>
                  </a:cubicBezTo>
                  <a:cubicBezTo>
                    <a:pt x="0" y="1895"/>
                    <a:pt x="210" y="2300"/>
                    <a:pt x="538" y="2564"/>
                  </a:cubicBezTo>
                  <a:cubicBezTo>
                    <a:pt x="2344" y="2564"/>
                    <a:pt x="2344" y="2564"/>
                    <a:pt x="2344" y="2564"/>
                  </a:cubicBezTo>
                  <a:cubicBezTo>
                    <a:pt x="2672" y="2300"/>
                    <a:pt x="2882" y="1895"/>
                    <a:pt x="2882" y="14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12208" y="3587"/>
              <a:ext cx="3146" cy="4577"/>
              <a:chOff x="12208" y="3587"/>
              <a:chExt cx="3146" cy="4577"/>
            </a:xfrm>
          </p:grpSpPr>
          <p:sp>
            <p:nvSpPr>
              <p:cNvPr id="8" name="Freeform 6"/>
              <p:cNvSpPr/>
              <p:nvPr/>
            </p:nvSpPr>
            <p:spPr bwMode="auto">
              <a:xfrm>
                <a:off x="13430" y="7628"/>
                <a:ext cx="694" cy="536"/>
              </a:xfrm>
              <a:custGeom>
                <a:avLst/>
                <a:gdLst>
                  <a:gd name="T0" fmla="*/ 287 w 344"/>
                  <a:gd name="T1" fmla="*/ 265 h 265"/>
                  <a:gd name="T2" fmla="*/ 58 w 344"/>
                  <a:gd name="T3" fmla="*/ 265 h 265"/>
                  <a:gd name="T4" fmla="*/ 0 w 344"/>
                  <a:gd name="T5" fmla="*/ 208 h 265"/>
                  <a:gd name="T6" fmla="*/ 0 w 344"/>
                  <a:gd name="T7" fmla="*/ 0 h 265"/>
                  <a:gd name="T8" fmla="*/ 344 w 344"/>
                  <a:gd name="T9" fmla="*/ 0 h 265"/>
                  <a:gd name="T10" fmla="*/ 344 w 344"/>
                  <a:gd name="T11" fmla="*/ 208 h 265"/>
                  <a:gd name="T12" fmla="*/ 287 w 344"/>
                  <a:gd name="T13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265">
                    <a:moveTo>
                      <a:pt x="287" y="265"/>
                    </a:moveTo>
                    <a:cubicBezTo>
                      <a:pt x="58" y="265"/>
                      <a:pt x="58" y="265"/>
                      <a:pt x="58" y="265"/>
                    </a:cubicBezTo>
                    <a:cubicBezTo>
                      <a:pt x="26" y="265"/>
                      <a:pt x="0" y="240"/>
                      <a:pt x="0" y="20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208"/>
                      <a:pt x="344" y="208"/>
                      <a:pt x="344" y="208"/>
                    </a:cubicBezTo>
                    <a:cubicBezTo>
                      <a:pt x="344" y="240"/>
                      <a:pt x="318" y="265"/>
                      <a:pt x="287" y="265"/>
                    </a:cubicBezTo>
                    <a:close/>
                  </a:path>
                </a:pathLst>
              </a:custGeom>
              <a:solidFill>
                <a:srgbClr val="2220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3227" y="6872"/>
                <a:ext cx="1105" cy="1023"/>
              </a:xfrm>
              <a:custGeom>
                <a:avLst/>
                <a:gdLst>
                  <a:gd name="T0" fmla="*/ 504 w 547"/>
                  <a:gd name="T1" fmla="*/ 506 h 506"/>
                  <a:gd name="T2" fmla="*/ 43 w 547"/>
                  <a:gd name="T3" fmla="*/ 506 h 506"/>
                  <a:gd name="T4" fmla="*/ 0 w 547"/>
                  <a:gd name="T5" fmla="*/ 463 h 506"/>
                  <a:gd name="T6" fmla="*/ 0 w 547"/>
                  <a:gd name="T7" fmla="*/ 0 h 506"/>
                  <a:gd name="T8" fmla="*/ 547 w 547"/>
                  <a:gd name="T9" fmla="*/ 0 h 506"/>
                  <a:gd name="T10" fmla="*/ 547 w 547"/>
                  <a:gd name="T11" fmla="*/ 463 h 506"/>
                  <a:gd name="T12" fmla="*/ 504 w 547"/>
                  <a:gd name="T13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7" h="506">
                    <a:moveTo>
                      <a:pt x="504" y="506"/>
                    </a:moveTo>
                    <a:cubicBezTo>
                      <a:pt x="43" y="506"/>
                      <a:pt x="43" y="506"/>
                      <a:pt x="43" y="506"/>
                    </a:cubicBezTo>
                    <a:cubicBezTo>
                      <a:pt x="19" y="506"/>
                      <a:pt x="0" y="487"/>
                      <a:pt x="0" y="4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547" y="463"/>
                      <a:pt x="547" y="463"/>
                      <a:pt x="547" y="463"/>
                    </a:cubicBezTo>
                    <a:cubicBezTo>
                      <a:pt x="547" y="487"/>
                      <a:pt x="528" y="506"/>
                      <a:pt x="504" y="506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13082" y="7079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13298" y="7079"/>
                <a:ext cx="501" cy="267"/>
              </a:xfrm>
              <a:custGeom>
                <a:avLst/>
                <a:gdLst>
                  <a:gd name="T0" fmla="*/ 182 w 248"/>
                  <a:gd name="T1" fmla="*/ 132 h 132"/>
                  <a:gd name="T2" fmla="*/ 65 w 248"/>
                  <a:gd name="T3" fmla="*/ 132 h 132"/>
                  <a:gd name="T4" fmla="*/ 0 w 248"/>
                  <a:gd name="T5" fmla="*/ 66 h 132"/>
                  <a:gd name="T6" fmla="*/ 0 w 248"/>
                  <a:gd name="T7" fmla="*/ 66 h 132"/>
                  <a:gd name="T8" fmla="*/ 65 w 248"/>
                  <a:gd name="T9" fmla="*/ 0 h 132"/>
                  <a:gd name="T10" fmla="*/ 182 w 248"/>
                  <a:gd name="T11" fmla="*/ 0 h 132"/>
                  <a:gd name="T12" fmla="*/ 248 w 248"/>
                  <a:gd name="T13" fmla="*/ 66 h 132"/>
                  <a:gd name="T14" fmla="*/ 248 w 248"/>
                  <a:gd name="T15" fmla="*/ 66 h 132"/>
                  <a:gd name="T16" fmla="*/ 182 w 248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32">
                    <a:moveTo>
                      <a:pt x="182" y="132"/>
                    </a:moveTo>
                    <a:cubicBezTo>
                      <a:pt x="65" y="132"/>
                      <a:pt x="65" y="132"/>
                      <a:pt x="65" y="132"/>
                    </a:cubicBezTo>
                    <a:cubicBezTo>
                      <a:pt x="29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18" y="0"/>
                      <a:pt x="248" y="29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102"/>
                      <a:pt x="218" y="132"/>
                      <a:pt x="182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3082" y="7483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" name="Freeform 11"/>
              <p:cNvSpPr/>
              <p:nvPr/>
            </p:nvSpPr>
            <p:spPr bwMode="auto">
              <a:xfrm>
                <a:off x="13407" y="7483"/>
                <a:ext cx="280" cy="267"/>
              </a:xfrm>
              <a:custGeom>
                <a:avLst/>
                <a:gdLst>
                  <a:gd name="T0" fmla="*/ 73 w 139"/>
                  <a:gd name="T1" fmla="*/ 132 h 132"/>
                  <a:gd name="T2" fmla="*/ 66 w 139"/>
                  <a:gd name="T3" fmla="*/ 132 h 132"/>
                  <a:gd name="T4" fmla="*/ 0 w 139"/>
                  <a:gd name="T5" fmla="*/ 66 h 132"/>
                  <a:gd name="T6" fmla="*/ 0 w 139"/>
                  <a:gd name="T7" fmla="*/ 66 h 132"/>
                  <a:gd name="T8" fmla="*/ 66 w 139"/>
                  <a:gd name="T9" fmla="*/ 0 h 132"/>
                  <a:gd name="T10" fmla="*/ 73 w 139"/>
                  <a:gd name="T11" fmla="*/ 0 h 132"/>
                  <a:gd name="T12" fmla="*/ 139 w 139"/>
                  <a:gd name="T13" fmla="*/ 66 h 132"/>
                  <a:gd name="T14" fmla="*/ 139 w 139"/>
                  <a:gd name="T15" fmla="*/ 66 h 132"/>
                  <a:gd name="T16" fmla="*/ 73 w 139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2">
                    <a:moveTo>
                      <a:pt x="73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9" y="0"/>
                      <a:pt x="139" y="29"/>
                      <a:pt x="139" y="66"/>
                    </a:cubicBezTo>
                    <a:cubicBezTo>
                      <a:pt x="139" y="66"/>
                      <a:pt x="139" y="66"/>
                      <a:pt x="139" y="66"/>
                    </a:cubicBezTo>
                    <a:cubicBezTo>
                      <a:pt x="139" y="102"/>
                      <a:pt x="109" y="132"/>
                      <a:pt x="73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" name="Freeform 12"/>
              <p:cNvSpPr/>
              <p:nvPr/>
            </p:nvSpPr>
            <p:spPr bwMode="auto">
              <a:xfrm>
                <a:off x="12208" y="3587"/>
                <a:ext cx="3146" cy="3360"/>
              </a:xfrm>
              <a:custGeom>
                <a:avLst/>
                <a:gdLst>
                  <a:gd name="T0" fmla="*/ 1558 w 1558"/>
                  <a:gd name="T1" fmla="*/ 719 h 1663"/>
                  <a:gd name="T2" fmla="*/ 779 w 1558"/>
                  <a:gd name="T3" fmla="*/ 0 h 1663"/>
                  <a:gd name="T4" fmla="*/ 0 w 1558"/>
                  <a:gd name="T5" fmla="*/ 719 h 1663"/>
                  <a:gd name="T6" fmla="*/ 318 w 1558"/>
                  <a:gd name="T7" fmla="*/ 1300 h 1663"/>
                  <a:gd name="T8" fmla="*/ 318 w 1558"/>
                  <a:gd name="T9" fmla="*/ 1300 h 1663"/>
                  <a:gd name="T10" fmla="*/ 419 w 1558"/>
                  <a:gd name="T11" fmla="*/ 1484 h 1663"/>
                  <a:gd name="T12" fmla="*/ 419 w 1558"/>
                  <a:gd name="T13" fmla="*/ 1581 h 1663"/>
                  <a:gd name="T14" fmla="*/ 508 w 1558"/>
                  <a:gd name="T15" fmla="*/ 1663 h 1663"/>
                  <a:gd name="T16" fmla="*/ 1051 w 1558"/>
                  <a:gd name="T17" fmla="*/ 1663 h 1663"/>
                  <a:gd name="T18" fmla="*/ 1140 w 1558"/>
                  <a:gd name="T19" fmla="*/ 1581 h 1663"/>
                  <a:gd name="T20" fmla="*/ 1140 w 1558"/>
                  <a:gd name="T21" fmla="*/ 1483 h 1663"/>
                  <a:gd name="T22" fmla="*/ 1239 w 1558"/>
                  <a:gd name="T23" fmla="*/ 1300 h 1663"/>
                  <a:gd name="T24" fmla="*/ 1239 w 1558"/>
                  <a:gd name="T25" fmla="*/ 1300 h 1663"/>
                  <a:gd name="T26" fmla="*/ 1558 w 1558"/>
                  <a:gd name="T27" fmla="*/ 719 h 1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8" h="1663">
                    <a:moveTo>
                      <a:pt x="1558" y="719"/>
                    </a:moveTo>
                    <a:cubicBezTo>
                      <a:pt x="1558" y="322"/>
                      <a:pt x="1209" y="0"/>
                      <a:pt x="779" y="0"/>
                    </a:cubicBezTo>
                    <a:cubicBezTo>
                      <a:pt x="349" y="0"/>
                      <a:pt x="0" y="322"/>
                      <a:pt x="0" y="719"/>
                    </a:cubicBezTo>
                    <a:cubicBezTo>
                      <a:pt x="0" y="957"/>
                      <a:pt x="126" y="1169"/>
                      <a:pt x="318" y="1300"/>
                    </a:cubicBezTo>
                    <a:cubicBezTo>
                      <a:pt x="318" y="1300"/>
                      <a:pt x="318" y="1300"/>
                      <a:pt x="318" y="1300"/>
                    </a:cubicBezTo>
                    <a:cubicBezTo>
                      <a:pt x="318" y="1300"/>
                      <a:pt x="409" y="1349"/>
                      <a:pt x="419" y="1484"/>
                    </a:cubicBezTo>
                    <a:cubicBezTo>
                      <a:pt x="419" y="1581"/>
                      <a:pt x="419" y="1581"/>
                      <a:pt x="419" y="1581"/>
                    </a:cubicBezTo>
                    <a:cubicBezTo>
                      <a:pt x="419" y="1626"/>
                      <a:pt x="459" y="1663"/>
                      <a:pt x="508" y="1663"/>
                    </a:cubicBezTo>
                    <a:cubicBezTo>
                      <a:pt x="1051" y="1663"/>
                      <a:pt x="1051" y="1663"/>
                      <a:pt x="1051" y="1663"/>
                    </a:cubicBezTo>
                    <a:cubicBezTo>
                      <a:pt x="1100" y="1663"/>
                      <a:pt x="1140" y="1626"/>
                      <a:pt x="1140" y="1581"/>
                    </a:cubicBezTo>
                    <a:cubicBezTo>
                      <a:pt x="1140" y="1483"/>
                      <a:pt x="1140" y="1483"/>
                      <a:pt x="1140" y="1483"/>
                    </a:cubicBezTo>
                    <a:cubicBezTo>
                      <a:pt x="1151" y="1349"/>
                      <a:pt x="1239" y="1300"/>
                      <a:pt x="1239" y="1300"/>
                    </a:cubicBezTo>
                    <a:cubicBezTo>
                      <a:pt x="1239" y="1300"/>
                      <a:pt x="1239" y="1300"/>
                      <a:pt x="1239" y="1300"/>
                    </a:cubicBezTo>
                    <a:cubicBezTo>
                      <a:pt x="1432" y="1169"/>
                      <a:pt x="1558" y="958"/>
                      <a:pt x="1558" y="719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12662" y="4039"/>
                <a:ext cx="2272" cy="2273"/>
              </a:xfrm>
              <a:prstGeom prst="ellipse">
                <a:avLst/>
              </a:prstGeom>
              <a:solidFill>
                <a:srgbClr val="CFD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13177" y="5088"/>
                <a:ext cx="598" cy="1859"/>
              </a:xfrm>
              <a:custGeom>
                <a:avLst/>
                <a:gdLst>
                  <a:gd name="T0" fmla="*/ 217 w 296"/>
                  <a:gd name="T1" fmla="*/ 920 h 920"/>
                  <a:gd name="T2" fmla="*/ 217 w 296"/>
                  <a:gd name="T3" fmla="*/ 109 h 920"/>
                  <a:gd name="T4" fmla="*/ 108 w 296"/>
                  <a:gd name="T5" fmla="*/ 0 h 920"/>
                  <a:gd name="T6" fmla="*/ 108 w 296"/>
                  <a:gd name="T7" fmla="*/ 0 h 920"/>
                  <a:gd name="T8" fmla="*/ 0 w 296"/>
                  <a:gd name="T9" fmla="*/ 109 h 920"/>
                  <a:gd name="T10" fmla="*/ 0 w 296"/>
                  <a:gd name="T11" fmla="*/ 170 h 920"/>
                  <a:gd name="T12" fmla="*/ 108 w 296"/>
                  <a:gd name="T13" fmla="*/ 278 h 920"/>
                  <a:gd name="T14" fmla="*/ 296 w 296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6" h="920">
                    <a:moveTo>
                      <a:pt x="217" y="920"/>
                    </a:moveTo>
                    <a:cubicBezTo>
                      <a:pt x="217" y="109"/>
                      <a:pt x="217" y="109"/>
                      <a:pt x="217" y="109"/>
                    </a:cubicBezTo>
                    <a:cubicBezTo>
                      <a:pt x="217" y="49"/>
                      <a:pt x="168" y="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48" y="0"/>
                      <a:pt x="0" y="49"/>
                      <a:pt x="0" y="109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30"/>
                      <a:pt x="48" y="278"/>
                      <a:pt x="108" y="278"/>
                    </a:cubicBezTo>
                    <a:cubicBezTo>
                      <a:pt x="296" y="279"/>
                      <a:pt x="296" y="279"/>
                      <a:pt x="296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13748" y="5088"/>
                <a:ext cx="629" cy="1859"/>
              </a:xfrm>
              <a:custGeom>
                <a:avLst/>
                <a:gdLst>
                  <a:gd name="T0" fmla="*/ 94 w 311"/>
                  <a:gd name="T1" fmla="*/ 920 h 920"/>
                  <a:gd name="T2" fmla="*/ 94 w 311"/>
                  <a:gd name="T3" fmla="*/ 109 h 920"/>
                  <a:gd name="T4" fmla="*/ 202 w 311"/>
                  <a:gd name="T5" fmla="*/ 0 h 920"/>
                  <a:gd name="T6" fmla="*/ 202 w 311"/>
                  <a:gd name="T7" fmla="*/ 0 h 920"/>
                  <a:gd name="T8" fmla="*/ 311 w 311"/>
                  <a:gd name="T9" fmla="*/ 109 h 920"/>
                  <a:gd name="T10" fmla="*/ 311 w 311"/>
                  <a:gd name="T11" fmla="*/ 170 h 920"/>
                  <a:gd name="T12" fmla="*/ 202 w 311"/>
                  <a:gd name="T13" fmla="*/ 278 h 920"/>
                  <a:gd name="T14" fmla="*/ 0 w 311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1" h="920">
                    <a:moveTo>
                      <a:pt x="94" y="920"/>
                    </a:move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49"/>
                      <a:pt x="14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62" y="0"/>
                      <a:pt x="311" y="49"/>
                      <a:pt x="311" y="109"/>
                    </a:cubicBezTo>
                    <a:cubicBezTo>
                      <a:pt x="311" y="170"/>
                      <a:pt x="311" y="170"/>
                      <a:pt x="311" y="170"/>
                    </a:cubicBezTo>
                    <a:cubicBezTo>
                      <a:pt x="311" y="230"/>
                      <a:pt x="262" y="278"/>
                      <a:pt x="202" y="278"/>
                    </a:cubicBezTo>
                    <a:cubicBezTo>
                      <a:pt x="0" y="279"/>
                      <a:pt x="0" y="279"/>
                      <a:pt x="0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12844" y="4039"/>
                <a:ext cx="378" cy="312"/>
              </a:xfrm>
              <a:custGeom>
                <a:avLst/>
                <a:gdLst>
                  <a:gd name="T0" fmla="*/ 0 w 187"/>
                  <a:gd name="T1" fmla="*/ 154 h 154"/>
                  <a:gd name="T2" fmla="*/ 187 w 187"/>
                  <a:gd name="T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7" h="154">
                    <a:moveTo>
                      <a:pt x="0" y="154"/>
                    </a:moveTo>
                    <a:cubicBezTo>
                      <a:pt x="51" y="91"/>
                      <a:pt x="115" y="39"/>
                      <a:pt x="187" y="0"/>
                    </a:cubicBezTo>
                  </a:path>
                </a:pathLst>
              </a:custGeom>
              <a:noFill/>
              <a:ln w="1984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2567" y="5131"/>
                <a:ext cx="26" cy="252"/>
              </a:xfrm>
              <a:custGeom>
                <a:avLst/>
                <a:gdLst>
                  <a:gd name="T0" fmla="*/ 13 w 13"/>
                  <a:gd name="T1" fmla="*/ 125 h 125"/>
                  <a:gd name="T2" fmla="*/ 0 w 13"/>
                  <a:gd name="T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125">
                    <a:moveTo>
                      <a:pt x="13" y="125"/>
                    </a:moveTo>
                    <a:cubicBezTo>
                      <a:pt x="4" y="84"/>
                      <a:pt x="0" y="42"/>
                      <a:pt x="0" y="0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14984" y="5131"/>
                <a:ext cx="46" cy="333"/>
              </a:xfrm>
              <a:custGeom>
                <a:avLst/>
                <a:gdLst>
                  <a:gd name="T0" fmla="*/ 23 w 23"/>
                  <a:gd name="T1" fmla="*/ 0 h 165"/>
                  <a:gd name="T2" fmla="*/ 0 w 23"/>
                  <a:gd name="T3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65">
                    <a:moveTo>
                      <a:pt x="23" y="0"/>
                    </a:moveTo>
                    <a:cubicBezTo>
                      <a:pt x="23" y="57"/>
                      <a:pt x="15" y="112"/>
                      <a:pt x="0" y="165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10011" y="8164"/>
              <a:ext cx="7417" cy="0"/>
            </a:xfrm>
            <a:prstGeom prst="line">
              <a:avLst/>
            </a:prstGeom>
            <a:noFill/>
            <a:ln w="14288" cap="flat">
              <a:solidFill>
                <a:srgbClr val="EDEDE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11243" y="8521"/>
              <a:ext cx="2061" cy="0"/>
            </a:xfrm>
            <a:prstGeom prst="line">
              <a:avLst/>
            </a:prstGeom>
            <a:noFill/>
            <a:ln w="14288" cap="flat">
              <a:solidFill>
                <a:srgbClr val="EDEDE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10667" y="3514"/>
              <a:ext cx="783" cy="83"/>
            </a:xfrm>
            <a:custGeom>
              <a:avLst/>
              <a:gdLst>
                <a:gd name="T0" fmla="*/ 367 w 388"/>
                <a:gd name="T1" fmla="*/ 41 h 41"/>
                <a:gd name="T2" fmla="*/ 20 w 388"/>
                <a:gd name="T3" fmla="*/ 41 h 41"/>
                <a:gd name="T4" fmla="*/ 0 w 388"/>
                <a:gd name="T5" fmla="*/ 21 h 41"/>
                <a:gd name="T6" fmla="*/ 0 w 388"/>
                <a:gd name="T7" fmla="*/ 21 h 41"/>
                <a:gd name="T8" fmla="*/ 20 w 388"/>
                <a:gd name="T9" fmla="*/ 0 h 41"/>
                <a:gd name="T10" fmla="*/ 367 w 388"/>
                <a:gd name="T11" fmla="*/ 0 h 41"/>
                <a:gd name="T12" fmla="*/ 388 w 388"/>
                <a:gd name="T13" fmla="*/ 20 h 41"/>
                <a:gd name="T14" fmla="*/ 388 w 388"/>
                <a:gd name="T15" fmla="*/ 20 h 41"/>
                <a:gd name="T16" fmla="*/ 367 w 388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41">
                  <a:moveTo>
                    <a:pt x="367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79" y="0"/>
                    <a:pt x="388" y="9"/>
                    <a:pt x="388" y="20"/>
                  </a:cubicBezTo>
                  <a:cubicBezTo>
                    <a:pt x="388" y="20"/>
                    <a:pt x="388" y="20"/>
                    <a:pt x="388" y="20"/>
                  </a:cubicBezTo>
                  <a:cubicBezTo>
                    <a:pt x="388" y="31"/>
                    <a:pt x="379" y="41"/>
                    <a:pt x="367" y="4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16727" y="3569"/>
              <a:ext cx="127" cy="124"/>
            </a:xfrm>
            <a:custGeom>
              <a:avLst/>
              <a:gdLst>
                <a:gd name="T0" fmla="*/ 57 w 63"/>
                <a:gd name="T1" fmla="*/ 61 h 61"/>
                <a:gd name="T2" fmla="*/ 6 w 63"/>
                <a:gd name="T3" fmla="*/ 61 h 61"/>
                <a:gd name="T4" fmla="*/ 0 w 63"/>
                <a:gd name="T5" fmla="*/ 55 h 61"/>
                <a:gd name="T6" fmla="*/ 0 w 63"/>
                <a:gd name="T7" fmla="*/ 6 h 61"/>
                <a:gd name="T8" fmla="*/ 6 w 63"/>
                <a:gd name="T9" fmla="*/ 0 h 61"/>
                <a:gd name="T10" fmla="*/ 57 w 63"/>
                <a:gd name="T11" fmla="*/ 0 h 61"/>
                <a:gd name="T12" fmla="*/ 63 w 63"/>
                <a:gd name="T13" fmla="*/ 6 h 61"/>
                <a:gd name="T14" fmla="*/ 63 w 63"/>
                <a:gd name="T15" fmla="*/ 55 h 61"/>
                <a:gd name="T16" fmla="*/ 57 w 63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1">
                  <a:moveTo>
                    <a:pt x="57" y="61"/>
                  </a:moveTo>
                  <a:cubicBezTo>
                    <a:pt x="6" y="61"/>
                    <a:pt x="6" y="61"/>
                    <a:pt x="6" y="61"/>
                  </a:cubicBezTo>
                  <a:cubicBezTo>
                    <a:pt x="3" y="61"/>
                    <a:pt x="0" y="59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9"/>
                    <a:pt x="60" y="61"/>
                    <a:pt x="57" y="6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10073" y="6141"/>
              <a:ext cx="127" cy="126"/>
            </a:xfrm>
            <a:custGeom>
              <a:avLst/>
              <a:gdLst>
                <a:gd name="T0" fmla="*/ 57 w 63"/>
                <a:gd name="T1" fmla="*/ 62 h 62"/>
                <a:gd name="T2" fmla="*/ 6 w 63"/>
                <a:gd name="T3" fmla="*/ 62 h 62"/>
                <a:gd name="T4" fmla="*/ 0 w 63"/>
                <a:gd name="T5" fmla="*/ 56 h 62"/>
                <a:gd name="T6" fmla="*/ 0 w 63"/>
                <a:gd name="T7" fmla="*/ 7 h 62"/>
                <a:gd name="T8" fmla="*/ 6 w 63"/>
                <a:gd name="T9" fmla="*/ 1 h 62"/>
                <a:gd name="T10" fmla="*/ 57 w 63"/>
                <a:gd name="T11" fmla="*/ 0 h 62"/>
                <a:gd name="T12" fmla="*/ 63 w 63"/>
                <a:gd name="T13" fmla="*/ 7 h 62"/>
                <a:gd name="T14" fmla="*/ 63 w 63"/>
                <a:gd name="T15" fmla="*/ 56 h 62"/>
                <a:gd name="T16" fmla="*/ 57 w 63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2">
                  <a:moveTo>
                    <a:pt x="57" y="62"/>
                  </a:move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1"/>
                    <a:pt x="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9"/>
                    <a:pt x="60" y="62"/>
                    <a:pt x="57" y="62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11690" y="5506"/>
              <a:ext cx="111" cy="109"/>
            </a:xfrm>
            <a:custGeom>
              <a:avLst/>
              <a:gdLst>
                <a:gd name="T0" fmla="*/ 50 w 55"/>
                <a:gd name="T1" fmla="*/ 54 h 54"/>
                <a:gd name="T2" fmla="*/ 5 w 55"/>
                <a:gd name="T3" fmla="*/ 54 h 54"/>
                <a:gd name="T4" fmla="*/ 0 w 55"/>
                <a:gd name="T5" fmla="*/ 49 h 54"/>
                <a:gd name="T6" fmla="*/ 0 w 55"/>
                <a:gd name="T7" fmla="*/ 6 h 54"/>
                <a:gd name="T8" fmla="*/ 5 w 55"/>
                <a:gd name="T9" fmla="*/ 0 h 54"/>
                <a:gd name="T10" fmla="*/ 50 w 55"/>
                <a:gd name="T11" fmla="*/ 0 h 54"/>
                <a:gd name="T12" fmla="*/ 55 w 55"/>
                <a:gd name="T13" fmla="*/ 6 h 54"/>
                <a:gd name="T14" fmla="*/ 55 w 55"/>
                <a:gd name="T15" fmla="*/ 49 h 54"/>
                <a:gd name="T16" fmla="*/ 50 w 5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0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2" y="54"/>
                    <a:pt x="0" y="52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3"/>
                    <a:pt x="55" y="6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2"/>
                    <a:pt x="53" y="54"/>
                    <a:pt x="5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13567" y="3234"/>
              <a:ext cx="422" cy="80"/>
            </a:xfrm>
            <a:custGeom>
              <a:avLst/>
              <a:gdLst>
                <a:gd name="T0" fmla="*/ 189 w 209"/>
                <a:gd name="T1" fmla="*/ 40 h 40"/>
                <a:gd name="T2" fmla="*/ 20 w 209"/>
                <a:gd name="T3" fmla="*/ 40 h 40"/>
                <a:gd name="T4" fmla="*/ 0 w 209"/>
                <a:gd name="T5" fmla="*/ 20 h 40"/>
                <a:gd name="T6" fmla="*/ 0 w 209"/>
                <a:gd name="T7" fmla="*/ 20 h 40"/>
                <a:gd name="T8" fmla="*/ 20 w 209"/>
                <a:gd name="T9" fmla="*/ 0 h 40"/>
                <a:gd name="T10" fmla="*/ 189 w 209"/>
                <a:gd name="T11" fmla="*/ 0 h 40"/>
                <a:gd name="T12" fmla="*/ 209 w 209"/>
                <a:gd name="T13" fmla="*/ 20 h 40"/>
                <a:gd name="T14" fmla="*/ 209 w 209"/>
                <a:gd name="T15" fmla="*/ 20 h 40"/>
                <a:gd name="T16" fmla="*/ 189 w 20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0">
                  <a:moveTo>
                    <a:pt x="1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200" y="0"/>
                    <a:pt x="209" y="9"/>
                    <a:pt x="209" y="20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9" y="31"/>
                    <a:pt x="200" y="40"/>
                    <a:pt x="189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16834" y="4816"/>
              <a:ext cx="483" cy="157"/>
            </a:xfrm>
            <a:custGeom>
              <a:avLst/>
              <a:gdLst>
                <a:gd name="T0" fmla="*/ 200 w 239"/>
                <a:gd name="T1" fmla="*/ 78 h 78"/>
                <a:gd name="T2" fmla="*/ 39 w 239"/>
                <a:gd name="T3" fmla="*/ 78 h 78"/>
                <a:gd name="T4" fmla="*/ 0 w 239"/>
                <a:gd name="T5" fmla="*/ 39 h 78"/>
                <a:gd name="T6" fmla="*/ 0 w 239"/>
                <a:gd name="T7" fmla="*/ 39 h 78"/>
                <a:gd name="T8" fmla="*/ 39 w 239"/>
                <a:gd name="T9" fmla="*/ 0 h 78"/>
                <a:gd name="T10" fmla="*/ 200 w 239"/>
                <a:gd name="T11" fmla="*/ 0 h 78"/>
                <a:gd name="T12" fmla="*/ 239 w 239"/>
                <a:gd name="T13" fmla="*/ 39 h 78"/>
                <a:gd name="T14" fmla="*/ 239 w 239"/>
                <a:gd name="T15" fmla="*/ 39 h 78"/>
                <a:gd name="T16" fmla="*/ 200 w 239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78">
                  <a:moveTo>
                    <a:pt x="200" y="78"/>
                  </a:moveTo>
                  <a:cubicBezTo>
                    <a:pt x="39" y="78"/>
                    <a:pt x="39" y="78"/>
                    <a:pt x="39" y="78"/>
                  </a:cubicBezTo>
                  <a:cubicBezTo>
                    <a:pt x="18" y="78"/>
                    <a:pt x="0" y="6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39" y="17"/>
                    <a:pt x="239" y="39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9" y="60"/>
                    <a:pt x="222" y="78"/>
                    <a:pt x="200" y="78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16969" y="4874"/>
              <a:ext cx="40" cy="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7057" y="4874"/>
              <a:ext cx="40" cy="4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17141" y="4874"/>
              <a:ext cx="40" cy="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10865" y="4278"/>
              <a:ext cx="575" cy="578"/>
            </a:xfrm>
            <a:prstGeom prst="ellipse">
              <a:avLst/>
            </a:pr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11027" y="4470"/>
              <a:ext cx="248" cy="186"/>
            </a:xfrm>
            <a:custGeom>
              <a:avLst/>
              <a:gdLst>
                <a:gd name="T0" fmla="*/ 111 w 123"/>
                <a:gd name="T1" fmla="*/ 11 h 92"/>
                <a:gd name="T2" fmla="*/ 69 w 123"/>
                <a:gd name="T3" fmla="*/ 11 h 92"/>
                <a:gd name="T4" fmla="*/ 62 w 123"/>
                <a:gd name="T5" fmla="*/ 19 h 92"/>
                <a:gd name="T6" fmla="*/ 54 w 123"/>
                <a:gd name="T7" fmla="*/ 12 h 92"/>
                <a:gd name="T8" fmla="*/ 12 w 123"/>
                <a:gd name="T9" fmla="*/ 12 h 92"/>
                <a:gd name="T10" fmla="*/ 12 w 123"/>
                <a:gd name="T11" fmla="*/ 54 h 92"/>
                <a:gd name="T12" fmla="*/ 41 w 123"/>
                <a:gd name="T13" fmla="*/ 82 h 92"/>
                <a:gd name="T14" fmla="*/ 41 w 123"/>
                <a:gd name="T15" fmla="*/ 82 h 92"/>
                <a:gd name="T16" fmla="*/ 57 w 123"/>
                <a:gd name="T17" fmla="*/ 90 h 92"/>
                <a:gd name="T18" fmla="*/ 83 w 123"/>
                <a:gd name="T19" fmla="*/ 82 h 92"/>
                <a:gd name="T20" fmla="*/ 111 w 123"/>
                <a:gd name="T21" fmla="*/ 53 h 92"/>
                <a:gd name="T22" fmla="*/ 111 w 123"/>
                <a:gd name="T23" fmla="*/ 1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92">
                  <a:moveTo>
                    <a:pt x="111" y="11"/>
                  </a:moveTo>
                  <a:cubicBezTo>
                    <a:pt x="99" y="0"/>
                    <a:pt x="81" y="0"/>
                    <a:pt x="69" y="11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2" y="0"/>
                    <a:pt x="23" y="0"/>
                    <a:pt x="12" y="12"/>
                  </a:cubicBezTo>
                  <a:cubicBezTo>
                    <a:pt x="0" y="24"/>
                    <a:pt x="1" y="42"/>
                    <a:pt x="12" y="5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6" y="87"/>
                    <a:pt x="51" y="90"/>
                    <a:pt x="57" y="90"/>
                  </a:cubicBezTo>
                  <a:cubicBezTo>
                    <a:pt x="67" y="92"/>
                    <a:pt x="76" y="89"/>
                    <a:pt x="83" y="82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23" y="41"/>
                    <a:pt x="123" y="22"/>
                    <a:pt x="11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15368" y="3340"/>
              <a:ext cx="705" cy="626"/>
            </a:xfrm>
            <a:custGeom>
              <a:avLst/>
              <a:gdLst>
                <a:gd name="T0" fmla="*/ 336 w 349"/>
                <a:gd name="T1" fmla="*/ 310 h 310"/>
                <a:gd name="T2" fmla="*/ 17 w 349"/>
                <a:gd name="T3" fmla="*/ 310 h 310"/>
                <a:gd name="T4" fmla="*/ 0 w 349"/>
                <a:gd name="T5" fmla="*/ 293 h 310"/>
                <a:gd name="T6" fmla="*/ 0 w 349"/>
                <a:gd name="T7" fmla="*/ 13 h 310"/>
                <a:gd name="T8" fmla="*/ 14 w 349"/>
                <a:gd name="T9" fmla="*/ 0 h 310"/>
                <a:gd name="T10" fmla="*/ 336 w 349"/>
                <a:gd name="T11" fmla="*/ 0 h 310"/>
                <a:gd name="T12" fmla="*/ 349 w 349"/>
                <a:gd name="T13" fmla="*/ 13 h 310"/>
                <a:gd name="T14" fmla="*/ 349 w 349"/>
                <a:gd name="T15" fmla="*/ 297 h 310"/>
                <a:gd name="T16" fmla="*/ 336 w 349"/>
                <a:gd name="T1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10">
                  <a:moveTo>
                    <a:pt x="336" y="310"/>
                  </a:moveTo>
                  <a:cubicBezTo>
                    <a:pt x="17" y="310"/>
                    <a:pt x="17" y="310"/>
                    <a:pt x="17" y="310"/>
                  </a:cubicBezTo>
                  <a:cubicBezTo>
                    <a:pt x="8" y="310"/>
                    <a:pt x="0" y="303"/>
                    <a:pt x="0" y="29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43" y="0"/>
                    <a:pt x="349" y="6"/>
                    <a:pt x="349" y="13"/>
                  </a:cubicBezTo>
                  <a:cubicBezTo>
                    <a:pt x="349" y="297"/>
                    <a:pt x="349" y="297"/>
                    <a:pt x="349" y="297"/>
                  </a:cubicBezTo>
                  <a:cubicBezTo>
                    <a:pt x="349" y="304"/>
                    <a:pt x="343" y="310"/>
                    <a:pt x="336" y="31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15661" y="3468"/>
              <a:ext cx="232" cy="323"/>
            </a:xfrm>
            <a:custGeom>
              <a:avLst/>
              <a:gdLst>
                <a:gd name="T0" fmla="*/ 1 w 115"/>
                <a:gd name="T1" fmla="*/ 159 h 160"/>
                <a:gd name="T2" fmla="*/ 88 w 115"/>
                <a:gd name="T3" fmla="*/ 158 h 160"/>
                <a:gd name="T4" fmla="*/ 93 w 115"/>
                <a:gd name="T5" fmla="*/ 139 h 160"/>
                <a:gd name="T6" fmla="*/ 104 w 115"/>
                <a:gd name="T7" fmla="*/ 130 h 160"/>
                <a:gd name="T8" fmla="*/ 99 w 115"/>
                <a:gd name="T9" fmla="*/ 118 h 160"/>
                <a:gd name="T10" fmla="*/ 105 w 115"/>
                <a:gd name="T11" fmla="*/ 99 h 160"/>
                <a:gd name="T12" fmla="*/ 114 w 115"/>
                <a:gd name="T13" fmla="*/ 85 h 160"/>
                <a:gd name="T14" fmla="*/ 108 w 115"/>
                <a:gd name="T15" fmla="*/ 71 h 160"/>
                <a:gd name="T16" fmla="*/ 97 w 115"/>
                <a:gd name="T17" fmla="*/ 69 h 160"/>
                <a:gd name="T18" fmla="*/ 60 w 115"/>
                <a:gd name="T19" fmla="*/ 68 h 160"/>
                <a:gd name="T20" fmla="*/ 55 w 115"/>
                <a:gd name="T21" fmla="*/ 11 h 160"/>
                <a:gd name="T22" fmla="*/ 37 w 115"/>
                <a:gd name="T23" fmla="*/ 4 h 160"/>
                <a:gd name="T24" fmla="*/ 33 w 115"/>
                <a:gd name="T25" fmla="*/ 23 h 160"/>
                <a:gd name="T26" fmla="*/ 0 w 115"/>
                <a:gd name="T27" fmla="*/ 82 h 160"/>
                <a:gd name="T28" fmla="*/ 1 w 115"/>
                <a:gd name="T29" fmla="*/ 1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60">
                  <a:moveTo>
                    <a:pt x="1" y="159"/>
                  </a:moveTo>
                  <a:cubicBezTo>
                    <a:pt x="31" y="160"/>
                    <a:pt x="61" y="160"/>
                    <a:pt x="88" y="158"/>
                  </a:cubicBezTo>
                  <a:cubicBezTo>
                    <a:pt x="96" y="157"/>
                    <a:pt x="104" y="144"/>
                    <a:pt x="93" y="139"/>
                  </a:cubicBezTo>
                  <a:cubicBezTo>
                    <a:pt x="98" y="137"/>
                    <a:pt x="102" y="135"/>
                    <a:pt x="104" y="130"/>
                  </a:cubicBezTo>
                  <a:cubicBezTo>
                    <a:pt x="106" y="125"/>
                    <a:pt x="104" y="119"/>
                    <a:pt x="99" y="118"/>
                  </a:cubicBezTo>
                  <a:cubicBezTo>
                    <a:pt x="109" y="120"/>
                    <a:pt x="113" y="104"/>
                    <a:pt x="105" y="99"/>
                  </a:cubicBezTo>
                  <a:cubicBezTo>
                    <a:pt x="109" y="95"/>
                    <a:pt x="113" y="90"/>
                    <a:pt x="114" y="85"/>
                  </a:cubicBezTo>
                  <a:cubicBezTo>
                    <a:pt x="115" y="79"/>
                    <a:pt x="113" y="73"/>
                    <a:pt x="108" y="71"/>
                  </a:cubicBezTo>
                  <a:cubicBezTo>
                    <a:pt x="104" y="69"/>
                    <a:pt x="101" y="69"/>
                    <a:pt x="97" y="69"/>
                  </a:cubicBezTo>
                  <a:cubicBezTo>
                    <a:pt x="85" y="69"/>
                    <a:pt x="72" y="69"/>
                    <a:pt x="60" y="68"/>
                  </a:cubicBezTo>
                  <a:cubicBezTo>
                    <a:pt x="63" y="49"/>
                    <a:pt x="64" y="28"/>
                    <a:pt x="55" y="11"/>
                  </a:cubicBezTo>
                  <a:cubicBezTo>
                    <a:pt x="52" y="6"/>
                    <a:pt x="44" y="0"/>
                    <a:pt x="37" y="4"/>
                  </a:cubicBezTo>
                  <a:cubicBezTo>
                    <a:pt x="32" y="8"/>
                    <a:pt x="33" y="17"/>
                    <a:pt x="33" y="23"/>
                  </a:cubicBezTo>
                  <a:cubicBezTo>
                    <a:pt x="35" y="47"/>
                    <a:pt x="21" y="71"/>
                    <a:pt x="0" y="82"/>
                  </a:cubicBezTo>
                  <a:cubicBezTo>
                    <a:pt x="0" y="82"/>
                    <a:pt x="1" y="133"/>
                    <a:pt x="1" y="15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5550" y="3633"/>
              <a:ext cx="91" cy="15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16176" y="4874"/>
              <a:ext cx="296" cy="408"/>
            </a:xfrm>
            <a:custGeom>
              <a:avLst/>
              <a:gdLst>
                <a:gd name="T0" fmla="*/ 0 w 147"/>
                <a:gd name="T1" fmla="*/ 41 h 202"/>
                <a:gd name="T2" fmla="*/ 128 w 147"/>
                <a:gd name="T3" fmla="*/ 63 h 202"/>
                <a:gd name="T4" fmla="*/ 77 w 147"/>
                <a:gd name="T5" fmla="*/ 184 h 202"/>
                <a:gd name="T6" fmla="*/ 45 w 147"/>
                <a:gd name="T7" fmla="*/ 56 h 202"/>
                <a:gd name="T8" fmla="*/ 0 w 147"/>
                <a:gd name="T9" fmla="*/ 4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02">
                  <a:moveTo>
                    <a:pt x="0" y="41"/>
                  </a:moveTo>
                  <a:cubicBezTo>
                    <a:pt x="0" y="41"/>
                    <a:pt x="95" y="0"/>
                    <a:pt x="128" y="63"/>
                  </a:cubicBezTo>
                  <a:cubicBezTo>
                    <a:pt x="147" y="101"/>
                    <a:pt x="124" y="166"/>
                    <a:pt x="77" y="184"/>
                  </a:cubicBezTo>
                  <a:cubicBezTo>
                    <a:pt x="32" y="202"/>
                    <a:pt x="45" y="56"/>
                    <a:pt x="45" y="56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16182" y="4923"/>
              <a:ext cx="252" cy="218"/>
            </a:xfrm>
            <a:custGeom>
              <a:avLst/>
              <a:gdLst>
                <a:gd name="T0" fmla="*/ 79 w 125"/>
                <a:gd name="T1" fmla="*/ 108 h 108"/>
                <a:gd name="T2" fmla="*/ 61 w 125"/>
                <a:gd name="T3" fmla="*/ 79 h 108"/>
                <a:gd name="T4" fmla="*/ 4 w 125"/>
                <a:gd name="T5" fmla="*/ 21 h 108"/>
                <a:gd name="T6" fmla="*/ 99 w 125"/>
                <a:gd name="T7" fmla="*/ 46 h 108"/>
                <a:gd name="T8" fmla="*/ 79 w 12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08">
                  <a:moveTo>
                    <a:pt x="79" y="108"/>
                  </a:moveTo>
                  <a:cubicBezTo>
                    <a:pt x="79" y="108"/>
                    <a:pt x="77" y="89"/>
                    <a:pt x="61" y="79"/>
                  </a:cubicBezTo>
                  <a:cubicBezTo>
                    <a:pt x="45" y="69"/>
                    <a:pt x="0" y="55"/>
                    <a:pt x="4" y="21"/>
                  </a:cubicBezTo>
                  <a:cubicBezTo>
                    <a:pt x="4" y="21"/>
                    <a:pt x="74" y="0"/>
                    <a:pt x="99" y="46"/>
                  </a:cubicBezTo>
                  <a:cubicBezTo>
                    <a:pt x="125" y="91"/>
                    <a:pt x="79" y="108"/>
                    <a:pt x="79" y="108"/>
                  </a:cubicBez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4696" y="4955"/>
              <a:ext cx="2308" cy="3219"/>
              <a:chOff x="14696" y="4955"/>
              <a:chExt cx="2308" cy="3219"/>
            </a:xfrm>
          </p:grpSpPr>
          <p:sp>
            <p:nvSpPr>
              <p:cNvPr id="38" name="Freeform 36"/>
              <p:cNvSpPr/>
              <p:nvPr/>
            </p:nvSpPr>
            <p:spPr bwMode="auto">
              <a:xfrm>
                <a:off x="15120" y="5926"/>
                <a:ext cx="1657" cy="2249"/>
              </a:xfrm>
              <a:custGeom>
                <a:avLst/>
                <a:gdLst>
                  <a:gd name="T0" fmla="*/ 805 w 821"/>
                  <a:gd name="T1" fmla="*/ 1111 h 1113"/>
                  <a:gd name="T2" fmla="*/ 792 w 821"/>
                  <a:gd name="T3" fmla="*/ 1102 h 1113"/>
                  <a:gd name="T4" fmla="*/ 410 w 821"/>
                  <a:gd name="T5" fmla="*/ 55 h 1113"/>
                  <a:gd name="T6" fmla="*/ 29 w 821"/>
                  <a:gd name="T7" fmla="*/ 1102 h 1113"/>
                  <a:gd name="T8" fmla="*/ 11 w 821"/>
                  <a:gd name="T9" fmla="*/ 1111 h 1113"/>
                  <a:gd name="T10" fmla="*/ 3 w 821"/>
                  <a:gd name="T11" fmla="*/ 1093 h 1113"/>
                  <a:gd name="T12" fmla="*/ 397 w 821"/>
                  <a:gd name="T13" fmla="*/ 10 h 1113"/>
                  <a:gd name="T14" fmla="*/ 410 w 821"/>
                  <a:gd name="T15" fmla="*/ 0 h 1113"/>
                  <a:gd name="T16" fmla="*/ 424 w 821"/>
                  <a:gd name="T17" fmla="*/ 10 h 1113"/>
                  <a:gd name="T18" fmla="*/ 818 w 821"/>
                  <a:gd name="T19" fmla="*/ 1093 h 1113"/>
                  <a:gd name="T20" fmla="*/ 810 w 821"/>
                  <a:gd name="T21" fmla="*/ 1111 h 1113"/>
                  <a:gd name="T22" fmla="*/ 805 w 821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1" h="1113">
                    <a:moveTo>
                      <a:pt x="805" y="1111"/>
                    </a:moveTo>
                    <a:cubicBezTo>
                      <a:pt x="799" y="1111"/>
                      <a:pt x="794" y="1108"/>
                      <a:pt x="792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7" y="1109"/>
                      <a:pt x="18" y="1113"/>
                      <a:pt x="11" y="1111"/>
                    </a:cubicBezTo>
                    <a:cubicBezTo>
                      <a:pt x="4" y="1108"/>
                      <a:pt x="0" y="1100"/>
                      <a:pt x="3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5" y="0"/>
                      <a:pt x="410" y="0"/>
                    </a:cubicBezTo>
                    <a:cubicBezTo>
                      <a:pt x="416" y="0"/>
                      <a:pt x="422" y="4"/>
                      <a:pt x="424" y="10"/>
                    </a:cubicBezTo>
                    <a:cubicBezTo>
                      <a:pt x="818" y="1093"/>
                      <a:pt x="818" y="1093"/>
                      <a:pt x="818" y="1093"/>
                    </a:cubicBezTo>
                    <a:cubicBezTo>
                      <a:pt x="821" y="1100"/>
                      <a:pt x="817" y="1108"/>
                      <a:pt x="810" y="1111"/>
                    </a:cubicBezTo>
                    <a:cubicBezTo>
                      <a:pt x="808" y="1111"/>
                      <a:pt x="806" y="1111"/>
                      <a:pt x="805" y="1111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15592" y="6179"/>
                <a:ext cx="477" cy="56"/>
              </a:xfrm>
              <a:custGeom>
                <a:avLst/>
                <a:gdLst>
                  <a:gd name="T0" fmla="*/ 222 w 236"/>
                  <a:gd name="T1" fmla="*/ 28 h 28"/>
                  <a:gd name="T2" fmla="*/ 14 w 236"/>
                  <a:gd name="T3" fmla="*/ 28 h 28"/>
                  <a:gd name="T4" fmla="*/ 0 w 236"/>
                  <a:gd name="T5" fmla="*/ 14 h 28"/>
                  <a:gd name="T6" fmla="*/ 14 w 236"/>
                  <a:gd name="T7" fmla="*/ 0 h 28"/>
                  <a:gd name="T8" fmla="*/ 222 w 236"/>
                  <a:gd name="T9" fmla="*/ 0 h 28"/>
                  <a:gd name="T10" fmla="*/ 236 w 236"/>
                  <a:gd name="T11" fmla="*/ 14 h 28"/>
                  <a:gd name="T12" fmla="*/ 222 w 23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28">
                    <a:moveTo>
                      <a:pt x="22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0" y="0"/>
                      <a:pt x="236" y="7"/>
                      <a:pt x="236" y="14"/>
                    </a:cubicBezTo>
                    <a:cubicBezTo>
                      <a:pt x="236" y="22"/>
                      <a:pt x="230" y="28"/>
                      <a:pt x="22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15720" y="6489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5 w 226"/>
                  <a:gd name="T3" fmla="*/ 28 h 28"/>
                  <a:gd name="T4" fmla="*/ 0 w 226"/>
                  <a:gd name="T5" fmla="*/ 14 h 28"/>
                  <a:gd name="T6" fmla="*/ 15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15295" y="6489"/>
                <a:ext cx="437" cy="56"/>
              </a:xfrm>
              <a:custGeom>
                <a:avLst/>
                <a:gdLst>
                  <a:gd name="T0" fmla="*/ 203 w 216"/>
                  <a:gd name="T1" fmla="*/ 28 h 28"/>
                  <a:gd name="T2" fmla="*/ 13 w 216"/>
                  <a:gd name="T3" fmla="*/ 28 h 28"/>
                  <a:gd name="T4" fmla="*/ 0 w 216"/>
                  <a:gd name="T5" fmla="*/ 14 h 28"/>
                  <a:gd name="T6" fmla="*/ 13 w 216"/>
                  <a:gd name="T7" fmla="*/ 0 h 28"/>
                  <a:gd name="T8" fmla="*/ 203 w 216"/>
                  <a:gd name="T9" fmla="*/ 0 h 28"/>
                  <a:gd name="T10" fmla="*/ 216 w 216"/>
                  <a:gd name="T11" fmla="*/ 14 h 28"/>
                  <a:gd name="T12" fmla="*/ 203 w 21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8">
                    <a:moveTo>
                      <a:pt x="203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0" y="0"/>
                      <a:pt x="216" y="6"/>
                      <a:pt x="216" y="14"/>
                    </a:cubicBezTo>
                    <a:cubicBezTo>
                      <a:pt x="216" y="22"/>
                      <a:pt x="210" y="28"/>
                      <a:pt x="203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0"/>
              <p:cNvSpPr/>
              <p:nvPr/>
            </p:nvSpPr>
            <p:spPr bwMode="auto">
              <a:xfrm>
                <a:off x="15828" y="6798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1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41"/>
              <p:cNvSpPr/>
              <p:nvPr/>
            </p:nvSpPr>
            <p:spPr bwMode="auto">
              <a:xfrm>
                <a:off x="15194" y="6798"/>
                <a:ext cx="454" cy="56"/>
              </a:xfrm>
              <a:custGeom>
                <a:avLst/>
                <a:gdLst>
                  <a:gd name="T0" fmla="*/ 211 w 225"/>
                  <a:gd name="T1" fmla="*/ 28 h 28"/>
                  <a:gd name="T2" fmla="*/ 14 w 225"/>
                  <a:gd name="T3" fmla="*/ 28 h 28"/>
                  <a:gd name="T4" fmla="*/ 0 w 225"/>
                  <a:gd name="T5" fmla="*/ 14 h 28"/>
                  <a:gd name="T6" fmla="*/ 14 w 225"/>
                  <a:gd name="T7" fmla="*/ 0 h 28"/>
                  <a:gd name="T8" fmla="*/ 211 w 225"/>
                  <a:gd name="T9" fmla="*/ 0 h 28"/>
                  <a:gd name="T10" fmla="*/ 225 w 225"/>
                  <a:gd name="T11" fmla="*/ 14 h 28"/>
                  <a:gd name="T12" fmla="*/ 211 w 22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28">
                    <a:moveTo>
                      <a:pt x="21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21"/>
                      <a:pt x="219" y="28"/>
                      <a:pt x="21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42"/>
              <p:cNvSpPr/>
              <p:nvPr/>
            </p:nvSpPr>
            <p:spPr bwMode="auto">
              <a:xfrm>
                <a:off x="15936" y="7105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5075" y="7105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6044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45"/>
              <p:cNvSpPr/>
              <p:nvPr/>
            </p:nvSpPr>
            <p:spPr bwMode="auto">
              <a:xfrm>
                <a:off x="14968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46"/>
              <p:cNvSpPr/>
              <p:nvPr/>
            </p:nvSpPr>
            <p:spPr bwMode="auto">
              <a:xfrm>
                <a:off x="16152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47"/>
              <p:cNvSpPr/>
              <p:nvPr/>
            </p:nvSpPr>
            <p:spPr bwMode="auto">
              <a:xfrm>
                <a:off x="14857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48"/>
              <p:cNvSpPr/>
              <p:nvPr/>
            </p:nvSpPr>
            <p:spPr bwMode="auto">
              <a:xfrm>
                <a:off x="15499" y="5926"/>
                <a:ext cx="474" cy="57"/>
              </a:xfrm>
              <a:custGeom>
                <a:avLst/>
                <a:gdLst>
                  <a:gd name="T0" fmla="*/ 221 w 235"/>
                  <a:gd name="T1" fmla="*/ 28 h 28"/>
                  <a:gd name="T2" fmla="*/ 14 w 235"/>
                  <a:gd name="T3" fmla="*/ 28 h 28"/>
                  <a:gd name="T4" fmla="*/ 0 w 235"/>
                  <a:gd name="T5" fmla="*/ 14 h 28"/>
                  <a:gd name="T6" fmla="*/ 14 w 235"/>
                  <a:gd name="T7" fmla="*/ 0 h 28"/>
                  <a:gd name="T8" fmla="*/ 221 w 235"/>
                  <a:gd name="T9" fmla="*/ 0 h 28"/>
                  <a:gd name="T10" fmla="*/ 235 w 235"/>
                  <a:gd name="T11" fmla="*/ 14 h 28"/>
                  <a:gd name="T12" fmla="*/ 221 w 23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28">
                    <a:moveTo>
                      <a:pt x="22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9" y="0"/>
                      <a:pt x="235" y="7"/>
                      <a:pt x="235" y="14"/>
                    </a:cubicBezTo>
                    <a:cubicBezTo>
                      <a:pt x="235" y="22"/>
                      <a:pt x="229" y="28"/>
                      <a:pt x="22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49"/>
              <p:cNvSpPr/>
              <p:nvPr/>
            </p:nvSpPr>
            <p:spPr bwMode="auto">
              <a:xfrm>
                <a:off x="16067" y="7085"/>
                <a:ext cx="139" cy="255"/>
              </a:xfrm>
              <a:custGeom>
                <a:avLst/>
                <a:gdLst>
                  <a:gd name="T0" fmla="*/ 7 w 163"/>
                  <a:gd name="T1" fmla="*/ 267 h 298"/>
                  <a:gd name="T2" fmla="*/ 22 w 163"/>
                  <a:gd name="T3" fmla="*/ 0 h 298"/>
                  <a:gd name="T4" fmla="*/ 163 w 163"/>
                  <a:gd name="T5" fmla="*/ 19 h 298"/>
                  <a:gd name="T6" fmla="*/ 135 w 163"/>
                  <a:gd name="T7" fmla="*/ 298 h 298"/>
                  <a:gd name="T8" fmla="*/ 0 w 163"/>
                  <a:gd name="T9" fmla="*/ 274 h 298"/>
                  <a:gd name="T10" fmla="*/ 7 w 163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98">
                    <a:moveTo>
                      <a:pt x="7" y="267"/>
                    </a:moveTo>
                    <a:lnTo>
                      <a:pt x="22" y="0"/>
                    </a:lnTo>
                    <a:lnTo>
                      <a:pt x="163" y="19"/>
                    </a:lnTo>
                    <a:lnTo>
                      <a:pt x="135" y="298"/>
                    </a:lnTo>
                    <a:lnTo>
                      <a:pt x="0" y="274"/>
                    </a:lnTo>
                    <a:lnTo>
                      <a:pt x="7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50"/>
              <p:cNvSpPr/>
              <p:nvPr/>
            </p:nvSpPr>
            <p:spPr bwMode="auto">
              <a:xfrm>
                <a:off x="15850" y="7260"/>
                <a:ext cx="380" cy="120"/>
              </a:xfrm>
              <a:custGeom>
                <a:avLst/>
                <a:gdLst>
                  <a:gd name="T0" fmla="*/ 173 w 188"/>
                  <a:gd name="T1" fmla="*/ 11 h 59"/>
                  <a:gd name="T2" fmla="*/ 110 w 188"/>
                  <a:gd name="T3" fmla="*/ 0 h 59"/>
                  <a:gd name="T4" fmla="*/ 0 w 188"/>
                  <a:gd name="T5" fmla="*/ 59 h 59"/>
                  <a:gd name="T6" fmla="*/ 188 w 188"/>
                  <a:gd name="T7" fmla="*/ 58 h 59"/>
                  <a:gd name="T8" fmla="*/ 173 w 188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59">
                    <a:moveTo>
                      <a:pt x="173" y="11"/>
                    </a:moveTo>
                    <a:cubicBezTo>
                      <a:pt x="173" y="11"/>
                      <a:pt x="132" y="32"/>
                      <a:pt x="11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8" y="58"/>
                      <a:pt x="188" y="58"/>
                      <a:pt x="188" y="58"/>
                    </a:cubicBezTo>
                    <a:lnTo>
                      <a:pt x="17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51"/>
              <p:cNvSpPr/>
              <p:nvPr/>
            </p:nvSpPr>
            <p:spPr bwMode="auto">
              <a:xfrm>
                <a:off x="15850" y="7378"/>
                <a:ext cx="380" cy="36"/>
              </a:xfrm>
              <a:custGeom>
                <a:avLst/>
                <a:gdLst>
                  <a:gd name="T0" fmla="*/ 3 w 445"/>
                  <a:gd name="T1" fmla="*/ 42 h 42"/>
                  <a:gd name="T2" fmla="*/ 445 w 445"/>
                  <a:gd name="T3" fmla="*/ 40 h 42"/>
                  <a:gd name="T4" fmla="*/ 445 w 445"/>
                  <a:gd name="T5" fmla="*/ 0 h 42"/>
                  <a:gd name="T6" fmla="*/ 0 w 445"/>
                  <a:gd name="T7" fmla="*/ 2 h 42"/>
                  <a:gd name="T8" fmla="*/ 3 w 4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2">
                    <a:moveTo>
                      <a:pt x="3" y="42"/>
                    </a:moveTo>
                    <a:lnTo>
                      <a:pt x="445" y="40"/>
                    </a:lnTo>
                    <a:lnTo>
                      <a:pt x="445" y="0"/>
                    </a:lnTo>
                    <a:lnTo>
                      <a:pt x="0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2"/>
              <p:cNvSpPr/>
              <p:nvPr/>
            </p:nvSpPr>
            <p:spPr bwMode="auto">
              <a:xfrm>
                <a:off x="16047" y="5793"/>
                <a:ext cx="278" cy="1391"/>
              </a:xfrm>
              <a:custGeom>
                <a:avLst/>
                <a:gdLst>
                  <a:gd name="T0" fmla="*/ 78 w 138"/>
                  <a:gd name="T1" fmla="*/ 0 h 688"/>
                  <a:gd name="T2" fmla="*/ 17 w 138"/>
                  <a:gd name="T3" fmla="*/ 210 h 688"/>
                  <a:gd name="T4" fmla="*/ 0 w 138"/>
                  <a:gd name="T5" fmla="*/ 688 h 688"/>
                  <a:gd name="T6" fmla="*/ 91 w 138"/>
                  <a:gd name="T7" fmla="*/ 688 h 688"/>
                  <a:gd name="T8" fmla="*/ 138 w 138"/>
                  <a:gd name="T9" fmla="*/ 107 h 688"/>
                  <a:gd name="T10" fmla="*/ 125 w 138"/>
                  <a:gd name="T11" fmla="*/ 0 h 688"/>
                  <a:gd name="T12" fmla="*/ 78 w 138"/>
                  <a:gd name="T13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688">
                    <a:moveTo>
                      <a:pt x="78" y="0"/>
                    </a:moveTo>
                    <a:cubicBezTo>
                      <a:pt x="78" y="0"/>
                      <a:pt x="24" y="32"/>
                      <a:pt x="17" y="210"/>
                    </a:cubicBezTo>
                    <a:cubicBezTo>
                      <a:pt x="11" y="389"/>
                      <a:pt x="0" y="688"/>
                      <a:pt x="0" y="688"/>
                    </a:cubicBezTo>
                    <a:cubicBezTo>
                      <a:pt x="91" y="688"/>
                      <a:pt x="91" y="688"/>
                      <a:pt x="91" y="688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53"/>
              <p:cNvSpPr/>
              <p:nvPr/>
            </p:nvSpPr>
            <p:spPr bwMode="auto">
              <a:xfrm>
                <a:off x="16377" y="7085"/>
                <a:ext cx="123" cy="255"/>
              </a:xfrm>
              <a:custGeom>
                <a:avLst/>
                <a:gdLst>
                  <a:gd name="T0" fmla="*/ 14 w 144"/>
                  <a:gd name="T1" fmla="*/ 267 h 298"/>
                  <a:gd name="T2" fmla="*/ 0 w 144"/>
                  <a:gd name="T3" fmla="*/ 0 h 298"/>
                  <a:gd name="T4" fmla="*/ 142 w 144"/>
                  <a:gd name="T5" fmla="*/ 19 h 298"/>
                  <a:gd name="T6" fmla="*/ 144 w 144"/>
                  <a:gd name="T7" fmla="*/ 298 h 298"/>
                  <a:gd name="T8" fmla="*/ 7 w 144"/>
                  <a:gd name="T9" fmla="*/ 274 h 298"/>
                  <a:gd name="T10" fmla="*/ 14 w 144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8">
                    <a:moveTo>
                      <a:pt x="14" y="267"/>
                    </a:moveTo>
                    <a:lnTo>
                      <a:pt x="0" y="0"/>
                    </a:lnTo>
                    <a:lnTo>
                      <a:pt x="142" y="19"/>
                    </a:lnTo>
                    <a:lnTo>
                      <a:pt x="144" y="298"/>
                    </a:lnTo>
                    <a:lnTo>
                      <a:pt x="7" y="274"/>
                    </a:lnTo>
                    <a:lnTo>
                      <a:pt x="14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54"/>
              <p:cNvSpPr/>
              <p:nvPr/>
            </p:nvSpPr>
            <p:spPr bwMode="auto">
              <a:xfrm>
                <a:off x="16170" y="7260"/>
                <a:ext cx="378" cy="120"/>
              </a:xfrm>
              <a:custGeom>
                <a:avLst/>
                <a:gdLst>
                  <a:gd name="T0" fmla="*/ 172 w 187"/>
                  <a:gd name="T1" fmla="*/ 11 h 59"/>
                  <a:gd name="T2" fmla="*/ 109 w 187"/>
                  <a:gd name="T3" fmla="*/ 0 h 59"/>
                  <a:gd name="T4" fmla="*/ 0 w 187"/>
                  <a:gd name="T5" fmla="*/ 59 h 59"/>
                  <a:gd name="T6" fmla="*/ 187 w 187"/>
                  <a:gd name="T7" fmla="*/ 58 h 59"/>
                  <a:gd name="T8" fmla="*/ 172 w 187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72" y="11"/>
                    </a:moveTo>
                    <a:cubicBezTo>
                      <a:pt x="172" y="11"/>
                      <a:pt x="132" y="32"/>
                      <a:pt x="109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7" y="58"/>
                      <a:pt x="187" y="58"/>
                      <a:pt x="187" y="58"/>
                    </a:cubicBezTo>
                    <a:lnTo>
                      <a:pt x="172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55"/>
              <p:cNvSpPr/>
              <p:nvPr/>
            </p:nvSpPr>
            <p:spPr bwMode="auto">
              <a:xfrm>
                <a:off x="16170" y="7378"/>
                <a:ext cx="378" cy="36"/>
              </a:xfrm>
              <a:custGeom>
                <a:avLst/>
                <a:gdLst>
                  <a:gd name="T0" fmla="*/ 0 w 442"/>
                  <a:gd name="T1" fmla="*/ 42 h 42"/>
                  <a:gd name="T2" fmla="*/ 442 w 442"/>
                  <a:gd name="T3" fmla="*/ 40 h 42"/>
                  <a:gd name="T4" fmla="*/ 442 w 442"/>
                  <a:gd name="T5" fmla="*/ 0 h 42"/>
                  <a:gd name="T6" fmla="*/ 0 w 442"/>
                  <a:gd name="T7" fmla="*/ 2 h 42"/>
                  <a:gd name="T8" fmla="*/ 0 w 44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42">
                    <a:moveTo>
                      <a:pt x="0" y="42"/>
                    </a:moveTo>
                    <a:lnTo>
                      <a:pt x="442" y="40"/>
                    </a:lnTo>
                    <a:lnTo>
                      <a:pt x="442" y="0"/>
                    </a:lnTo>
                    <a:lnTo>
                      <a:pt x="0" y="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56"/>
              <p:cNvSpPr/>
              <p:nvPr/>
            </p:nvSpPr>
            <p:spPr bwMode="auto">
              <a:xfrm>
                <a:off x="16266" y="5828"/>
                <a:ext cx="297" cy="1359"/>
              </a:xfrm>
              <a:custGeom>
                <a:avLst/>
                <a:gdLst>
                  <a:gd name="T0" fmla="*/ 92 w 147"/>
                  <a:gd name="T1" fmla="*/ 6 h 673"/>
                  <a:gd name="T2" fmla="*/ 139 w 147"/>
                  <a:gd name="T3" fmla="*/ 180 h 673"/>
                  <a:gd name="T4" fmla="*/ 136 w 147"/>
                  <a:gd name="T5" fmla="*/ 673 h 673"/>
                  <a:gd name="T6" fmla="*/ 33 w 147"/>
                  <a:gd name="T7" fmla="*/ 670 h 673"/>
                  <a:gd name="T8" fmla="*/ 0 w 147"/>
                  <a:gd name="T9" fmla="*/ 0 h 673"/>
                  <a:gd name="T10" fmla="*/ 92 w 147"/>
                  <a:gd name="T11" fmla="*/ 6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673">
                    <a:moveTo>
                      <a:pt x="92" y="6"/>
                    </a:moveTo>
                    <a:cubicBezTo>
                      <a:pt x="92" y="6"/>
                      <a:pt x="147" y="69"/>
                      <a:pt x="139" y="180"/>
                    </a:cubicBezTo>
                    <a:cubicBezTo>
                      <a:pt x="136" y="673"/>
                      <a:pt x="136" y="673"/>
                      <a:pt x="136" y="673"/>
                    </a:cubicBezTo>
                    <a:cubicBezTo>
                      <a:pt x="33" y="670"/>
                      <a:pt x="33" y="670"/>
                      <a:pt x="33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2" y="6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57"/>
              <p:cNvSpPr/>
              <p:nvPr/>
            </p:nvSpPr>
            <p:spPr bwMode="auto">
              <a:xfrm>
                <a:off x="16202" y="6018"/>
                <a:ext cx="91" cy="398"/>
              </a:xfrm>
              <a:custGeom>
                <a:avLst/>
                <a:gdLst>
                  <a:gd name="T0" fmla="*/ 106 w 106"/>
                  <a:gd name="T1" fmla="*/ 466 h 466"/>
                  <a:gd name="T2" fmla="*/ 92 w 106"/>
                  <a:gd name="T3" fmla="*/ 128 h 466"/>
                  <a:gd name="T4" fmla="*/ 0 w 106"/>
                  <a:gd name="T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466">
                    <a:moveTo>
                      <a:pt x="106" y="466"/>
                    </a:moveTo>
                    <a:lnTo>
                      <a:pt x="92" y="12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>
                <a:solidFill>
                  <a:srgbClr val="6769B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58"/>
              <p:cNvSpPr/>
              <p:nvPr/>
            </p:nvSpPr>
            <p:spPr bwMode="auto">
              <a:xfrm>
                <a:off x="15520" y="5322"/>
                <a:ext cx="357" cy="320"/>
              </a:xfrm>
              <a:custGeom>
                <a:avLst/>
                <a:gdLst>
                  <a:gd name="T0" fmla="*/ 0 w 177"/>
                  <a:gd name="T1" fmla="*/ 33 h 158"/>
                  <a:gd name="T2" fmla="*/ 116 w 177"/>
                  <a:gd name="T3" fmla="*/ 143 h 158"/>
                  <a:gd name="T4" fmla="*/ 166 w 177"/>
                  <a:gd name="T5" fmla="*/ 135 h 158"/>
                  <a:gd name="T6" fmla="*/ 177 w 177"/>
                  <a:gd name="T7" fmla="*/ 115 h 158"/>
                  <a:gd name="T8" fmla="*/ 20 w 177"/>
                  <a:gd name="T9" fmla="*/ 0 h 158"/>
                  <a:gd name="T10" fmla="*/ 0 w 177"/>
                  <a:gd name="T11" fmla="*/ 3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58">
                    <a:moveTo>
                      <a:pt x="0" y="3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31" y="158"/>
                      <a:pt x="156" y="154"/>
                      <a:pt x="166" y="135"/>
                    </a:cubicBezTo>
                    <a:cubicBezTo>
                      <a:pt x="177" y="115"/>
                      <a:pt x="177" y="115"/>
                      <a:pt x="177" y="115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9"/>
              <p:cNvSpPr/>
              <p:nvPr/>
            </p:nvSpPr>
            <p:spPr bwMode="auto">
              <a:xfrm>
                <a:off x="15416" y="5254"/>
                <a:ext cx="160" cy="161"/>
              </a:xfrm>
              <a:custGeom>
                <a:avLst/>
                <a:gdLst>
                  <a:gd name="T0" fmla="*/ 73 w 79"/>
                  <a:gd name="T1" fmla="*/ 51 h 80"/>
                  <a:gd name="T2" fmla="*/ 29 w 79"/>
                  <a:gd name="T3" fmla="*/ 74 h 80"/>
                  <a:gd name="T4" fmla="*/ 6 w 79"/>
                  <a:gd name="T5" fmla="*/ 29 h 80"/>
                  <a:gd name="T6" fmla="*/ 50 w 79"/>
                  <a:gd name="T7" fmla="*/ 6 h 80"/>
                  <a:gd name="T8" fmla="*/ 73 w 79"/>
                  <a:gd name="T9" fmla="*/ 5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80">
                    <a:moveTo>
                      <a:pt x="73" y="51"/>
                    </a:moveTo>
                    <a:cubicBezTo>
                      <a:pt x="67" y="70"/>
                      <a:pt x="47" y="80"/>
                      <a:pt x="29" y="74"/>
                    </a:cubicBezTo>
                    <a:cubicBezTo>
                      <a:pt x="10" y="68"/>
                      <a:pt x="0" y="48"/>
                      <a:pt x="6" y="29"/>
                    </a:cubicBezTo>
                    <a:cubicBezTo>
                      <a:pt x="12" y="10"/>
                      <a:pt x="32" y="0"/>
                      <a:pt x="50" y="6"/>
                    </a:cubicBezTo>
                    <a:cubicBezTo>
                      <a:pt x="69" y="12"/>
                      <a:pt x="79" y="32"/>
                      <a:pt x="73" y="5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60"/>
              <p:cNvSpPr/>
              <p:nvPr/>
            </p:nvSpPr>
            <p:spPr bwMode="auto">
              <a:xfrm>
                <a:off x="15428" y="5222"/>
                <a:ext cx="87" cy="74"/>
              </a:xfrm>
              <a:custGeom>
                <a:avLst/>
                <a:gdLst>
                  <a:gd name="T0" fmla="*/ 43 w 43"/>
                  <a:gd name="T1" fmla="*/ 22 h 37"/>
                  <a:gd name="T2" fmla="*/ 10 w 43"/>
                  <a:gd name="T3" fmla="*/ 1 h 37"/>
                  <a:gd name="T4" fmla="*/ 1 w 43"/>
                  <a:gd name="T5" fmla="*/ 3 h 37"/>
                  <a:gd name="T6" fmla="*/ 1 w 43"/>
                  <a:gd name="T7" fmla="*/ 3 h 37"/>
                  <a:gd name="T8" fmla="*/ 2 w 43"/>
                  <a:gd name="T9" fmla="*/ 10 h 37"/>
                  <a:gd name="T10" fmla="*/ 33 w 43"/>
                  <a:gd name="T11" fmla="*/ 37 h 37"/>
                  <a:gd name="T12" fmla="*/ 43 w 43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7">
                    <a:moveTo>
                      <a:pt x="43" y="2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3" y="0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33" y="37"/>
                      <a:pt x="33" y="37"/>
                      <a:pt x="33" y="37"/>
                    </a:cubicBezTo>
                    <a:lnTo>
                      <a:pt x="43" y="22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61"/>
              <p:cNvSpPr/>
              <p:nvPr/>
            </p:nvSpPr>
            <p:spPr bwMode="auto">
              <a:xfrm>
                <a:off x="15711" y="5398"/>
                <a:ext cx="382" cy="246"/>
              </a:xfrm>
              <a:custGeom>
                <a:avLst/>
                <a:gdLst>
                  <a:gd name="T0" fmla="*/ 39 w 189"/>
                  <a:gd name="T1" fmla="*/ 56 h 122"/>
                  <a:gd name="T2" fmla="*/ 189 w 189"/>
                  <a:gd name="T3" fmla="*/ 0 h 122"/>
                  <a:gd name="T4" fmla="*/ 182 w 189"/>
                  <a:gd name="T5" fmla="*/ 71 h 122"/>
                  <a:gd name="T6" fmla="*/ 50 w 189"/>
                  <a:gd name="T7" fmla="*/ 114 h 122"/>
                  <a:gd name="T8" fmla="*/ 39 w 189"/>
                  <a:gd name="T9" fmla="*/ 5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122">
                    <a:moveTo>
                      <a:pt x="39" y="56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01" y="106"/>
                      <a:pt x="50" y="114"/>
                    </a:cubicBezTo>
                    <a:cubicBezTo>
                      <a:pt x="0" y="122"/>
                      <a:pt x="39" y="56"/>
                      <a:pt x="39" y="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62"/>
              <p:cNvSpPr/>
              <p:nvPr/>
            </p:nvSpPr>
            <p:spPr bwMode="auto">
              <a:xfrm>
                <a:off x="15871" y="5349"/>
                <a:ext cx="329" cy="301"/>
              </a:xfrm>
              <a:custGeom>
                <a:avLst/>
                <a:gdLst>
                  <a:gd name="T0" fmla="*/ 149 w 163"/>
                  <a:gd name="T1" fmla="*/ 22 h 149"/>
                  <a:gd name="T2" fmla="*/ 100 w 163"/>
                  <a:gd name="T3" fmla="*/ 15 h 149"/>
                  <a:gd name="T4" fmla="*/ 0 w 163"/>
                  <a:gd name="T5" fmla="*/ 52 h 149"/>
                  <a:gd name="T6" fmla="*/ 56 w 163"/>
                  <a:gd name="T7" fmla="*/ 149 h 149"/>
                  <a:gd name="T8" fmla="*/ 163 w 163"/>
                  <a:gd name="T9" fmla="*/ 108 h 149"/>
                  <a:gd name="T10" fmla="*/ 149 w 163"/>
                  <a:gd name="T11" fmla="*/ 2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9">
                    <a:moveTo>
                      <a:pt x="149" y="22"/>
                    </a:moveTo>
                    <a:cubicBezTo>
                      <a:pt x="149" y="22"/>
                      <a:pt x="136" y="0"/>
                      <a:pt x="100" y="15"/>
                    </a:cubicBezTo>
                    <a:cubicBezTo>
                      <a:pt x="65" y="30"/>
                      <a:pt x="0" y="52"/>
                      <a:pt x="0" y="52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163" y="108"/>
                      <a:pt x="163" y="108"/>
                      <a:pt x="163" y="108"/>
                    </a:cubicBezTo>
                    <a:lnTo>
                      <a:pt x="149" y="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63"/>
              <p:cNvSpPr/>
              <p:nvPr/>
            </p:nvSpPr>
            <p:spPr bwMode="auto">
              <a:xfrm>
                <a:off x="16087" y="5334"/>
                <a:ext cx="418" cy="519"/>
              </a:xfrm>
              <a:custGeom>
                <a:avLst/>
                <a:gdLst>
                  <a:gd name="T0" fmla="*/ 185 w 207"/>
                  <a:gd name="T1" fmla="*/ 7 h 257"/>
                  <a:gd name="T2" fmla="*/ 106 w 207"/>
                  <a:gd name="T3" fmla="*/ 0 h 257"/>
                  <a:gd name="T4" fmla="*/ 7 w 207"/>
                  <a:gd name="T5" fmla="*/ 18 h 257"/>
                  <a:gd name="T6" fmla="*/ 17 w 207"/>
                  <a:gd name="T7" fmla="*/ 234 h 257"/>
                  <a:gd name="T8" fmla="*/ 45 w 207"/>
                  <a:gd name="T9" fmla="*/ 255 h 257"/>
                  <a:gd name="T10" fmla="*/ 186 w 207"/>
                  <a:gd name="T11" fmla="*/ 257 h 257"/>
                  <a:gd name="T12" fmla="*/ 207 w 207"/>
                  <a:gd name="T13" fmla="*/ 214 h 257"/>
                  <a:gd name="T14" fmla="*/ 196 w 207"/>
                  <a:gd name="T15" fmla="*/ 19 h 257"/>
                  <a:gd name="T16" fmla="*/ 185 w 207"/>
                  <a:gd name="T17" fmla="*/ 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57">
                    <a:moveTo>
                      <a:pt x="185" y="7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0" y="161"/>
                      <a:pt x="17" y="234"/>
                    </a:cubicBezTo>
                    <a:cubicBezTo>
                      <a:pt x="20" y="247"/>
                      <a:pt x="31" y="256"/>
                      <a:pt x="45" y="255"/>
                    </a:cubicBezTo>
                    <a:cubicBezTo>
                      <a:pt x="186" y="257"/>
                      <a:pt x="186" y="257"/>
                      <a:pt x="186" y="257"/>
                    </a:cubicBezTo>
                    <a:cubicBezTo>
                      <a:pt x="186" y="257"/>
                      <a:pt x="206" y="243"/>
                      <a:pt x="207" y="214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6" y="13"/>
                      <a:pt x="191" y="8"/>
                      <a:pt x="185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65"/>
              <p:cNvSpPr/>
              <p:nvPr/>
            </p:nvSpPr>
            <p:spPr bwMode="auto">
              <a:xfrm>
                <a:off x="15982" y="5749"/>
                <a:ext cx="1023" cy="289"/>
              </a:xfrm>
              <a:custGeom>
                <a:avLst/>
                <a:gdLst>
                  <a:gd name="T0" fmla="*/ 480 w 507"/>
                  <a:gd name="T1" fmla="*/ 142 h 143"/>
                  <a:gd name="T2" fmla="*/ 18 w 507"/>
                  <a:gd name="T3" fmla="*/ 94 h 143"/>
                  <a:gd name="T4" fmla="*/ 1 w 507"/>
                  <a:gd name="T5" fmla="*/ 74 h 143"/>
                  <a:gd name="T6" fmla="*/ 7 w 507"/>
                  <a:gd name="T7" fmla="*/ 18 h 143"/>
                  <a:gd name="T8" fmla="*/ 27 w 507"/>
                  <a:gd name="T9" fmla="*/ 1 h 143"/>
                  <a:gd name="T10" fmla="*/ 489 w 507"/>
                  <a:gd name="T11" fmla="*/ 49 h 143"/>
                  <a:gd name="T12" fmla="*/ 506 w 507"/>
                  <a:gd name="T13" fmla="*/ 70 h 143"/>
                  <a:gd name="T14" fmla="*/ 500 w 507"/>
                  <a:gd name="T15" fmla="*/ 126 h 143"/>
                  <a:gd name="T16" fmla="*/ 480 w 507"/>
                  <a:gd name="T17" fmla="*/ 14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7" h="143">
                    <a:moveTo>
                      <a:pt x="480" y="142"/>
                    </a:moveTo>
                    <a:cubicBezTo>
                      <a:pt x="18" y="94"/>
                      <a:pt x="18" y="94"/>
                      <a:pt x="18" y="94"/>
                    </a:cubicBezTo>
                    <a:cubicBezTo>
                      <a:pt x="8" y="93"/>
                      <a:pt x="0" y="84"/>
                      <a:pt x="1" y="7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8"/>
                      <a:pt x="17" y="0"/>
                      <a:pt x="27" y="1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9" y="50"/>
                      <a:pt x="507" y="60"/>
                      <a:pt x="506" y="70"/>
                    </a:cubicBezTo>
                    <a:cubicBezTo>
                      <a:pt x="500" y="126"/>
                      <a:pt x="500" y="126"/>
                      <a:pt x="500" y="126"/>
                    </a:cubicBezTo>
                    <a:cubicBezTo>
                      <a:pt x="499" y="136"/>
                      <a:pt x="490" y="143"/>
                      <a:pt x="480" y="142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66"/>
              <p:cNvSpPr/>
              <p:nvPr/>
            </p:nvSpPr>
            <p:spPr bwMode="auto">
              <a:xfrm>
                <a:off x="16453" y="5365"/>
                <a:ext cx="274" cy="481"/>
              </a:xfrm>
              <a:custGeom>
                <a:avLst/>
                <a:gdLst>
                  <a:gd name="T0" fmla="*/ 118 w 136"/>
                  <a:gd name="T1" fmla="*/ 238 h 238"/>
                  <a:gd name="T2" fmla="*/ 136 w 136"/>
                  <a:gd name="T3" fmla="*/ 203 h 238"/>
                  <a:gd name="T4" fmla="*/ 84 w 136"/>
                  <a:gd name="T5" fmla="*/ 96 h 238"/>
                  <a:gd name="T6" fmla="*/ 14 w 136"/>
                  <a:gd name="T7" fmla="*/ 13 h 238"/>
                  <a:gd name="T8" fmla="*/ 16 w 136"/>
                  <a:gd name="T9" fmla="*/ 121 h 238"/>
                  <a:gd name="T10" fmla="*/ 71 w 136"/>
                  <a:gd name="T11" fmla="*/ 226 h 238"/>
                  <a:gd name="T12" fmla="*/ 118 w 136"/>
                  <a:gd name="T13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38">
                    <a:moveTo>
                      <a:pt x="118" y="238"/>
                    </a:moveTo>
                    <a:cubicBezTo>
                      <a:pt x="118" y="235"/>
                      <a:pt x="136" y="203"/>
                      <a:pt x="136" y="20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77" y="75"/>
                      <a:pt x="32" y="0"/>
                      <a:pt x="14" y="13"/>
                    </a:cubicBezTo>
                    <a:cubicBezTo>
                      <a:pt x="0" y="23"/>
                      <a:pt x="9" y="106"/>
                      <a:pt x="16" y="121"/>
                    </a:cubicBezTo>
                    <a:cubicBezTo>
                      <a:pt x="71" y="226"/>
                      <a:pt x="71" y="226"/>
                      <a:pt x="71" y="226"/>
                    </a:cubicBezTo>
                    <a:lnTo>
                      <a:pt x="118" y="23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67"/>
              <p:cNvSpPr/>
              <p:nvPr/>
            </p:nvSpPr>
            <p:spPr bwMode="auto">
              <a:xfrm>
                <a:off x="16447" y="5347"/>
                <a:ext cx="250" cy="337"/>
              </a:xfrm>
              <a:custGeom>
                <a:avLst/>
                <a:gdLst>
                  <a:gd name="T0" fmla="*/ 0 w 124"/>
                  <a:gd name="T1" fmla="*/ 0 h 167"/>
                  <a:gd name="T2" fmla="*/ 63 w 124"/>
                  <a:gd name="T3" fmla="*/ 31 h 167"/>
                  <a:gd name="T4" fmla="*/ 124 w 124"/>
                  <a:gd name="T5" fmla="*/ 124 h 167"/>
                  <a:gd name="T6" fmla="*/ 8 w 124"/>
                  <a:gd name="T7" fmla="*/ 167 h 167"/>
                  <a:gd name="T8" fmla="*/ 0 w 124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67">
                    <a:moveTo>
                      <a:pt x="0" y="0"/>
                    </a:moveTo>
                    <a:cubicBezTo>
                      <a:pt x="0" y="0"/>
                      <a:pt x="45" y="4"/>
                      <a:pt x="63" y="31"/>
                    </a:cubicBezTo>
                    <a:cubicBezTo>
                      <a:pt x="85" y="67"/>
                      <a:pt x="124" y="124"/>
                      <a:pt x="124" y="124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69"/>
              <p:cNvSpPr/>
              <p:nvPr/>
            </p:nvSpPr>
            <p:spPr bwMode="auto">
              <a:xfrm>
                <a:off x="16367" y="5719"/>
                <a:ext cx="376" cy="262"/>
              </a:xfrm>
              <a:custGeom>
                <a:avLst/>
                <a:gdLst>
                  <a:gd name="T0" fmla="*/ 127 w 186"/>
                  <a:gd name="T1" fmla="*/ 8 h 130"/>
                  <a:gd name="T2" fmla="*/ 0 w 186"/>
                  <a:gd name="T3" fmla="*/ 100 h 130"/>
                  <a:gd name="T4" fmla="*/ 20 w 186"/>
                  <a:gd name="T5" fmla="*/ 130 h 130"/>
                  <a:gd name="T6" fmla="*/ 158 w 186"/>
                  <a:gd name="T7" fmla="*/ 70 h 130"/>
                  <a:gd name="T8" fmla="*/ 171 w 186"/>
                  <a:gd name="T9" fmla="*/ 16 h 130"/>
                  <a:gd name="T10" fmla="*/ 171 w 186"/>
                  <a:gd name="T11" fmla="*/ 16 h 130"/>
                  <a:gd name="T12" fmla="*/ 127 w 186"/>
                  <a:gd name="T13" fmla="*/ 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130">
                    <a:moveTo>
                      <a:pt x="127" y="8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80" y="61"/>
                      <a:pt x="186" y="34"/>
                      <a:pt x="171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60" y="3"/>
                      <a:pt x="142" y="0"/>
                      <a:pt x="127" y="8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70"/>
              <p:cNvSpPr/>
              <p:nvPr/>
            </p:nvSpPr>
            <p:spPr bwMode="auto">
              <a:xfrm>
                <a:off x="16232" y="5914"/>
                <a:ext cx="184" cy="142"/>
              </a:xfrm>
              <a:custGeom>
                <a:avLst/>
                <a:gdLst>
                  <a:gd name="T0" fmla="*/ 91 w 91"/>
                  <a:gd name="T1" fmla="*/ 28 h 70"/>
                  <a:gd name="T2" fmla="*/ 41 w 91"/>
                  <a:gd name="T3" fmla="*/ 66 h 70"/>
                  <a:gd name="T4" fmla="*/ 17 w 91"/>
                  <a:gd name="T5" fmla="*/ 25 h 70"/>
                  <a:gd name="T6" fmla="*/ 43 w 91"/>
                  <a:gd name="T7" fmla="*/ 27 h 70"/>
                  <a:gd name="T8" fmla="*/ 59 w 91"/>
                  <a:gd name="T9" fmla="*/ 3 h 70"/>
                  <a:gd name="T10" fmla="*/ 73 w 91"/>
                  <a:gd name="T11" fmla="*/ 0 h 70"/>
                  <a:gd name="T12" fmla="*/ 91 w 91"/>
                  <a:gd name="T1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70">
                    <a:moveTo>
                      <a:pt x="91" y="28"/>
                    </a:moveTo>
                    <a:cubicBezTo>
                      <a:pt x="91" y="28"/>
                      <a:pt x="74" y="70"/>
                      <a:pt x="41" y="66"/>
                    </a:cubicBezTo>
                    <a:cubicBezTo>
                      <a:pt x="3" y="61"/>
                      <a:pt x="0" y="31"/>
                      <a:pt x="17" y="25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10"/>
                      <a:pt x="59" y="3"/>
                    </a:cubicBezTo>
                    <a:cubicBezTo>
                      <a:pt x="63" y="2"/>
                      <a:pt x="67" y="1"/>
                      <a:pt x="73" y="0"/>
                    </a:cubicBezTo>
                    <a:lnTo>
                      <a:pt x="91" y="2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71"/>
              <p:cNvSpPr/>
              <p:nvPr/>
            </p:nvSpPr>
            <p:spPr bwMode="auto">
              <a:xfrm>
                <a:off x="16285" y="5917"/>
                <a:ext cx="79" cy="38"/>
              </a:xfrm>
              <a:custGeom>
                <a:avLst/>
                <a:gdLst>
                  <a:gd name="T0" fmla="*/ 39 w 39"/>
                  <a:gd name="T1" fmla="*/ 0 h 19"/>
                  <a:gd name="T2" fmla="*/ 4 w 39"/>
                  <a:gd name="T3" fmla="*/ 7 h 19"/>
                  <a:gd name="T4" fmla="*/ 0 w 39"/>
                  <a:gd name="T5" fmla="*/ 12 h 19"/>
                  <a:gd name="T6" fmla="*/ 0 w 39"/>
                  <a:gd name="T7" fmla="*/ 12 h 19"/>
                  <a:gd name="T8" fmla="*/ 4 w 39"/>
                  <a:gd name="T9" fmla="*/ 17 h 19"/>
                  <a:gd name="T10" fmla="*/ 38 w 39"/>
                  <a:gd name="T11" fmla="*/ 19 h 19"/>
                  <a:gd name="T12" fmla="*/ 39 w 3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9">
                    <a:moveTo>
                      <a:pt x="39" y="0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1" y="7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2" y="16"/>
                      <a:pt x="4" y="17"/>
                    </a:cubicBezTo>
                    <a:cubicBezTo>
                      <a:pt x="38" y="19"/>
                      <a:pt x="38" y="19"/>
                      <a:pt x="38" y="19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72"/>
              <p:cNvSpPr/>
              <p:nvPr/>
            </p:nvSpPr>
            <p:spPr bwMode="auto">
              <a:xfrm>
                <a:off x="16016" y="5011"/>
                <a:ext cx="277" cy="355"/>
              </a:xfrm>
              <a:custGeom>
                <a:avLst/>
                <a:gdLst>
                  <a:gd name="T0" fmla="*/ 27 w 137"/>
                  <a:gd name="T1" fmla="*/ 57 h 176"/>
                  <a:gd name="T2" fmla="*/ 50 w 137"/>
                  <a:gd name="T3" fmla="*/ 27 h 176"/>
                  <a:gd name="T4" fmla="*/ 61 w 137"/>
                  <a:gd name="T5" fmla="*/ 0 h 176"/>
                  <a:gd name="T6" fmla="*/ 95 w 137"/>
                  <a:gd name="T7" fmla="*/ 9 h 176"/>
                  <a:gd name="T8" fmla="*/ 78 w 137"/>
                  <a:gd name="T9" fmla="*/ 43 h 176"/>
                  <a:gd name="T10" fmla="*/ 69 w 137"/>
                  <a:gd name="T11" fmla="*/ 49 h 176"/>
                  <a:gd name="T12" fmla="*/ 137 w 137"/>
                  <a:gd name="T13" fmla="*/ 128 h 176"/>
                  <a:gd name="T14" fmla="*/ 40 w 137"/>
                  <a:gd name="T15" fmla="*/ 146 h 176"/>
                  <a:gd name="T16" fmla="*/ 27 w 137"/>
                  <a:gd name="T17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76">
                    <a:moveTo>
                      <a:pt x="27" y="57"/>
                    </a:moveTo>
                    <a:cubicBezTo>
                      <a:pt x="38" y="48"/>
                      <a:pt x="50" y="27"/>
                      <a:pt x="50" y="27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8"/>
                      <a:pt x="88" y="176"/>
                      <a:pt x="40" y="146"/>
                    </a:cubicBezTo>
                    <a:cubicBezTo>
                      <a:pt x="0" y="120"/>
                      <a:pt x="7" y="74"/>
                      <a:pt x="27" y="57"/>
                    </a:cubicBez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73"/>
              <p:cNvSpPr/>
              <p:nvPr/>
            </p:nvSpPr>
            <p:spPr bwMode="auto">
              <a:xfrm>
                <a:off x="16272" y="5048"/>
                <a:ext cx="277" cy="319"/>
              </a:xfrm>
              <a:custGeom>
                <a:avLst/>
                <a:gdLst>
                  <a:gd name="T0" fmla="*/ 86 w 137"/>
                  <a:gd name="T1" fmla="*/ 0 h 158"/>
                  <a:gd name="T2" fmla="*/ 110 w 137"/>
                  <a:gd name="T3" fmla="*/ 39 h 158"/>
                  <a:gd name="T4" fmla="*/ 97 w 137"/>
                  <a:gd name="T5" fmla="*/ 128 h 158"/>
                  <a:gd name="T6" fmla="*/ 0 w 137"/>
                  <a:gd name="T7" fmla="*/ 110 h 158"/>
                  <a:gd name="T8" fmla="*/ 86 w 137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8">
                    <a:moveTo>
                      <a:pt x="86" y="0"/>
                    </a:moveTo>
                    <a:cubicBezTo>
                      <a:pt x="86" y="0"/>
                      <a:pt x="90" y="25"/>
                      <a:pt x="110" y="39"/>
                    </a:cubicBezTo>
                    <a:cubicBezTo>
                      <a:pt x="131" y="52"/>
                      <a:pt x="137" y="102"/>
                      <a:pt x="97" y="128"/>
                    </a:cubicBezTo>
                    <a:cubicBezTo>
                      <a:pt x="50" y="158"/>
                      <a:pt x="0" y="110"/>
                      <a:pt x="0" y="110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75"/>
              <p:cNvSpPr/>
              <p:nvPr/>
            </p:nvSpPr>
            <p:spPr bwMode="auto">
              <a:xfrm>
                <a:off x="16109" y="5096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76"/>
              <p:cNvSpPr/>
              <p:nvPr/>
            </p:nvSpPr>
            <p:spPr bwMode="auto">
              <a:xfrm>
                <a:off x="16214" y="5207"/>
                <a:ext cx="119" cy="201"/>
              </a:xfrm>
              <a:custGeom>
                <a:avLst/>
                <a:gdLst>
                  <a:gd name="T0" fmla="*/ 0 w 59"/>
                  <a:gd name="T1" fmla="*/ 27 h 99"/>
                  <a:gd name="T2" fmla="*/ 3 w 59"/>
                  <a:gd name="T3" fmla="*/ 74 h 99"/>
                  <a:gd name="T4" fmla="*/ 32 w 59"/>
                  <a:gd name="T5" fmla="*/ 98 h 99"/>
                  <a:gd name="T6" fmla="*/ 32 w 59"/>
                  <a:gd name="T7" fmla="*/ 98 h 99"/>
                  <a:gd name="T8" fmla="*/ 59 w 59"/>
                  <a:gd name="T9" fmla="*/ 74 h 99"/>
                  <a:gd name="T10" fmla="*/ 50 w 59"/>
                  <a:gd name="T11" fmla="*/ 0 h 99"/>
                  <a:gd name="T12" fmla="*/ 0 w 59"/>
                  <a:gd name="T13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99">
                    <a:moveTo>
                      <a:pt x="0" y="27"/>
                    </a:moveTo>
                    <a:cubicBezTo>
                      <a:pt x="3" y="74"/>
                      <a:pt x="3" y="74"/>
                      <a:pt x="3" y="74"/>
                    </a:cubicBezTo>
                    <a:cubicBezTo>
                      <a:pt x="5" y="91"/>
                      <a:pt x="16" y="99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46" y="96"/>
                      <a:pt x="59" y="88"/>
                      <a:pt x="59" y="74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77"/>
              <p:cNvSpPr/>
              <p:nvPr/>
            </p:nvSpPr>
            <p:spPr bwMode="auto">
              <a:xfrm>
                <a:off x="16212" y="5229"/>
                <a:ext cx="118" cy="102"/>
              </a:xfrm>
              <a:custGeom>
                <a:avLst/>
                <a:gdLst>
                  <a:gd name="T0" fmla="*/ 8 w 138"/>
                  <a:gd name="T1" fmla="*/ 119 h 119"/>
                  <a:gd name="T2" fmla="*/ 138 w 138"/>
                  <a:gd name="T3" fmla="*/ 0 h 119"/>
                  <a:gd name="T4" fmla="*/ 0 w 138"/>
                  <a:gd name="T5" fmla="*/ 26 h 119"/>
                  <a:gd name="T6" fmla="*/ 8 w 13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19">
                    <a:moveTo>
                      <a:pt x="8" y="119"/>
                    </a:moveTo>
                    <a:lnTo>
                      <a:pt x="138" y="0"/>
                    </a:lnTo>
                    <a:lnTo>
                      <a:pt x="0" y="26"/>
                    </a:lnTo>
                    <a:lnTo>
                      <a:pt x="8" y="119"/>
                    </a:ln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78"/>
              <p:cNvSpPr/>
              <p:nvPr/>
            </p:nvSpPr>
            <p:spPr bwMode="auto">
              <a:xfrm>
                <a:off x="16130" y="4961"/>
                <a:ext cx="231" cy="317"/>
              </a:xfrm>
              <a:custGeom>
                <a:avLst/>
                <a:gdLst>
                  <a:gd name="T0" fmla="*/ 56 w 115"/>
                  <a:gd name="T1" fmla="*/ 156 h 157"/>
                  <a:gd name="T2" fmla="*/ 56 w 115"/>
                  <a:gd name="T3" fmla="*/ 156 h 157"/>
                  <a:gd name="T4" fmla="*/ 4 w 115"/>
                  <a:gd name="T5" fmla="*/ 112 h 157"/>
                  <a:gd name="T6" fmla="*/ 1 w 115"/>
                  <a:gd name="T7" fmla="*/ 58 h 157"/>
                  <a:gd name="T8" fmla="*/ 50 w 115"/>
                  <a:gd name="T9" fmla="*/ 2 h 157"/>
                  <a:gd name="T10" fmla="*/ 50 w 115"/>
                  <a:gd name="T11" fmla="*/ 2 h 157"/>
                  <a:gd name="T12" fmla="*/ 112 w 115"/>
                  <a:gd name="T13" fmla="*/ 50 h 157"/>
                  <a:gd name="T14" fmla="*/ 114 w 115"/>
                  <a:gd name="T15" fmla="*/ 94 h 157"/>
                  <a:gd name="T16" fmla="*/ 56 w 115"/>
                  <a:gd name="T17" fmla="*/ 15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7">
                    <a:moveTo>
                      <a:pt x="56" y="156"/>
                    </a:moveTo>
                    <a:cubicBezTo>
                      <a:pt x="56" y="156"/>
                      <a:pt x="56" y="156"/>
                      <a:pt x="56" y="156"/>
                    </a:cubicBezTo>
                    <a:cubicBezTo>
                      <a:pt x="28" y="157"/>
                      <a:pt x="5" y="135"/>
                      <a:pt x="4" y="112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29"/>
                      <a:pt x="21" y="5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79" y="0"/>
                      <a:pt x="110" y="21"/>
                      <a:pt x="112" y="50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5" y="128"/>
                      <a:pt x="90" y="153"/>
                      <a:pt x="56" y="1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80"/>
              <p:cNvSpPr/>
              <p:nvPr/>
            </p:nvSpPr>
            <p:spPr bwMode="auto">
              <a:xfrm>
                <a:off x="16323" y="5100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81"/>
              <p:cNvSpPr/>
              <p:nvPr/>
            </p:nvSpPr>
            <p:spPr bwMode="auto">
              <a:xfrm>
                <a:off x="16108" y="4955"/>
                <a:ext cx="147" cy="105"/>
              </a:xfrm>
              <a:custGeom>
                <a:avLst/>
                <a:gdLst>
                  <a:gd name="T0" fmla="*/ 60 w 73"/>
                  <a:gd name="T1" fmla="*/ 5 h 52"/>
                  <a:gd name="T2" fmla="*/ 11 w 73"/>
                  <a:gd name="T3" fmla="*/ 52 h 52"/>
                  <a:gd name="T4" fmla="*/ 29 w 73"/>
                  <a:gd name="T5" fmla="*/ 4 h 52"/>
                  <a:gd name="T6" fmla="*/ 39 w 73"/>
                  <a:gd name="T7" fmla="*/ 0 h 52"/>
                  <a:gd name="T8" fmla="*/ 73 w 73"/>
                  <a:gd name="T9" fmla="*/ 0 h 52"/>
                  <a:gd name="T10" fmla="*/ 60 w 73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52">
                    <a:moveTo>
                      <a:pt x="60" y="5"/>
                    </a:moveTo>
                    <a:cubicBezTo>
                      <a:pt x="60" y="5"/>
                      <a:pt x="55" y="33"/>
                      <a:pt x="11" y="52"/>
                    </a:cubicBezTo>
                    <a:cubicBezTo>
                      <a:pt x="11" y="52"/>
                      <a:pt x="0" y="32"/>
                      <a:pt x="29" y="4"/>
                    </a:cubicBezTo>
                    <a:cubicBezTo>
                      <a:pt x="32" y="2"/>
                      <a:pt x="35" y="0"/>
                      <a:pt x="39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0" y="5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82"/>
              <p:cNvSpPr/>
              <p:nvPr/>
            </p:nvSpPr>
            <p:spPr bwMode="auto">
              <a:xfrm>
                <a:off x="16172" y="5331"/>
                <a:ext cx="208" cy="111"/>
              </a:xfrm>
              <a:custGeom>
                <a:avLst/>
                <a:gdLst>
                  <a:gd name="T0" fmla="*/ 103 w 103"/>
                  <a:gd name="T1" fmla="*/ 5 h 55"/>
                  <a:gd name="T2" fmla="*/ 59 w 103"/>
                  <a:gd name="T3" fmla="*/ 0 h 55"/>
                  <a:gd name="T4" fmla="*/ 0 w 103"/>
                  <a:gd name="T5" fmla="*/ 13 h 55"/>
                  <a:gd name="T6" fmla="*/ 48 w 103"/>
                  <a:gd name="T7" fmla="*/ 53 h 55"/>
                  <a:gd name="T8" fmla="*/ 103 w 103"/>
                  <a:gd name="T9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5">
                    <a:moveTo>
                      <a:pt x="103" y="5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55"/>
                      <a:pt x="48" y="53"/>
                    </a:cubicBezTo>
                    <a:cubicBezTo>
                      <a:pt x="95" y="50"/>
                      <a:pt x="103" y="5"/>
                      <a:pt x="103" y="5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83"/>
              <p:cNvSpPr/>
              <p:nvPr/>
            </p:nvSpPr>
            <p:spPr bwMode="auto">
              <a:xfrm>
                <a:off x="14696" y="5926"/>
                <a:ext cx="1656" cy="2249"/>
              </a:xfrm>
              <a:custGeom>
                <a:avLst/>
                <a:gdLst>
                  <a:gd name="T0" fmla="*/ 804 w 820"/>
                  <a:gd name="T1" fmla="*/ 1111 h 1113"/>
                  <a:gd name="T2" fmla="*/ 791 w 820"/>
                  <a:gd name="T3" fmla="*/ 1102 h 1113"/>
                  <a:gd name="T4" fmla="*/ 410 w 820"/>
                  <a:gd name="T5" fmla="*/ 55 h 1113"/>
                  <a:gd name="T6" fmla="*/ 29 w 820"/>
                  <a:gd name="T7" fmla="*/ 1102 h 1113"/>
                  <a:gd name="T8" fmla="*/ 11 w 820"/>
                  <a:gd name="T9" fmla="*/ 1111 h 1113"/>
                  <a:gd name="T10" fmla="*/ 2 w 820"/>
                  <a:gd name="T11" fmla="*/ 1093 h 1113"/>
                  <a:gd name="T12" fmla="*/ 397 w 820"/>
                  <a:gd name="T13" fmla="*/ 10 h 1113"/>
                  <a:gd name="T14" fmla="*/ 410 w 820"/>
                  <a:gd name="T15" fmla="*/ 0 h 1113"/>
                  <a:gd name="T16" fmla="*/ 423 w 820"/>
                  <a:gd name="T17" fmla="*/ 10 h 1113"/>
                  <a:gd name="T18" fmla="*/ 817 w 820"/>
                  <a:gd name="T19" fmla="*/ 1093 h 1113"/>
                  <a:gd name="T20" fmla="*/ 809 w 820"/>
                  <a:gd name="T21" fmla="*/ 1111 h 1113"/>
                  <a:gd name="T22" fmla="*/ 804 w 820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0" h="1113">
                    <a:moveTo>
                      <a:pt x="804" y="1111"/>
                    </a:moveTo>
                    <a:cubicBezTo>
                      <a:pt x="799" y="1111"/>
                      <a:pt x="793" y="1108"/>
                      <a:pt x="791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6" y="1109"/>
                      <a:pt x="18" y="1113"/>
                      <a:pt x="11" y="1111"/>
                    </a:cubicBezTo>
                    <a:cubicBezTo>
                      <a:pt x="3" y="1108"/>
                      <a:pt x="0" y="1100"/>
                      <a:pt x="2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4" y="0"/>
                      <a:pt x="410" y="0"/>
                    </a:cubicBezTo>
                    <a:cubicBezTo>
                      <a:pt x="416" y="0"/>
                      <a:pt x="421" y="4"/>
                      <a:pt x="423" y="10"/>
                    </a:cubicBezTo>
                    <a:cubicBezTo>
                      <a:pt x="817" y="1093"/>
                      <a:pt x="817" y="1093"/>
                      <a:pt x="817" y="1093"/>
                    </a:cubicBezTo>
                    <a:cubicBezTo>
                      <a:pt x="820" y="1100"/>
                      <a:pt x="816" y="1108"/>
                      <a:pt x="809" y="1111"/>
                    </a:cubicBezTo>
                    <a:cubicBezTo>
                      <a:pt x="808" y="1111"/>
                      <a:pt x="806" y="1111"/>
                      <a:pt x="804" y="1111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10566" y="5621"/>
              <a:ext cx="827" cy="2534"/>
              <a:chOff x="10566" y="5621"/>
              <a:chExt cx="827" cy="2534"/>
            </a:xfrm>
          </p:grpSpPr>
          <p:sp>
            <p:nvSpPr>
              <p:cNvPr id="86" name="Freeform 84"/>
              <p:cNvSpPr/>
              <p:nvPr/>
            </p:nvSpPr>
            <p:spPr bwMode="auto">
              <a:xfrm>
                <a:off x="11063" y="7779"/>
                <a:ext cx="123" cy="241"/>
              </a:xfrm>
              <a:custGeom>
                <a:avLst/>
                <a:gdLst>
                  <a:gd name="T0" fmla="*/ 144 w 144"/>
                  <a:gd name="T1" fmla="*/ 10 h 282"/>
                  <a:gd name="T2" fmla="*/ 125 w 144"/>
                  <a:gd name="T3" fmla="*/ 282 h 282"/>
                  <a:gd name="T4" fmla="*/ 0 w 144"/>
                  <a:gd name="T5" fmla="*/ 277 h 282"/>
                  <a:gd name="T6" fmla="*/ 5 w 144"/>
                  <a:gd name="T7" fmla="*/ 0 h 282"/>
                  <a:gd name="T8" fmla="*/ 144 w 144"/>
                  <a:gd name="T9" fmla="*/ 1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82">
                    <a:moveTo>
                      <a:pt x="144" y="10"/>
                    </a:moveTo>
                    <a:lnTo>
                      <a:pt x="125" y="282"/>
                    </a:lnTo>
                    <a:lnTo>
                      <a:pt x="0" y="277"/>
                    </a:lnTo>
                    <a:lnTo>
                      <a:pt x="5" y="0"/>
                    </a:lnTo>
                    <a:lnTo>
                      <a:pt x="144" y="1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85"/>
              <p:cNvSpPr/>
              <p:nvPr/>
            </p:nvSpPr>
            <p:spPr bwMode="auto">
              <a:xfrm>
                <a:off x="11045" y="7994"/>
                <a:ext cx="349" cy="126"/>
              </a:xfrm>
              <a:custGeom>
                <a:avLst/>
                <a:gdLst>
                  <a:gd name="T0" fmla="*/ 66 w 173"/>
                  <a:gd name="T1" fmla="*/ 1 h 62"/>
                  <a:gd name="T2" fmla="*/ 163 w 173"/>
                  <a:gd name="T3" fmla="*/ 45 h 62"/>
                  <a:gd name="T4" fmla="*/ 171 w 173"/>
                  <a:gd name="T5" fmla="*/ 62 h 62"/>
                  <a:gd name="T6" fmla="*/ 171 w 173"/>
                  <a:gd name="T7" fmla="*/ 62 h 62"/>
                  <a:gd name="T8" fmla="*/ 0 w 173"/>
                  <a:gd name="T9" fmla="*/ 62 h 62"/>
                  <a:gd name="T10" fmla="*/ 7 w 173"/>
                  <a:gd name="T11" fmla="*/ 0 h 62"/>
                  <a:gd name="T12" fmla="*/ 66 w 173"/>
                  <a:gd name="T1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62">
                    <a:moveTo>
                      <a:pt x="66" y="1"/>
                    </a:moveTo>
                    <a:cubicBezTo>
                      <a:pt x="163" y="45"/>
                      <a:pt x="163" y="45"/>
                      <a:pt x="163" y="45"/>
                    </a:cubicBezTo>
                    <a:cubicBezTo>
                      <a:pt x="170" y="48"/>
                      <a:pt x="173" y="55"/>
                      <a:pt x="171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Rectangle 86"/>
              <p:cNvSpPr>
                <a:spLocks noChangeArrowheads="1"/>
              </p:cNvSpPr>
              <p:nvPr/>
            </p:nvSpPr>
            <p:spPr bwMode="auto">
              <a:xfrm>
                <a:off x="11039" y="8119"/>
                <a:ext cx="355" cy="36"/>
              </a:xfrm>
              <a:prstGeom prst="rect">
                <a:avLst/>
              </a:pr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87"/>
              <p:cNvSpPr/>
              <p:nvPr/>
            </p:nvSpPr>
            <p:spPr bwMode="auto">
              <a:xfrm>
                <a:off x="10713" y="7779"/>
                <a:ext cx="123" cy="241"/>
              </a:xfrm>
              <a:custGeom>
                <a:avLst/>
                <a:gdLst>
                  <a:gd name="T0" fmla="*/ 144 w 144"/>
                  <a:gd name="T1" fmla="*/ 10 h 282"/>
                  <a:gd name="T2" fmla="*/ 126 w 144"/>
                  <a:gd name="T3" fmla="*/ 282 h 282"/>
                  <a:gd name="T4" fmla="*/ 0 w 144"/>
                  <a:gd name="T5" fmla="*/ 277 h 282"/>
                  <a:gd name="T6" fmla="*/ 5 w 144"/>
                  <a:gd name="T7" fmla="*/ 0 h 282"/>
                  <a:gd name="T8" fmla="*/ 144 w 144"/>
                  <a:gd name="T9" fmla="*/ 1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82">
                    <a:moveTo>
                      <a:pt x="144" y="10"/>
                    </a:moveTo>
                    <a:lnTo>
                      <a:pt x="126" y="282"/>
                    </a:lnTo>
                    <a:lnTo>
                      <a:pt x="0" y="277"/>
                    </a:lnTo>
                    <a:lnTo>
                      <a:pt x="5" y="0"/>
                    </a:lnTo>
                    <a:lnTo>
                      <a:pt x="144" y="1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88"/>
              <p:cNvSpPr/>
              <p:nvPr/>
            </p:nvSpPr>
            <p:spPr bwMode="auto">
              <a:xfrm>
                <a:off x="10695" y="7994"/>
                <a:ext cx="349" cy="126"/>
              </a:xfrm>
              <a:custGeom>
                <a:avLst/>
                <a:gdLst>
                  <a:gd name="T0" fmla="*/ 66 w 173"/>
                  <a:gd name="T1" fmla="*/ 1 h 62"/>
                  <a:gd name="T2" fmla="*/ 163 w 173"/>
                  <a:gd name="T3" fmla="*/ 45 h 62"/>
                  <a:gd name="T4" fmla="*/ 171 w 173"/>
                  <a:gd name="T5" fmla="*/ 62 h 62"/>
                  <a:gd name="T6" fmla="*/ 171 w 173"/>
                  <a:gd name="T7" fmla="*/ 62 h 62"/>
                  <a:gd name="T8" fmla="*/ 0 w 173"/>
                  <a:gd name="T9" fmla="*/ 62 h 62"/>
                  <a:gd name="T10" fmla="*/ 6 w 173"/>
                  <a:gd name="T11" fmla="*/ 0 h 62"/>
                  <a:gd name="T12" fmla="*/ 66 w 173"/>
                  <a:gd name="T1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62">
                    <a:moveTo>
                      <a:pt x="66" y="1"/>
                    </a:moveTo>
                    <a:cubicBezTo>
                      <a:pt x="163" y="45"/>
                      <a:pt x="163" y="45"/>
                      <a:pt x="163" y="45"/>
                    </a:cubicBezTo>
                    <a:cubicBezTo>
                      <a:pt x="169" y="48"/>
                      <a:pt x="173" y="55"/>
                      <a:pt x="171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Rectangle 89"/>
              <p:cNvSpPr>
                <a:spLocks noChangeArrowheads="1"/>
              </p:cNvSpPr>
              <p:nvPr/>
            </p:nvSpPr>
            <p:spPr bwMode="auto">
              <a:xfrm>
                <a:off x="10689" y="8119"/>
                <a:ext cx="355" cy="36"/>
              </a:xfrm>
              <a:prstGeom prst="rect">
                <a:avLst/>
              </a:pr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90"/>
              <p:cNvSpPr/>
              <p:nvPr/>
            </p:nvSpPr>
            <p:spPr bwMode="auto">
              <a:xfrm>
                <a:off x="10657" y="6693"/>
                <a:ext cx="622" cy="1204"/>
              </a:xfrm>
              <a:custGeom>
                <a:avLst/>
                <a:gdLst>
                  <a:gd name="T0" fmla="*/ 546 w 728"/>
                  <a:gd name="T1" fmla="*/ 0 h 1409"/>
                  <a:gd name="T2" fmla="*/ 64 w 728"/>
                  <a:gd name="T3" fmla="*/ 35 h 1409"/>
                  <a:gd name="T4" fmla="*/ 0 w 728"/>
                  <a:gd name="T5" fmla="*/ 1393 h 1409"/>
                  <a:gd name="T6" fmla="*/ 265 w 728"/>
                  <a:gd name="T7" fmla="*/ 1393 h 1409"/>
                  <a:gd name="T8" fmla="*/ 350 w 728"/>
                  <a:gd name="T9" fmla="*/ 369 h 1409"/>
                  <a:gd name="T10" fmla="*/ 466 w 728"/>
                  <a:gd name="T11" fmla="*/ 806 h 1409"/>
                  <a:gd name="T12" fmla="*/ 426 w 728"/>
                  <a:gd name="T13" fmla="*/ 1409 h 1409"/>
                  <a:gd name="T14" fmla="*/ 650 w 728"/>
                  <a:gd name="T15" fmla="*/ 1409 h 1409"/>
                  <a:gd name="T16" fmla="*/ 728 w 728"/>
                  <a:gd name="T17" fmla="*/ 742 h 1409"/>
                  <a:gd name="T18" fmla="*/ 546 w 728"/>
                  <a:gd name="T19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8" h="1409">
                    <a:moveTo>
                      <a:pt x="546" y="0"/>
                    </a:moveTo>
                    <a:lnTo>
                      <a:pt x="64" y="35"/>
                    </a:lnTo>
                    <a:lnTo>
                      <a:pt x="0" y="1393"/>
                    </a:lnTo>
                    <a:lnTo>
                      <a:pt x="265" y="1393"/>
                    </a:lnTo>
                    <a:lnTo>
                      <a:pt x="350" y="369"/>
                    </a:lnTo>
                    <a:lnTo>
                      <a:pt x="466" y="806"/>
                    </a:lnTo>
                    <a:lnTo>
                      <a:pt x="426" y="1409"/>
                    </a:lnTo>
                    <a:lnTo>
                      <a:pt x="650" y="1409"/>
                    </a:lnTo>
                    <a:lnTo>
                      <a:pt x="728" y="74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92"/>
              <p:cNvSpPr/>
              <p:nvPr/>
            </p:nvSpPr>
            <p:spPr bwMode="auto">
              <a:xfrm>
                <a:off x="11115" y="6331"/>
                <a:ext cx="64" cy="124"/>
              </a:xfrm>
              <a:custGeom>
                <a:avLst/>
                <a:gdLst>
                  <a:gd name="T0" fmla="*/ 4 w 75"/>
                  <a:gd name="T1" fmla="*/ 10 h 145"/>
                  <a:gd name="T2" fmla="*/ 0 w 75"/>
                  <a:gd name="T3" fmla="*/ 142 h 145"/>
                  <a:gd name="T4" fmla="*/ 75 w 75"/>
                  <a:gd name="T5" fmla="*/ 145 h 145"/>
                  <a:gd name="T6" fmla="*/ 71 w 75"/>
                  <a:gd name="T7" fmla="*/ 0 h 145"/>
                  <a:gd name="T8" fmla="*/ 4 w 75"/>
                  <a:gd name="T9" fmla="*/ 1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5">
                    <a:moveTo>
                      <a:pt x="4" y="10"/>
                    </a:moveTo>
                    <a:lnTo>
                      <a:pt x="0" y="142"/>
                    </a:lnTo>
                    <a:lnTo>
                      <a:pt x="75" y="145"/>
                    </a:lnTo>
                    <a:lnTo>
                      <a:pt x="71" y="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FA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93"/>
              <p:cNvSpPr/>
              <p:nvPr/>
            </p:nvSpPr>
            <p:spPr bwMode="auto">
              <a:xfrm>
                <a:off x="11115" y="6147"/>
                <a:ext cx="111" cy="255"/>
              </a:xfrm>
              <a:custGeom>
                <a:avLst/>
                <a:gdLst>
                  <a:gd name="T0" fmla="*/ 4 w 55"/>
                  <a:gd name="T1" fmla="*/ 0 h 126"/>
                  <a:gd name="T2" fmla="*/ 48 w 55"/>
                  <a:gd name="T3" fmla="*/ 126 h 126"/>
                  <a:gd name="T4" fmla="*/ 0 w 55"/>
                  <a:gd name="T5" fmla="*/ 116 h 126"/>
                  <a:gd name="T6" fmla="*/ 4 w 55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126">
                    <a:moveTo>
                      <a:pt x="4" y="0"/>
                    </a:moveTo>
                    <a:cubicBezTo>
                      <a:pt x="4" y="0"/>
                      <a:pt x="55" y="30"/>
                      <a:pt x="48" y="126"/>
                    </a:cubicBezTo>
                    <a:cubicBezTo>
                      <a:pt x="0" y="116"/>
                      <a:pt x="0" y="116"/>
                      <a:pt x="0" y="116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94"/>
              <p:cNvSpPr/>
              <p:nvPr/>
            </p:nvSpPr>
            <p:spPr bwMode="auto">
              <a:xfrm>
                <a:off x="10694" y="6083"/>
                <a:ext cx="442" cy="695"/>
              </a:xfrm>
              <a:custGeom>
                <a:avLst/>
                <a:gdLst>
                  <a:gd name="T0" fmla="*/ 110 w 219"/>
                  <a:gd name="T1" fmla="*/ 0 h 344"/>
                  <a:gd name="T2" fmla="*/ 0 w 219"/>
                  <a:gd name="T3" fmla="*/ 18 h 344"/>
                  <a:gd name="T4" fmla="*/ 2 w 219"/>
                  <a:gd name="T5" fmla="*/ 344 h 344"/>
                  <a:gd name="T6" fmla="*/ 219 w 219"/>
                  <a:gd name="T7" fmla="*/ 328 h 344"/>
                  <a:gd name="T8" fmla="*/ 217 w 219"/>
                  <a:gd name="T9" fmla="*/ 42 h 344"/>
                  <a:gd name="T10" fmla="*/ 210 w 219"/>
                  <a:gd name="T11" fmla="*/ 30 h 344"/>
                  <a:gd name="T12" fmla="*/ 150 w 219"/>
                  <a:gd name="T13" fmla="*/ 4 h 344"/>
                  <a:gd name="T14" fmla="*/ 110 w 219"/>
                  <a:gd name="T1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344">
                    <a:moveTo>
                      <a:pt x="110" y="0"/>
                    </a:moveTo>
                    <a:cubicBezTo>
                      <a:pt x="58" y="0"/>
                      <a:pt x="0" y="18"/>
                      <a:pt x="0" y="18"/>
                    </a:cubicBezTo>
                    <a:cubicBezTo>
                      <a:pt x="2" y="344"/>
                      <a:pt x="2" y="344"/>
                      <a:pt x="2" y="344"/>
                    </a:cubicBezTo>
                    <a:cubicBezTo>
                      <a:pt x="219" y="328"/>
                      <a:pt x="219" y="328"/>
                      <a:pt x="219" y="328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37"/>
                      <a:pt x="214" y="32"/>
                      <a:pt x="210" y="3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4"/>
                      <a:pt x="120" y="0"/>
                      <a:pt x="1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Line 95"/>
              <p:cNvSpPr>
                <a:spLocks noChangeShapeType="1"/>
              </p:cNvSpPr>
              <p:nvPr/>
            </p:nvSpPr>
            <p:spPr bwMode="auto">
              <a:xfrm flipV="1">
                <a:off x="11133" y="6258"/>
                <a:ext cx="0" cy="127"/>
              </a:xfrm>
              <a:prstGeom prst="line">
                <a:avLst/>
              </a:pr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96"/>
              <p:cNvSpPr/>
              <p:nvPr/>
            </p:nvSpPr>
            <p:spPr bwMode="auto">
              <a:xfrm>
                <a:off x="10576" y="6329"/>
                <a:ext cx="170" cy="404"/>
              </a:xfrm>
              <a:custGeom>
                <a:avLst/>
                <a:gdLst>
                  <a:gd name="T0" fmla="*/ 84 w 84"/>
                  <a:gd name="T1" fmla="*/ 6 h 200"/>
                  <a:gd name="T2" fmla="*/ 70 w 84"/>
                  <a:gd name="T3" fmla="*/ 167 h 200"/>
                  <a:gd name="T4" fmla="*/ 27 w 84"/>
                  <a:gd name="T5" fmla="*/ 166 h 200"/>
                  <a:gd name="T6" fmla="*/ 23 w 84"/>
                  <a:gd name="T7" fmla="*/ 0 h 200"/>
                  <a:gd name="T8" fmla="*/ 84 w 84"/>
                  <a:gd name="T9" fmla="*/ 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00">
                    <a:moveTo>
                      <a:pt x="84" y="6"/>
                    </a:moveTo>
                    <a:cubicBezTo>
                      <a:pt x="70" y="167"/>
                      <a:pt x="70" y="167"/>
                      <a:pt x="70" y="167"/>
                    </a:cubicBezTo>
                    <a:cubicBezTo>
                      <a:pt x="70" y="167"/>
                      <a:pt x="55" y="200"/>
                      <a:pt x="27" y="166"/>
                    </a:cubicBezTo>
                    <a:cubicBezTo>
                      <a:pt x="0" y="132"/>
                      <a:pt x="23" y="0"/>
                      <a:pt x="23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97"/>
              <p:cNvSpPr/>
              <p:nvPr/>
            </p:nvSpPr>
            <p:spPr bwMode="auto">
              <a:xfrm>
                <a:off x="10566" y="6102"/>
                <a:ext cx="230" cy="342"/>
              </a:xfrm>
              <a:custGeom>
                <a:avLst/>
                <a:gdLst>
                  <a:gd name="T0" fmla="*/ 96 w 114"/>
                  <a:gd name="T1" fmla="*/ 152 h 169"/>
                  <a:gd name="T2" fmla="*/ 76 w 114"/>
                  <a:gd name="T3" fmla="*/ 7 h 169"/>
                  <a:gd name="T4" fmla="*/ 0 w 114"/>
                  <a:gd name="T5" fmla="*/ 169 h 169"/>
                  <a:gd name="T6" fmla="*/ 96 w 114"/>
                  <a:gd name="T7" fmla="*/ 15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69">
                    <a:moveTo>
                      <a:pt x="96" y="152"/>
                    </a:moveTo>
                    <a:cubicBezTo>
                      <a:pt x="96" y="152"/>
                      <a:pt x="114" y="14"/>
                      <a:pt x="76" y="7"/>
                    </a:cubicBezTo>
                    <a:cubicBezTo>
                      <a:pt x="37" y="0"/>
                      <a:pt x="0" y="93"/>
                      <a:pt x="0" y="169"/>
                    </a:cubicBezTo>
                    <a:lnTo>
                      <a:pt x="96" y="15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98"/>
              <p:cNvSpPr/>
              <p:nvPr/>
            </p:nvSpPr>
            <p:spPr bwMode="auto">
              <a:xfrm>
                <a:off x="10740" y="6270"/>
                <a:ext cx="34" cy="142"/>
              </a:xfrm>
              <a:custGeom>
                <a:avLst/>
                <a:gdLst>
                  <a:gd name="T0" fmla="*/ 0 w 40"/>
                  <a:gd name="T1" fmla="*/ 166 h 166"/>
                  <a:gd name="T2" fmla="*/ 33 w 40"/>
                  <a:gd name="T3" fmla="*/ 154 h 166"/>
                  <a:gd name="T4" fmla="*/ 40 w 40"/>
                  <a:gd name="T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66">
                    <a:moveTo>
                      <a:pt x="0" y="166"/>
                    </a:moveTo>
                    <a:lnTo>
                      <a:pt x="33" y="154"/>
                    </a:lnTo>
                    <a:lnTo>
                      <a:pt x="40" y="0"/>
                    </a:lnTo>
                  </a:path>
                </a:pathLst>
              </a:cu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99"/>
              <p:cNvSpPr/>
              <p:nvPr/>
            </p:nvSpPr>
            <p:spPr bwMode="auto">
              <a:xfrm>
                <a:off x="10907" y="6292"/>
                <a:ext cx="173" cy="154"/>
              </a:xfrm>
              <a:custGeom>
                <a:avLst/>
                <a:gdLst>
                  <a:gd name="T0" fmla="*/ 13 w 86"/>
                  <a:gd name="T1" fmla="*/ 34 h 76"/>
                  <a:gd name="T2" fmla="*/ 49 w 86"/>
                  <a:gd name="T3" fmla="*/ 3 h 76"/>
                  <a:gd name="T4" fmla="*/ 80 w 86"/>
                  <a:gd name="T5" fmla="*/ 37 h 76"/>
                  <a:gd name="T6" fmla="*/ 28 w 86"/>
                  <a:gd name="T7" fmla="*/ 64 h 76"/>
                  <a:gd name="T8" fmla="*/ 13 w 86"/>
                  <a:gd name="T9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6">
                    <a:moveTo>
                      <a:pt x="13" y="34"/>
                    </a:moveTo>
                    <a:cubicBezTo>
                      <a:pt x="13" y="34"/>
                      <a:pt x="20" y="5"/>
                      <a:pt x="49" y="3"/>
                    </a:cubicBezTo>
                    <a:cubicBezTo>
                      <a:pt x="77" y="0"/>
                      <a:pt x="86" y="22"/>
                      <a:pt x="80" y="37"/>
                    </a:cubicBezTo>
                    <a:cubicBezTo>
                      <a:pt x="75" y="52"/>
                      <a:pt x="57" y="76"/>
                      <a:pt x="28" y="64"/>
                    </a:cubicBezTo>
                    <a:cubicBezTo>
                      <a:pt x="0" y="51"/>
                      <a:pt x="13" y="34"/>
                      <a:pt x="13" y="34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100"/>
              <p:cNvSpPr/>
              <p:nvPr/>
            </p:nvSpPr>
            <p:spPr bwMode="auto">
              <a:xfrm>
                <a:off x="11024" y="6299"/>
                <a:ext cx="108" cy="48"/>
              </a:xfrm>
              <a:custGeom>
                <a:avLst/>
                <a:gdLst>
                  <a:gd name="T0" fmla="*/ 0 w 53"/>
                  <a:gd name="T1" fmla="*/ 0 h 24"/>
                  <a:gd name="T2" fmla="*/ 49 w 53"/>
                  <a:gd name="T3" fmla="*/ 13 h 24"/>
                  <a:gd name="T4" fmla="*/ 52 w 53"/>
                  <a:gd name="T5" fmla="*/ 19 h 24"/>
                  <a:gd name="T6" fmla="*/ 52 w 53"/>
                  <a:gd name="T7" fmla="*/ 19 h 24"/>
                  <a:gd name="T8" fmla="*/ 46 w 53"/>
                  <a:gd name="T9" fmla="*/ 24 h 24"/>
                  <a:gd name="T10" fmla="*/ 7 w 53"/>
                  <a:gd name="T11" fmla="*/ 16 h 24"/>
                  <a:gd name="T12" fmla="*/ 0 w 5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4">
                    <a:moveTo>
                      <a:pt x="0" y="0"/>
                    </a:moveTo>
                    <a:cubicBezTo>
                      <a:pt x="0" y="0"/>
                      <a:pt x="28" y="3"/>
                      <a:pt x="49" y="13"/>
                    </a:cubicBezTo>
                    <a:cubicBezTo>
                      <a:pt x="51" y="14"/>
                      <a:pt x="53" y="16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22"/>
                      <a:pt x="49" y="24"/>
                      <a:pt x="46" y="2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101"/>
              <p:cNvSpPr/>
              <p:nvPr/>
            </p:nvSpPr>
            <p:spPr bwMode="auto">
              <a:xfrm>
                <a:off x="10681" y="6361"/>
                <a:ext cx="283" cy="323"/>
              </a:xfrm>
              <a:custGeom>
                <a:avLst/>
                <a:gdLst>
                  <a:gd name="T0" fmla="*/ 29 w 331"/>
                  <a:gd name="T1" fmla="*/ 378 h 378"/>
                  <a:gd name="T2" fmla="*/ 331 w 331"/>
                  <a:gd name="T3" fmla="*/ 71 h 378"/>
                  <a:gd name="T4" fmla="*/ 296 w 331"/>
                  <a:gd name="T5" fmla="*/ 0 h 378"/>
                  <a:gd name="T6" fmla="*/ 0 w 331"/>
                  <a:gd name="T7" fmla="*/ 187 h 378"/>
                  <a:gd name="T8" fmla="*/ 29 w 331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378">
                    <a:moveTo>
                      <a:pt x="29" y="378"/>
                    </a:moveTo>
                    <a:lnTo>
                      <a:pt x="331" y="71"/>
                    </a:lnTo>
                    <a:lnTo>
                      <a:pt x="296" y="0"/>
                    </a:lnTo>
                    <a:lnTo>
                      <a:pt x="0" y="187"/>
                    </a:lnTo>
                    <a:lnTo>
                      <a:pt x="29" y="378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Line 102"/>
              <p:cNvSpPr>
                <a:spLocks noChangeShapeType="1"/>
              </p:cNvSpPr>
              <p:nvPr/>
            </p:nvSpPr>
            <p:spPr bwMode="auto">
              <a:xfrm flipH="1">
                <a:off x="10681" y="6489"/>
                <a:ext cx="53" cy="32"/>
              </a:xfrm>
              <a:prstGeom prst="line">
                <a:avLst/>
              </a:prstGeom>
              <a:noFill/>
              <a:ln w="6350" cap="flat">
                <a:solidFill>
                  <a:srgbClr val="EFA98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103"/>
              <p:cNvSpPr/>
              <p:nvPr/>
            </p:nvSpPr>
            <p:spPr bwMode="auto">
              <a:xfrm>
                <a:off x="10861" y="6360"/>
                <a:ext cx="432" cy="410"/>
              </a:xfrm>
              <a:custGeom>
                <a:avLst/>
                <a:gdLst>
                  <a:gd name="T0" fmla="*/ 211 w 214"/>
                  <a:gd name="T1" fmla="*/ 34 h 203"/>
                  <a:gd name="T2" fmla="*/ 157 w 214"/>
                  <a:gd name="T3" fmla="*/ 194 h 203"/>
                  <a:gd name="T4" fmla="*/ 144 w 214"/>
                  <a:gd name="T5" fmla="*/ 202 h 203"/>
                  <a:gd name="T6" fmla="*/ 13 w 214"/>
                  <a:gd name="T7" fmla="*/ 185 h 203"/>
                  <a:gd name="T8" fmla="*/ 3 w 214"/>
                  <a:gd name="T9" fmla="*/ 169 h 203"/>
                  <a:gd name="T10" fmla="*/ 58 w 214"/>
                  <a:gd name="T11" fmla="*/ 9 h 203"/>
                  <a:gd name="T12" fmla="*/ 71 w 214"/>
                  <a:gd name="T13" fmla="*/ 1 h 203"/>
                  <a:gd name="T14" fmla="*/ 201 w 214"/>
                  <a:gd name="T15" fmla="*/ 18 h 203"/>
                  <a:gd name="T16" fmla="*/ 211 w 214"/>
                  <a:gd name="T17" fmla="*/ 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203">
                    <a:moveTo>
                      <a:pt x="211" y="34"/>
                    </a:moveTo>
                    <a:cubicBezTo>
                      <a:pt x="157" y="194"/>
                      <a:pt x="157" y="194"/>
                      <a:pt x="157" y="194"/>
                    </a:cubicBezTo>
                    <a:cubicBezTo>
                      <a:pt x="155" y="200"/>
                      <a:pt x="150" y="203"/>
                      <a:pt x="144" y="202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5" y="184"/>
                      <a:pt x="0" y="176"/>
                      <a:pt x="3" y="16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3"/>
                      <a:pt x="66" y="0"/>
                      <a:pt x="71" y="1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9" y="19"/>
                      <a:pt x="214" y="26"/>
                      <a:pt x="211" y="34"/>
                    </a:cubicBezTo>
                    <a:close/>
                  </a:path>
                </a:pathLst>
              </a:custGeom>
              <a:solidFill>
                <a:srgbClr val="090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104"/>
              <p:cNvSpPr/>
              <p:nvPr/>
            </p:nvSpPr>
            <p:spPr bwMode="auto">
              <a:xfrm>
                <a:off x="10869" y="6404"/>
                <a:ext cx="428" cy="337"/>
              </a:xfrm>
              <a:custGeom>
                <a:avLst/>
                <a:gdLst>
                  <a:gd name="T0" fmla="*/ 485 w 501"/>
                  <a:gd name="T1" fmla="*/ 0 h 395"/>
                  <a:gd name="T2" fmla="*/ 501 w 501"/>
                  <a:gd name="T3" fmla="*/ 21 h 395"/>
                  <a:gd name="T4" fmla="*/ 17 w 501"/>
                  <a:gd name="T5" fmla="*/ 395 h 395"/>
                  <a:gd name="T6" fmla="*/ 0 w 501"/>
                  <a:gd name="T7" fmla="*/ 371 h 395"/>
                  <a:gd name="T8" fmla="*/ 485 w 501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95">
                    <a:moveTo>
                      <a:pt x="485" y="0"/>
                    </a:moveTo>
                    <a:lnTo>
                      <a:pt x="501" y="21"/>
                    </a:lnTo>
                    <a:lnTo>
                      <a:pt x="17" y="395"/>
                    </a:lnTo>
                    <a:lnTo>
                      <a:pt x="0" y="371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rgbClr val="090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105"/>
              <p:cNvSpPr/>
              <p:nvPr/>
            </p:nvSpPr>
            <p:spPr bwMode="auto">
              <a:xfrm>
                <a:off x="10873" y="6375"/>
                <a:ext cx="432" cy="411"/>
              </a:xfrm>
              <a:custGeom>
                <a:avLst/>
                <a:gdLst>
                  <a:gd name="T0" fmla="*/ 211 w 214"/>
                  <a:gd name="T1" fmla="*/ 34 h 203"/>
                  <a:gd name="T2" fmla="*/ 157 w 214"/>
                  <a:gd name="T3" fmla="*/ 194 h 203"/>
                  <a:gd name="T4" fmla="*/ 144 w 214"/>
                  <a:gd name="T5" fmla="*/ 202 h 203"/>
                  <a:gd name="T6" fmla="*/ 13 w 214"/>
                  <a:gd name="T7" fmla="*/ 185 h 203"/>
                  <a:gd name="T8" fmla="*/ 3 w 214"/>
                  <a:gd name="T9" fmla="*/ 169 h 203"/>
                  <a:gd name="T10" fmla="*/ 58 w 214"/>
                  <a:gd name="T11" fmla="*/ 9 h 203"/>
                  <a:gd name="T12" fmla="*/ 72 w 214"/>
                  <a:gd name="T13" fmla="*/ 1 h 203"/>
                  <a:gd name="T14" fmla="*/ 201 w 214"/>
                  <a:gd name="T15" fmla="*/ 18 h 203"/>
                  <a:gd name="T16" fmla="*/ 211 w 214"/>
                  <a:gd name="T17" fmla="*/ 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203">
                    <a:moveTo>
                      <a:pt x="211" y="34"/>
                    </a:moveTo>
                    <a:cubicBezTo>
                      <a:pt x="157" y="194"/>
                      <a:pt x="157" y="194"/>
                      <a:pt x="157" y="194"/>
                    </a:cubicBezTo>
                    <a:cubicBezTo>
                      <a:pt x="155" y="200"/>
                      <a:pt x="150" y="203"/>
                      <a:pt x="144" y="202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5" y="184"/>
                      <a:pt x="0" y="176"/>
                      <a:pt x="3" y="16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3"/>
                      <a:pt x="66" y="0"/>
                      <a:pt x="72" y="1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9" y="19"/>
                      <a:pt x="214" y="26"/>
                      <a:pt x="211" y="34"/>
                    </a:cubicBezTo>
                    <a:close/>
                  </a:path>
                </a:pathLst>
              </a:custGeom>
              <a:solidFill>
                <a:srgbClr val="3D50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106"/>
              <p:cNvSpPr/>
              <p:nvPr/>
            </p:nvSpPr>
            <p:spPr bwMode="auto">
              <a:xfrm>
                <a:off x="11200" y="6511"/>
                <a:ext cx="91" cy="107"/>
              </a:xfrm>
              <a:custGeom>
                <a:avLst/>
                <a:gdLst>
                  <a:gd name="T0" fmla="*/ 43 w 45"/>
                  <a:gd name="T1" fmla="*/ 13 h 53"/>
                  <a:gd name="T2" fmla="*/ 31 w 45"/>
                  <a:gd name="T3" fmla="*/ 46 h 53"/>
                  <a:gd name="T4" fmla="*/ 21 w 45"/>
                  <a:gd name="T5" fmla="*/ 52 h 53"/>
                  <a:gd name="T6" fmla="*/ 21 w 45"/>
                  <a:gd name="T7" fmla="*/ 52 h 53"/>
                  <a:gd name="T8" fmla="*/ 4 w 45"/>
                  <a:gd name="T9" fmla="*/ 26 h 53"/>
                  <a:gd name="T10" fmla="*/ 8 w 45"/>
                  <a:gd name="T11" fmla="*/ 15 h 53"/>
                  <a:gd name="T12" fmla="*/ 28 w 45"/>
                  <a:gd name="T13" fmla="*/ 0 h 53"/>
                  <a:gd name="T14" fmla="*/ 35 w 45"/>
                  <a:gd name="T15" fmla="*/ 1 h 53"/>
                  <a:gd name="T16" fmla="*/ 43 w 45"/>
                  <a:gd name="T17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3">
                    <a:moveTo>
                      <a:pt x="43" y="13"/>
                    </a:moveTo>
                    <a:cubicBezTo>
                      <a:pt x="31" y="46"/>
                      <a:pt x="31" y="46"/>
                      <a:pt x="31" y="46"/>
                    </a:cubicBezTo>
                    <a:cubicBezTo>
                      <a:pt x="29" y="51"/>
                      <a:pt x="25" y="53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8" y="51"/>
                      <a:pt x="0" y="38"/>
                      <a:pt x="4" y="2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6"/>
                      <a:pt x="19" y="0"/>
                      <a:pt x="28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1" y="1"/>
                      <a:pt x="45" y="7"/>
                      <a:pt x="43" y="13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107"/>
              <p:cNvSpPr/>
              <p:nvPr/>
            </p:nvSpPr>
            <p:spPr bwMode="auto">
              <a:xfrm>
                <a:off x="10871" y="5917"/>
                <a:ext cx="139" cy="228"/>
              </a:xfrm>
              <a:custGeom>
                <a:avLst/>
                <a:gdLst>
                  <a:gd name="T0" fmla="*/ 69 w 69"/>
                  <a:gd name="T1" fmla="*/ 33 h 113"/>
                  <a:gd name="T2" fmla="*/ 63 w 69"/>
                  <a:gd name="T3" fmla="*/ 86 h 113"/>
                  <a:gd name="T4" fmla="*/ 31 w 69"/>
                  <a:gd name="T5" fmla="*/ 111 h 113"/>
                  <a:gd name="T6" fmla="*/ 31 w 69"/>
                  <a:gd name="T7" fmla="*/ 111 h 113"/>
                  <a:gd name="T8" fmla="*/ 3 w 69"/>
                  <a:gd name="T9" fmla="*/ 83 h 113"/>
                  <a:gd name="T10" fmla="*/ 10 w 69"/>
                  <a:gd name="T11" fmla="*/ 0 h 113"/>
                  <a:gd name="T12" fmla="*/ 69 w 69"/>
                  <a:gd name="T13" fmla="*/ 3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3">
                    <a:moveTo>
                      <a:pt x="69" y="33"/>
                    </a:moveTo>
                    <a:cubicBezTo>
                      <a:pt x="63" y="86"/>
                      <a:pt x="63" y="86"/>
                      <a:pt x="63" y="86"/>
                    </a:cubicBezTo>
                    <a:cubicBezTo>
                      <a:pt x="60" y="104"/>
                      <a:pt x="48" y="113"/>
                      <a:pt x="31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16" y="109"/>
                      <a:pt x="0" y="99"/>
                      <a:pt x="3" y="83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69" y="33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108"/>
              <p:cNvSpPr/>
              <p:nvPr/>
            </p:nvSpPr>
            <p:spPr bwMode="auto">
              <a:xfrm>
                <a:off x="10879" y="5898"/>
                <a:ext cx="132" cy="185"/>
              </a:xfrm>
              <a:custGeom>
                <a:avLst/>
                <a:gdLst>
                  <a:gd name="T0" fmla="*/ 59 w 65"/>
                  <a:gd name="T1" fmla="*/ 91 h 91"/>
                  <a:gd name="T2" fmla="*/ 5 w 65"/>
                  <a:gd name="T3" fmla="*/ 16 h 91"/>
                  <a:gd name="T4" fmla="*/ 65 w 65"/>
                  <a:gd name="T5" fmla="*/ 40 h 91"/>
                  <a:gd name="T6" fmla="*/ 59 w 65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1">
                    <a:moveTo>
                      <a:pt x="59" y="91"/>
                    </a:moveTo>
                    <a:cubicBezTo>
                      <a:pt x="59" y="91"/>
                      <a:pt x="0" y="69"/>
                      <a:pt x="5" y="16"/>
                    </a:cubicBezTo>
                    <a:cubicBezTo>
                      <a:pt x="6" y="0"/>
                      <a:pt x="65" y="40"/>
                      <a:pt x="65" y="40"/>
                    </a:cubicBezTo>
                    <a:lnTo>
                      <a:pt x="59" y="91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109"/>
              <p:cNvSpPr/>
              <p:nvPr/>
            </p:nvSpPr>
            <p:spPr bwMode="auto">
              <a:xfrm>
                <a:off x="10808" y="6079"/>
                <a:ext cx="243" cy="99"/>
              </a:xfrm>
              <a:custGeom>
                <a:avLst/>
                <a:gdLst>
                  <a:gd name="T0" fmla="*/ 107 w 120"/>
                  <a:gd name="T1" fmla="*/ 12 h 49"/>
                  <a:gd name="T2" fmla="*/ 81 w 120"/>
                  <a:gd name="T3" fmla="*/ 0 h 49"/>
                  <a:gd name="T4" fmla="*/ 36 w 120"/>
                  <a:gd name="T5" fmla="*/ 1 h 49"/>
                  <a:gd name="T6" fmla="*/ 10 w 120"/>
                  <a:gd name="T7" fmla="*/ 5 h 49"/>
                  <a:gd name="T8" fmla="*/ 67 w 120"/>
                  <a:gd name="T9" fmla="*/ 47 h 49"/>
                  <a:gd name="T10" fmla="*/ 107 w 120"/>
                  <a:gd name="T11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49">
                    <a:moveTo>
                      <a:pt x="107" y="12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0" y="45"/>
                      <a:pt x="67" y="47"/>
                    </a:cubicBezTo>
                    <a:cubicBezTo>
                      <a:pt x="120" y="49"/>
                      <a:pt x="107" y="12"/>
                      <a:pt x="107" y="12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110"/>
              <p:cNvSpPr/>
              <p:nvPr/>
            </p:nvSpPr>
            <p:spPr bwMode="auto">
              <a:xfrm>
                <a:off x="11004" y="5624"/>
                <a:ext cx="181" cy="222"/>
              </a:xfrm>
              <a:custGeom>
                <a:avLst/>
                <a:gdLst>
                  <a:gd name="T0" fmla="*/ 38 w 90"/>
                  <a:gd name="T1" fmla="*/ 110 h 110"/>
                  <a:gd name="T2" fmla="*/ 66 w 90"/>
                  <a:gd name="T3" fmla="*/ 36 h 110"/>
                  <a:gd name="T4" fmla="*/ 0 w 90"/>
                  <a:gd name="T5" fmla="*/ 31 h 110"/>
                  <a:gd name="T6" fmla="*/ 38 w 90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10">
                    <a:moveTo>
                      <a:pt x="38" y="110"/>
                    </a:moveTo>
                    <a:cubicBezTo>
                      <a:pt x="38" y="110"/>
                      <a:pt x="90" y="71"/>
                      <a:pt x="66" y="36"/>
                    </a:cubicBezTo>
                    <a:cubicBezTo>
                      <a:pt x="43" y="0"/>
                      <a:pt x="0" y="31"/>
                      <a:pt x="0" y="31"/>
                    </a:cubicBezTo>
                    <a:lnTo>
                      <a:pt x="38" y="1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111"/>
              <p:cNvSpPr/>
              <p:nvPr/>
            </p:nvSpPr>
            <p:spPr bwMode="auto">
              <a:xfrm>
                <a:off x="10705" y="5626"/>
                <a:ext cx="293" cy="228"/>
              </a:xfrm>
              <a:custGeom>
                <a:avLst/>
                <a:gdLst>
                  <a:gd name="T0" fmla="*/ 145 w 145"/>
                  <a:gd name="T1" fmla="*/ 21 h 113"/>
                  <a:gd name="T2" fmla="*/ 64 w 145"/>
                  <a:gd name="T3" fmla="*/ 113 h 113"/>
                  <a:gd name="T4" fmla="*/ 80 w 145"/>
                  <a:gd name="T5" fmla="*/ 67 h 113"/>
                  <a:gd name="T6" fmla="*/ 145 w 145"/>
                  <a:gd name="T7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113">
                    <a:moveTo>
                      <a:pt x="145" y="21"/>
                    </a:moveTo>
                    <a:cubicBezTo>
                      <a:pt x="145" y="21"/>
                      <a:pt x="0" y="0"/>
                      <a:pt x="64" y="113"/>
                    </a:cubicBezTo>
                    <a:cubicBezTo>
                      <a:pt x="80" y="67"/>
                      <a:pt x="80" y="67"/>
                      <a:pt x="80" y="67"/>
                    </a:cubicBezTo>
                    <a:lnTo>
                      <a:pt x="145" y="2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112"/>
              <p:cNvSpPr/>
              <p:nvPr/>
            </p:nvSpPr>
            <p:spPr bwMode="auto">
              <a:xfrm>
                <a:off x="11058" y="5729"/>
                <a:ext cx="79" cy="131"/>
              </a:xfrm>
              <a:custGeom>
                <a:avLst/>
                <a:gdLst>
                  <a:gd name="T0" fmla="*/ 14 w 39"/>
                  <a:gd name="T1" fmla="*/ 0 h 65"/>
                  <a:gd name="T2" fmla="*/ 8 w 39"/>
                  <a:gd name="T3" fmla="*/ 65 h 65"/>
                  <a:gd name="T4" fmla="*/ 0 w 39"/>
                  <a:gd name="T5" fmla="*/ 8 h 65"/>
                  <a:gd name="T6" fmla="*/ 14 w 3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5">
                    <a:moveTo>
                      <a:pt x="14" y="0"/>
                    </a:moveTo>
                    <a:cubicBezTo>
                      <a:pt x="14" y="0"/>
                      <a:pt x="39" y="21"/>
                      <a:pt x="8" y="65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113"/>
              <p:cNvSpPr/>
              <p:nvPr/>
            </p:nvSpPr>
            <p:spPr bwMode="auto">
              <a:xfrm>
                <a:off x="11030" y="5846"/>
                <a:ext cx="91" cy="95"/>
              </a:xfrm>
              <a:custGeom>
                <a:avLst/>
                <a:gdLst>
                  <a:gd name="T0" fmla="*/ 1 w 45"/>
                  <a:gd name="T1" fmla="*/ 21 h 47"/>
                  <a:gd name="T2" fmla="*/ 20 w 45"/>
                  <a:gd name="T3" fmla="*/ 45 h 47"/>
                  <a:gd name="T4" fmla="*/ 44 w 45"/>
                  <a:gd name="T5" fmla="*/ 26 h 47"/>
                  <a:gd name="T6" fmla="*/ 25 w 45"/>
                  <a:gd name="T7" fmla="*/ 1 h 47"/>
                  <a:gd name="T8" fmla="*/ 1 w 45"/>
                  <a:gd name="T9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7">
                    <a:moveTo>
                      <a:pt x="1" y="21"/>
                    </a:moveTo>
                    <a:cubicBezTo>
                      <a:pt x="0" y="33"/>
                      <a:pt x="8" y="44"/>
                      <a:pt x="20" y="45"/>
                    </a:cubicBezTo>
                    <a:cubicBezTo>
                      <a:pt x="32" y="47"/>
                      <a:pt x="42" y="38"/>
                      <a:pt x="44" y="26"/>
                    </a:cubicBezTo>
                    <a:cubicBezTo>
                      <a:pt x="45" y="13"/>
                      <a:pt x="37" y="2"/>
                      <a:pt x="25" y="1"/>
                    </a:cubicBezTo>
                    <a:cubicBezTo>
                      <a:pt x="13" y="0"/>
                      <a:pt x="2" y="8"/>
                      <a:pt x="1" y="21"/>
                    </a:cubicBezTo>
                    <a:close/>
                  </a:path>
                </a:pathLst>
              </a:custGeom>
              <a:solidFill>
                <a:srgbClr val="E49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114"/>
              <p:cNvSpPr/>
              <p:nvPr/>
            </p:nvSpPr>
            <p:spPr bwMode="auto">
              <a:xfrm>
                <a:off x="10839" y="5680"/>
                <a:ext cx="258" cy="343"/>
              </a:xfrm>
              <a:custGeom>
                <a:avLst/>
                <a:gdLst>
                  <a:gd name="T0" fmla="*/ 63 w 128"/>
                  <a:gd name="T1" fmla="*/ 169 h 170"/>
                  <a:gd name="T2" fmla="*/ 63 w 128"/>
                  <a:gd name="T3" fmla="*/ 169 h 170"/>
                  <a:gd name="T4" fmla="*/ 122 w 128"/>
                  <a:gd name="T5" fmla="*/ 121 h 170"/>
                  <a:gd name="T6" fmla="*/ 126 w 128"/>
                  <a:gd name="T7" fmla="*/ 68 h 170"/>
                  <a:gd name="T8" fmla="*/ 75 w 128"/>
                  <a:gd name="T9" fmla="*/ 4 h 170"/>
                  <a:gd name="T10" fmla="*/ 75 w 128"/>
                  <a:gd name="T11" fmla="*/ 4 h 170"/>
                  <a:gd name="T12" fmla="*/ 5 w 128"/>
                  <a:gd name="T13" fmla="*/ 55 h 170"/>
                  <a:gd name="T14" fmla="*/ 3 w 128"/>
                  <a:gd name="T15" fmla="*/ 97 h 170"/>
                  <a:gd name="T16" fmla="*/ 63 w 128"/>
                  <a:gd name="T17" fmla="*/ 16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70">
                    <a:moveTo>
                      <a:pt x="63" y="169"/>
                    </a:moveTo>
                    <a:cubicBezTo>
                      <a:pt x="63" y="169"/>
                      <a:pt x="63" y="169"/>
                      <a:pt x="63" y="169"/>
                    </a:cubicBezTo>
                    <a:cubicBezTo>
                      <a:pt x="93" y="170"/>
                      <a:pt x="119" y="147"/>
                      <a:pt x="122" y="121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8" y="36"/>
                      <a:pt x="106" y="7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43" y="0"/>
                      <a:pt x="9" y="23"/>
                      <a:pt x="5" y="55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0" y="135"/>
                      <a:pt x="27" y="164"/>
                      <a:pt x="63" y="169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15"/>
              <p:cNvSpPr/>
              <p:nvPr/>
            </p:nvSpPr>
            <p:spPr bwMode="auto">
              <a:xfrm>
                <a:off x="10824" y="5668"/>
                <a:ext cx="272" cy="214"/>
              </a:xfrm>
              <a:custGeom>
                <a:avLst/>
                <a:gdLst>
                  <a:gd name="T0" fmla="*/ 133 w 135"/>
                  <a:gd name="T1" fmla="*/ 61 h 106"/>
                  <a:gd name="T2" fmla="*/ 107 w 135"/>
                  <a:gd name="T3" fmla="*/ 44 h 106"/>
                  <a:gd name="T4" fmla="*/ 25 w 135"/>
                  <a:gd name="T5" fmla="*/ 67 h 106"/>
                  <a:gd name="T6" fmla="*/ 24 w 135"/>
                  <a:gd name="T7" fmla="*/ 106 h 106"/>
                  <a:gd name="T8" fmla="*/ 0 w 135"/>
                  <a:gd name="T9" fmla="*/ 81 h 106"/>
                  <a:gd name="T10" fmla="*/ 12 w 135"/>
                  <a:gd name="T11" fmla="*/ 24 h 106"/>
                  <a:gd name="T12" fmla="*/ 86 w 135"/>
                  <a:gd name="T13" fmla="*/ 0 h 106"/>
                  <a:gd name="T14" fmla="*/ 130 w 135"/>
                  <a:gd name="T15" fmla="*/ 30 h 106"/>
                  <a:gd name="T16" fmla="*/ 133 w 135"/>
                  <a:gd name="T17" fmla="*/ 6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06">
                    <a:moveTo>
                      <a:pt x="133" y="61"/>
                    </a:moveTo>
                    <a:cubicBezTo>
                      <a:pt x="133" y="61"/>
                      <a:pt x="135" y="47"/>
                      <a:pt x="107" y="44"/>
                    </a:cubicBezTo>
                    <a:cubicBezTo>
                      <a:pt x="80" y="40"/>
                      <a:pt x="44" y="42"/>
                      <a:pt x="25" y="67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33" y="6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116"/>
              <p:cNvSpPr/>
              <p:nvPr/>
            </p:nvSpPr>
            <p:spPr bwMode="auto">
              <a:xfrm>
                <a:off x="10784" y="5830"/>
                <a:ext cx="93" cy="95"/>
              </a:xfrm>
              <a:custGeom>
                <a:avLst/>
                <a:gdLst>
                  <a:gd name="T0" fmla="*/ 2 w 46"/>
                  <a:gd name="T1" fmla="*/ 21 h 47"/>
                  <a:gd name="T2" fmla="*/ 20 w 46"/>
                  <a:gd name="T3" fmla="*/ 45 h 47"/>
                  <a:gd name="T4" fmla="*/ 44 w 46"/>
                  <a:gd name="T5" fmla="*/ 26 h 47"/>
                  <a:gd name="T6" fmla="*/ 25 w 46"/>
                  <a:gd name="T7" fmla="*/ 1 h 47"/>
                  <a:gd name="T8" fmla="*/ 2 w 46"/>
                  <a:gd name="T9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7">
                    <a:moveTo>
                      <a:pt x="2" y="21"/>
                    </a:moveTo>
                    <a:cubicBezTo>
                      <a:pt x="0" y="33"/>
                      <a:pt x="9" y="44"/>
                      <a:pt x="20" y="45"/>
                    </a:cubicBezTo>
                    <a:cubicBezTo>
                      <a:pt x="32" y="47"/>
                      <a:pt x="43" y="38"/>
                      <a:pt x="44" y="26"/>
                    </a:cubicBezTo>
                    <a:cubicBezTo>
                      <a:pt x="46" y="14"/>
                      <a:pt x="37" y="3"/>
                      <a:pt x="25" y="1"/>
                    </a:cubicBezTo>
                    <a:cubicBezTo>
                      <a:pt x="14" y="0"/>
                      <a:pt x="3" y="9"/>
                      <a:pt x="2" y="21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17"/>
              <p:cNvSpPr/>
              <p:nvPr/>
            </p:nvSpPr>
            <p:spPr bwMode="auto">
              <a:xfrm>
                <a:off x="10839" y="5621"/>
                <a:ext cx="218" cy="69"/>
              </a:xfrm>
              <a:custGeom>
                <a:avLst/>
                <a:gdLst>
                  <a:gd name="T0" fmla="*/ 101 w 108"/>
                  <a:gd name="T1" fmla="*/ 34 h 34"/>
                  <a:gd name="T2" fmla="*/ 84 w 108"/>
                  <a:gd name="T3" fmla="*/ 8 h 34"/>
                  <a:gd name="T4" fmla="*/ 0 w 108"/>
                  <a:gd name="T5" fmla="*/ 33 h 34"/>
                  <a:gd name="T6" fmla="*/ 101 w 10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34">
                    <a:moveTo>
                      <a:pt x="101" y="34"/>
                    </a:moveTo>
                    <a:cubicBezTo>
                      <a:pt x="101" y="34"/>
                      <a:pt x="108" y="17"/>
                      <a:pt x="84" y="8"/>
                    </a:cubicBezTo>
                    <a:cubicBezTo>
                      <a:pt x="65" y="0"/>
                      <a:pt x="44" y="3"/>
                      <a:pt x="0" y="33"/>
                    </a:cubicBezTo>
                    <a:lnTo>
                      <a:pt x="101" y="34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18"/>
              <p:cNvSpPr/>
              <p:nvPr/>
            </p:nvSpPr>
            <p:spPr bwMode="auto">
              <a:xfrm>
                <a:off x="10846" y="5775"/>
                <a:ext cx="226" cy="277"/>
              </a:xfrm>
              <a:custGeom>
                <a:avLst/>
                <a:gdLst>
                  <a:gd name="T0" fmla="*/ 112 w 112"/>
                  <a:gd name="T1" fmla="*/ 98 h 137"/>
                  <a:gd name="T2" fmla="*/ 107 w 112"/>
                  <a:gd name="T3" fmla="*/ 90 h 137"/>
                  <a:gd name="T4" fmla="*/ 85 w 112"/>
                  <a:gd name="T5" fmla="*/ 84 h 137"/>
                  <a:gd name="T6" fmla="*/ 42 w 112"/>
                  <a:gd name="T7" fmla="*/ 89 h 137"/>
                  <a:gd name="T8" fmla="*/ 30 w 112"/>
                  <a:gd name="T9" fmla="*/ 84 h 137"/>
                  <a:gd name="T10" fmla="*/ 21 w 112"/>
                  <a:gd name="T11" fmla="*/ 0 h 137"/>
                  <a:gd name="T12" fmla="*/ 5 w 112"/>
                  <a:gd name="T13" fmla="*/ 11 h 137"/>
                  <a:gd name="T14" fmla="*/ 7 w 112"/>
                  <a:gd name="T15" fmla="*/ 35 h 137"/>
                  <a:gd name="T16" fmla="*/ 0 w 112"/>
                  <a:gd name="T17" fmla="*/ 72 h 137"/>
                  <a:gd name="T18" fmla="*/ 48 w 112"/>
                  <a:gd name="T19" fmla="*/ 134 h 137"/>
                  <a:gd name="T20" fmla="*/ 92 w 112"/>
                  <a:gd name="T21" fmla="*/ 128 h 137"/>
                  <a:gd name="T22" fmla="*/ 112 w 112"/>
                  <a:gd name="T23" fmla="*/ 9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37">
                    <a:moveTo>
                      <a:pt x="112" y="98"/>
                    </a:moveTo>
                    <a:cubicBezTo>
                      <a:pt x="112" y="94"/>
                      <a:pt x="110" y="91"/>
                      <a:pt x="107" y="90"/>
                    </a:cubicBezTo>
                    <a:cubicBezTo>
                      <a:pt x="103" y="88"/>
                      <a:pt x="95" y="85"/>
                      <a:pt x="85" y="84"/>
                    </a:cubicBezTo>
                    <a:cubicBezTo>
                      <a:pt x="71" y="82"/>
                      <a:pt x="52" y="86"/>
                      <a:pt x="42" y="89"/>
                    </a:cubicBezTo>
                    <a:cubicBezTo>
                      <a:pt x="37" y="90"/>
                      <a:pt x="33" y="88"/>
                      <a:pt x="30" y="84"/>
                    </a:cubicBezTo>
                    <a:cubicBezTo>
                      <a:pt x="24" y="70"/>
                      <a:pt x="11" y="38"/>
                      <a:pt x="21" y="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19" y="60"/>
                      <a:pt x="0" y="72"/>
                    </a:cubicBezTo>
                    <a:cubicBezTo>
                      <a:pt x="0" y="72"/>
                      <a:pt x="0" y="125"/>
                      <a:pt x="48" y="134"/>
                    </a:cubicBezTo>
                    <a:cubicBezTo>
                      <a:pt x="62" y="137"/>
                      <a:pt x="79" y="134"/>
                      <a:pt x="92" y="128"/>
                    </a:cubicBezTo>
                    <a:cubicBezTo>
                      <a:pt x="103" y="123"/>
                      <a:pt x="112" y="111"/>
                      <a:pt x="112" y="98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19"/>
              <p:cNvSpPr/>
              <p:nvPr/>
            </p:nvSpPr>
            <p:spPr bwMode="auto">
              <a:xfrm>
                <a:off x="10861" y="5685"/>
                <a:ext cx="80" cy="144"/>
              </a:xfrm>
              <a:custGeom>
                <a:avLst/>
                <a:gdLst>
                  <a:gd name="T0" fmla="*/ 8 w 40"/>
                  <a:gd name="T1" fmla="*/ 71 h 71"/>
                  <a:gd name="T2" fmla="*/ 28 w 40"/>
                  <a:gd name="T3" fmla="*/ 32 h 71"/>
                  <a:gd name="T4" fmla="*/ 0 w 40"/>
                  <a:gd name="T5" fmla="*/ 40 h 71"/>
                  <a:gd name="T6" fmla="*/ 8 w 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1">
                    <a:moveTo>
                      <a:pt x="8" y="71"/>
                    </a:moveTo>
                    <a:cubicBezTo>
                      <a:pt x="8" y="71"/>
                      <a:pt x="40" y="63"/>
                      <a:pt x="28" y="32"/>
                    </a:cubicBezTo>
                    <a:cubicBezTo>
                      <a:pt x="15" y="0"/>
                      <a:pt x="0" y="40"/>
                      <a:pt x="0" y="40"/>
                    </a:cubicBezTo>
                    <a:lnTo>
                      <a:pt x="8" y="7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11557" y="6139"/>
              <a:ext cx="1643" cy="2458"/>
              <a:chOff x="11620" y="6062"/>
              <a:chExt cx="1643" cy="2458"/>
            </a:xfrm>
          </p:grpSpPr>
          <p:sp>
            <p:nvSpPr>
              <p:cNvPr id="122" name="Freeform 120"/>
              <p:cNvSpPr/>
              <p:nvPr/>
            </p:nvSpPr>
            <p:spPr bwMode="auto">
              <a:xfrm>
                <a:off x="11733" y="8040"/>
                <a:ext cx="226" cy="257"/>
              </a:xfrm>
              <a:custGeom>
                <a:avLst/>
                <a:gdLst>
                  <a:gd name="T0" fmla="*/ 0 w 265"/>
                  <a:gd name="T1" fmla="*/ 197 h 301"/>
                  <a:gd name="T2" fmla="*/ 123 w 265"/>
                  <a:gd name="T3" fmla="*/ 0 h 301"/>
                  <a:gd name="T4" fmla="*/ 265 w 265"/>
                  <a:gd name="T5" fmla="*/ 74 h 301"/>
                  <a:gd name="T6" fmla="*/ 118 w 265"/>
                  <a:gd name="T7" fmla="*/ 301 h 301"/>
                  <a:gd name="T8" fmla="*/ 2 w 265"/>
                  <a:gd name="T9" fmla="*/ 249 h 301"/>
                  <a:gd name="T10" fmla="*/ 0 w 265"/>
                  <a:gd name="T11" fmla="*/ 19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301">
                    <a:moveTo>
                      <a:pt x="0" y="197"/>
                    </a:moveTo>
                    <a:lnTo>
                      <a:pt x="123" y="0"/>
                    </a:lnTo>
                    <a:lnTo>
                      <a:pt x="265" y="74"/>
                    </a:lnTo>
                    <a:lnTo>
                      <a:pt x="118" y="301"/>
                    </a:lnTo>
                    <a:lnTo>
                      <a:pt x="2" y="249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21"/>
              <p:cNvSpPr/>
              <p:nvPr/>
            </p:nvSpPr>
            <p:spPr bwMode="auto">
              <a:xfrm>
                <a:off x="11640" y="8194"/>
                <a:ext cx="324" cy="301"/>
              </a:xfrm>
              <a:custGeom>
                <a:avLst/>
                <a:gdLst>
                  <a:gd name="T0" fmla="*/ 45 w 160"/>
                  <a:gd name="T1" fmla="*/ 0 h 149"/>
                  <a:gd name="T2" fmla="*/ 114 w 160"/>
                  <a:gd name="T3" fmla="*/ 35 h 149"/>
                  <a:gd name="T4" fmla="*/ 160 w 160"/>
                  <a:gd name="T5" fmla="*/ 149 h 149"/>
                  <a:gd name="T6" fmla="*/ 0 w 160"/>
                  <a:gd name="T7" fmla="*/ 33 h 149"/>
                  <a:gd name="T8" fmla="*/ 45 w 16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49">
                    <a:moveTo>
                      <a:pt x="45" y="0"/>
                    </a:moveTo>
                    <a:cubicBezTo>
                      <a:pt x="45" y="0"/>
                      <a:pt x="75" y="48"/>
                      <a:pt x="114" y="35"/>
                    </a:cubicBezTo>
                    <a:cubicBezTo>
                      <a:pt x="160" y="149"/>
                      <a:pt x="160" y="149"/>
                      <a:pt x="160" y="149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22"/>
              <p:cNvSpPr/>
              <p:nvPr/>
            </p:nvSpPr>
            <p:spPr bwMode="auto">
              <a:xfrm>
                <a:off x="11620" y="8260"/>
                <a:ext cx="343" cy="261"/>
              </a:xfrm>
              <a:custGeom>
                <a:avLst/>
                <a:gdLst>
                  <a:gd name="T0" fmla="*/ 378 w 402"/>
                  <a:gd name="T1" fmla="*/ 305 h 305"/>
                  <a:gd name="T2" fmla="*/ 0 w 402"/>
                  <a:gd name="T3" fmla="*/ 33 h 305"/>
                  <a:gd name="T4" fmla="*/ 23 w 402"/>
                  <a:gd name="T5" fmla="*/ 0 h 305"/>
                  <a:gd name="T6" fmla="*/ 402 w 402"/>
                  <a:gd name="T7" fmla="*/ 274 h 305"/>
                  <a:gd name="T8" fmla="*/ 378 w 40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05">
                    <a:moveTo>
                      <a:pt x="378" y="305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402" y="274"/>
                    </a:lnTo>
                    <a:lnTo>
                      <a:pt x="378" y="305"/>
                    </a:lnTo>
                    <a:close/>
                  </a:path>
                </a:pathLst>
              </a:cu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23"/>
              <p:cNvSpPr/>
              <p:nvPr/>
            </p:nvSpPr>
            <p:spPr bwMode="auto">
              <a:xfrm>
                <a:off x="11735" y="7212"/>
                <a:ext cx="542" cy="1006"/>
              </a:xfrm>
              <a:custGeom>
                <a:avLst/>
                <a:gdLst>
                  <a:gd name="T0" fmla="*/ 398 w 634"/>
                  <a:gd name="T1" fmla="*/ 0 h 1177"/>
                  <a:gd name="T2" fmla="*/ 249 w 634"/>
                  <a:gd name="T3" fmla="*/ 624 h 1177"/>
                  <a:gd name="T4" fmla="*/ 0 w 634"/>
                  <a:gd name="T5" fmla="*/ 1040 h 1177"/>
                  <a:gd name="T6" fmla="*/ 237 w 634"/>
                  <a:gd name="T7" fmla="*/ 1177 h 1177"/>
                  <a:gd name="T8" fmla="*/ 535 w 634"/>
                  <a:gd name="T9" fmla="*/ 648 h 1177"/>
                  <a:gd name="T10" fmla="*/ 634 w 634"/>
                  <a:gd name="T11" fmla="*/ 248 h 1177"/>
                  <a:gd name="T12" fmla="*/ 398 w 634"/>
                  <a:gd name="T13" fmla="*/ 0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4" h="1177">
                    <a:moveTo>
                      <a:pt x="398" y="0"/>
                    </a:moveTo>
                    <a:lnTo>
                      <a:pt x="249" y="624"/>
                    </a:lnTo>
                    <a:lnTo>
                      <a:pt x="0" y="1040"/>
                    </a:lnTo>
                    <a:lnTo>
                      <a:pt x="237" y="1177"/>
                    </a:lnTo>
                    <a:lnTo>
                      <a:pt x="535" y="648"/>
                    </a:lnTo>
                    <a:lnTo>
                      <a:pt x="634" y="248"/>
                    </a:lnTo>
                    <a:lnTo>
                      <a:pt x="398" y="0"/>
                    </a:lnTo>
                    <a:close/>
                  </a:path>
                </a:pathLst>
              </a:custGeom>
              <a:solidFill>
                <a:srgbClr val="656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24"/>
              <p:cNvSpPr/>
              <p:nvPr/>
            </p:nvSpPr>
            <p:spPr bwMode="auto">
              <a:xfrm>
                <a:off x="11721" y="7998"/>
                <a:ext cx="278" cy="232"/>
              </a:xfrm>
              <a:custGeom>
                <a:avLst/>
                <a:gdLst>
                  <a:gd name="T0" fmla="*/ 253 w 326"/>
                  <a:gd name="T1" fmla="*/ 272 h 272"/>
                  <a:gd name="T2" fmla="*/ 0 w 326"/>
                  <a:gd name="T3" fmla="*/ 120 h 272"/>
                  <a:gd name="T4" fmla="*/ 73 w 326"/>
                  <a:gd name="T5" fmla="*/ 0 h 272"/>
                  <a:gd name="T6" fmla="*/ 326 w 326"/>
                  <a:gd name="T7" fmla="*/ 158 h 272"/>
                  <a:gd name="T8" fmla="*/ 253 w 326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272">
                    <a:moveTo>
                      <a:pt x="253" y="272"/>
                    </a:moveTo>
                    <a:lnTo>
                      <a:pt x="0" y="120"/>
                    </a:lnTo>
                    <a:lnTo>
                      <a:pt x="73" y="0"/>
                    </a:lnTo>
                    <a:lnTo>
                      <a:pt x="326" y="158"/>
                    </a:lnTo>
                    <a:lnTo>
                      <a:pt x="253" y="272"/>
                    </a:ln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25"/>
              <p:cNvSpPr/>
              <p:nvPr/>
            </p:nvSpPr>
            <p:spPr bwMode="auto">
              <a:xfrm>
                <a:off x="12624" y="8125"/>
                <a:ext cx="209" cy="268"/>
              </a:xfrm>
              <a:custGeom>
                <a:avLst/>
                <a:gdLst>
                  <a:gd name="T0" fmla="*/ 92 w 245"/>
                  <a:gd name="T1" fmla="*/ 286 h 314"/>
                  <a:gd name="T2" fmla="*/ 0 w 245"/>
                  <a:gd name="T3" fmla="*/ 78 h 314"/>
                  <a:gd name="T4" fmla="*/ 141 w 245"/>
                  <a:gd name="T5" fmla="*/ 0 h 314"/>
                  <a:gd name="T6" fmla="*/ 245 w 245"/>
                  <a:gd name="T7" fmla="*/ 248 h 314"/>
                  <a:gd name="T8" fmla="*/ 137 w 245"/>
                  <a:gd name="T9" fmla="*/ 314 h 314"/>
                  <a:gd name="T10" fmla="*/ 92 w 245"/>
                  <a:gd name="T11" fmla="*/ 28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14">
                    <a:moveTo>
                      <a:pt x="92" y="286"/>
                    </a:moveTo>
                    <a:lnTo>
                      <a:pt x="0" y="78"/>
                    </a:lnTo>
                    <a:lnTo>
                      <a:pt x="141" y="0"/>
                    </a:lnTo>
                    <a:lnTo>
                      <a:pt x="245" y="248"/>
                    </a:lnTo>
                    <a:lnTo>
                      <a:pt x="137" y="314"/>
                    </a:lnTo>
                    <a:lnTo>
                      <a:pt x="92" y="286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126"/>
              <p:cNvSpPr/>
              <p:nvPr/>
            </p:nvSpPr>
            <p:spPr bwMode="auto">
              <a:xfrm>
                <a:off x="12691" y="8289"/>
                <a:ext cx="379" cy="186"/>
              </a:xfrm>
              <a:custGeom>
                <a:avLst/>
                <a:gdLst>
                  <a:gd name="T0" fmla="*/ 0 w 188"/>
                  <a:gd name="T1" fmla="*/ 38 h 92"/>
                  <a:gd name="T2" fmla="*/ 68 w 188"/>
                  <a:gd name="T3" fmla="*/ 0 h 92"/>
                  <a:gd name="T4" fmla="*/ 188 w 188"/>
                  <a:gd name="T5" fmla="*/ 26 h 92"/>
                  <a:gd name="T6" fmla="*/ 3 w 188"/>
                  <a:gd name="T7" fmla="*/ 92 h 92"/>
                  <a:gd name="T8" fmla="*/ 0 w 188"/>
                  <a:gd name="T9" fmla="*/ 3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92">
                    <a:moveTo>
                      <a:pt x="0" y="38"/>
                    </a:moveTo>
                    <a:cubicBezTo>
                      <a:pt x="0" y="38"/>
                      <a:pt x="57" y="40"/>
                      <a:pt x="68" y="0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3" y="92"/>
                      <a:pt x="3" y="92"/>
                      <a:pt x="3" y="92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127"/>
              <p:cNvSpPr/>
              <p:nvPr/>
            </p:nvSpPr>
            <p:spPr bwMode="auto">
              <a:xfrm>
                <a:off x="12694" y="8342"/>
                <a:ext cx="386" cy="169"/>
              </a:xfrm>
              <a:custGeom>
                <a:avLst/>
                <a:gdLst>
                  <a:gd name="T0" fmla="*/ 452 w 452"/>
                  <a:gd name="T1" fmla="*/ 38 h 198"/>
                  <a:gd name="T2" fmla="*/ 14 w 452"/>
                  <a:gd name="T3" fmla="*/ 198 h 198"/>
                  <a:gd name="T4" fmla="*/ 0 w 452"/>
                  <a:gd name="T5" fmla="*/ 158 h 198"/>
                  <a:gd name="T6" fmla="*/ 440 w 452"/>
                  <a:gd name="T7" fmla="*/ 0 h 198"/>
                  <a:gd name="T8" fmla="*/ 452 w 452"/>
                  <a:gd name="T9" fmla="*/ 3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198">
                    <a:moveTo>
                      <a:pt x="452" y="38"/>
                    </a:moveTo>
                    <a:lnTo>
                      <a:pt x="14" y="198"/>
                    </a:lnTo>
                    <a:lnTo>
                      <a:pt x="0" y="158"/>
                    </a:lnTo>
                    <a:lnTo>
                      <a:pt x="440" y="0"/>
                    </a:lnTo>
                    <a:lnTo>
                      <a:pt x="452" y="38"/>
                    </a:lnTo>
                    <a:close/>
                  </a:path>
                </a:pathLst>
              </a:cu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128"/>
              <p:cNvSpPr/>
              <p:nvPr/>
            </p:nvSpPr>
            <p:spPr bwMode="auto">
              <a:xfrm>
                <a:off x="11931" y="7002"/>
                <a:ext cx="905" cy="1295"/>
              </a:xfrm>
              <a:custGeom>
                <a:avLst/>
                <a:gdLst>
                  <a:gd name="T0" fmla="*/ 191 w 448"/>
                  <a:gd name="T1" fmla="*/ 31 h 641"/>
                  <a:gd name="T2" fmla="*/ 191 w 448"/>
                  <a:gd name="T3" fmla="*/ 91 h 641"/>
                  <a:gd name="T4" fmla="*/ 349 w 448"/>
                  <a:gd name="T5" fmla="*/ 335 h 641"/>
                  <a:gd name="T6" fmla="*/ 448 w 448"/>
                  <a:gd name="T7" fmla="*/ 602 h 641"/>
                  <a:gd name="T8" fmla="*/ 351 w 448"/>
                  <a:gd name="T9" fmla="*/ 641 h 641"/>
                  <a:gd name="T10" fmla="*/ 251 w 448"/>
                  <a:gd name="T11" fmla="*/ 396 h 641"/>
                  <a:gd name="T12" fmla="*/ 63 w 448"/>
                  <a:gd name="T13" fmla="*/ 154 h 641"/>
                  <a:gd name="T14" fmla="*/ 76 w 448"/>
                  <a:gd name="T15" fmla="*/ 0 h 641"/>
                  <a:gd name="T16" fmla="*/ 191 w 448"/>
                  <a:gd name="T17" fmla="*/ 3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641">
                    <a:moveTo>
                      <a:pt x="191" y="31"/>
                    </a:moveTo>
                    <a:cubicBezTo>
                      <a:pt x="191" y="91"/>
                      <a:pt x="191" y="91"/>
                      <a:pt x="191" y="91"/>
                    </a:cubicBezTo>
                    <a:cubicBezTo>
                      <a:pt x="349" y="335"/>
                      <a:pt x="349" y="335"/>
                      <a:pt x="349" y="335"/>
                    </a:cubicBezTo>
                    <a:cubicBezTo>
                      <a:pt x="448" y="602"/>
                      <a:pt x="448" y="602"/>
                      <a:pt x="448" y="602"/>
                    </a:cubicBezTo>
                    <a:cubicBezTo>
                      <a:pt x="351" y="641"/>
                      <a:pt x="351" y="641"/>
                      <a:pt x="351" y="641"/>
                    </a:cubicBezTo>
                    <a:cubicBezTo>
                      <a:pt x="251" y="396"/>
                      <a:pt x="251" y="396"/>
                      <a:pt x="251" y="396"/>
                    </a:cubicBezTo>
                    <a:cubicBezTo>
                      <a:pt x="63" y="154"/>
                      <a:pt x="63" y="154"/>
                      <a:pt x="63" y="154"/>
                    </a:cubicBezTo>
                    <a:cubicBezTo>
                      <a:pt x="63" y="154"/>
                      <a:pt x="0" y="72"/>
                      <a:pt x="76" y="0"/>
                    </a:cubicBezTo>
                    <a:lnTo>
                      <a:pt x="191" y="31"/>
                    </a:lnTo>
                    <a:close/>
                  </a:path>
                </a:pathLst>
              </a:custGeom>
              <a:solidFill>
                <a:srgbClr val="7E8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Line 129"/>
              <p:cNvSpPr>
                <a:spLocks noChangeShapeType="1"/>
              </p:cNvSpPr>
              <p:nvPr/>
            </p:nvSpPr>
            <p:spPr bwMode="auto">
              <a:xfrm flipH="1" flipV="1">
                <a:off x="12053" y="7303"/>
                <a:ext cx="191" cy="249"/>
              </a:xfrm>
              <a:prstGeom prst="line">
                <a:avLst/>
              </a:prstGeom>
              <a:noFill/>
              <a:ln w="11113" cap="flat">
                <a:solidFill>
                  <a:srgbClr val="6769B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130"/>
              <p:cNvSpPr/>
              <p:nvPr/>
            </p:nvSpPr>
            <p:spPr bwMode="auto">
              <a:xfrm>
                <a:off x="12580" y="8105"/>
                <a:ext cx="270" cy="202"/>
              </a:xfrm>
              <a:custGeom>
                <a:avLst/>
                <a:gdLst>
                  <a:gd name="T0" fmla="*/ 316 w 316"/>
                  <a:gd name="T1" fmla="*/ 128 h 237"/>
                  <a:gd name="T2" fmla="*/ 52 w 316"/>
                  <a:gd name="T3" fmla="*/ 237 h 237"/>
                  <a:gd name="T4" fmla="*/ 0 w 316"/>
                  <a:gd name="T5" fmla="*/ 104 h 237"/>
                  <a:gd name="T6" fmla="*/ 271 w 316"/>
                  <a:gd name="T7" fmla="*/ 0 h 237"/>
                  <a:gd name="T8" fmla="*/ 316 w 316"/>
                  <a:gd name="T9" fmla="*/ 128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237">
                    <a:moveTo>
                      <a:pt x="316" y="128"/>
                    </a:moveTo>
                    <a:lnTo>
                      <a:pt x="52" y="237"/>
                    </a:lnTo>
                    <a:lnTo>
                      <a:pt x="0" y="104"/>
                    </a:lnTo>
                    <a:lnTo>
                      <a:pt x="271" y="0"/>
                    </a:lnTo>
                    <a:lnTo>
                      <a:pt x="316" y="128"/>
                    </a:ln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31"/>
              <p:cNvSpPr/>
              <p:nvPr/>
            </p:nvSpPr>
            <p:spPr bwMode="auto">
              <a:xfrm>
                <a:off x="12254" y="6507"/>
                <a:ext cx="466" cy="396"/>
              </a:xfrm>
              <a:custGeom>
                <a:avLst/>
                <a:gdLst>
                  <a:gd name="T0" fmla="*/ 42 w 231"/>
                  <a:gd name="T1" fmla="*/ 60 h 196"/>
                  <a:gd name="T2" fmla="*/ 115 w 231"/>
                  <a:gd name="T3" fmla="*/ 114 h 196"/>
                  <a:gd name="T4" fmla="*/ 204 w 231"/>
                  <a:gd name="T5" fmla="*/ 0 h 196"/>
                  <a:gd name="T6" fmla="*/ 231 w 231"/>
                  <a:gd name="T7" fmla="*/ 15 h 196"/>
                  <a:gd name="T8" fmla="*/ 155 w 231"/>
                  <a:gd name="T9" fmla="*/ 183 h 196"/>
                  <a:gd name="T10" fmla="*/ 122 w 231"/>
                  <a:gd name="T11" fmla="*/ 192 h 196"/>
                  <a:gd name="T12" fmla="*/ 0 w 231"/>
                  <a:gd name="T13" fmla="*/ 115 h 196"/>
                  <a:gd name="T14" fmla="*/ 42 w 231"/>
                  <a:gd name="T15" fmla="*/ 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196">
                    <a:moveTo>
                      <a:pt x="42" y="60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31" y="15"/>
                      <a:pt x="231" y="15"/>
                      <a:pt x="231" y="15"/>
                    </a:cubicBezTo>
                    <a:cubicBezTo>
                      <a:pt x="231" y="15"/>
                      <a:pt x="198" y="127"/>
                      <a:pt x="155" y="183"/>
                    </a:cubicBezTo>
                    <a:cubicBezTo>
                      <a:pt x="147" y="193"/>
                      <a:pt x="134" y="196"/>
                      <a:pt x="122" y="192"/>
                    </a:cubicBezTo>
                    <a:cubicBezTo>
                      <a:pt x="99" y="183"/>
                      <a:pt x="55" y="161"/>
                      <a:pt x="0" y="115"/>
                    </a:cubicBezTo>
                    <a:lnTo>
                      <a:pt x="42" y="60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32"/>
              <p:cNvSpPr/>
              <p:nvPr/>
            </p:nvSpPr>
            <p:spPr bwMode="auto">
              <a:xfrm>
                <a:off x="12106" y="6549"/>
                <a:ext cx="277" cy="299"/>
              </a:xfrm>
              <a:custGeom>
                <a:avLst/>
                <a:gdLst>
                  <a:gd name="T0" fmla="*/ 137 w 137"/>
                  <a:gd name="T1" fmla="*/ 55 h 148"/>
                  <a:gd name="T2" fmla="*/ 82 w 137"/>
                  <a:gd name="T3" fmla="*/ 148 h 148"/>
                  <a:gd name="T4" fmla="*/ 27 w 137"/>
                  <a:gd name="T5" fmla="*/ 106 h 148"/>
                  <a:gd name="T6" fmla="*/ 15 w 137"/>
                  <a:gd name="T7" fmla="*/ 34 h 148"/>
                  <a:gd name="T8" fmla="*/ 15 w 137"/>
                  <a:gd name="T9" fmla="*/ 34 h 148"/>
                  <a:gd name="T10" fmla="*/ 93 w 137"/>
                  <a:gd name="T11" fmla="*/ 20 h 148"/>
                  <a:gd name="T12" fmla="*/ 137 w 137"/>
                  <a:gd name="T13" fmla="*/ 5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48">
                    <a:moveTo>
                      <a:pt x="137" y="55"/>
                    </a:moveTo>
                    <a:cubicBezTo>
                      <a:pt x="82" y="148"/>
                      <a:pt x="82" y="148"/>
                      <a:pt x="82" y="148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5" y="89"/>
                      <a:pt x="0" y="57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33" y="8"/>
                      <a:pt x="69" y="0"/>
                      <a:pt x="93" y="20"/>
                    </a:cubicBezTo>
                    <a:lnTo>
                      <a:pt x="137" y="55"/>
                    </a:lnTo>
                    <a:close/>
                  </a:path>
                </a:pathLst>
              </a:custGeom>
              <a:solidFill>
                <a:srgbClr val="E9B0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33"/>
              <p:cNvSpPr/>
              <p:nvPr/>
            </p:nvSpPr>
            <p:spPr bwMode="auto">
              <a:xfrm>
                <a:off x="11970" y="6529"/>
                <a:ext cx="458" cy="536"/>
              </a:xfrm>
              <a:custGeom>
                <a:avLst/>
                <a:gdLst>
                  <a:gd name="T0" fmla="*/ 161 w 227"/>
                  <a:gd name="T1" fmla="*/ 30 h 265"/>
                  <a:gd name="T2" fmla="*/ 75 w 227"/>
                  <a:gd name="T3" fmla="*/ 0 h 265"/>
                  <a:gd name="T4" fmla="*/ 57 w 227"/>
                  <a:gd name="T5" fmla="*/ 234 h 265"/>
                  <a:gd name="T6" fmla="*/ 172 w 227"/>
                  <a:gd name="T7" fmla="*/ 265 h 265"/>
                  <a:gd name="T8" fmla="*/ 183 w 227"/>
                  <a:gd name="T9" fmla="*/ 165 h 265"/>
                  <a:gd name="T10" fmla="*/ 161 w 227"/>
                  <a:gd name="T11" fmla="*/ 3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7" h="265">
                    <a:moveTo>
                      <a:pt x="161" y="3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0" y="66"/>
                      <a:pt x="57" y="234"/>
                    </a:cubicBezTo>
                    <a:cubicBezTo>
                      <a:pt x="172" y="265"/>
                      <a:pt x="172" y="265"/>
                      <a:pt x="172" y="265"/>
                    </a:cubicBezTo>
                    <a:cubicBezTo>
                      <a:pt x="172" y="265"/>
                      <a:pt x="181" y="219"/>
                      <a:pt x="183" y="165"/>
                    </a:cubicBezTo>
                    <a:cubicBezTo>
                      <a:pt x="227" y="103"/>
                      <a:pt x="161" y="30"/>
                      <a:pt x="161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34"/>
              <p:cNvSpPr/>
              <p:nvPr/>
            </p:nvSpPr>
            <p:spPr bwMode="auto">
              <a:xfrm>
                <a:off x="12615" y="6149"/>
                <a:ext cx="648" cy="640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35"/>
              <p:cNvSpPr>
                <a:spLocks noEditPoints="1"/>
              </p:cNvSpPr>
              <p:nvPr/>
            </p:nvSpPr>
            <p:spPr bwMode="auto">
              <a:xfrm>
                <a:off x="12803" y="6333"/>
                <a:ext cx="272" cy="273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36"/>
              <p:cNvSpPr/>
              <p:nvPr/>
            </p:nvSpPr>
            <p:spPr bwMode="auto">
              <a:xfrm>
                <a:off x="12189" y="6656"/>
                <a:ext cx="503" cy="349"/>
              </a:xfrm>
              <a:custGeom>
                <a:avLst/>
                <a:gdLst>
                  <a:gd name="T0" fmla="*/ 55 w 249"/>
                  <a:gd name="T1" fmla="*/ 18 h 173"/>
                  <a:gd name="T2" fmla="*/ 118 w 249"/>
                  <a:gd name="T3" fmla="*/ 95 h 173"/>
                  <a:gd name="T4" fmla="*/ 226 w 249"/>
                  <a:gd name="T5" fmla="*/ 0 h 173"/>
                  <a:gd name="T6" fmla="*/ 249 w 249"/>
                  <a:gd name="T7" fmla="*/ 21 h 173"/>
                  <a:gd name="T8" fmla="*/ 133 w 249"/>
                  <a:gd name="T9" fmla="*/ 165 h 173"/>
                  <a:gd name="T10" fmla="*/ 100 w 249"/>
                  <a:gd name="T11" fmla="*/ 165 h 173"/>
                  <a:gd name="T12" fmla="*/ 0 w 249"/>
                  <a:gd name="T13" fmla="*/ 60 h 173"/>
                  <a:gd name="T14" fmla="*/ 55 w 249"/>
                  <a:gd name="T15" fmla="*/ 1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73">
                    <a:moveTo>
                      <a:pt x="55" y="18"/>
                    </a:moveTo>
                    <a:cubicBezTo>
                      <a:pt x="118" y="95"/>
                      <a:pt x="118" y="95"/>
                      <a:pt x="118" y="95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49" y="21"/>
                      <a:pt x="249" y="21"/>
                      <a:pt x="249" y="21"/>
                    </a:cubicBezTo>
                    <a:cubicBezTo>
                      <a:pt x="249" y="21"/>
                      <a:pt x="189" y="121"/>
                      <a:pt x="133" y="165"/>
                    </a:cubicBezTo>
                    <a:cubicBezTo>
                      <a:pt x="123" y="173"/>
                      <a:pt x="110" y="173"/>
                      <a:pt x="100" y="165"/>
                    </a:cubicBezTo>
                    <a:cubicBezTo>
                      <a:pt x="79" y="150"/>
                      <a:pt x="42" y="119"/>
                      <a:pt x="0" y="60"/>
                    </a:cubicBezTo>
                    <a:lnTo>
                      <a:pt x="55" y="18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37"/>
              <p:cNvSpPr/>
              <p:nvPr/>
            </p:nvSpPr>
            <p:spPr bwMode="auto">
              <a:xfrm>
                <a:off x="12646" y="6515"/>
                <a:ext cx="161" cy="184"/>
              </a:xfrm>
              <a:custGeom>
                <a:avLst/>
                <a:gdLst>
                  <a:gd name="T0" fmla="*/ 79 w 80"/>
                  <a:gd name="T1" fmla="*/ 38 h 91"/>
                  <a:gd name="T2" fmla="*/ 73 w 80"/>
                  <a:gd name="T3" fmla="*/ 37 h 91"/>
                  <a:gd name="T4" fmla="*/ 57 w 80"/>
                  <a:gd name="T5" fmla="*/ 47 h 91"/>
                  <a:gd name="T6" fmla="*/ 56 w 80"/>
                  <a:gd name="T7" fmla="*/ 46 h 91"/>
                  <a:gd name="T8" fmla="*/ 73 w 80"/>
                  <a:gd name="T9" fmla="*/ 29 h 91"/>
                  <a:gd name="T10" fmla="*/ 73 w 80"/>
                  <a:gd name="T11" fmla="*/ 22 h 91"/>
                  <a:gd name="T12" fmla="*/ 65 w 80"/>
                  <a:gd name="T13" fmla="*/ 22 h 91"/>
                  <a:gd name="T14" fmla="*/ 46 w 80"/>
                  <a:gd name="T15" fmla="*/ 39 h 91"/>
                  <a:gd name="T16" fmla="*/ 44 w 80"/>
                  <a:gd name="T17" fmla="*/ 37 h 91"/>
                  <a:gd name="T18" fmla="*/ 62 w 80"/>
                  <a:gd name="T19" fmla="*/ 13 h 91"/>
                  <a:gd name="T20" fmla="*/ 61 w 80"/>
                  <a:gd name="T21" fmla="*/ 7 h 91"/>
                  <a:gd name="T22" fmla="*/ 54 w 80"/>
                  <a:gd name="T23" fmla="*/ 8 h 91"/>
                  <a:gd name="T24" fmla="*/ 34 w 80"/>
                  <a:gd name="T25" fmla="*/ 29 h 91"/>
                  <a:gd name="T26" fmla="*/ 34 w 80"/>
                  <a:gd name="T27" fmla="*/ 29 h 91"/>
                  <a:gd name="T28" fmla="*/ 32 w 80"/>
                  <a:gd name="T29" fmla="*/ 28 h 91"/>
                  <a:gd name="T30" fmla="*/ 43 w 80"/>
                  <a:gd name="T31" fmla="*/ 8 h 91"/>
                  <a:gd name="T32" fmla="*/ 42 w 80"/>
                  <a:gd name="T33" fmla="*/ 2 h 91"/>
                  <a:gd name="T34" fmla="*/ 34 w 80"/>
                  <a:gd name="T35" fmla="*/ 3 h 91"/>
                  <a:gd name="T36" fmla="*/ 23 w 80"/>
                  <a:gd name="T37" fmla="*/ 21 h 91"/>
                  <a:gd name="T38" fmla="*/ 14 w 80"/>
                  <a:gd name="T39" fmla="*/ 41 h 91"/>
                  <a:gd name="T40" fmla="*/ 11 w 80"/>
                  <a:gd name="T41" fmla="*/ 23 h 91"/>
                  <a:gd name="T42" fmla="*/ 7 w 80"/>
                  <a:gd name="T43" fmla="*/ 19 h 91"/>
                  <a:gd name="T44" fmla="*/ 2 w 80"/>
                  <a:gd name="T45" fmla="*/ 24 h 91"/>
                  <a:gd name="T46" fmla="*/ 0 w 80"/>
                  <a:gd name="T47" fmla="*/ 70 h 91"/>
                  <a:gd name="T48" fmla="*/ 23 w 80"/>
                  <a:gd name="T49" fmla="*/ 91 h 91"/>
                  <a:gd name="T50" fmla="*/ 67 w 80"/>
                  <a:gd name="T51" fmla="*/ 55 h 91"/>
                  <a:gd name="T52" fmla="*/ 79 w 80"/>
                  <a:gd name="T53" fmla="*/ 44 h 91"/>
                  <a:gd name="T54" fmla="*/ 79 w 80"/>
                  <a:gd name="T55" fmla="*/ 3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91">
                    <a:moveTo>
                      <a:pt x="79" y="38"/>
                    </a:moveTo>
                    <a:cubicBezTo>
                      <a:pt x="77" y="36"/>
                      <a:pt x="75" y="36"/>
                      <a:pt x="73" y="3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6" y="47"/>
                      <a:pt x="56" y="46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7"/>
                      <a:pt x="75" y="24"/>
                      <a:pt x="73" y="22"/>
                    </a:cubicBezTo>
                    <a:cubicBezTo>
                      <a:pt x="71" y="20"/>
                      <a:pt x="67" y="20"/>
                      <a:pt x="65" y="22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38"/>
                      <a:pt x="45" y="38"/>
                      <a:pt x="44" y="37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3" y="11"/>
                      <a:pt x="63" y="9"/>
                      <a:pt x="61" y="7"/>
                    </a:cubicBezTo>
                    <a:cubicBezTo>
                      <a:pt x="59" y="5"/>
                      <a:pt x="56" y="6"/>
                      <a:pt x="54" y="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8"/>
                      <a:pt x="32" y="2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4" y="6"/>
                      <a:pt x="44" y="3"/>
                      <a:pt x="42" y="2"/>
                    </a:cubicBezTo>
                    <a:cubicBezTo>
                      <a:pt x="39" y="0"/>
                      <a:pt x="36" y="1"/>
                      <a:pt x="34" y="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19" y="31"/>
                      <a:pt x="14" y="41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1"/>
                      <a:pt x="9" y="20"/>
                      <a:pt x="7" y="19"/>
                    </a:cubicBezTo>
                    <a:cubicBezTo>
                      <a:pt x="5" y="19"/>
                      <a:pt x="2" y="21"/>
                      <a:pt x="2" y="24"/>
                    </a:cubicBezTo>
                    <a:cubicBezTo>
                      <a:pt x="1" y="35"/>
                      <a:pt x="2" y="68"/>
                      <a:pt x="0" y="70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2"/>
                      <a:pt x="80" y="40"/>
                      <a:pt x="79" y="38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38"/>
              <p:cNvSpPr/>
              <p:nvPr/>
            </p:nvSpPr>
            <p:spPr bwMode="auto">
              <a:xfrm>
                <a:off x="12060" y="6589"/>
                <a:ext cx="277" cy="297"/>
              </a:xfrm>
              <a:custGeom>
                <a:avLst/>
                <a:gdLst>
                  <a:gd name="T0" fmla="*/ 137 w 137"/>
                  <a:gd name="T1" fmla="*/ 71 h 147"/>
                  <a:gd name="T2" fmla="*/ 59 w 137"/>
                  <a:gd name="T3" fmla="*/ 147 h 147"/>
                  <a:gd name="T4" fmla="*/ 17 w 137"/>
                  <a:gd name="T5" fmla="*/ 93 h 147"/>
                  <a:gd name="T6" fmla="*/ 23 w 137"/>
                  <a:gd name="T7" fmla="*/ 21 h 147"/>
                  <a:gd name="T8" fmla="*/ 23 w 137"/>
                  <a:gd name="T9" fmla="*/ 21 h 147"/>
                  <a:gd name="T10" fmla="*/ 102 w 137"/>
                  <a:gd name="T11" fmla="*/ 29 h 147"/>
                  <a:gd name="T12" fmla="*/ 137 w 137"/>
                  <a:gd name="T13" fmla="*/ 7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47">
                    <a:moveTo>
                      <a:pt x="137" y="71"/>
                    </a:moveTo>
                    <a:cubicBezTo>
                      <a:pt x="59" y="147"/>
                      <a:pt x="59" y="147"/>
                      <a:pt x="59" y="14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0" y="71"/>
                      <a:pt x="3" y="40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47" y="0"/>
                      <a:pt x="83" y="3"/>
                      <a:pt x="102" y="29"/>
                    </a:cubicBezTo>
                    <a:lnTo>
                      <a:pt x="137" y="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39"/>
              <p:cNvSpPr/>
              <p:nvPr/>
            </p:nvSpPr>
            <p:spPr bwMode="auto">
              <a:xfrm>
                <a:off x="12094" y="6777"/>
                <a:ext cx="139" cy="109"/>
              </a:xfrm>
              <a:custGeom>
                <a:avLst/>
                <a:gdLst>
                  <a:gd name="T0" fmla="*/ 163 w 163"/>
                  <a:gd name="T1" fmla="*/ 71 h 128"/>
                  <a:gd name="T2" fmla="*/ 99 w 163"/>
                  <a:gd name="T3" fmla="*/ 128 h 128"/>
                  <a:gd name="T4" fmla="*/ 0 w 163"/>
                  <a:gd name="T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28">
                    <a:moveTo>
                      <a:pt x="163" y="71"/>
                    </a:moveTo>
                    <a:lnTo>
                      <a:pt x="99" y="12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Line 140"/>
              <p:cNvSpPr>
                <a:spLocks noChangeShapeType="1"/>
              </p:cNvSpPr>
              <p:nvPr/>
            </p:nvSpPr>
            <p:spPr bwMode="auto">
              <a:xfrm flipH="1" flipV="1">
                <a:off x="12256" y="6634"/>
                <a:ext cx="81" cy="99"/>
              </a:xfrm>
              <a:prstGeom prst="line">
                <a:avLst/>
              </a:pr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41"/>
              <p:cNvSpPr/>
              <p:nvPr/>
            </p:nvSpPr>
            <p:spPr bwMode="auto">
              <a:xfrm>
                <a:off x="12275" y="6345"/>
                <a:ext cx="153" cy="132"/>
              </a:xfrm>
              <a:custGeom>
                <a:avLst/>
                <a:gdLst>
                  <a:gd name="T0" fmla="*/ 0 w 76"/>
                  <a:gd name="T1" fmla="*/ 10 h 65"/>
                  <a:gd name="T2" fmla="*/ 42 w 76"/>
                  <a:gd name="T3" fmla="*/ 0 h 65"/>
                  <a:gd name="T4" fmla="*/ 76 w 76"/>
                  <a:gd name="T5" fmla="*/ 65 h 65"/>
                  <a:gd name="T6" fmla="*/ 2 w 76"/>
                  <a:gd name="T7" fmla="*/ 65 h 65"/>
                  <a:gd name="T8" fmla="*/ 0 w 76"/>
                  <a:gd name="T9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5">
                    <a:moveTo>
                      <a:pt x="0" y="1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72" y="17"/>
                      <a:pt x="76" y="65"/>
                      <a:pt x="76" y="65"/>
                    </a:cubicBezTo>
                    <a:cubicBezTo>
                      <a:pt x="2" y="65"/>
                      <a:pt x="2" y="65"/>
                      <a:pt x="2" y="65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42"/>
              <p:cNvSpPr/>
              <p:nvPr/>
            </p:nvSpPr>
            <p:spPr bwMode="auto">
              <a:xfrm>
                <a:off x="12129" y="6308"/>
                <a:ext cx="174" cy="261"/>
              </a:xfrm>
              <a:custGeom>
                <a:avLst/>
                <a:gdLst>
                  <a:gd name="T0" fmla="*/ 204 w 204"/>
                  <a:gd name="T1" fmla="*/ 142 h 306"/>
                  <a:gd name="T2" fmla="*/ 149 w 204"/>
                  <a:gd name="T3" fmla="*/ 306 h 306"/>
                  <a:gd name="T4" fmla="*/ 0 w 204"/>
                  <a:gd name="T5" fmla="*/ 246 h 306"/>
                  <a:gd name="T6" fmla="*/ 83 w 204"/>
                  <a:gd name="T7" fmla="*/ 0 h 306"/>
                  <a:gd name="T8" fmla="*/ 204 w 204"/>
                  <a:gd name="T9" fmla="*/ 14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06">
                    <a:moveTo>
                      <a:pt x="204" y="142"/>
                    </a:moveTo>
                    <a:lnTo>
                      <a:pt x="149" y="306"/>
                    </a:lnTo>
                    <a:lnTo>
                      <a:pt x="0" y="246"/>
                    </a:lnTo>
                    <a:lnTo>
                      <a:pt x="83" y="0"/>
                    </a:lnTo>
                    <a:lnTo>
                      <a:pt x="204" y="142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43"/>
              <p:cNvSpPr/>
              <p:nvPr/>
            </p:nvSpPr>
            <p:spPr bwMode="auto">
              <a:xfrm>
                <a:off x="12252" y="6426"/>
                <a:ext cx="52" cy="86"/>
              </a:xfrm>
              <a:custGeom>
                <a:avLst/>
                <a:gdLst>
                  <a:gd name="T0" fmla="*/ 12 w 26"/>
                  <a:gd name="T1" fmla="*/ 43 h 43"/>
                  <a:gd name="T2" fmla="*/ 0 w 26"/>
                  <a:gd name="T3" fmla="*/ 0 h 43"/>
                  <a:gd name="T4" fmla="*/ 26 w 26"/>
                  <a:gd name="T5" fmla="*/ 12 h 43"/>
                  <a:gd name="T6" fmla="*/ 12 w 2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3">
                    <a:moveTo>
                      <a:pt x="12" y="43"/>
                    </a:moveTo>
                    <a:cubicBezTo>
                      <a:pt x="12" y="41"/>
                      <a:pt x="0" y="0"/>
                      <a:pt x="0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12" y="43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44"/>
              <p:cNvSpPr/>
              <p:nvPr/>
            </p:nvSpPr>
            <p:spPr bwMode="auto">
              <a:xfrm>
                <a:off x="12117" y="6123"/>
                <a:ext cx="299" cy="343"/>
              </a:xfrm>
              <a:custGeom>
                <a:avLst/>
                <a:gdLst>
                  <a:gd name="T0" fmla="*/ 111 w 148"/>
                  <a:gd name="T1" fmla="*/ 10 h 170"/>
                  <a:gd name="T2" fmla="*/ 145 w 148"/>
                  <a:gd name="T3" fmla="*/ 56 h 170"/>
                  <a:gd name="T4" fmla="*/ 147 w 148"/>
                  <a:gd name="T5" fmla="*/ 129 h 170"/>
                  <a:gd name="T6" fmla="*/ 105 w 148"/>
                  <a:gd name="T7" fmla="*/ 165 h 170"/>
                  <a:gd name="T8" fmla="*/ 63 w 148"/>
                  <a:gd name="T9" fmla="*/ 146 h 170"/>
                  <a:gd name="T10" fmla="*/ 44 w 148"/>
                  <a:gd name="T11" fmla="*/ 128 h 170"/>
                  <a:gd name="T12" fmla="*/ 106 w 148"/>
                  <a:gd name="T13" fmla="*/ 9 h 170"/>
                  <a:gd name="T14" fmla="*/ 111 w 148"/>
                  <a:gd name="T15" fmla="*/ 1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70">
                    <a:moveTo>
                      <a:pt x="111" y="10"/>
                    </a:moveTo>
                    <a:cubicBezTo>
                      <a:pt x="111" y="10"/>
                      <a:pt x="143" y="15"/>
                      <a:pt x="145" y="56"/>
                    </a:cubicBezTo>
                    <a:cubicBezTo>
                      <a:pt x="145" y="56"/>
                      <a:pt x="146" y="86"/>
                      <a:pt x="147" y="129"/>
                    </a:cubicBezTo>
                    <a:cubicBezTo>
                      <a:pt x="148" y="151"/>
                      <a:pt x="127" y="170"/>
                      <a:pt x="105" y="165"/>
                    </a:cubicBezTo>
                    <a:cubicBezTo>
                      <a:pt x="92" y="162"/>
                      <a:pt x="76" y="156"/>
                      <a:pt x="63" y="14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0" y="79"/>
                      <a:pt x="41" y="0"/>
                      <a:pt x="106" y="9"/>
                    </a:cubicBezTo>
                    <a:cubicBezTo>
                      <a:pt x="108" y="9"/>
                      <a:pt x="109" y="10"/>
                      <a:pt x="111" y="10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45"/>
              <p:cNvSpPr/>
              <p:nvPr/>
            </p:nvSpPr>
            <p:spPr bwMode="auto">
              <a:xfrm>
                <a:off x="12399" y="6323"/>
                <a:ext cx="37" cy="43"/>
              </a:xfrm>
              <a:custGeom>
                <a:avLst/>
                <a:gdLst>
                  <a:gd name="T0" fmla="*/ 2 w 18"/>
                  <a:gd name="T1" fmla="*/ 0 h 21"/>
                  <a:gd name="T2" fmla="*/ 16 w 18"/>
                  <a:gd name="T3" fmla="*/ 14 h 21"/>
                  <a:gd name="T4" fmla="*/ 14 w 18"/>
                  <a:gd name="T5" fmla="*/ 20 h 21"/>
                  <a:gd name="T6" fmla="*/ 0 w 18"/>
                  <a:gd name="T7" fmla="*/ 21 h 21"/>
                  <a:gd name="T8" fmla="*/ 2 w 1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2" y="0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8" y="16"/>
                      <a:pt x="17" y="19"/>
                      <a:pt x="14" y="2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46"/>
              <p:cNvSpPr/>
              <p:nvPr/>
            </p:nvSpPr>
            <p:spPr bwMode="auto">
              <a:xfrm>
                <a:off x="12087" y="6062"/>
                <a:ext cx="301" cy="343"/>
              </a:xfrm>
              <a:custGeom>
                <a:avLst/>
                <a:gdLst>
                  <a:gd name="T0" fmla="*/ 82 w 149"/>
                  <a:gd name="T1" fmla="*/ 113 h 170"/>
                  <a:gd name="T2" fmla="*/ 149 w 149"/>
                  <a:gd name="T3" fmla="*/ 54 h 170"/>
                  <a:gd name="T4" fmla="*/ 40 w 149"/>
                  <a:gd name="T5" fmla="*/ 33 h 170"/>
                  <a:gd name="T6" fmla="*/ 5 w 149"/>
                  <a:gd name="T7" fmla="*/ 76 h 170"/>
                  <a:gd name="T8" fmla="*/ 40 w 149"/>
                  <a:gd name="T9" fmla="*/ 170 h 170"/>
                  <a:gd name="T10" fmla="*/ 69 w 149"/>
                  <a:gd name="T11" fmla="*/ 137 h 170"/>
                  <a:gd name="T12" fmla="*/ 82 w 149"/>
                  <a:gd name="T13" fmla="*/ 11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70">
                    <a:moveTo>
                      <a:pt x="82" y="113"/>
                    </a:moveTo>
                    <a:cubicBezTo>
                      <a:pt x="82" y="113"/>
                      <a:pt x="63" y="14"/>
                      <a:pt x="149" y="54"/>
                    </a:cubicBezTo>
                    <a:cubicBezTo>
                      <a:pt x="149" y="54"/>
                      <a:pt x="116" y="0"/>
                      <a:pt x="40" y="33"/>
                    </a:cubicBezTo>
                    <a:cubicBezTo>
                      <a:pt x="24" y="40"/>
                      <a:pt x="8" y="59"/>
                      <a:pt x="5" y="76"/>
                    </a:cubicBezTo>
                    <a:cubicBezTo>
                      <a:pt x="0" y="104"/>
                      <a:pt x="15" y="127"/>
                      <a:pt x="40" y="170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70" y="130"/>
                      <a:pt x="82" y="113"/>
                      <a:pt x="82" y="113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47"/>
              <p:cNvSpPr/>
              <p:nvPr/>
            </p:nvSpPr>
            <p:spPr bwMode="auto">
              <a:xfrm>
                <a:off x="12173" y="6089"/>
                <a:ext cx="281" cy="226"/>
              </a:xfrm>
              <a:custGeom>
                <a:avLst/>
                <a:gdLst>
                  <a:gd name="T0" fmla="*/ 12 w 139"/>
                  <a:gd name="T1" fmla="*/ 71 h 112"/>
                  <a:gd name="T2" fmla="*/ 29 w 139"/>
                  <a:gd name="T3" fmla="*/ 112 h 112"/>
                  <a:gd name="T4" fmla="*/ 89 w 139"/>
                  <a:gd name="T5" fmla="*/ 26 h 112"/>
                  <a:gd name="T6" fmla="*/ 12 w 139"/>
                  <a:gd name="T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12">
                    <a:moveTo>
                      <a:pt x="12" y="71"/>
                    </a:moveTo>
                    <a:cubicBezTo>
                      <a:pt x="29" y="112"/>
                      <a:pt x="29" y="112"/>
                      <a:pt x="29" y="112"/>
                    </a:cubicBezTo>
                    <a:cubicBezTo>
                      <a:pt x="139" y="78"/>
                      <a:pt x="89" y="26"/>
                      <a:pt x="89" y="26"/>
                    </a:cubicBezTo>
                    <a:cubicBezTo>
                      <a:pt x="89" y="26"/>
                      <a:pt x="0" y="0"/>
                      <a:pt x="12" y="71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48"/>
              <p:cNvSpPr/>
              <p:nvPr/>
            </p:nvSpPr>
            <p:spPr bwMode="auto">
              <a:xfrm>
                <a:off x="12238" y="6264"/>
                <a:ext cx="71" cy="55"/>
              </a:xfrm>
              <a:custGeom>
                <a:avLst/>
                <a:gdLst>
                  <a:gd name="T0" fmla="*/ 83 w 83"/>
                  <a:gd name="T1" fmla="*/ 10 h 64"/>
                  <a:gd name="T2" fmla="*/ 47 w 83"/>
                  <a:gd name="T3" fmla="*/ 64 h 64"/>
                  <a:gd name="T4" fmla="*/ 0 w 83"/>
                  <a:gd name="T5" fmla="*/ 0 h 64"/>
                  <a:gd name="T6" fmla="*/ 83 w 83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4">
                    <a:moveTo>
                      <a:pt x="83" y="10"/>
                    </a:moveTo>
                    <a:lnTo>
                      <a:pt x="47" y="64"/>
                    </a:lnTo>
                    <a:lnTo>
                      <a:pt x="0" y="0"/>
                    </a:lnTo>
                    <a:lnTo>
                      <a:pt x="83" y="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49"/>
              <p:cNvSpPr/>
              <p:nvPr/>
            </p:nvSpPr>
            <p:spPr bwMode="auto">
              <a:xfrm>
                <a:off x="12270" y="6114"/>
                <a:ext cx="198" cy="103"/>
              </a:xfrm>
              <a:custGeom>
                <a:avLst/>
                <a:gdLst>
                  <a:gd name="T0" fmla="*/ 25 w 98"/>
                  <a:gd name="T1" fmla="*/ 19 h 51"/>
                  <a:gd name="T2" fmla="*/ 68 w 98"/>
                  <a:gd name="T3" fmla="*/ 51 h 51"/>
                  <a:gd name="T4" fmla="*/ 36 w 98"/>
                  <a:gd name="T5" fmla="*/ 8 h 51"/>
                  <a:gd name="T6" fmla="*/ 25 w 98"/>
                  <a:gd name="T7" fmla="*/ 1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51">
                    <a:moveTo>
                      <a:pt x="25" y="19"/>
                    </a:moveTo>
                    <a:cubicBezTo>
                      <a:pt x="25" y="19"/>
                      <a:pt x="63" y="25"/>
                      <a:pt x="68" y="51"/>
                    </a:cubicBezTo>
                    <a:cubicBezTo>
                      <a:pt x="68" y="51"/>
                      <a:pt x="98" y="21"/>
                      <a:pt x="36" y="8"/>
                    </a:cubicBezTo>
                    <a:cubicBezTo>
                      <a:pt x="0" y="0"/>
                      <a:pt x="25" y="19"/>
                      <a:pt x="25" y="19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50"/>
              <p:cNvSpPr/>
              <p:nvPr/>
            </p:nvSpPr>
            <p:spPr bwMode="auto">
              <a:xfrm>
                <a:off x="12048" y="6157"/>
                <a:ext cx="191" cy="320"/>
              </a:xfrm>
              <a:custGeom>
                <a:avLst/>
                <a:gdLst>
                  <a:gd name="T0" fmla="*/ 95 w 95"/>
                  <a:gd name="T1" fmla="*/ 90 h 158"/>
                  <a:gd name="T2" fmla="*/ 92 w 95"/>
                  <a:gd name="T3" fmla="*/ 158 h 158"/>
                  <a:gd name="T4" fmla="*/ 0 w 95"/>
                  <a:gd name="T5" fmla="*/ 153 h 158"/>
                  <a:gd name="T6" fmla="*/ 19 w 95"/>
                  <a:gd name="T7" fmla="*/ 95 h 158"/>
                  <a:gd name="T8" fmla="*/ 40 w 95"/>
                  <a:gd name="T9" fmla="*/ 0 h 158"/>
                  <a:gd name="T10" fmla="*/ 55 w 95"/>
                  <a:gd name="T11" fmla="*/ 59 h 158"/>
                  <a:gd name="T12" fmla="*/ 95 w 95"/>
                  <a:gd name="T13" fmla="*/ 9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58">
                    <a:moveTo>
                      <a:pt x="95" y="90"/>
                    </a:moveTo>
                    <a:cubicBezTo>
                      <a:pt x="95" y="90"/>
                      <a:pt x="88" y="140"/>
                      <a:pt x="92" y="15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17" y="120"/>
                      <a:pt x="19" y="95"/>
                    </a:cubicBezTo>
                    <a:cubicBezTo>
                      <a:pt x="20" y="75"/>
                      <a:pt x="10" y="30"/>
                      <a:pt x="40" y="0"/>
                    </a:cubicBezTo>
                    <a:cubicBezTo>
                      <a:pt x="55" y="59"/>
                      <a:pt x="55" y="59"/>
                      <a:pt x="55" y="59"/>
                    </a:cubicBezTo>
                    <a:lnTo>
                      <a:pt x="95" y="9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51"/>
              <p:cNvSpPr/>
              <p:nvPr/>
            </p:nvSpPr>
            <p:spPr bwMode="auto">
              <a:xfrm>
                <a:off x="12189" y="6277"/>
                <a:ext cx="91" cy="91"/>
              </a:xfrm>
              <a:custGeom>
                <a:avLst/>
                <a:gdLst>
                  <a:gd name="T0" fmla="*/ 1 w 45"/>
                  <a:gd name="T1" fmla="*/ 21 h 45"/>
                  <a:gd name="T2" fmla="*/ 21 w 45"/>
                  <a:gd name="T3" fmla="*/ 44 h 45"/>
                  <a:gd name="T4" fmla="*/ 44 w 45"/>
                  <a:gd name="T5" fmla="*/ 24 h 45"/>
                  <a:gd name="T6" fmla="*/ 24 w 45"/>
                  <a:gd name="T7" fmla="*/ 1 h 45"/>
                  <a:gd name="T8" fmla="*/ 1 w 45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1" y="21"/>
                    </a:moveTo>
                    <a:cubicBezTo>
                      <a:pt x="0" y="33"/>
                      <a:pt x="9" y="43"/>
                      <a:pt x="21" y="44"/>
                    </a:cubicBezTo>
                    <a:cubicBezTo>
                      <a:pt x="33" y="45"/>
                      <a:pt x="43" y="36"/>
                      <a:pt x="44" y="24"/>
                    </a:cubicBezTo>
                    <a:cubicBezTo>
                      <a:pt x="45" y="13"/>
                      <a:pt x="36" y="2"/>
                      <a:pt x="24" y="1"/>
                    </a:cubicBezTo>
                    <a:cubicBezTo>
                      <a:pt x="12" y="0"/>
                      <a:pt x="2" y="9"/>
                      <a:pt x="1" y="21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52"/>
              <p:cNvSpPr/>
              <p:nvPr/>
            </p:nvSpPr>
            <p:spPr bwMode="auto">
              <a:xfrm>
                <a:off x="12121" y="6483"/>
                <a:ext cx="173" cy="109"/>
              </a:xfrm>
              <a:custGeom>
                <a:avLst/>
                <a:gdLst>
                  <a:gd name="T0" fmla="*/ 0 w 86"/>
                  <a:gd name="T1" fmla="*/ 23 h 54"/>
                  <a:gd name="T2" fmla="*/ 86 w 86"/>
                  <a:gd name="T3" fmla="*/ 53 h 54"/>
                  <a:gd name="T4" fmla="*/ 48 w 86"/>
                  <a:gd name="T5" fmla="*/ 8 h 54"/>
                  <a:gd name="T6" fmla="*/ 12 w 86"/>
                  <a:gd name="T7" fmla="*/ 0 h 54"/>
                  <a:gd name="T8" fmla="*/ 0 w 86"/>
                  <a:gd name="T9" fmla="*/ 2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4">
                    <a:moveTo>
                      <a:pt x="0" y="23"/>
                    </a:moveTo>
                    <a:cubicBezTo>
                      <a:pt x="0" y="23"/>
                      <a:pt x="32" y="54"/>
                      <a:pt x="86" y="53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61" name="TextBox 20"/>
          <p:cNvSpPr txBox="1"/>
          <p:nvPr/>
        </p:nvSpPr>
        <p:spPr>
          <a:xfrm>
            <a:off x="1271905" y="1988820"/>
            <a:ext cx="5510530" cy="99314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6000" spc="-150">
                <a:solidFill>
                  <a:srgbClr val="6567B2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晓波敦黑简" panose="00020600040101010101" charset="-122"/>
              </a:rPr>
              <a:t>长春花蓝</a:t>
            </a:r>
            <a:endParaRPr lang="zh-CN" altLang="en-US" sz="6000" spc="-150">
              <a:solidFill>
                <a:srgbClr val="6567B2"/>
              </a:solidFill>
              <a:latin typeface="汉仪晓波敦黑简" panose="00020600040101010101" charset="-122"/>
              <a:ea typeface="汉仪晓波敦黑简" panose="00020600040101010101" charset="-122"/>
              <a:sym typeface="汉仪晓波敦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8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94" b="5494"/>
          <a:stretch>
            <a:fillRect/>
          </a:stretch>
        </p:blipFill>
        <p:spPr/>
      </p:pic>
      <p:sp>
        <p:nvSpPr>
          <p:cNvPr id="38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746555" y="2068563"/>
            <a:ext cx="438978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46555" y="1699231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6085904" y="1699230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746555" y="3145864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46555" y="2776532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6085904" y="2776531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746555" y="4247265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746555" y="387793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6085904" y="3877932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6746555" y="5348665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46555" y="497933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6085904" y="4979332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二、经验总结及项目成果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8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/>
          <p:cNvSpPr/>
          <p:nvPr/>
        </p:nvSpPr>
        <p:spPr>
          <a:xfrm>
            <a:off x="2207895" y="256540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79" name="TextBox 20"/>
          <p:cNvSpPr txBox="1"/>
          <p:nvPr/>
        </p:nvSpPr>
        <p:spPr>
          <a:xfrm>
            <a:off x="2207895" y="2163445"/>
            <a:ext cx="311594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lstStyle/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07895" y="3903345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2207895" y="3501390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7895" y="519938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207895" y="4797425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2" name="右箭头 21"/>
          <p:cNvSpPr/>
          <p:nvPr/>
        </p:nvSpPr>
        <p:spPr>
          <a:xfrm rot="1020000">
            <a:off x="6109970" y="2531745"/>
            <a:ext cx="1296035" cy="288290"/>
          </a:xfrm>
          <a:prstGeom prst="rightArrow">
            <a:avLst/>
          </a:prstGeom>
          <a:noFill/>
          <a:ln w="44450" cmpd="sng">
            <a:gradFill>
              <a:gsLst>
                <a:gs pos="94000">
                  <a:srgbClr val="6769B4"/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6109970" y="3899535"/>
            <a:ext cx="1296035" cy="288290"/>
          </a:xfrm>
          <a:prstGeom prst="rightArrow">
            <a:avLst/>
          </a:prstGeom>
          <a:noFill/>
          <a:ln w="44450" cmpd="sng">
            <a:gradFill>
              <a:gsLst>
                <a:gs pos="94000">
                  <a:srgbClr val="6769B4"/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4" name="右箭头 23"/>
          <p:cNvSpPr/>
          <p:nvPr/>
        </p:nvSpPr>
        <p:spPr>
          <a:xfrm rot="20640000">
            <a:off x="6109970" y="5196205"/>
            <a:ext cx="1296035" cy="288290"/>
          </a:xfrm>
          <a:prstGeom prst="rightArrow">
            <a:avLst/>
          </a:prstGeom>
          <a:noFill/>
          <a:ln w="44450" cmpd="sng">
            <a:gradFill>
              <a:gsLst>
                <a:gs pos="94000">
                  <a:srgbClr val="6769B4"/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grpSp>
        <p:nvGrpSpPr>
          <p:cNvPr id="157" name="组合 156"/>
          <p:cNvGrpSpPr/>
          <p:nvPr/>
        </p:nvGrpSpPr>
        <p:grpSpPr>
          <a:xfrm rot="0" flipH="1">
            <a:off x="8265795" y="1416685"/>
            <a:ext cx="1497965" cy="4587240"/>
            <a:chOff x="10566" y="5621"/>
            <a:chExt cx="827" cy="2534"/>
          </a:xfrm>
        </p:grpSpPr>
        <p:sp>
          <p:nvSpPr>
            <p:cNvPr id="94" name="Freeform 84"/>
            <p:cNvSpPr/>
            <p:nvPr/>
          </p:nvSpPr>
          <p:spPr bwMode="auto">
            <a:xfrm>
              <a:off x="11063" y="7779"/>
              <a:ext cx="123" cy="241"/>
            </a:xfrm>
            <a:custGeom>
              <a:avLst/>
              <a:gdLst>
                <a:gd name="T0" fmla="*/ 144 w 144"/>
                <a:gd name="T1" fmla="*/ 10 h 282"/>
                <a:gd name="T2" fmla="*/ 125 w 144"/>
                <a:gd name="T3" fmla="*/ 282 h 282"/>
                <a:gd name="T4" fmla="*/ 0 w 144"/>
                <a:gd name="T5" fmla="*/ 277 h 282"/>
                <a:gd name="T6" fmla="*/ 5 w 144"/>
                <a:gd name="T7" fmla="*/ 0 h 282"/>
                <a:gd name="T8" fmla="*/ 144 w 144"/>
                <a:gd name="T9" fmla="*/ 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82">
                  <a:moveTo>
                    <a:pt x="144" y="10"/>
                  </a:moveTo>
                  <a:lnTo>
                    <a:pt x="125" y="282"/>
                  </a:lnTo>
                  <a:lnTo>
                    <a:pt x="0" y="277"/>
                  </a:lnTo>
                  <a:lnTo>
                    <a:pt x="5" y="0"/>
                  </a:lnTo>
                  <a:lnTo>
                    <a:pt x="144" y="10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85"/>
            <p:cNvSpPr/>
            <p:nvPr/>
          </p:nvSpPr>
          <p:spPr bwMode="auto">
            <a:xfrm>
              <a:off x="11045" y="7994"/>
              <a:ext cx="349" cy="126"/>
            </a:xfrm>
            <a:custGeom>
              <a:avLst/>
              <a:gdLst>
                <a:gd name="T0" fmla="*/ 66 w 173"/>
                <a:gd name="T1" fmla="*/ 1 h 62"/>
                <a:gd name="T2" fmla="*/ 163 w 173"/>
                <a:gd name="T3" fmla="*/ 45 h 62"/>
                <a:gd name="T4" fmla="*/ 171 w 173"/>
                <a:gd name="T5" fmla="*/ 62 h 62"/>
                <a:gd name="T6" fmla="*/ 171 w 173"/>
                <a:gd name="T7" fmla="*/ 62 h 62"/>
                <a:gd name="T8" fmla="*/ 0 w 173"/>
                <a:gd name="T9" fmla="*/ 62 h 62"/>
                <a:gd name="T10" fmla="*/ 7 w 173"/>
                <a:gd name="T11" fmla="*/ 0 h 62"/>
                <a:gd name="T12" fmla="*/ 66 w 173"/>
                <a:gd name="T1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62">
                  <a:moveTo>
                    <a:pt x="66" y="1"/>
                  </a:moveTo>
                  <a:cubicBezTo>
                    <a:pt x="163" y="45"/>
                    <a:pt x="163" y="45"/>
                    <a:pt x="163" y="45"/>
                  </a:cubicBezTo>
                  <a:cubicBezTo>
                    <a:pt x="170" y="48"/>
                    <a:pt x="173" y="55"/>
                    <a:pt x="171" y="62"/>
                  </a:cubicBezTo>
                  <a:cubicBezTo>
                    <a:pt x="171" y="62"/>
                    <a:pt x="171" y="62"/>
                    <a:pt x="17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7" y="0"/>
                    <a:pt x="7" y="0"/>
                    <a:pt x="7" y="0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Rectangle 86"/>
            <p:cNvSpPr>
              <a:spLocks noChangeArrowheads="1"/>
            </p:cNvSpPr>
            <p:nvPr/>
          </p:nvSpPr>
          <p:spPr bwMode="auto">
            <a:xfrm>
              <a:off x="11039" y="8119"/>
              <a:ext cx="355" cy="36"/>
            </a:xfrm>
            <a:prstGeom prst="rect">
              <a:avLst/>
            </a:pr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87"/>
            <p:cNvSpPr/>
            <p:nvPr/>
          </p:nvSpPr>
          <p:spPr bwMode="auto">
            <a:xfrm>
              <a:off x="10713" y="7779"/>
              <a:ext cx="123" cy="241"/>
            </a:xfrm>
            <a:custGeom>
              <a:avLst/>
              <a:gdLst>
                <a:gd name="T0" fmla="*/ 144 w 144"/>
                <a:gd name="T1" fmla="*/ 10 h 282"/>
                <a:gd name="T2" fmla="*/ 126 w 144"/>
                <a:gd name="T3" fmla="*/ 282 h 282"/>
                <a:gd name="T4" fmla="*/ 0 w 144"/>
                <a:gd name="T5" fmla="*/ 277 h 282"/>
                <a:gd name="T6" fmla="*/ 5 w 144"/>
                <a:gd name="T7" fmla="*/ 0 h 282"/>
                <a:gd name="T8" fmla="*/ 144 w 144"/>
                <a:gd name="T9" fmla="*/ 10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4" h="282">
                  <a:moveTo>
                    <a:pt x="144" y="10"/>
                  </a:moveTo>
                  <a:lnTo>
                    <a:pt x="126" y="282"/>
                  </a:lnTo>
                  <a:lnTo>
                    <a:pt x="0" y="277"/>
                  </a:lnTo>
                  <a:lnTo>
                    <a:pt x="5" y="0"/>
                  </a:lnTo>
                  <a:lnTo>
                    <a:pt x="144" y="10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88"/>
            <p:cNvSpPr/>
            <p:nvPr/>
          </p:nvSpPr>
          <p:spPr bwMode="auto">
            <a:xfrm>
              <a:off x="10695" y="7994"/>
              <a:ext cx="349" cy="126"/>
            </a:xfrm>
            <a:custGeom>
              <a:avLst/>
              <a:gdLst>
                <a:gd name="T0" fmla="*/ 66 w 173"/>
                <a:gd name="T1" fmla="*/ 1 h 62"/>
                <a:gd name="T2" fmla="*/ 163 w 173"/>
                <a:gd name="T3" fmla="*/ 45 h 62"/>
                <a:gd name="T4" fmla="*/ 171 w 173"/>
                <a:gd name="T5" fmla="*/ 62 h 62"/>
                <a:gd name="T6" fmla="*/ 171 w 173"/>
                <a:gd name="T7" fmla="*/ 62 h 62"/>
                <a:gd name="T8" fmla="*/ 0 w 173"/>
                <a:gd name="T9" fmla="*/ 62 h 62"/>
                <a:gd name="T10" fmla="*/ 6 w 173"/>
                <a:gd name="T11" fmla="*/ 0 h 62"/>
                <a:gd name="T12" fmla="*/ 66 w 173"/>
                <a:gd name="T13" fmla="*/ 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3" h="62">
                  <a:moveTo>
                    <a:pt x="66" y="1"/>
                  </a:moveTo>
                  <a:cubicBezTo>
                    <a:pt x="163" y="45"/>
                    <a:pt x="163" y="45"/>
                    <a:pt x="163" y="45"/>
                  </a:cubicBezTo>
                  <a:cubicBezTo>
                    <a:pt x="169" y="48"/>
                    <a:pt x="173" y="55"/>
                    <a:pt x="171" y="62"/>
                  </a:cubicBezTo>
                  <a:cubicBezTo>
                    <a:pt x="171" y="62"/>
                    <a:pt x="171" y="62"/>
                    <a:pt x="171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" y="0"/>
                    <a:pt x="6" y="0"/>
                    <a:pt x="6" y="0"/>
                  </a:cubicBezTo>
                  <a:lnTo>
                    <a:pt x="66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Rectangle 89"/>
            <p:cNvSpPr>
              <a:spLocks noChangeArrowheads="1"/>
            </p:cNvSpPr>
            <p:nvPr/>
          </p:nvSpPr>
          <p:spPr bwMode="auto">
            <a:xfrm>
              <a:off x="10689" y="8119"/>
              <a:ext cx="355" cy="36"/>
            </a:xfrm>
            <a:prstGeom prst="rect">
              <a:avLst/>
            </a:pr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0" name="Freeform 90"/>
            <p:cNvSpPr/>
            <p:nvPr/>
          </p:nvSpPr>
          <p:spPr bwMode="auto">
            <a:xfrm>
              <a:off x="10657" y="6693"/>
              <a:ext cx="622" cy="1204"/>
            </a:xfrm>
            <a:custGeom>
              <a:avLst/>
              <a:gdLst>
                <a:gd name="T0" fmla="*/ 546 w 728"/>
                <a:gd name="T1" fmla="*/ 0 h 1409"/>
                <a:gd name="T2" fmla="*/ 64 w 728"/>
                <a:gd name="T3" fmla="*/ 35 h 1409"/>
                <a:gd name="T4" fmla="*/ 0 w 728"/>
                <a:gd name="T5" fmla="*/ 1393 h 1409"/>
                <a:gd name="T6" fmla="*/ 265 w 728"/>
                <a:gd name="T7" fmla="*/ 1393 h 1409"/>
                <a:gd name="T8" fmla="*/ 350 w 728"/>
                <a:gd name="T9" fmla="*/ 369 h 1409"/>
                <a:gd name="T10" fmla="*/ 466 w 728"/>
                <a:gd name="T11" fmla="*/ 806 h 1409"/>
                <a:gd name="T12" fmla="*/ 426 w 728"/>
                <a:gd name="T13" fmla="*/ 1409 h 1409"/>
                <a:gd name="T14" fmla="*/ 650 w 728"/>
                <a:gd name="T15" fmla="*/ 1409 h 1409"/>
                <a:gd name="T16" fmla="*/ 728 w 728"/>
                <a:gd name="T17" fmla="*/ 742 h 1409"/>
                <a:gd name="T18" fmla="*/ 546 w 728"/>
                <a:gd name="T19" fmla="*/ 0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8" h="1409">
                  <a:moveTo>
                    <a:pt x="546" y="0"/>
                  </a:moveTo>
                  <a:lnTo>
                    <a:pt x="64" y="35"/>
                  </a:lnTo>
                  <a:lnTo>
                    <a:pt x="0" y="1393"/>
                  </a:lnTo>
                  <a:lnTo>
                    <a:pt x="265" y="1393"/>
                  </a:lnTo>
                  <a:lnTo>
                    <a:pt x="350" y="369"/>
                  </a:lnTo>
                  <a:lnTo>
                    <a:pt x="466" y="806"/>
                  </a:lnTo>
                  <a:lnTo>
                    <a:pt x="426" y="1409"/>
                  </a:lnTo>
                  <a:lnTo>
                    <a:pt x="650" y="1409"/>
                  </a:lnTo>
                  <a:lnTo>
                    <a:pt x="728" y="742"/>
                  </a:lnTo>
                  <a:lnTo>
                    <a:pt x="546" y="0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1" name="Freeform 92"/>
            <p:cNvSpPr/>
            <p:nvPr/>
          </p:nvSpPr>
          <p:spPr bwMode="auto">
            <a:xfrm>
              <a:off x="11115" y="6331"/>
              <a:ext cx="64" cy="124"/>
            </a:xfrm>
            <a:custGeom>
              <a:avLst/>
              <a:gdLst>
                <a:gd name="T0" fmla="*/ 4 w 75"/>
                <a:gd name="T1" fmla="*/ 10 h 145"/>
                <a:gd name="T2" fmla="*/ 0 w 75"/>
                <a:gd name="T3" fmla="*/ 142 h 145"/>
                <a:gd name="T4" fmla="*/ 75 w 75"/>
                <a:gd name="T5" fmla="*/ 145 h 145"/>
                <a:gd name="T6" fmla="*/ 71 w 75"/>
                <a:gd name="T7" fmla="*/ 0 h 145"/>
                <a:gd name="T8" fmla="*/ 4 w 75"/>
                <a:gd name="T9" fmla="*/ 1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" h="145">
                  <a:moveTo>
                    <a:pt x="4" y="10"/>
                  </a:moveTo>
                  <a:lnTo>
                    <a:pt x="0" y="142"/>
                  </a:lnTo>
                  <a:lnTo>
                    <a:pt x="75" y="145"/>
                  </a:lnTo>
                  <a:lnTo>
                    <a:pt x="71" y="0"/>
                  </a:lnTo>
                  <a:lnTo>
                    <a:pt x="4" y="10"/>
                  </a:lnTo>
                  <a:close/>
                </a:path>
              </a:pathLst>
            </a:custGeom>
            <a:solidFill>
              <a:srgbClr val="FFAC9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4" name="Freeform 93"/>
            <p:cNvSpPr/>
            <p:nvPr/>
          </p:nvSpPr>
          <p:spPr bwMode="auto">
            <a:xfrm>
              <a:off x="11115" y="6147"/>
              <a:ext cx="111" cy="255"/>
            </a:xfrm>
            <a:custGeom>
              <a:avLst/>
              <a:gdLst>
                <a:gd name="T0" fmla="*/ 4 w 55"/>
                <a:gd name="T1" fmla="*/ 0 h 126"/>
                <a:gd name="T2" fmla="*/ 48 w 55"/>
                <a:gd name="T3" fmla="*/ 126 h 126"/>
                <a:gd name="T4" fmla="*/ 0 w 55"/>
                <a:gd name="T5" fmla="*/ 116 h 126"/>
                <a:gd name="T6" fmla="*/ 4 w 55"/>
                <a:gd name="T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126">
                  <a:moveTo>
                    <a:pt x="4" y="0"/>
                  </a:moveTo>
                  <a:cubicBezTo>
                    <a:pt x="4" y="0"/>
                    <a:pt x="55" y="30"/>
                    <a:pt x="48" y="126"/>
                  </a:cubicBezTo>
                  <a:cubicBezTo>
                    <a:pt x="0" y="116"/>
                    <a:pt x="0" y="116"/>
                    <a:pt x="0" y="116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5" name="Freeform 94"/>
            <p:cNvSpPr/>
            <p:nvPr/>
          </p:nvSpPr>
          <p:spPr bwMode="auto">
            <a:xfrm>
              <a:off x="10694" y="6083"/>
              <a:ext cx="442" cy="695"/>
            </a:xfrm>
            <a:custGeom>
              <a:avLst/>
              <a:gdLst>
                <a:gd name="T0" fmla="*/ 110 w 219"/>
                <a:gd name="T1" fmla="*/ 0 h 344"/>
                <a:gd name="T2" fmla="*/ 0 w 219"/>
                <a:gd name="T3" fmla="*/ 18 h 344"/>
                <a:gd name="T4" fmla="*/ 2 w 219"/>
                <a:gd name="T5" fmla="*/ 344 h 344"/>
                <a:gd name="T6" fmla="*/ 219 w 219"/>
                <a:gd name="T7" fmla="*/ 328 h 344"/>
                <a:gd name="T8" fmla="*/ 217 w 219"/>
                <a:gd name="T9" fmla="*/ 42 h 344"/>
                <a:gd name="T10" fmla="*/ 210 w 219"/>
                <a:gd name="T11" fmla="*/ 30 h 344"/>
                <a:gd name="T12" fmla="*/ 150 w 219"/>
                <a:gd name="T13" fmla="*/ 4 h 344"/>
                <a:gd name="T14" fmla="*/ 110 w 219"/>
                <a:gd name="T15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9" h="344">
                  <a:moveTo>
                    <a:pt x="110" y="0"/>
                  </a:moveTo>
                  <a:cubicBezTo>
                    <a:pt x="58" y="0"/>
                    <a:pt x="0" y="18"/>
                    <a:pt x="0" y="18"/>
                  </a:cubicBezTo>
                  <a:cubicBezTo>
                    <a:pt x="2" y="344"/>
                    <a:pt x="2" y="344"/>
                    <a:pt x="2" y="344"/>
                  </a:cubicBezTo>
                  <a:cubicBezTo>
                    <a:pt x="219" y="328"/>
                    <a:pt x="219" y="328"/>
                    <a:pt x="219" y="328"/>
                  </a:cubicBezTo>
                  <a:cubicBezTo>
                    <a:pt x="217" y="42"/>
                    <a:pt x="217" y="42"/>
                    <a:pt x="217" y="42"/>
                  </a:cubicBezTo>
                  <a:cubicBezTo>
                    <a:pt x="217" y="37"/>
                    <a:pt x="214" y="32"/>
                    <a:pt x="210" y="30"/>
                  </a:cubicBezTo>
                  <a:cubicBezTo>
                    <a:pt x="150" y="4"/>
                    <a:pt x="150" y="4"/>
                    <a:pt x="150" y="4"/>
                  </a:cubicBezTo>
                  <a:cubicBezTo>
                    <a:pt x="150" y="4"/>
                    <a:pt x="120" y="0"/>
                    <a:pt x="11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6" name="Line 95"/>
            <p:cNvSpPr>
              <a:spLocks noChangeShapeType="1"/>
            </p:cNvSpPr>
            <p:nvPr/>
          </p:nvSpPr>
          <p:spPr bwMode="auto">
            <a:xfrm flipV="1">
              <a:off x="11133" y="6258"/>
              <a:ext cx="0" cy="127"/>
            </a:xfrm>
            <a:prstGeom prst="line">
              <a:avLst/>
            </a:pr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7" name="Freeform 96"/>
            <p:cNvSpPr/>
            <p:nvPr/>
          </p:nvSpPr>
          <p:spPr bwMode="auto">
            <a:xfrm>
              <a:off x="10576" y="6329"/>
              <a:ext cx="170" cy="404"/>
            </a:xfrm>
            <a:custGeom>
              <a:avLst/>
              <a:gdLst>
                <a:gd name="T0" fmla="*/ 84 w 84"/>
                <a:gd name="T1" fmla="*/ 6 h 200"/>
                <a:gd name="T2" fmla="*/ 70 w 84"/>
                <a:gd name="T3" fmla="*/ 167 h 200"/>
                <a:gd name="T4" fmla="*/ 27 w 84"/>
                <a:gd name="T5" fmla="*/ 166 h 200"/>
                <a:gd name="T6" fmla="*/ 23 w 84"/>
                <a:gd name="T7" fmla="*/ 0 h 200"/>
                <a:gd name="T8" fmla="*/ 84 w 84"/>
                <a:gd name="T9" fmla="*/ 6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200">
                  <a:moveTo>
                    <a:pt x="84" y="6"/>
                  </a:moveTo>
                  <a:cubicBezTo>
                    <a:pt x="70" y="167"/>
                    <a:pt x="70" y="167"/>
                    <a:pt x="70" y="167"/>
                  </a:cubicBezTo>
                  <a:cubicBezTo>
                    <a:pt x="70" y="167"/>
                    <a:pt x="55" y="200"/>
                    <a:pt x="27" y="166"/>
                  </a:cubicBezTo>
                  <a:cubicBezTo>
                    <a:pt x="0" y="132"/>
                    <a:pt x="23" y="0"/>
                    <a:pt x="23" y="0"/>
                  </a:cubicBezTo>
                  <a:lnTo>
                    <a:pt x="84" y="6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Freeform 97"/>
            <p:cNvSpPr/>
            <p:nvPr/>
          </p:nvSpPr>
          <p:spPr bwMode="auto">
            <a:xfrm>
              <a:off x="10566" y="6102"/>
              <a:ext cx="230" cy="342"/>
            </a:xfrm>
            <a:custGeom>
              <a:avLst/>
              <a:gdLst>
                <a:gd name="T0" fmla="*/ 96 w 114"/>
                <a:gd name="T1" fmla="*/ 152 h 169"/>
                <a:gd name="T2" fmla="*/ 76 w 114"/>
                <a:gd name="T3" fmla="*/ 7 h 169"/>
                <a:gd name="T4" fmla="*/ 0 w 114"/>
                <a:gd name="T5" fmla="*/ 169 h 169"/>
                <a:gd name="T6" fmla="*/ 96 w 114"/>
                <a:gd name="T7" fmla="*/ 152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169">
                  <a:moveTo>
                    <a:pt x="96" y="152"/>
                  </a:moveTo>
                  <a:cubicBezTo>
                    <a:pt x="96" y="152"/>
                    <a:pt x="114" y="14"/>
                    <a:pt x="76" y="7"/>
                  </a:cubicBezTo>
                  <a:cubicBezTo>
                    <a:pt x="37" y="0"/>
                    <a:pt x="0" y="93"/>
                    <a:pt x="0" y="169"/>
                  </a:cubicBezTo>
                  <a:lnTo>
                    <a:pt x="96" y="15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9" name="Freeform 98"/>
            <p:cNvSpPr/>
            <p:nvPr/>
          </p:nvSpPr>
          <p:spPr bwMode="auto">
            <a:xfrm>
              <a:off x="10740" y="6270"/>
              <a:ext cx="34" cy="142"/>
            </a:xfrm>
            <a:custGeom>
              <a:avLst/>
              <a:gdLst>
                <a:gd name="T0" fmla="*/ 0 w 40"/>
                <a:gd name="T1" fmla="*/ 166 h 166"/>
                <a:gd name="T2" fmla="*/ 33 w 40"/>
                <a:gd name="T3" fmla="*/ 154 h 166"/>
                <a:gd name="T4" fmla="*/ 40 w 40"/>
                <a:gd name="T5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166">
                  <a:moveTo>
                    <a:pt x="0" y="166"/>
                  </a:moveTo>
                  <a:lnTo>
                    <a:pt x="33" y="154"/>
                  </a:lnTo>
                  <a:lnTo>
                    <a:pt x="40" y="0"/>
                  </a:lnTo>
                </a:path>
              </a:pathLst>
            </a:cu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0" name="Freeform 99"/>
            <p:cNvSpPr/>
            <p:nvPr/>
          </p:nvSpPr>
          <p:spPr bwMode="auto">
            <a:xfrm>
              <a:off x="10907" y="6292"/>
              <a:ext cx="173" cy="154"/>
            </a:xfrm>
            <a:custGeom>
              <a:avLst/>
              <a:gdLst>
                <a:gd name="T0" fmla="*/ 13 w 86"/>
                <a:gd name="T1" fmla="*/ 34 h 76"/>
                <a:gd name="T2" fmla="*/ 49 w 86"/>
                <a:gd name="T3" fmla="*/ 3 h 76"/>
                <a:gd name="T4" fmla="*/ 80 w 86"/>
                <a:gd name="T5" fmla="*/ 37 h 76"/>
                <a:gd name="T6" fmla="*/ 28 w 86"/>
                <a:gd name="T7" fmla="*/ 64 h 76"/>
                <a:gd name="T8" fmla="*/ 13 w 86"/>
                <a:gd name="T9" fmla="*/ 34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76">
                  <a:moveTo>
                    <a:pt x="13" y="34"/>
                  </a:moveTo>
                  <a:cubicBezTo>
                    <a:pt x="13" y="34"/>
                    <a:pt x="20" y="5"/>
                    <a:pt x="49" y="3"/>
                  </a:cubicBezTo>
                  <a:cubicBezTo>
                    <a:pt x="77" y="0"/>
                    <a:pt x="86" y="22"/>
                    <a:pt x="80" y="37"/>
                  </a:cubicBezTo>
                  <a:cubicBezTo>
                    <a:pt x="75" y="52"/>
                    <a:pt x="57" y="76"/>
                    <a:pt x="28" y="64"/>
                  </a:cubicBezTo>
                  <a:cubicBezTo>
                    <a:pt x="0" y="51"/>
                    <a:pt x="13" y="34"/>
                    <a:pt x="13" y="34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1" name="Freeform 100"/>
            <p:cNvSpPr/>
            <p:nvPr/>
          </p:nvSpPr>
          <p:spPr bwMode="auto">
            <a:xfrm>
              <a:off x="11024" y="6299"/>
              <a:ext cx="108" cy="48"/>
            </a:xfrm>
            <a:custGeom>
              <a:avLst/>
              <a:gdLst>
                <a:gd name="T0" fmla="*/ 0 w 53"/>
                <a:gd name="T1" fmla="*/ 0 h 24"/>
                <a:gd name="T2" fmla="*/ 49 w 53"/>
                <a:gd name="T3" fmla="*/ 13 h 24"/>
                <a:gd name="T4" fmla="*/ 52 w 53"/>
                <a:gd name="T5" fmla="*/ 19 h 24"/>
                <a:gd name="T6" fmla="*/ 52 w 53"/>
                <a:gd name="T7" fmla="*/ 19 h 24"/>
                <a:gd name="T8" fmla="*/ 46 w 53"/>
                <a:gd name="T9" fmla="*/ 24 h 24"/>
                <a:gd name="T10" fmla="*/ 7 w 53"/>
                <a:gd name="T11" fmla="*/ 16 h 24"/>
                <a:gd name="T12" fmla="*/ 0 w 53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24">
                  <a:moveTo>
                    <a:pt x="0" y="0"/>
                  </a:moveTo>
                  <a:cubicBezTo>
                    <a:pt x="0" y="0"/>
                    <a:pt x="28" y="3"/>
                    <a:pt x="49" y="13"/>
                  </a:cubicBezTo>
                  <a:cubicBezTo>
                    <a:pt x="51" y="14"/>
                    <a:pt x="53" y="16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22"/>
                    <a:pt x="49" y="24"/>
                    <a:pt x="46" y="24"/>
                  </a:cubicBezTo>
                  <a:cubicBezTo>
                    <a:pt x="7" y="16"/>
                    <a:pt x="7" y="16"/>
                    <a:pt x="7" y="1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2" name="Freeform 101"/>
            <p:cNvSpPr/>
            <p:nvPr/>
          </p:nvSpPr>
          <p:spPr bwMode="auto">
            <a:xfrm>
              <a:off x="10681" y="6361"/>
              <a:ext cx="283" cy="323"/>
            </a:xfrm>
            <a:custGeom>
              <a:avLst/>
              <a:gdLst>
                <a:gd name="T0" fmla="*/ 29 w 331"/>
                <a:gd name="T1" fmla="*/ 378 h 378"/>
                <a:gd name="T2" fmla="*/ 331 w 331"/>
                <a:gd name="T3" fmla="*/ 71 h 378"/>
                <a:gd name="T4" fmla="*/ 296 w 331"/>
                <a:gd name="T5" fmla="*/ 0 h 378"/>
                <a:gd name="T6" fmla="*/ 0 w 331"/>
                <a:gd name="T7" fmla="*/ 187 h 378"/>
                <a:gd name="T8" fmla="*/ 29 w 331"/>
                <a:gd name="T9" fmla="*/ 378 h 3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78">
                  <a:moveTo>
                    <a:pt x="29" y="378"/>
                  </a:moveTo>
                  <a:lnTo>
                    <a:pt x="331" y="71"/>
                  </a:lnTo>
                  <a:lnTo>
                    <a:pt x="296" y="0"/>
                  </a:lnTo>
                  <a:lnTo>
                    <a:pt x="0" y="187"/>
                  </a:lnTo>
                  <a:lnTo>
                    <a:pt x="29" y="378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3" name="Line 102"/>
            <p:cNvSpPr>
              <a:spLocks noChangeShapeType="1"/>
            </p:cNvSpPr>
            <p:nvPr/>
          </p:nvSpPr>
          <p:spPr bwMode="auto">
            <a:xfrm flipH="1">
              <a:off x="10681" y="6489"/>
              <a:ext cx="53" cy="32"/>
            </a:xfrm>
            <a:prstGeom prst="line">
              <a:avLst/>
            </a:prstGeom>
            <a:noFill/>
            <a:ln w="6350" cap="flat">
              <a:solidFill>
                <a:srgbClr val="EFA98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4" name="Freeform 103"/>
            <p:cNvSpPr/>
            <p:nvPr/>
          </p:nvSpPr>
          <p:spPr bwMode="auto">
            <a:xfrm>
              <a:off x="10861" y="6360"/>
              <a:ext cx="432" cy="410"/>
            </a:xfrm>
            <a:custGeom>
              <a:avLst/>
              <a:gdLst>
                <a:gd name="T0" fmla="*/ 211 w 214"/>
                <a:gd name="T1" fmla="*/ 34 h 203"/>
                <a:gd name="T2" fmla="*/ 157 w 214"/>
                <a:gd name="T3" fmla="*/ 194 h 203"/>
                <a:gd name="T4" fmla="*/ 144 w 214"/>
                <a:gd name="T5" fmla="*/ 202 h 203"/>
                <a:gd name="T6" fmla="*/ 13 w 214"/>
                <a:gd name="T7" fmla="*/ 185 h 203"/>
                <a:gd name="T8" fmla="*/ 3 w 214"/>
                <a:gd name="T9" fmla="*/ 169 h 203"/>
                <a:gd name="T10" fmla="*/ 58 w 214"/>
                <a:gd name="T11" fmla="*/ 9 h 203"/>
                <a:gd name="T12" fmla="*/ 71 w 214"/>
                <a:gd name="T13" fmla="*/ 1 h 203"/>
                <a:gd name="T14" fmla="*/ 201 w 214"/>
                <a:gd name="T15" fmla="*/ 18 h 203"/>
                <a:gd name="T16" fmla="*/ 211 w 214"/>
                <a:gd name="T17" fmla="*/ 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03">
                  <a:moveTo>
                    <a:pt x="211" y="34"/>
                  </a:moveTo>
                  <a:cubicBezTo>
                    <a:pt x="157" y="194"/>
                    <a:pt x="157" y="194"/>
                    <a:pt x="157" y="194"/>
                  </a:cubicBezTo>
                  <a:cubicBezTo>
                    <a:pt x="155" y="200"/>
                    <a:pt x="150" y="203"/>
                    <a:pt x="144" y="202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5" y="184"/>
                    <a:pt x="0" y="176"/>
                    <a:pt x="3" y="16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3"/>
                    <a:pt x="66" y="0"/>
                    <a:pt x="71" y="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9" y="19"/>
                    <a:pt x="214" y="26"/>
                    <a:pt x="211" y="34"/>
                  </a:cubicBezTo>
                  <a:close/>
                </a:path>
              </a:pathLst>
            </a:custGeom>
            <a:solidFill>
              <a:srgbClr val="090B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5" name="Freeform 104"/>
            <p:cNvSpPr/>
            <p:nvPr/>
          </p:nvSpPr>
          <p:spPr bwMode="auto">
            <a:xfrm>
              <a:off x="10869" y="6404"/>
              <a:ext cx="428" cy="337"/>
            </a:xfrm>
            <a:custGeom>
              <a:avLst/>
              <a:gdLst>
                <a:gd name="T0" fmla="*/ 485 w 501"/>
                <a:gd name="T1" fmla="*/ 0 h 395"/>
                <a:gd name="T2" fmla="*/ 501 w 501"/>
                <a:gd name="T3" fmla="*/ 21 h 395"/>
                <a:gd name="T4" fmla="*/ 17 w 501"/>
                <a:gd name="T5" fmla="*/ 395 h 395"/>
                <a:gd name="T6" fmla="*/ 0 w 501"/>
                <a:gd name="T7" fmla="*/ 371 h 395"/>
                <a:gd name="T8" fmla="*/ 485 w 501"/>
                <a:gd name="T9" fmla="*/ 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1" h="395">
                  <a:moveTo>
                    <a:pt x="485" y="0"/>
                  </a:moveTo>
                  <a:lnTo>
                    <a:pt x="501" y="21"/>
                  </a:lnTo>
                  <a:lnTo>
                    <a:pt x="17" y="395"/>
                  </a:lnTo>
                  <a:lnTo>
                    <a:pt x="0" y="371"/>
                  </a:lnTo>
                  <a:lnTo>
                    <a:pt x="485" y="0"/>
                  </a:lnTo>
                  <a:close/>
                </a:path>
              </a:pathLst>
            </a:custGeom>
            <a:solidFill>
              <a:srgbClr val="090B0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6" name="Freeform 105"/>
            <p:cNvSpPr/>
            <p:nvPr/>
          </p:nvSpPr>
          <p:spPr bwMode="auto">
            <a:xfrm>
              <a:off x="10873" y="6375"/>
              <a:ext cx="432" cy="411"/>
            </a:xfrm>
            <a:custGeom>
              <a:avLst/>
              <a:gdLst>
                <a:gd name="T0" fmla="*/ 211 w 214"/>
                <a:gd name="T1" fmla="*/ 34 h 203"/>
                <a:gd name="T2" fmla="*/ 157 w 214"/>
                <a:gd name="T3" fmla="*/ 194 h 203"/>
                <a:gd name="T4" fmla="*/ 144 w 214"/>
                <a:gd name="T5" fmla="*/ 202 h 203"/>
                <a:gd name="T6" fmla="*/ 13 w 214"/>
                <a:gd name="T7" fmla="*/ 185 h 203"/>
                <a:gd name="T8" fmla="*/ 3 w 214"/>
                <a:gd name="T9" fmla="*/ 169 h 203"/>
                <a:gd name="T10" fmla="*/ 58 w 214"/>
                <a:gd name="T11" fmla="*/ 9 h 203"/>
                <a:gd name="T12" fmla="*/ 72 w 214"/>
                <a:gd name="T13" fmla="*/ 1 h 203"/>
                <a:gd name="T14" fmla="*/ 201 w 214"/>
                <a:gd name="T15" fmla="*/ 18 h 203"/>
                <a:gd name="T16" fmla="*/ 211 w 214"/>
                <a:gd name="T17" fmla="*/ 34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203">
                  <a:moveTo>
                    <a:pt x="211" y="34"/>
                  </a:moveTo>
                  <a:cubicBezTo>
                    <a:pt x="157" y="194"/>
                    <a:pt x="157" y="194"/>
                    <a:pt x="157" y="194"/>
                  </a:cubicBezTo>
                  <a:cubicBezTo>
                    <a:pt x="155" y="200"/>
                    <a:pt x="150" y="203"/>
                    <a:pt x="144" y="202"/>
                  </a:cubicBezTo>
                  <a:cubicBezTo>
                    <a:pt x="13" y="185"/>
                    <a:pt x="13" y="185"/>
                    <a:pt x="13" y="185"/>
                  </a:cubicBezTo>
                  <a:cubicBezTo>
                    <a:pt x="5" y="184"/>
                    <a:pt x="0" y="176"/>
                    <a:pt x="3" y="169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60" y="3"/>
                    <a:pt x="66" y="0"/>
                    <a:pt x="72" y="1"/>
                  </a:cubicBezTo>
                  <a:cubicBezTo>
                    <a:pt x="201" y="18"/>
                    <a:pt x="201" y="18"/>
                    <a:pt x="201" y="18"/>
                  </a:cubicBezTo>
                  <a:cubicBezTo>
                    <a:pt x="209" y="19"/>
                    <a:pt x="214" y="26"/>
                    <a:pt x="211" y="34"/>
                  </a:cubicBezTo>
                  <a:close/>
                </a:path>
              </a:pathLst>
            </a:custGeom>
            <a:solidFill>
              <a:srgbClr val="3D50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7" name="Freeform 106"/>
            <p:cNvSpPr/>
            <p:nvPr/>
          </p:nvSpPr>
          <p:spPr bwMode="auto">
            <a:xfrm>
              <a:off x="11200" y="6511"/>
              <a:ext cx="91" cy="107"/>
            </a:xfrm>
            <a:custGeom>
              <a:avLst/>
              <a:gdLst>
                <a:gd name="T0" fmla="*/ 43 w 45"/>
                <a:gd name="T1" fmla="*/ 13 h 53"/>
                <a:gd name="T2" fmla="*/ 31 w 45"/>
                <a:gd name="T3" fmla="*/ 46 h 53"/>
                <a:gd name="T4" fmla="*/ 21 w 45"/>
                <a:gd name="T5" fmla="*/ 52 h 53"/>
                <a:gd name="T6" fmla="*/ 21 w 45"/>
                <a:gd name="T7" fmla="*/ 52 h 53"/>
                <a:gd name="T8" fmla="*/ 4 w 45"/>
                <a:gd name="T9" fmla="*/ 26 h 53"/>
                <a:gd name="T10" fmla="*/ 8 w 45"/>
                <a:gd name="T11" fmla="*/ 15 h 53"/>
                <a:gd name="T12" fmla="*/ 28 w 45"/>
                <a:gd name="T13" fmla="*/ 0 h 53"/>
                <a:gd name="T14" fmla="*/ 35 w 45"/>
                <a:gd name="T15" fmla="*/ 1 h 53"/>
                <a:gd name="T16" fmla="*/ 43 w 45"/>
                <a:gd name="T17" fmla="*/ 1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53">
                  <a:moveTo>
                    <a:pt x="43" y="13"/>
                  </a:moveTo>
                  <a:cubicBezTo>
                    <a:pt x="31" y="46"/>
                    <a:pt x="31" y="46"/>
                    <a:pt x="31" y="46"/>
                  </a:cubicBezTo>
                  <a:cubicBezTo>
                    <a:pt x="29" y="51"/>
                    <a:pt x="25" y="53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8" y="51"/>
                    <a:pt x="0" y="38"/>
                    <a:pt x="4" y="26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10" y="6"/>
                    <a:pt x="19" y="0"/>
                    <a:pt x="28" y="0"/>
                  </a:cubicBezTo>
                  <a:cubicBezTo>
                    <a:pt x="35" y="1"/>
                    <a:pt x="35" y="1"/>
                    <a:pt x="35" y="1"/>
                  </a:cubicBezTo>
                  <a:cubicBezTo>
                    <a:pt x="41" y="1"/>
                    <a:pt x="45" y="7"/>
                    <a:pt x="43" y="13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8" name="Freeform 107"/>
            <p:cNvSpPr/>
            <p:nvPr/>
          </p:nvSpPr>
          <p:spPr bwMode="auto">
            <a:xfrm>
              <a:off x="10871" y="5917"/>
              <a:ext cx="139" cy="228"/>
            </a:xfrm>
            <a:custGeom>
              <a:avLst/>
              <a:gdLst>
                <a:gd name="T0" fmla="*/ 69 w 69"/>
                <a:gd name="T1" fmla="*/ 33 h 113"/>
                <a:gd name="T2" fmla="*/ 63 w 69"/>
                <a:gd name="T3" fmla="*/ 86 h 113"/>
                <a:gd name="T4" fmla="*/ 31 w 69"/>
                <a:gd name="T5" fmla="*/ 111 h 113"/>
                <a:gd name="T6" fmla="*/ 31 w 69"/>
                <a:gd name="T7" fmla="*/ 111 h 113"/>
                <a:gd name="T8" fmla="*/ 3 w 69"/>
                <a:gd name="T9" fmla="*/ 83 h 113"/>
                <a:gd name="T10" fmla="*/ 10 w 69"/>
                <a:gd name="T11" fmla="*/ 0 h 113"/>
                <a:gd name="T12" fmla="*/ 69 w 69"/>
                <a:gd name="T13" fmla="*/ 3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113">
                  <a:moveTo>
                    <a:pt x="69" y="33"/>
                  </a:moveTo>
                  <a:cubicBezTo>
                    <a:pt x="63" y="86"/>
                    <a:pt x="63" y="86"/>
                    <a:pt x="63" y="86"/>
                  </a:cubicBezTo>
                  <a:cubicBezTo>
                    <a:pt x="60" y="104"/>
                    <a:pt x="48" y="113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ubicBezTo>
                    <a:pt x="16" y="109"/>
                    <a:pt x="0" y="99"/>
                    <a:pt x="3" y="83"/>
                  </a:cubicBezTo>
                  <a:cubicBezTo>
                    <a:pt x="10" y="0"/>
                    <a:pt x="10" y="0"/>
                    <a:pt x="10" y="0"/>
                  </a:cubicBezTo>
                  <a:lnTo>
                    <a:pt x="69" y="33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9" name="Freeform 108"/>
            <p:cNvSpPr/>
            <p:nvPr/>
          </p:nvSpPr>
          <p:spPr bwMode="auto">
            <a:xfrm>
              <a:off x="10879" y="5898"/>
              <a:ext cx="132" cy="185"/>
            </a:xfrm>
            <a:custGeom>
              <a:avLst/>
              <a:gdLst>
                <a:gd name="T0" fmla="*/ 59 w 65"/>
                <a:gd name="T1" fmla="*/ 91 h 91"/>
                <a:gd name="T2" fmla="*/ 5 w 65"/>
                <a:gd name="T3" fmla="*/ 16 h 91"/>
                <a:gd name="T4" fmla="*/ 65 w 65"/>
                <a:gd name="T5" fmla="*/ 40 h 91"/>
                <a:gd name="T6" fmla="*/ 59 w 65"/>
                <a:gd name="T7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5" h="91">
                  <a:moveTo>
                    <a:pt x="59" y="91"/>
                  </a:moveTo>
                  <a:cubicBezTo>
                    <a:pt x="59" y="91"/>
                    <a:pt x="0" y="69"/>
                    <a:pt x="5" y="16"/>
                  </a:cubicBezTo>
                  <a:cubicBezTo>
                    <a:pt x="6" y="0"/>
                    <a:pt x="65" y="40"/>
                    <a:pt x="65" y="40"/>
                  </a:cubicBezTo>
                  <a:lnTo>
                    <a:pt x="59" y="91"/>
                  </a:lnTo>
                  <a:close/>
                </a:path>
              </a:pathLst>
            </a:custGeom>
            <a:solidFill>
              <a:srgbClr val="EFA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0" name="Freeform 109"/>
            <p:cNvSpPr/>
            <p:nvPr/>
          </p:nvSpPr>
          <p:spPr bwMode="auto">
            <a:xfrm>
              <a:off x="10808" y="6079"/>
              <a:ext cx="243" cy="99"/>
            </a:xfrm>
            <a:custGeom>
              <a:avLst/>
              <a:gdLst>
                <a:gd name="T0" fmla="*/ 107 w 120"/>
                <a:gd name="T1" fmla="*/ 12 h 49"/>
                <a:gd name="T2" fmla="*/ 81 w 120"/>
                <a:gd name="T3" fmla="*/ 0 h 49"/>
                <a:gd name="T4" fmla="*/ 36 w 120"/>
                <a:gd name="T5" fmla="*/ 1 h 49"/>
                <a:gd name="T6" fmla="*/ 10 w 120"/>
                <a:gd name="T7" fmla="*/ 5 h 49"/>
                <a:gd name="T8" fmla="*/ 67 w 120"/>
                <a:gd name="T9" fmla="*/ 47 h 49"/>
                <a:gd name="T10" fmla="*/ 107 w 120"/>
                <a:gd name="T1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49">
                  <a:moveTo>
                    <a:pt x="107" y="12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0" y="45"/>
                    <a:pt x="67" y="47"/>
                  </a:cubicBezTo>
                  <a:cubicBezTo>
                    <a:pt x="120" y="49"/>
                    <a:pt x="107" y="12"/>
                    <a:pt x="107" y="12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1" name="Freeform 110"/>
            <p:cNvSpPr/>
            <p:nvPr/>
          </p:nvSpPr>
          <p:spPr bwMode="auto">
            <a:xfrm>
              <a:off x="11004" y="5624"/>
              <a:ext cx="181" cy="222"/>
            </a:xfrm>
            <a:custGeom>
              <a:avLst/>
              <a:gdLst>
                <a:gd name="T0" fmla="*/ 38 w 90"/>
                <a:gd name="T1" fmla="*/ 110 h 110"/>
                <a:gd name="T2" fmla="*/ 66 w 90"/>
                <a:gd name="T3" fmla="*/ 36 h 110"/>
                <a:gd name="T4" fmla="*/ 0 w 90"/>
                <a:gd name="T5" fmla="*/ 31 h 110"/>
                <a:gd name="T6" fmla="*/ 38 w 90"/>
                <a:gd name="T7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10">
                  <a:moveTo>
                    <a:pt x="38" y="110"/>
                  </a:moveTo>
                  <a:cubicBezTo>
                    <a:pt x="38" y="110"/>
                    <a:pt x="90" y="71"/>
                    <a:pt x="66" y="36"/>
                  </a:cubicBezTo>
                  <a:cubicBezTo>
                    <a:pt x="43" y="0"/>
                    <a:pt x="0" y="31"/>
                    <a:pt x="0" y="31"/>
                  </a:cubicBezTo>
                  <a:lnTo>
                    <a:pt x="38" y="11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2" name="Freeform 111"/>
            <p:cNvSpPr/>
            <p:nvPr/>
          </p:nvSpPr>
          <p:spPr bwMode="auto">
            <a:xfrm>
              <a:off x="10705" y="5626"/>
              <a:ext cx="293" cy="228"/>
            </a:xfrm>
            <a:custGeom>
              <a:avLst/>
              <a:gdLst>
                <a:gd name="T0" fmla="*/ 145 w 145"/>
                <a:gd name="T1" fmla="*/ 21 h 113"/>
                <a:gd name="T2" fmla="*/ 64 w 145"/>
                <a:gd name="T3" fmla="*/ 113 h 113"/>
                <a:gd name="T4" fmla="*/ 80 w 145"/>
                <a:gd name="T5" fmla="*/ 67 h 113"/>
                <a:gd name="T6" fmla="*/ 145 w 145"/>
                <a:gd name="T7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5" h="113">
                  <a:moveTo>
                    <a:pt x="145" y="21"/>
                  </a:moveTo>
                  <a:cubicBezTo>
                    <a:pt x="145" y="21"/>
                    <a:pt x="0" y="0"/>
                    <a:pt x="64" y="113"/>
                  </a:cubicBezTo>
                  <a:cubicBezTo>
                    <a:pt x="80" y="67"/>
                    <a:pt x="80" y="67"/>
                    <a:pt x="80" y="67"/>
                  </a:cubicBezTo>
                  <a:lnTo>
                    <a:pt x="145" y="21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3" name="Freeform 112"/>
            <p:cNvSpPr/>
            <p:nvPr/>
          </p:nvSpPr>
          <p:spPr bwMode="auto">
            <a:xfrm>
              <a:off x="11058" y="5729"/>
              <a:ext cx="79" cy="131"/>
            </a:xfrm>
            <a:custGeom>
              <a:avLst/>
              <a:gdLst>
                <a:gd name="T0" fmla="*/ 14 w 39"/>
                <a:gd name="T1" fmla="*/ 0 h 65"/>
                <a:gd name="T2" fmla="*/ 8 w 39"/>
                <a:gd name="T3" fmla="*/ 65 h 65"/>
                <a:gd name="T4" fmla="*/ 0 w 39"/>
                <a:gd name="T5" fmla="*/ 8 h 65"/>
                <a:gd name="T6" fmla="*/ 14 w 39"/>
                <a:gd name="T7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65">
                  <a:moveTo>
                    <a:pt x="14" y="0"/>
                  </a:moveTo>
                  <a:cubicBezTo>
                    <a:pt x="14" y="0"/>
                    <a:pt x="39" y="21"/>
                    <a:pt x="8" y="65"/>
                  </a:cubicBezTo>
                  <a:cubicBezTo>
                    <a:pt x="0" y="8"/>
                    <a:pt x="0" y="8"/>
                    <a:pt x="0" y="8"/>
                  </a:cubicBezTo>
                  <a:lnTo>
                    <a:pt x="14" y="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4" name="Freeform 113"/>
            <p:cNvSpPr/>
            <p:nvPr/>
          </p:nvSpPr>
          <p:spPr bwMode="auto">
            <a:xfrm>
              <a:off x="11030" y="5846"/>
              <a:ext cx="91" cy="95"/>
            </a:xfrm>
            <a:custGeom>
              <a:avLst/>
              <a:gdLst>
                <a:gd name="T0" fmla="*/ 1 w 45"/>
                <a:gd name="T1" fmla="*/ 21 h 47"/>
                <a:gd name="T2" fmla="*/ 20 w 45"/>
                <a:gd name="T3" fmla="*/ 45 h 47"/>
                <a:gd name="T4" fmla="*/ 44 w 45"/>
                <a:gd name="T5" fmla="*/ 26 h 47"/>
                <a:gd name="T6" fmla="*/ 25 w 45"/>
                <a:gd name="T7" fmla="*/ 1 h 47"/>
                <a:gd name="T8" fmla="*/ 1 w 45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7">
                  <a:moveTo>
                    <a:pt x="1" y="21"/>
                  </a:moveTo>
                  <a:cubicBezTo>
                    <a:pt x="0" y="33"/>
                    <a:pt x="8" y="44"/>
                    <a:pt x="20" y="45"/>
                  </a:cubicBezTo>
                  <a:cubicBezTo>
                    <a:pt x="32" y="47"/>
                    <a:pt x="42" y="38"/>
                    <a:pt x="44" y="26"/>
                  </a:cubicBezTo>
                  <a:cubicBezTo>
                    <a:pt x="45" y="13"/>
                    <a:pt x="37" y="2"/>
                    <a:pt x="25" y="1"/>
                  </a:cubicBezTo>
                  <a:cubicBezTo>
                    <a:pt x="13" y="0"/>
                    <a:pt x="2" y="8"/>
                    <a:pt x="1" y="21"/>
                  </a:cubicBezTo>
                  <a:close/>
                </a:path>
              </a:pathLst>
            </a:custGeom>
            <a:solidFill>
              <a:srgbClr val="E49D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5" name="Freeform 114"/>
            <p:cNvSpPr/>
            <p:nvPr/>
          </p:nvSpPr>
          <p:spPr bwMode="auto">
            <a:xfrm>
              <a:off x="10839" y="5680"/>
              <a:ext cx="258" cy="343"/>
            </a:xfrm>
            <a:custGeom>
              <a:avLst/>
              <a:gdLst>
                <a:gd name="T0" fmla="*/ 63 w 128"/>
                <a:gd name="T1" fmla="*/ 169 h 170"/>
                <a:gd name="T2" fmla="*/ 63 w 128"/>
                <a:gd name="T3" fmla="*/ 169 h 170"/>
                <a:gd name="T4" fmla="*/ 122 w 128"/>
                <a:gd name="T5" fmla="*/ 121 h 170"/>
                <a:gd name="T6" fmla="*/ 126 w 128"/>
                <a:gd name="T7" fmla="*/ 68 h 170"/>
                <a:gd name="T8" fmla="*/ 75 w 128"/>
                <a:gd name="T9" fmla="*/ 4 h 170"/>
                <a:gd name="T10" fmla="*/ 75 w 128"/>
                <a:gd name="T11" fmla="*/ 4 h 170"/>
                <a:gd name="T12" fmla="*/ 5 w 128"/>
                <a:gd name="T13" fmla="*/ 55 h 170"/>
                <a:gd name="T14" fmla="*/ 3 w 128"/>
                <a:gd name="T15" fmla="*/ 97 h 170"/>
                <a:gd name="T16" fmla="*/ 63 w 128"/>
                <a:gd name="T17" fmla="*/ 169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170">
                  <a:moveTo>
                    <a:pt x="63" y="169"/>
                  </a:moveTo>
                  <a:cubicBezTo>
                    <a:pt x="63" y="169"/>
                    <a:pt x="63" y="169"/>
                    <a:pt x="63" y="169"/>
                  </a:cubicBezTo>
                  <a:cubicBezTo>
                    <a:pt x="93" y="170"/>
                    <a:pt x="119" y="147"/>
                    <a:pt x="122" y="121"/>
                  </a:cubicBezTo>
                  <a:cubicBezTo>
                    <a:pt x="126" y="68"/>
                    <a:pt x="126" y="68"/>
                    <a:pt x="126" y="68"/>
                  </a:cubicBezTo>
                  <a:cubicBezTo>
                    <a:pt x="128" y="36"/>
                    <a:pt x="106" y="7"/>
                    <a:pt x="75" y="4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43" y="0"/>
                    <a:pt x="9" y="23"/>
                    <a:pt x="5" y="55"/>
                  </a:cubicBezTo>
                  <a:cubicBezTo>
                    <a:pt x="3" y="97"/>
                    <a:pt x="3" y="97"/>
                    <a:pt x="3" y="97"/>
                  </a:cubicBezTo>
                  <a:cubicBezTo>
                    <a:pt x="0" y="135"/>
                    <a:pt x="27" y="164"/>
                    <a:pt x="63" y="169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6" name="Freeform 115"/>
            <p:cNvSpPr/>
            <p:nvPr/>
          </p:nvSpPr>
          <p:spPr bwMode="auto">
            <a:xfrm>
              <a:off x="10824" y="5668"/>
              <a:ext cx="272" cy="214"/>
            </a:xfrm>
            <a:custGeom>
              <a:avLst/>
              <a:gdLst>
                <a:gd name="T0" fmla="*/ 133 w 135"/>
                <a:gd name="T1" fmla="*/ 61 h 106"/>
                <a:gd name="T2" fmla="*/ 107 w 135"/>
                <a:gd name="T3" fmla="*/ 44 h 106"/>
                <a:gd name="T4" fmla="*/ 25 w 135"/>
                <a:gd name="T5" fmla="*/ 67 h 106"/>
                <a:gd name="T6" fmla="*/ 24 w 135"/>
                <a:gd name="T7" fmla="*/ 106 h 106"/>
                <a:gd name="T8" fmla="*/ 0 w 135"/>
                <a:gd name="T9" fmla="*/ 81 h 106"/>
                <a:gd name="T10" fmla="*/ 12 w 135"/>
                <a:gd name="T11" fmla="*/ 24 h 106"/>
                <a:gd name="T12" fmla="*/ 86 w 135"/>
                <a:gd name="T13" fmla="*/ 0 h 106"/>
                <a:gd name="T14" fmla="*/ 130 w 135"/>
                <a:gd name="T15" fmla="*/ 30 h 106"/>
                <a:gd name="T16" fmla="*/ 133 w 135"/>
                <a:gd name="T17" fmla="*/ 61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5" h="106">
                  <a:moveTo>
                    <a:pt x="133" y="61"/>
                  </a:moveTo>
                  <a:cubicBezTo>
                    <a:pt x="133" y="61"/>
                    <a:pt x="135" y="47"/>
                    <a:pt x="107" y="44"/>
                  </a:cubicBezTo>
                  <a:cubicBezTo>
                    <a:pt x="80" y="40"/>
                    <a:pt x="44" y="42"/>
                    <a:pt x="25" y="67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130" y="30"/>
                    <a:pt x="130" y="30"/>
                    <a:pt x="130" y="30"/>
                  </a:cubicBezTo>
                  <a:lnTo>
                    <a:pt x="133" y="61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7" name="Freeform 116"/>
            <p:cNvSpPr/>
            <p:nvPr/>
          </p:nvSpPr>
          <p:spPr bwMode="auto">
            <a:xfrm>
              <a:off x="10784" y="5830"/>
              <a:ext cx="93" cy="95"/>
            </a:xfrm>
            <a:custGeom>
              <a:avLst/>
              <a:gdLst>
                <a:gd name="T0" fmla="*/ 2 w 46"/>
                <a:gd name="T1" fmla="*/ 21 h 47"/>
                <a:gd name="T2" fmla="*/ 20 w 46"/>
                <a:gd name="T3" fmla="*/ 45 h 47"/>
                <a:gd name="T4" fmla="*/ 44 w 46"/>
                <a:gd name="T5" fmla="*/ 26 h 47"/>
                <a:gd name="T6" fmla="*/ 25 w 46"/>
                <a:gd name="T7" fmla="*/ 1 h 47"/>
                <a:gd name="T8" fmla="*/ 2 w 46"/>
                <a:gd name="T9" fmla="*/ 2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47">
                  <a:moveTo>
                    <a:pt x="2" y="21"/>
                  </a:moveTo>
                  <a:cubicBezTo>
                    <a:pt x="0" y="33"/>
                    <a:pt x="9" y="44"/>
                    <a:pt x="20" y="45"/>
                  </a:cubicBezTo>
                  <a:cubicBezTo>
                    <a:pt x="32" y="47"/>
                    <a:pt x="43" y="38"/>
                    <a:pt x="44" y="26"/>
                  </a:cubicBezTo>
                  <a:cubicBezTo>
                    <a:pt x="46" y="14"/>
                    <a:pt x="37" y="3"/>
                    <a:pt x="25" y="1"/>
                  </a:cubicBezTo>
                  <a:cubicBezTo>
                    <a:pt x="14" y="0"/>
                    <a:pt x="3" y="9"/>
                    <a:pt x="2" y="21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Freeform 117"/>
            <p:cNvSpPr/>
            <p:nvPr/>
          </p:nvSpPr>
          <p:spPr bwMode="auto">
            <a:xfrm>
              <a:off x="10839" y="5621"/>
              <a:ext cx="218" cy="69"/>
            </a:xfrm>
            <a:custGeom>
              <a:avLst/>
              <a:gdLst>
                <a:gd name="T0" fmla="*/ 101 w 108"/>
                <a:gd name="T1" fmla="*/ 34 h 34"/>
                <a:gd name="T2" fmla="*/ 84 w 108"/>
                <a:gd name="T3" fmla="*/ 8 h 34"/>
                <a:gd name="T4" fmla="*/ 0 w 108"/>
                <a:gd name="T5" fmla="*/ 33 h 34"/>
                <a:gd name="T6" fmla="*/ 101 w 108"/>
                <a:gd name="T7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8" h="34">
                  <a:moveTo>
                    <a:pt x="101" y="34"/>
                  </a:moveTo>
                  <a:cubicBezTo>
                    <a:pt x="101" y="34"/>
                    <a:pt x="108" y="17"/>
                    <a:pt x="84" y="8"/>
                  </a:cubicBezTo>
                  <a:cubicBezTo>
                    <a:pt x="65" y="0"/>
                    <a:pt x="44" y="3"/>
                    <a:pt x="0" y="33"/>
                  </a:cubicBezTo>
                  <a:lnTo>
                    <a:pt x="101" y="34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9" name="Freeform 118"/>
            <p:cNvSpPr/>
            <p:nvPr/>
          </p:nvSpPr>
          <p:spPr bwMode="auto">
            <a:xfrm>
              <a:off x="10846" y="5775"/>
              <a:ext cx="226" cy="277"/>
            </a:xfrm>
            <a:custGeom>
              <a:avLst/>
              <a:gdLst>
                <a:gd name="T0" fmla="*/ 112 w 112"/>
                <a:gd name="T1" fmla="*/ 98 h 137"/>
                <a:gd name="T2" fmla="*/ 107 w 112"/>
                <a:gd name="T3" fmla="*/ 90 h 137"/>
                <a:gd name="T4" fmla="*/ 85 w 112"/>
                <a:gd name="T5" fmla="*/ 84 h 137"/>
                <a:gd name="T6" fmla="*/ 42 w 112"/>
                <a:gd name="T7" fmla="*/ 89 h 137"/>
                <a:gd name="T8" fmla="*/ 30 w 112"/>
                <a:gd name="T9" fmla="*/ 84 h 137"/>
                <a:gd name="T10" fmla="*/ 21 w 112"/>
                <a:gd name="T11" fmla="*/ 0 h 137"/>
                <a:gd name="T12" fmla="*/ 5 w 112"/>
                <a:gd name="T13" fmla="*/ 11 h 137"/>
                <a:gd name="T14" fmla="*/ 7 w 112"/>
                <a:gd name="T15" fmla="*/ 35 h 137"/>
                <a:gd name="T16" fmla="*/ 0 w 112"/>
                <a:gd name="T17" fmla="*/ 72 h 137"/>
                <a:gd name="T18" fmla="*/ 48 w 112"/>
                <a:gd name="T19" fmla="*/ 134 h 137"/>
                <a:gd name="T20" fmla="*/ 92 w 112"/>
                <a:gd name="T21" fmla="*/ 128 h 137"/>
                <a:gd name="T22" fmla="*/ 112 w 112"/>
                <a:gd name="T23" fmla="*/ 98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2" h="137">
                  <a:moveTo>
                    <a:pt x="112" y="98"/>
                  </a:moveTo>
                  <a:cubicBezTo>
                    <a:pt x="112" y="94"/>
                    <a:pt x="110" y="91"/>
                    <a:pt x="107" y="90"/>
                  </a:cubicBezTo>
                  <a:cubicBezTo>
                    <a:pt x="103" y="88"/>
                    <a:pt x="95" y="85"/>
                    <a:pt x="85" y="84"/>
                  </a:cubicBezTo>
                  <a:cubicBezTo>
                    <a:pt x="71" y="82"/>
                    <a:pt x="52" y="86"/>
                    <a:pt x="42" y="89"/>
                  </a:cubicBezTo>
                  <a:cubicBezTo>
                    <a:pt x="37" y="90"/>
                    <a:pt x="33" y="88"/>
                    <a:pt x="30" y="84"/>
                  </a:cubicBezTo>
                  <a:cubicBezTo>
                    <a:pt x="24" y="70"/>
                    <a:pt x="11" y="38"/>
                    <a:pt x="21" y="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19" y="60"/>
                    <a:pt x="0" y="72"/>
                  </a:cubicBezTo>
                  <a:cubicBezTo>
                    <a:pt x="0" y="72"/>
                    <a:pt x="0" y="125"/>
                    <a:pt x="48" y="134"/>
                  </a:cubicBezTo>
                  <a:cubicBezTo>
                    <a:pt x="62" y="137"/>
                    <a:pt x="79" y="134"/>
                    <a:pt x="92" y="128"/>
                  </a:cubicBezTo>
                  <a:cubicBezTo>
                    <a:pt x="103" y="123"/>
                    <a:pt x="112" y="111"/>
                    <a:pt x="112" y="98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0" name="Freeform 119"/>
            <p:cNvSpPr/>
            <p:nvPr/>
          </p:nvSpPr>
          <p:spPr bwMode="auto">
            <a:xfrm>
              <a:off x="10861" y="5685"/>
              <a:ext cx="80" cy="144"/>
            </a:xfrm>
            <a:custGeom>
              <a:avLst/>
              <a:gdLst>
                <a:gd name="T0" fmla="*/ 8 w 40"/>
                <a:gd name="T1" fmla="*/ 71 h 71"/>
                <a:gd name="T2" fmla="*/ 28 w 40"/>
                <a:gd name="T3" fmla="*/ 32 h 71"/>
                <a:gd name="T4" fmla="*/ 0 w 40"/>
                <a:gd name="T5" fmla="*/ 40 h 71"/>
                <a:gd name="T6" fmla="*/ 8 w 40"/>
                <a:gd name="T7" fmla="*/ 7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71">
                  <a:moveTo>
                    <a:pt x="8" y="71"/>
                  </a:moveTo>
                  <a:cubicBezTo>
                    <a:pt x="8" y="71"/>
                    <a:pt x="40" y="63"/>
                    <a:pt x="28" y="32"/>
                  </a:cubicBezTo>
                  <a:cubicBezTo>
                    <a:pt x="15" y="0"/>
                    <a:pt x="0" y="40"/>
                    <a:pt x="0" y="40"/>
                  </a:cubicBezTo>
                  <a:lnTo>
                    <a:pt x="8" y="71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33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二、经验总结及项目成果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684" name="Shape 2684"/>
          <p:cNvSpPr/>
          <p:nvPr/>
        </p:nvSpPr>
        <p:spPr>
          <a:xfrm>
            <a:off x="1127894" y="4941584"/>
            <a:ext cx="558655" cy="5588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40" extrusionOk="0">
                <a:moveTo>
                  <a:pt x="4418" y="19095"/>
                </a:moveTo>
                <a:lnTo>
                  <a:pt x="5400" y="19095"/>
                </a:lnTo>
                <a:lnTo>
                  <a:pt x="5400" y="18117"/>
                </a:lnTo>
                <a:lnTo>
                  <a:pt x="4418" y="18117"/>
                </a:lnTo>
                <a:cubicBezTo>
                  <a:pt x="4418" y="18117"/>
                  <a:pt x="4418" y="19095"/>
                  <a:pt x="4418" y="19095"/>
                </a:cubicBezTo>
                <a:close/>
                <a:moveTo>
                  <a:pt x="6382" y="16160"/>
                </a:moveTo>
                <a:lnTo>
                  <a:pt x="5400" y="16160"/>
                </a:lnTo>
                <a:lnTo>
                  <a:pt x="5400" y="17139"/>
                </a:lnTo>
                <a:lnTo>
                  <a:pt x="6382" y="17139"/>
                </a:lnTo>
                <a:cubicBezTo>
                  <a:pt x="6382" y="17139"/>
                  <a:pt x="6382" y="16160"/>
                  <a:pt x="6382" y="16160"/>
                </a:cubicBezTo>
                <a:close/>
                <a:moveTo>
                  <a:pt x="2455" y="19095"/>
                </a:moveTo>
                <a:lnTo>
                  <a:pt x="3436" y="19095"/>
                </a:lnTo>
                <a:lnTo>
                  <a:pt x="3436" y="18117"/>
                </a:lnTo>
                <a:lnTo>
                  <a:pt x="2455" y="18117"/>
                </a:lnTo>
                <a:cubicBezTo>
                  <a:pt x="2455" y="18117"/>
                  <a:pt x="2455" y="19095"/>
                  <a:pt x="2455" y="19095"/>
                </a:cubicBezTo>
                <a:close/>
                <a:moveTo>
                  <a:pt x="4418" y="16160"/>
                </a:moveTo>
                <a:lnTo>
                  <a:pt x="2455" y="16160"/>
                </a:lnTo>
                <a:lnTo>
                  <a:pt x="2455" y="17139"/>
                </a:lnTo>
                <a:lnTo>
                  <a:pt x="4418" y="17139"/>
                </a:lnTo>
                <a:cubicBezTo>
                  <a:pt x="4418" y="17139"/>
                  <a:pt x="4418" y="16160"/>
                  <a:pt x="4418" y="16160"/>
                </a:cubicBezTo>
                <a:close/>
                <a:moveTo>
                  <a:pt x="3436" y="12248"/>
                </a:moveTo>
                <a:lnTo>
                  <a:pt x="2455" y="12248"/>
                </a:lnTo>
                <a:lnTo>
                  <a:pt x="2455" y="13226"/>
                </a:lnTo>
                <a:lnTo>
                  <a:pt x="3436" y="13226"/>
                </a:lnTo>
                <a:cubicBezTo>
                  <a:pt x="3436" y="13226"/>
                  <a:pt x="3436" y="12248"/>
                  <a:pt x="3436" y="12248"/>
                </a:cubicBezTo>
                <a:close/>
                <a:moveTo>
                  <a:pt x="3436" y="14204"/>
                </a:moveTo>
                <a:lnTo>
                  <a:pt x="2455" y="14204"/>
                </a:lnTo>
                <a:lnTo>
                  <a:pt x="2455" y="15182"/>
                </a:lnTo>
                <a:lnTo>
                  <a:pt x="3436" y="15182"/>
                </a:lnTo>
                <a:cubicBezTo>
                  <a:pt x="3436" y="15182"/>
                  <a:pt x="3436" y="14204"/>
                  <a:pt x="3436" y="14204"/>
                </a:cubicBezTo>
                <a:close/>
                <a:moveTo>
                  <a:pt x="6382" y="19095"/>
                </a:moveTo>
                <a:lnTo>
                  <a:pt x="13255" y="19095"/>
                </a:lnTo>
                <a:lnTo>
                  <a:pt x="13255" y="18117"/>
                </a:lnTo>
                <a:lnTo>
                  <a:pt x="6382" y="18117"/>
                </a:lnTo>
                <a:cubicBezTo>
                  <a:pt x="6382" y="18117"/>
                  <a:pt x="6382" y="19095"/>
                  <a:pt x="6382" y="19095"/>
                </a:cubicBezTo>
                <a:close/>
                <a:moveTo>
                  <a:pt x="18164" y="15182"/>
                </a:moveTo>
                <a:lnTo>
                  <a:pt x="19145" y="15182"/>
                </a:lnTo>
                <a:lnTo>
                  <a:pt x="19145" y="14204"/>
                </a:lnTo>
                <a:lnTo>
                  <a:pt x="18164" y="14204"/>
                </a:lnTo>
                <a:cubicBezTo>
                  <a:pt x="18164" y="14204"/>
                  <a:pt x="18164" y="15182"/>
                  <a:pt x="18164" y="15182"/>
                </a:cubicBezTo>
                <a:close/>
                <a:moveTo>
                  <a:pt x="5400" y="14204"/>
                </a:moveTo>
                <a:lnTo>
                  <a:pt x="4418" y="14204"/>
                </a:lnTo>
                <a:lnTo>
                  <a:pt x="4418" y="15182"/>
                </a:lnTo>
                <a:lnTo>
                  <a:pt x="5400" y="15182"/>
                </a:lnTo>
                <a:cubicBezTo>
                  <a:pt x="5400" y="15182"/>
                  <a:pt x="5400" y="14204"/>
                  <a:pt x="5400" y="14204"/>
                </a:cubicBezTo>
                <a:close/>
                <a:moveTo>
                  <a:pt x="14236" y="16160"/>
                </a:moveTo>
                <a:lnTo>
                  <a:pt x="13255" y="16160"/>
                </a:lnTo>
                <a:lnTo>
                  <a:pt x="13255" y="17139"/>
                </a:lnTo>
                <a:lnTo>
                  <a:pt x="14236" y="17139"/>
                </a:lnTo>
                <a:cubicBezTo>
                  <a:pt x="14236" y="17139"/>
                  <a:pt x="14236" y="16160"/>
                  <a:pt x="14236" y="16160"/>
                </a:cubicBezTo>
                <a:close/>
                <a:moveTo>
                  <a:pt x="20618" y="19584"/>
                </a:moveTo>
                <a:cubicBezTo>
                  <a:pt x="20618" y="20124"/>
                  <a:pt x="20178" y="20562"/>
                  <a:pt x="19636" y="20562"/>
                </a:cubicBezTo>
                <a:lnTo>
                  <a:pt x="1964" y="20562"/>
                </a:lnTo>
                <a:cubicBezTo>
                  <a:pt x="1421" y="20562"/>
                  <a:pt x="982" y="20124"/>
                  <a:pt x="982" y="19584"/>
                </a:cubicBezTo>
                <a:lnTo>
                  <a:pt x="982" y="11759"/>
                </a:lnTo>
                <a:cubicBezTo>
                  <a:pt x="982" y="11219"/>
                  <a:pt x="1421" y="10781"/>
                  <a:pt x="1964" y="10781"/>
                </a:cubicBezTo>
                <a:lnTo>
                  <a:pt x="19636" y="10781"/>
                </a:lnTo>
                <a:cubicBezTo>
                  <a:pt x="20178" y="10781"/>
                  <a:pt x="20618" y="11219"/>
                  <a:pt x="20618" y="11759"/>
                </a:cubicBezTo>
                <a:cubicBezTo>
                  <a:pt x="20618" y="11759"/>
                  <a:pt x="20618" y="19584"/>
                  <a:pt x="20618" y="19584"/>
                </a:cubicBezTo>
                <a:close/>
                <a:moveTo>
                  <a:pt x="19636" y="9803"/>
                </a:moveTo>
                <a:lnTo>
                  <a:pt x="10965" y="9803"/>
                </a:lnTo>
                <a:cubicBezTo>
                  <a:pt x="10831" y="9456"/>
                  <a:pt x="10774" y="9056"/>
                  <a:pt x="10870" y="8651"/>
                </a:cubicBezTo>
                <a:cubicBezTo>
                  <a:pt x="11059" y="7853"/>
                  <a:pt x="11782" y="7224"/>
                  <a:pt x="12961" y="6833"/>
                </a:cubicBezTo>
                <a:cubicBezTo>
                  <a:pt x="14940" y="6175"/>
                  <a:pt x="15841" y="4938"/>
                  <a:pt x="16249" y="4015"/>
                </a:cubicBezTo>
                <a:cubicBezTo>
                  <a:pt x="16747" y="2886"/>
                  <a:pt x="16801" y="1546"/>
                  <a:pt x="16396" y="335"/>
                </a:cubicBezTo>
                <a:cubicBezTo>
                  <a:pt x="16310" y="79"/>
                  <a:pt x="16032" y="-60"/>
                  <a:pt x="15774" y="25"/>
                </a:cubicBezTo>
                <a:cubicBezTo>
                  <a:pt x="15517" y="112"/>
                  <a:pt x="15378" y="388"/>
                  <a:pt x="15464" y="644"/>
                </a:cubicBezTo>
                <a:cubicBezTo>
                  <a:pt x="16091" y="2519"/>
                  <a:pt x="15480" y="4964"/>
                  <a:pt x="12650" y="5904"/>
                </a:cubicBezTo>
                <a:cubicBezTo>
                  <a:pt x="10733" y="6542"/>
                  <a:pt x="10105" y="7627"/>
                  <a:pt x="9915" y="8427"/>
                </a:cubicBezTo>
                <a:cubicBezTo>
                  <a:pt x="9809" y="8876"/>
                  <a:pt x="9824" y="9351"/>
                  <a:pt x="9937" y="9803"/>
                </a:cubicBezTo>
                <a:lnTo>
                  <a:pt x="1964" y="9803"/>
                </a:lnTo>
                <a:cubicBezTo>
                  <a:pt x="879" y="9803"/>
                  <a:pt x="0" y="10679"/>
                  <a:pt x="0" y="11759"/>
                </a:cubicBezTo>
                <a:lnTo>
                  <a:pt x="0" y="19584"/>
                </a:lnTo>
                <a:cubicBezTo>
                  <a:pt x="0" y="20664"/>
                  <a:pt x="879" y="21540"/>
                  <a:pt x="1964" y="21540"/>
                </a:cubicBezTo>
                <a:lnTo>
                  <a:pt x="19636" y="21540"/>
                </a:lnTo>
                <a:cubicBezTo>
                  <a:pt x="20721" y="21540"/>
                  <a:pt x="21600" y="20664"/>
                  <a:pt x="21600" y="19584"/>
                </a:cubicBezTo>
                <a:lnTo>
                  <a:pt x="21600" y="11759"/>
                </a:lnTo>
                <a:cubicBezTo>
                  <a:pt x="21600" y="10679"/>
                  <a:pt x="20721" y="9803"/>
                  <a:pt x="19636" y="9803"/>
                </a:cubicBezTo>
                <a:moveTo>
                  <a:pt x="17182" y="17139"/>
                </a:moveTo>
                <a:lnTo>
                  <a:pt x="19145" y="17139"/>
                </a:lnTo>
                <a:lnTo>
                  <a:pt x="19145" y="16160"/>
                </a:lnTo>
                <a:lnTo>
                  <a:pt x="17182" y="16160"/>
                </a:lnTo>
                <a:cubicBezTo>
                  <a:pt x="17182" y="16160"/>
                  <a:pt x="17182" y="17139"/>
                  <a:pt x="17182" y="17139"/>
                </a:cubicBezTo>
                <a:close/>
                <a:moveTo>
                  <a:pt x="14236" y="19095"/>
                </a:moveTo>
                <a:lnTo>
                  <a:pt x="15218" y="19095"/>
                </a:lnTo>
                <a:lnTo>
                  <a:pt x="15218" y="18117"/>
                </a:lnTo>
                <a:lnTo>
                  <a:pt x="14236" y="18117"/>
                </a:lnTo>
                <a:cubicBezTo>
                  <a:pt x="14236" y="18117"/>
                  <a:pt x="14236" y="19095"/>
                  <a:pt x="14236" y="19095"/>
                </a:cubicBezTo>
                <a:close/>
                <a:moveTo>
                  <a:pt x="16200" y="19095"/>
                </a:moveTo>
                <a:lnTo>
                  <a:pt x="17182" y="19095"/>
                </a:lnTo>
                <a:lnTo>
                  <a:pt x="17182" y="18117"/>
                </a:lnTo>
                <a:lnTo>
                  <a:pt x="16200" y="18117"/>
                </a:lnTo>
                <a:cubicBezTo>
                  <a:pt x="16200" y="18117"/>
                  <a:pt x="16200" y="19095"/>
                  <a:pt x="16200" y="19095"/>
                </a:cubicBezTo>
                <a:close/>
                <a:moveTo>
                  <a:pt x="18164" y="19095"/>
                </a:moveTo>
                <a:lnTo>
                  <a:pt x="19145" y="19095"/>
                </a:lnTo>
                <a:lnTo>
                  <a:pt x="19145" y="18117"/>
                </a:lnTo>
                <a:lnTo>
                  <a:pt x="18164" y="18117"/>
                </a:lnTo>
                <a:cubicBezTo>
                  <a:pt x="18164" y="18117"/>
                  <a:pt x="18164" y="19095"/>
                  <a:pt x="18164" y="19095"/>
                </a:cubicBezTo>
                <a:close/>
                <a:moveTo>
                  <a:pt x="16200" y="16160"/>
                </a:moveTo>
                <a:lnTo>
                  <a:pt x="15218" y="16160"/>
                </a:lnTo>
                <a:lnTo>
                  <a:pt x="15218" y="17139"/>
                </a:lnTo>
                <a:lnTo>
                  <a:pt x="16200" y="17139"/>
                </a:lnTo>
                <a:cubicBezTo>
                  <a:pt x="16200" y="17139"/>
                  <a:pt x="16200" y="16160"/>
                  <a:pt x="16200" y="16160"/>
                </a:cubicBezTo>
                <a:close/>
                <a:moveTo>
                  <a:pt x="18164" y="13226"/>
                </a:moveTo>
                <a:lnTo>
                  <a:pt x="19145" y="13226"/>
                </a:lnTo>
                <a:lnTo>
                  <a:pt x="19145" y="12248"/>
                </a:lnTo>
                <a:lnTo>
                  <a:pt x="18164" y="12248"/>
                </a:lnTo>
                <a:cubicBezTo>
                  <a:pt x="18164" y="12248"/>
                  <a:pt x="18164" y="13226"/>
                  <a:pt x="18164" y="13226"/>
                </a:cubicBezTo>
                <a:close/>
                <a:moveTo>
                  <a:pt x="13255" y="12248"/>
                </a:moveTo>
                <a:lnTo>
                  <a:pt x="12273" y="12248"/>
                </a:lnTo>
                <a:lnTo>
                  <a:pt x="12273" y="13226"/>
                </a:lnTo>
                <a:lnTo>
                  <a:pt x="13255" y="13226"/>
                </a:lnTo>
                <a:cubicBezTo>
                  <a:pt x="13255" y="13226"/>
                  <a:pt x="13255" y="12248"/>
                  <a:pt x="13255" y="12248"/>
                </a:cubicBezTo>
                <a:close/>
                <a:moveTo>
                  <a:pt x="13255" y="14204"/>
                </a:moveTo>
                <a:lnTo>
                  <a:pt x="12273" y="14204"/>
                </a:lnTo>
                <a:lnTo>
                  <a:pt x="12273" y="15182"/>
                </a:lnTo>
                <a:lnTo>
                  <a:pt x="13255" y="15182"/>
                </a:lnTo>
                <a:cubicBezTo>
                  <a:pt x="13255" y="15182"/>
                  <a:pt x="13255" y="14204"/>
                  <a:pt x="13255" y="14204"/>
                </a:cubicBezTo>
                <a:close/>
                <a:moveTo>
                  <a:pt x="15218" y="14204"/>
                </a:moveTo>
                <a:lnTo>
                  <a:pt x="14236" y="14204"/>
                </a:lnTo>
                <a:lnTo>
                  <a:pt x="14236" y="15182"/>
                </a:lnTo>
                <a:lnTo>
                  <a:pt x="15218" y="15182"/>
                </a:lnTo>
                <a:cubicBezTo>
                  <a:pt x="15218" y="15182"/>
                  <a:pt x="15218" y="14204"/>
                  <a:pt x="15218" y="14204"/>
                </a:cubicBezTo>
                <a:close/>
                <a:moveTo>
                  <a:pt x="17182" y="14204"/>
                </a:moveTo>
                <a:lnTo>
                  <a:pt x="16200" y="14204"/>
                </a:lnTo>
                <a:lnTo>
                  <a:pt x="16200" y="15182"/>
                </a:lnTo>
                <a:lnTo>
                  <a:pt x="17182" y="15182"/>
                </a:lnTo>
                <a:cubicBezTo>
                  <a:pt x="17182" y="15182"/>
                  <a:pt x="17182" y="14204"/>
                  <a:pt x="17182" y="14204"/>
                </a:cubicBezTo>
                <a:close/>
                <a:moveTo>
                  <a:pt x="15218" y="12248"/>
                </a:moveTo>
                <a:lnTo>
                  <a:pt x="14236" y="12248"/>
                </a:lnTo>
                <a:lnTo>
                  <a:pt x="14236" y="13226"/>
                </a:lnTo>
                <a:lnTo>
                  <a:pt x="15218" y="13226"/>
                </a:lnTo>
                <a:cubicBezTo>
                  <a:pt x="15218" y="13226"/>
                  <a:pt x="15218" y="12248"/>
                  <a:pt x="15218" y="12248"/>
                </a:cubicBezTo>
                <a:close/>
                <a:moveTo>
                  <a:pt x="17182" y="12248"/>
                </a:moveTo>
                <a:lnTo>
                  <a:pt x="16200" y="12248"/>
                </a:lnTo>
                <a:lnTo>
                  <a:pt x="16200" y="13226"/>
                </a:lnTo>
                <a:lnTo>
                  <a:pt x="17182" y="13226"/>
                </a:lnTo>
                <a:cubicBezTo>
                  <a:pt x="17182" y="13226"/>
                  <a:pt x="17182" y="12248"/>
                  <a:pt x="17182" y="12248"/>
                </a:cubicBezTo>
                <a:close/>
                <a:moveTo>
                  <a:pt x="11291" y="12248"/>
                </a:moveTo>
                <a:lnTo>
                  <a:pt x="10309" y="12248"/>
                </a:lnTo>
                <a:lnTo>
                  <a:pt x="10309" y="13226"/>
                </a:lnTo>
                <a:lnTo>
                  <a:pt x="11291" y="13226"/>
                </a:lnTo>
                <a:cubicBezTo>
                  <a:pt x="11291" y="13226"/>
                  <a:pt x="11291" y="12248"/>
                  <a:pt x="11291" y="12248"/>
                </a:cubicBezTo>
                <a:close/>
                <a:moveTo>
                  <a:pt x="5400" y="12248"/>
                </a:moveTo>
                <a:lnTo>
                  <a:pt x="4418" y="12248"/>
                </a:lnTo>
                <a:lnTo>
                  <a:pt x="4418" y="13226"/>
                </a:lnTo>
                <a:lnTo>
                  <a:pt x="5400" y="13226"/>
                </a:lnTo>
                <a:cubicBezTo>
                  <a:pt x="5400" y="13226"/>
                  <a:pt x="5400" y="12248"/>
                  <a:pt x="5400" y="12248"/>
                </a:cubicBezTo>
                <a:close/>
                <a:moveTo>
                  <a:pt x="7364" y="17139"/>
                </a:moveTo>
                <a:lnTo>
                  <a:pt x="8345" y="17139"/>
                </a:lnTo>
                <a:lnTo>
                  <a:pt x="8345" y="16160"/>
                </a:lnTo>
                <a:lnTo>
                  <a:pt x="7364" y="16160"/>
                </a:lnTo>
                <a:cubicBezTo>
                  <a:pt x="7364" y="16160"/>
                  <a:pt x="7364" y="17139"/>
                  <a:pt x="7364" y="17139"/>
                </a:cubicBezTo>
                <a:close/>
                <a:moveTo>
                  <a:pt x="7364" y="14204"/>
                </a:moveTo>
                <a:lnTo>
                  <a:pt x="6382" y="14204"/>
                </a:lnTo>
                <a:lnTo>
                  <a:pt x="6382" y="15182"/>
                </a:lnTo>
                <a:lnTo>
                  <a:pt x="7364" y="15182"/>
                </a:lnTo>
                <a:cubicBezTo>
                  <a:pt x="7364" y="15182"/>
                  <a:pt x="7364" y="14204"/>
                  <a:pt x="7364" y="14204"/>
                </a:cubicBezTo>
                <a:close/>
                <a:moveTo>
                  <a:pt x="7364" y="12248"/>
                </a:moveTo>
                <a:lnTo>
                  <a:pt x="6382" y="12248"/>
                </a:lnTo>
                <a:lnTo>
                  <a:pt x="6382" y="13226"/>
                </a:lnTo>
                <a:lnTo>
                  <a:pt x="7364" y="13226"/>
                </a:lnTo>
                <a:cubicBezTo>
                  <a:pt x="7364" y="13226"/>
                  <a:pt x="7364" y="12248"/>
                  <a:pt x="7364" y="12248"/>
                </a:cubicBezTo>
                <a:close/>
                <a:moveTo>
                  <a:pt x="9327" y="14204"/>
                </a:moveTo>
                <a:lnTo>
                  <a:pt x="8345" y="14204"/>
                </a:lnTo>
                <a:lnTo>
                  <a:pt x="8345" y="15182"/>
                </a:lnTo>
                <a:lnTo>
                  <a:pt x="9327" y="15182"/>
                </a:lnTo>
                <a:cubicBezTo>
                  <a:pt x="9327" y="15182"/>
                  <a:pt x="9327" y="14204"/>
                  <a:pt x="9327" y="14204"/>
                </a:cubicBezTo>
                <a:close/>
                <a:moveTo>
                  <a:pt x="11291" y="14204"/>
                </a:moveTo>
                <a:lnTo>
                  <a:pt x="10309" y="14204"/>
                </a:lnTo>
                <a:lnTo>
                  <a:pt x="10309" y="15182"/>
                </a:lnTo>
                <a:lnTo>
                  <a:pt x="11291" y="15182"/>
                </a:lnTo>
                <a:cubicBezTo>
                  <a:pt x="11291" y="15182"/>
                  <a:pt x="11291" y="14204"/>
                  <a:pt x="11291" y="14204"/>
                </a:cubicBezTo>
                <a:close/>
                <a:moveTo>
                  <a:pt x="9327" y="12248"/>
                </a:moveTo>
                <a:lnTo>
                  <a:pt x="8345" y="12248"/>
                </a:lnTo>
                <a:lnTo>
                  <a:pt x="8345" y="13226"/>
                </a:lnTo>
                <a:lnTo>
                  <a:pt x="9327" y="13226"/>
                </a:lnTo>
                <a:cubicBezTo>
                  <a:pt x="9327" y="13226"/>
                  <a:pt x="9327" y="12248"/>
                  <a:pt x="9327" y="12248"/>
                </a:cubicBezTo>
                <a:close/>
                <a:moveTo>
                  <a:pt x="11291" y="17139"/>
                </a:moveTo>
                <a:lnTo>
                  <a:pt x="12273" y="17139"/>
                </a:lnTo>
                <a:lnTo>
                  <a:pt x="12273" y="16160"/>
                </a:lnTo>
                <a:lnTo>
                  <a:pt x="11291" y="16160"/>
                </a:lnTo>
                <a:cubicBezTo>
                  <a:pt x="11291" y="16160"/>
                  <a:pt x="11291" y="17139"/>
                  <a:pt x="11291" y="17139"/>
                </a:cubicBezTo>
                <a:close/>
                <a:moveTo>
                  <a:pt x="9327" y="17139"/>
                </a:moveTo>
                <a:lnTo>
                  <a:pt x="10309" y="17139"/>
                </a:lnTo>
                <a:lnTo>
                  <a:pt x="10309" y="16160"/>
                </a:lnTo>
                <a:lnTo>
                  <a:pt x="9327" y="16160"/>
                </a:lnTo>
                <a:cubicBezTo>
                  <a:pt x="9327" y="16160"/>
                  <a:pt x="9327" y="17139"/>
                  <a:pt x="9327" y="17139"/>
                </a:cubicBezTo>
                <a:close/>
              </a:path>
            </a:pathLst>
          </a:custGeom>
          <a:solidFill>
            <a:srgbClr val="6769B4"/>
          </a:solidFill>
          <a:ln w="12700">
            <a:miter lim="400000"/>
          </a:ln>
        </p:spPr>
        <p:txBody>
          <a:bodyPr lIns="38090" tIns="38090" rIns="38090" bIns="38090" anchor="ctr"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2745" name="Shape 2745"/>
          <p:cNvSpPr/>
          <p:nvPr/>
        </p:nvSpPr>
        <p:spPr>
          <a:xfrm>
            <a:off x="1127894" y="3645549"/>
            <a:ext cx="558655" cy="5581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8"/>
                  <a:pt x="20178" y="20618"/>
                  <a:pt x="19636" y="20618"/>
                </a:cubicBezTo>
                <a:lnTo>
                  <a:pt x="13745" y="20618"/>
                </a:lnTo>
                <a:cubicBezTo>
                  <a:pt x="13204" y="20618"/>
                  <a:pt x="12764" y="20178"/>
                  <a:pt x="12764" y="19636"/>
                </a:cubicBezTo>
                <a:lnTo>
                  <a:pt x="12764" y="13745"/>
                </a:lnTo>
                <a:cubicBezTo>
                  <a:pt x="12764" y="13204"/>
                  <a:pt x="13204" y="12764"/>
                  <a:pt x="13745" y="12764"/>
                </a:cubicBezTo>
                <a:lnTo>
                  <a:pt x="19636" y="12764"/>
                </a:lnTo>
                <a:cubicBezTo>
                  <a:pt x="20178" y="12764"/>
                  <a:pt x="20618" y="13204"/>
                  <a:pt x="20618" y="13745"/>
                </a:cubicBezTo>
                <a:cubicBezTo>
                  <a:pt x="20618" y="13745"/>
                  <a:pt x="20618" y="19636"/>
                  <a:pt x="20618" y="19636"/>
                </a:cubicBezTo>
                <a:close/>
                <a:moveTo>
                  <a:pt x="19636" y="11782"/>
                </a:moveTo>
                <a:lnTo>
                  <a:pt x="13745" y="11782"/>
                </a:lnTo>
                <a:cubicBezTo>
                  <a:pt x="12661" y="11782"/>
                  <a:pt x="11782" y="12661"/>
                  <a:pt x="11782" y="13745"/>
                </a:cubicBezTo>
                <a:lnTo>
                  <a:pt x="11782" y="19636"/>
                </a:lnTo>
                <a:cubicBezTo>
                  <a:pt x="11782" y="20721"/>
                  <a:pt x="12661" y="21600"/>
                  <a:pt x="13745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3745"/>
                </a:lnTo>
                <a:cubicBezTo>
                  <a:pt x="21600" y="12661"/>
                  <a:pt x="20721" y="11782"/>
                  <a:pt x="19636" y="11782"/>
                </a:cubicBezTo>
                <a:moveTo>
                  <a:pt x="20618" y="7855"/>
                </a:moveTo>
                <a:cubicBezTo>
                  <a:pt x="20618" y="8396"/>
                  <a:pt x="20178" y="8836"/>
                  <a:pt x="19636" y="8836"/>
                </a:cubicBezTo>
                <a:lnTo>
                  <a:pt x="13745" y="8836"/>
                </a:lnTo>
                <a:cubicBezTo>
                  <a:pt x="13204" y="8836"/>
                  <a:pt x="12764" y="8396"/>
                  <a:pt x="12764" y="7855"/>
                </a:cubicBezTo>
                <a:lnTo>
                  <a:pt x="12764" y="1964"/>
                </a:lnTo>
                <a:cubicBezTo>
                  <a:pt x="12764" y="1422"/>
                  <a:pt x="13204" y="982"/>
                  <a:pt x="13745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7855"/>
                  <a:pt x="20618" y="7855"/>
                </a:cubicBezTo>
                <a:close/>
                <a:moveTo>
                  <a:pt x="19636" y="0"/>
                </a:moveTo>
                <a:lnTo>
                  <a:pt x="13745" y="0"/>
                </a:lnTo>
                <a:cubicBezTo>
                  <a:pt x="12661" y="0"/>
                  <a:pt x="11782" y="879"/>
                  <a:pt x="11782" y="1964"/>
                </a:cubicBezTo>
                <a:lnTo>
                  <a:pt x="11782" y="7855"/>
                </a:lnTo>
                <a:cubicBezTo>
                  <a:pt x="11782" y="8939"/>
                  <a:pt x="12661" y="9818"/>
                  <a:pt x="13745" y="9818"/>
                </a:cubicBezTo>
                <a:lnTo>
                  <a:pt x="19636" y="9818"/>
                </a:lnTo>
                <a:cubicBezTo>
                  <a:pt x="20721" y="9818"/>
                  <a:pt x="21600" y="8939"/>
                  <a:pt x="21600" y="7855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8836" y="7855"/>
                </a:moveTo>
                <a:cubicBezTo>
                  <a:pt x="8836" y="8396"/>
                  <a:pt x="8396" y="8836"/>
                  <a:pt x="7855" y="8836"/>
                </a:cubicBezTo>
                <a:lnTo>
                  <a:pt x="1964" y="8836"/>
                </a:lnTo>
                <a:cubicBezTo>
                  <a:pt x="1421" y="8836"/>
                  <a:pt x="982" y="8396"/>
                  <a:pt x="982" y="7855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7855" y="982"/>
                </a:lnTo>
                <a:cubicBezTo>
                  <a:pt x="8396" y="982"/>
                  <a:pt x="8836" y="1422"/>
                  <a:pt x="8836" y="1964"/>
                </a:cubicBezTo>
                <a:cubicBezTo>
                  <a:pt x="8836" y="1964"/>
                  <a:pt x="8836" y="7855"/>
                  <a:pt x="8836" y="7855"/>
                </a:cubicBezTo>
                <a:close/>
                <a:moveTo>
                  <a:pt x="7855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7855"/>
                </a:lnTo>
                <a:cubicBezTo>
                  <a:pt x="0" y="8939"/>
                  <a:pt x="879" y="9818"/>
                  <a:pt x="1964" y="9818"/>
                </a:cubicBezTo>
                <a:lnTo>
                  <a:pt x="7855" y="9818"/>
                </a:lnTo>
                <a:cubicBezTo>
                  <a:pt x="8939" y="9818"/>
                  <a:pt x="9818" y="8939"/>
                  <a:pt x="9818" y="7855"/>
                </a:cubicBezTo>
                <a:lnTo>
                  <a:pt x="9818" y="1964"/>
                </a:lnTo>
                <a:cubicBezTo>
                  <a:pt x="9818" y="879"/>
                  <a:pt x="8939" y="0"/>
                  <a:pt x="7855" y="0"/>
                </a:cubicBezTo>
                <a:moveTo>
                  <a:pt x="8836" y="19636"/>
                </a:moveTo>
                <a:cubicBezTo>
                  <a:pt x="8836" y="20178"/>
                  <a:pt x="8396" y="20618"/>
                  <a:pt x="7855" y="20618"/>
                </a:cubicBezTo>
                <a:lnTo>
                  <a:pt x="1964" y="20618"/>
                </a:lnTo>
                <a:cubicBezTo>
                  <a:pt x="1421" y="20618"/>
                  <a:pt x="982" y="20178"/>
                  <a:pt x="982" y="19636"/>
                </a:cubicBezTo>
                <a:lnTo>
                  <a:pt x="982" y="13745"/>
                </a:lnTo>
                <a:cubicBezTo>
                  <a:pt x="982" y="13204"/>
                  <a:pt x="1421" y="12764"/>
                  <a:pt x="1964" y="12764"/>
                </a:cubicBezTo>
                <a:lnTo>
                  <a:pt x="7855" y="12764"/>
                </a:lnTo>
                <a:cubicBezTo>
                  <a:pt x="8396" y="12764"/>
                  <a:pt x="8836" y="13204"/>
                  <a:pt x="8836" y="13745"/>
                </a:cubicBezTo>
                <a:cubicBezTo>
                  <a:pt x="8836" y="13745"/>
                  <a:pt x="8836" y="19636"/>
                  <a:pt x="8836" y="19636"/>
                </a:cubicBezTo>
                <a:close/>
                <a:moveTo>
                  <a:pt x="7855" y="11782"/>
                </a:moveTo>
                <a:lnTo>
                  <a:pt x="1964" y="11782"/>
                </a:lnTo>
                <a:cubicBezTo>
                  <a:pt x="879" y="11782"/>
                  <a:pt x="0" y="12661"/>
                  <a:pt x="0" y="13745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7855" y="21600"/>
                </a:lnTo>
                <a:cubicBezTo>
                  <a:pt x="8939" y="21600"/>
                  <a:pt x="9818" y="20721"/>
                  <a:pt x="9818" y="19636"/>
                </a:cubicBezTo>
                <a:lnTo>
                  <a:pt x="9818" y="13745"/>
                </a:lnTo>
                <a:cubicBezTo>
                  <a:pt x="9818" y="12661"/>
                  <a:pt x="8939" y="11782"/>
                  <a:pt x="7855" y="11782"/>
                </a:cubicBezTo>
              </a:path>
            </a:pathLst>
          </a:custGeom>
          <a:solidFill>
            <a:srgbClr val="6769B4"/>
          </a:solidFill>
          <a:ln w="12700">
            <a:miter lim="400000"/>
          </a:ln>
        </p:spPr>
        <p:txBody>
          <a:bodyPr lIns="38090" tIns="38090" rIns="38090" bIns="38090" anchor="ctr"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  <p:sp>
        <p:nvSpPr>
          <p:cNvPr id="2772" name="Shape 2772"/>
          <p:cNvSpPr/>
          <p:nvPr/>
        </p:nvSpPr>
        <p:spPr>
          <a:xfrm>
            <a:off x="1127894" y="2205514"/>
            <a:ext cx="558655" cy="5586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8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40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40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2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4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7" y="21545"/>
                  <a:pt x="13610" y="21600"/>
                  <a:pt x="13745" y="21600"/>
                </a:cubicBezTo>
                <a:cubicBezTo>
                  <a:pt x="14016" y="21600"/>
                  <a:pt x="14236" y="21380"/>
                  <a:pt x="14236" y="21109"/>
                </a:cubicBezTo>
                <a:cubicBezTo>
                  <a:pt x="14236" y="20974"/>
                  <a:pt x="14181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2273" y="12764"/>
                </a:moveTo>
                <a:lnTo>
                  <a:pt x="17182" y="12764"/>
                </a:lnTo>
                <a:cubicBezTo>
                  <a:pt x="17453" y="12764"/>
                  <a:pt x="17673" y="12544"/>
                  <a:pt x="17673" y="12273"/>
                </a:cubicBezTo>
                <a:cubicBezTo>
                  <a:pt x="17673" y="12002"/>
                  <a:pt x="17453" y="11782"/>
                  <a:pt x="17182" y="11782"/>
                </a:cubicBezTo>
                <a:lnTo>
                  <a:pt x="12273" y="11782"/>
                </a:lnTo>
                <a:cubicBezTo>
                  <a:pt x="12002" y="11782"/>
                  <a:pt x="11782" y="12002"/>
                  <a:pt x="11782" y="12273"/>
                </a:cubicBezTo>
                <a:cubicBezTo>
                  <a:pt x="11782" y="12544"/>
                  <a:pt x="12002" y="12764"/>
                  <a:pt x="12273" y="12764"/>
                </a:cubicBezTo>
                <a:moveTo>
                  <a:pt x="4909" y="6873"/>
                </a:moveTo>
                <a:lnTo>
                  <a:pt x="8836" y="6873"/>
                </a:lnTo>
                <a:lnTo>
                  <a:pt x="8836" y="11782"/>
                </a:lnTo>
                <a:lnTo>
                  <a:pt x="4909" y="11782"/>
                </a:lnTo>
                <a:cubicBezTo>
                  <a:pt x="4909" y="11782"/>
                  <a:pt x="4909" y="6873"/>
                  <a:pt x="4909" y="6873"/>
                </a:cubicBezTo>
                <a:close/>
                <a:moveTo>
                  <a:pt x="4909" y="12764"/>
                </a:moveTo>
                <a:lnTo>
                  <a:pt x="8836" y="12764"/>
                </a:lnTo>
                <a:cubicBezTo>
                  <a:pt x="9378" y="12764"/>
                  <a:pt x="9818" y="12325"/>
                  <a:pt x="9818" y="11782"/>
                </a:cubicBezTo>
                <a:lnTo>
                  <a:pt x="9818" y="6873"/>
                </a:lnTo>
                <a:cubicBezTo>
                  <a:pt x="9818" y="6331"/>
                  <a:pt x="9378" y="5891"/>
                  <a:pt x="8836" y="5891"/>
                </a:cubicBezTo>
                <a:lnTo>
                  <a:pt x="4909" y="5891"/>
                </a:lnTo>
                <a:cubicBezTo>
                  <a:pt x="4367" y="5891"/>
                  <a:pt x="3927" y="6331"/>
                  <a:pt x="3927" y="6873"/>
                </a:cubicBezTo>
                <a:lnTo>
                  <a:pt x="3927" y="11782"/>
                </a:lnTo>
                <a:cubicBezTo>
                  <a:pt x="3927" y="12325"/>
                  <a:pt x="4367" y="12764"/>
                  <a:pt x="4909" y="12764"/>
                </a:cubicBezTo>
                <a:moveTo>
                  <a:pt x="12273" y="10800"/>
                </a:moveTo>
                <a:lnTo>
                  <a:pt x="14236" y="10800"/>
                </a:lnTo>
                <a:cubicBezTo>
                  <a:pt x="14507" y="10800"/>
                  <a:pt x="14727" y="10580"/>
                  <a:pt x="14727" y="10309"/>
                </a:cubicBezTo>
                <a:cubicBezTo>
                  <a:pt x="14727" y="10038"/>
                  <a:pt x="14507" y="9818"/>
                  <a:pt x="14236" y="9818"/>
                </a:cubicBezTo>
                <a:lnTo>
                  <a:pt x="12273" y="9818"/>
                </a:lnTo>
                <a:cubicBezTo>
                  <a:pt x="12002" y="9818"/>
                  <a:pt x="11782" y="10038"/>
                  <a:pt x="11782" y="10309"/>
                </a:cubicBezTo>
                <a:cubicBezTo>
                  <a:pt x="11782" y="10580"/>
                  <a:pt x="12002" y="10800"/>
                  <a:pt x="12273" y="10800"/>
                </a:cubicBezTo>
                <a:moveTo>
                  <a:pt x="12273" y="6873"/>
                </a:moveTo>
                <a:lnTo>
                  <a:pt x="15218" y="6873"/>
                </a:lnTo>
                <a:cubicBezTo>
                  <a:pt x="15489" y="6873"/>
                  <a:pt x="15709" y="6653"/>
                  <a:pt x="15709" y="6382"/>
                </a:cubicBezTo>
                <a:cubicBezTo>
                  <a:pt x="15709" y="6111"/>
                  <a:pt x="15489" y="5891"/>
                  <a:pt x="15218" y="5891"/>
                </a:cubicBezTo>
                <a:lnTo>
                  <a:pt x="12273" y="5891"/>
                </a:lnTo>
                <a:cubicBezTo>
                  <a:pt x="12002" y="5891"/>
                  <a:pt x="11782" y="6111"/>
                  <a:pt x="11782" y="6382"/>
                </a:cubicBezTo>
                <a:cubicBezTo>
                  <a:pt x="11782" y="6653"/>
                  <a:pt x="12002" y="6873"/>
                  <a:pt x="12273" y="6873"/>
                </a:cubicBezTo>
                <a:moveTo>
                  <a:pt x="12273" y="8836"/>
                </a:moveTo>
                <a:lnTo>
                  <a:pt x="17182" y="8836"/>
                </a:lnTo>
                <a:cubicBezTo>
                  <a:pt x="17453" y="8836"/>
                  <a:pt x="17673" y="8617"/>
                  <a:pt x="17673" y="8345"/>
                </a:cubicBezTo>
                <a:cubicBezTo>
                  <a:pt x="17673" y="8075"/>
                  <a:pt x="17453" y="7855"/>
                  <a:pt x="17182" y="7855"/>
                </a:cubicBezTo>
                <a:lnTo>
                  <a:pt x="12273" y="7855"/>
                </a:lnTo>
                <a:cubicBezTo>
                  <a:pt x="12002" y="7855"/>
                  <a:pt x="11782" y="8075"/>
                  <a:pt x="11782" y="8345"/>
                </a:cubicBezTo>
                <a:cubicBezTo>
                  <a:pt x="11782" y="8617"/>
                  <a:pt x="12002" y="8836"/>
                  <a:pt x="12273" y="8836"/>
                </a:cubicBezTo>
              </a:path>
            </a:pathLst>
          </a:custGeom>
          <a:solidFill>
            <a:srgbClr val="6769B4"/>
          </a:solidFill>
          <a:ln w="12700">
            <a:miter lim="400000"/>
          </a:ln>
        </p:spPr>
        <p:txBody>
          <a:bodyPr lIns="38090" tIns="38090" rIns="38090" bIns="38090" anchor="ctr"/>
          <a:p>
            <a:pPr defTabSz="4572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/>
          </a:p>
        </p:txBody>
      </p:sp>
    </p:spTree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36"/>
          <p:cNvSpPr txBox="1"/>
          <p:nvPr/>
        </p:nvSpPr>
        <p:spPr>
          <a:xfrm>
            <a:off x="2927985" y="4299585"/>
            <a:ext cx="642556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" name="圆角 87"/>
          <p:cNvSpPr/>
          <p:nvPr>
            <p:custDataLst>
              <p:tags r:id="rId1"/>
            </p:custDataLst>
          </p:nvPr>
        </p:nvSpPr>
        <p:spPr>
          <a:xfrm>
            <a:off x="4799965" y="2277110"/>
            <a:ext cx="2398395" cy="5575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Part  0</a:t>
            </a: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144" name="文本框 10"/>
          <p:cNvSpPr txBox="1"/>
          <p:nvPr/>
        </p:nvSpPr>
        <p:spPr>
          <a:xfrm>
            <a:off x="2423478" y="3140710"/>
            <a:ext cx="74206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6769B4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力量黑简" panose="00020600040101010101" charset="-122"/>
              </a:rPr>
              <a:t>不足之处及改进措施</a:t>
            </a:r>
            <a:endParaRPr lang="zh-CN" altLang="en-US" sz="6000" dirty="0">
              <a:solidFill>
                <a:srgbClr val="6769B4"/>
              </a:solidFill>
              <a:latin typeface="汉仪晓波敦黑简" panose="00020600040101010101" charset="-122"/>
              <a:ea typeface="汉仪晓波敦黑简" panose="00020600040101010101" charset="-122"/>
              <a:sym typeface="汉仪力量黑简" panose="00020600040101010101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6928485" y="1723390"/>
            <a:ext cx="843915" cy="646430"/>
            <a:chOff x="5468938" y="2951163"/>
            <a:chExt cx="1254125" cy="960437"/>
          </a:xfrm>
          <a:solidFill>
            <a:srgbClr val="6769B4"/>
          </a:solidFill>
        </p:grpSpPr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5468938" y="2951163"/>
              <a:ext cx="598488" cy="617538"/>
            </a:xfrm>
            <a:custGeom>
              <a:avLst/>
              <a:gdLst>
                <a:gd name="T0" fmla="*/ 124 w 140"/>
                <a:gd name="T1" fmla="*/ 72 h 144"/>
                <a:gd name="T2" fmla="*/ 123 w 140"/>
                <a:gd name="T3" fmla="*/ 62 h 144"/>
                <a:gd name="T4" fmla="*/ 137 w 140"/>
                <a:gd name="T5" fmla="*/ 54 h 144"/>
                <a:gd name="T6" fmla="*/ 139 w 140"/>
                <a:gd name="T7" fmla="*/ 48 h 144"/>
                <a:gd name="T8" fmla="*/ 126 w 140"/>
                <a:gd name="T9" fmla="*/ 25 h 144"/>
                <a:gd name="T10" fmla="*/ 120 w 140"/>
                <a:gd name="T11" fmla="*/ 23 h 144"/>
                <a:gd name="T12" fmla="*/ 105 w 140"/>
                <a:gd name="T13" fmla="*/ 31 h 144"/>
                <a:gd name="T14" fmla="*/ 88 w 140"/>
                <a:gd name="T15" fmla="*/ 22 h 144"/>
                <a:gd name="T16" fmla="*/ 88 w 140"/>
                <a:gd name="T17" fmla="*/ 5 h 144"/>
                <a:gd name="T18" fmla="*/ 83 w 140"/>
                <a:gd name="T19" fmla="*/ 0 h 144"/>
                <a:gd name="T20" fmla="*/ 57 w 140"/>
                <a:gd name="T21" fmla="*/ 0 h 144"/>
                <a:gd name="T22" fmla="*/ 52 w 140"/>
                <a:gd name="T23" fmla="*/ 5 h 144"/>
                <a:gd name="T24" fmla="*/ 52 w 140"/>
                <a:gd name="T25" fmla="*/ 22 h 144"/>
                <a:gd name="T26" fmla="*/ 35 w 140"/>
                <a:gd name="T27" fmla="*/ 31 h 144"/>
                <a:gd name="T28" fmla="*/ 21 w 140"/>
                <a:gd name="T29" fmla="*/ 23 h 144"/>
                <a:gd name="T30" fmla="*/ 15 w 140"/>
                <a:gd name="T31" fmla="*/ 25 h 144"/>
                <a:gd name="T32" fmla="*/ 1 w 140"/>
                <a:gd name="T33" fmla="*/ 48 h 144"/>
                <a:gd name="T34" fmla="*/ 3 w 140"/>
                <a:gd name="T35" fmla="*/ 54 h 144"/>
                <a:gd name="T36" fmla="*/ 17 w 140"/>
                <a:gd name="T37" fmla="*/ 62 h 144"/>
                <a:gd name="T38" fmla="*/ 17 w 140"/>
                <a:gd name="T39" fmla="*/ 72 h 144"/>
                <a:gd name="T40" fmla="*/ 17 w 140"/>
                <a:gd name="T41" fmla="*/ 82 h 144"/>
                <a:gd name="T42" fmla="*/ 3 w 140"/>
                <a:gd name="T43" fmla="*/ 90 h 144"/>
                <a:gd name="T44" fmla="*/ 1 w 140"/>
                <a:gd name="T45" fmla="*/ 97 h 144"/>
                <a:gd name="T46" fmla="*/ 15 w 140"/>
                <a:gd name="T47" fmla="*/ 119 h 144"/>
                <a:gd name="T48" fmla="*/ 21 w 140"/>
                <a:gd name="T49" fmla="*/ 121 h 144"/>
                <a:gd name="T50" fmla="*/ 35 w 140"/>
                <a:gd name="T51" fmla="*/ 113 h 144"/>
                <a:gd name="T52" fmla="*/ 52 w 140"/>
                <a:gd name="T53" fmla="*/ 123 h 144"/>
                <a:gd name="T54" fmla="*/ 52 w 140"/>
                <a:gd name="T55" fmla="*/ 139 h 144"/>
                <a:gd name="T56" fmla="*/ 57 w 140"/>
                <a:gd name="T57" fmla="*/ 144 h 144"/>
                <a:gd name="T58" fmla="*/ 83 w 140"/>
                <a:gd name="T59" fmla="*/ 144 h 144"/>
                <a:gd name="T60" fmla="*/ 88 w 140"/>
                <a:gd name="T61" fmla="*/ 139 h 144"/>
                <a:gd name="T62" fmla="*/ 88 w 140"/>
                <a:gd name="T63" fmla="*/ 123 h 144"/>
                <a:gd name="T64" fmla="*/ 105 w 140"/>
                <a:gd name="T65" fmla="*/ 113 h 144"/>
                <a:gd name="T66" fmla="*/ 120 w 140"/>
                <a:gd name="T67" fmla="*/ 121 h 144"/>
                <a:gd name="T68" fmla="*/ 126 w 140"/>
                <a:gd name="T69" fmla="*/ 119 h 144"/>
                <a:gd name="T70" fmla="*/ 139 w 140"/>
                <a:gd name="T71" fmla="*/ 97 h 144"/>
                <a:gd name="T72" fmla="*/ 137 w 140"/>
                <a:gd name="T73" fmla="*/ 90 h 144"/>
                <a:gd name="T74" fmla="*/ 123 w 140"/>
                <a:gd name="T75" fmla="*/ 82 h 144"/>
                <a:gd name="T76" fmla="*/ 124 w 140"/>
                <a:gd name="T77" fmla="*/ 72 h 144"/>
                <a:gd name="T78" fmla="*/ 70 w 140"/>
                <a:gd name="T79" fmla="*/ 100 h 144"/>
                <a:gd name="T80" fmla="*/ 42 w 140"/>
                <a:gd name="T81" fmla="*/ 72 h 144"/>
                <a:gd name="T82" fmla="*/ 70 w 140"/>
                <a:gd name="T83" fmla="*/ 44 h 144"/>
                <a:gd name="T84" fmla="*/ 98 w 140"/>
                <a:gd name="T85" fmla="*/ 72 h 144"/>
                <a:gd name="T86" fmla="*/ 70 w 140"/>
                <a:gd name="T87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44">
                  <a:moveTo>
                    <a:pt x="124" y="72"/>
                  </a:moveTo>
                  <a:cubicBezTo>
                    <a:pt x="124" y="69"/>
                    <a:pt x="123" y="65"/>
                    <a:pt x="123" y="62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9" y="52"/>
                    <a:pt x="140" y="50"/>
                    <a:pt x="139" y="4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5" y="23"/>
                    <a:pt x="122" y="22"/>
                    <a:pt x="120" y="2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0" y="27"/>
                    <a:pt x="94" y="24"/>
                    <a:pt x="88" y="22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2" y="2"/>
                    <a:pt x="52" y="5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46" y="24"/>
                    <a:pt x="40" y="27"/>
                    <a:pt x="35" y="3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2"/>
                    <a:pt x="16" y="23"/>
                    <a:pt x="15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1" y="52"/>
                    <a:pt x="3" y="54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5"/>
                    <a:pt x="17" y="69"/>
                    <a:pt x="17" y="72"/>
                  </a:cubicBezTo>
                  <a:cubicBezTo>
                    <a:pt x="17" y="75"/>
                    <a:pt x="17" y="79"/>
                    <a:pt x="17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2"/>
                    <a:pt x="0" y="94"/>
                    <a:pt x="1" y="97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2"/>
                    <a:pt x="18" y="122"/>
                    <a:pt x="21" y="121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40" y="117"/>
                    <a:pt x="46" y="120"/>
                    <a:pt x="52" y="12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2"/>
                    <a:pt x="54" y="144"/>
                    <a:pt x="57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6" y="144"/>
                    <a:pt x="88" y="142"/>
                    <a:pt x="88" y="139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94" y="120"/>
                    <a:pt x="100" y="117"/>
                    <a:pt x="105" y="113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22"/>
                    <a:pt x="125" y="122"/>
                    <a:pt x="126" y="119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40" y="94"/>
                    <a:pt x="139" y="92"/>
                    <a:pt x="137" y="9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79"/>
                    <a:pt x="124" y="75"/>
                    <a:pt x="124" y="72"/>
                  </a:cubicBezTo>
                  <a:close/>
                  <a:moveTo>
                    <a:pt x="70" y="100"/>
                  </a:moveTo>
                  <a:cubicBezTo>
                    <a:pt x="55" y="100"/>
                    <a:pt x="42" y="88"/>
                    <a:pt x="42" y="72"/>
                  </a:cubicBezTo>
                  <a:cubicBezTo>
                    <a:pt x="42" y="57"/>
                    <a:pt x="55" y="44"/>
                    <a:pt x="70" y="44"/>
                  </a:cubicBezTo>
                  <a:cubicBezTo>
                    <a:pt x="86" y="44"/>
                    <a:pt x="98" y="57"/>
                    <a:pt x="98" y="72"/>
                  </a:cubicBezTo>
                  <a:cubicBezTo>
                    <a:pt x="98" y="88"/>
                    <a:pt x="86" y="100"/>
                    <a:pt x="70" y="1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6051550" y="3238500"/>
              <a:ext cx="671513" cy="673100"/>
            </a:xfrm>
            <a:custGeom>
              <a:avLst/>
              <a:gdLst>
                <a:gd name="T0" fmla="*/ 157 w 157"/>
                <a:gd name="T1" fmla="*/ 64 h 157"/>
                <a:gd name="T2" fmla="*/ 144 w 157"/>
                <a:gd name="T3" fmla="*/ 60 h 157"/>
                <a:gd name="T4" fmla="*/ 138 w 157"/>
                <a:gd name="T5" fmla="*/ 50 h 157"/>
                <a:gd name="T6" fmla="*/ 145 w 157"/>
                <a:gd name="T7" fmla="*/ 40 h 157"/>
                <a:gd name="T8" fmla="*/ 123 w 157"/>
                <a:gd name="T9" fmla="*/ 13 h 157"/>
                <a:gd name="T10" fmla="*/ 111 w 157"/>
                <a:gd name="T11" fmla="*/ 19 h 157"/>
                <a:gd name="T12" fmla="*/ 100 w 157"/>
                <a:gd name="T13" fmla="*/ 17 h 157"/>
                <a:gd name="T14" fmla="*/ 97 w 157"/>
                <a:gd name="T15" fmla="*/ 4 h 157"/>
                <a:gd name="T16" fmla="*/ 63 w 157"/>
                <a:gd name="T17" fmla="*/ 0 h 157"/>
                <a:gd name="T18" fmla="*/ 59 w 157"/>
                <a:gd name="T19" fmla="*/ 13 h 157"/>
                <a:gd name="T20" fmla="*/ 50 w 157"/>
                <a:gd name="T21" fmla="*/ 20 h 157"/>
                <a:gd name="T22" fmla="*/ 39 w 157"/>
                <a:gd name="T23" fmla="*/ 13 h 157"/>
                <a:gd name="T24" fmla="*/ 12 w 157"/>
                <a:gd name="T25" fmla="*/ 34 h 157"/>
                <a:gd name="T26" fmla="*/ 19 w 157"/>
                <a:gd name="T27" fmla="*/ 46 h 157"/>
                <a:gd name="T28" fmla="*/ 17 w 157"/>
                <a:gd name="T29" fmla="*/ 57 h 157"/>
                <a:gd name="T30" fmla="*/ 4 w 157"/>
                <a:gd name="T31" fmla="*/ 60 h 157"/>
                <a:gd name="T32" fmla="*/ 0 w 157"/>
                <a:gd name="T33" fmla="*/ 94 h 157"/>
                <a:gd name="T34" fmla="*/ 13 w 157"/>
                <a:gd name="T35" fmla="*/ 98 h 157"/>
                <a:gd name="T36" fmla="*/ 19 w 157"/>
                <a:gd name="T37" fmla="*/ 107 h 157"/>
                <a:gd name="T38" fmla="*/ 12 w 157"/>
                <a:gd name="T39" fmla="*/ 118 h 157"/>
                <a:gd name="T40" fmla="*/ 34 w 157"/>
                <a:gd name="T41" fmla="*/ 145 h 157"/>
                <a:gd name="T42" fmla="*/ 45 w 157"/>
                <a:gd name="T43" fmla="*/ 139 h 157"/>
                <a:gd name="T44" fmla="*/ 57 w 157"/>
                <a:gd name="T45" fmla="*/ 141 h 157"/>
                <a:gd name="T46" fmla="*/ 59 w 157"/>
                <a:gd name="T47" fmla="*/ 153 h 157"/>
                <a:gd name="T48" fmla="*/ 94 w 157"/>
                <a:gd name="T49" fmla="*/ 157 h 157"/>
                <a:gd name="T50" fmla="*/ 97 w 157"/>
                <a:gd name="T51" fmla="*/ 144 h 157"/>
                <a:gd name="T52" fmla="*/ 107 w 157"/>
                <a:gd name="T53" fmla="*/ 138 h 157"/>
                <a:gd name="T54" fmla="*/ 118 w 157"/>
                <a:gd name="T55" fmla="*/ 145 h 157"/>
                <a:gd name="T56" fmla="*/ 145 w 157"/>
                <a:gd name="T57" fmla="*/ 124 h 157"/>
                <a:gd name="T58" fmla="*/ 138 w 157"/>
                <a:gd name="T59" fmla="*/ 112 h 157"/>
                <a:gd name="T60" fmla="*/ 140 w 157"/>
                <a:gd name="T61" fmla="*/ 100 h 157"/>
                <a:gd name="T62" fmla="*/ 153 w 157"/>
                <a:gd name="T63" fmla="*/ 98 h 157"/>
                <a:gd name="T64" fmla="*/ 86 w 157"/>
                <a:gd name="T65" fmla="*/ 109 h 157"/>
                <a:gd name="T66" fmla="*/ 71 w 157"/>
                <a:gd name="T67" fmla="*/ 48 h 157"/>
                <a:gd name="T68" fmla="*/ 86 w 157"/>
                <a:gd name="T69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57">
                  <a:moveTo>
                    <a:pt x="157" y="94"/>
                  </a:moveTo>
                  <a:cubicBezTo>
                    <a:pt x="157" y="64"/>
                    <a:pt x="157" y="64"/>
                    <a:pt x="157" y="64"/>
                  </a:cubicBezTo>
                  <a:cubicBezTo>
                    <a:pt x="157" y="62"/>
                    <a:pt x="155" y="60"/>
                    <a:pt x="153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60"/>
                    <a:pt x="141" y="59"/>
                    <a:pt x="140" y="57"/>
                  </a:cubicBezTo>
                  <a:cubicBezTo>
                    <a:pt x="140" y="55"/>
                    <a:pt x="139" y="53"/>
                    <a:pt x="138" y="50"/>
                  </a:cubicBezTo>
                  <a:cubicBezTo>
                    <a:pt x="137" y="49"/>
                    <a:pt x="137" y="47"/>
                    <a:pt x="138" y="46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8"/>
                    <a:pt x="146" y="36"/>
                    <a:pt x="145" y="3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2" y="11"/>
                    <a:pt x="119" y="11"/>
                    <a:pt x="118" y="13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20"/>
                    <a:pt x="108" y="20"/>
                    <a:pt x="107" y="20"/>
                  </a:cubicBezTo>
                  <a:cubicBezTo>
                    <a:pt x="105" y="19"/>
                    <a:pt x="102" y="18"/>
                    <a:pt x="100" y="17"/>
                  </a:cubicBezTo>
                  <a:cubicBezTo>
                    <a:pt x="99" y="16"/>
                    <a:pt x="97" y="15"/>
                    <a:pt x="97" y="13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2"/>
                    <a:pt x="96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59" y="2"/>
                    <a:pt x="59" y="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4" y="18"/>
                    <a:pt x="52" y="19"/>
                    <a:pt x="50" y="20"/>
                  </a:cubicBezTo>
                  <a:cubicBezTo>
                    <a:pt x="48" y="20"/>
                    <a:pt x="47" y="20"/>
                    <a:pt x="45" y="1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1"/>
                    <a:pt x="35" y="11"/>
                    <a:pt x="34" y="1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2" y="4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7"/>
                    <a:pt x="20" y="49"/>
                    <a:pt x="19" y="50"/>
                  </a:cubicBezTo>
                  <a:cubicBezTo>
                    <a:pt x="18" y="53"/>
                    <a:pt x="17" y="55"/>
                    <a:pt x="17" y="57"/>
                  </a:cubicBezTo>
                  <a:cubicBezTo>
                    <a:pt x="16" y="59"/>
                    <a:pt x="15" y="60"/>
                    <a:pt x="1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5" y="98"/>
                    <a:pt x="16" y="99"/>
                    <a:pt x="17" y="100"/>
                  </a:cubicBezTo>
                  <a:cubicBezTo>
                    <a:pt x="17" y="103"/>
                    <a:pt x="18" y="105"/>
                    <a:pt x="19" y="107"/>
                  </a:cubicBezTo>
                  <a:cubicBezTo>
                    <a:pt x="20" y="109"/>
                    <a:pt x="20" y="111"/>
                    <a:pt x="19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20"/>
                    <a:pt x="11" y="122"/>
                    <a:pt x="12" y="124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6"/>
                    <a:pt x="38" y="146"/>
                    <a:pt x="39" y="145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7" y="137"/>
                    <a:pt x="48" y="137"/>
                    <a:pt x="50" y="138"/>
                  </a:cubicBezTo>
                  <a:cubicBezTo>
                    <a:pt x="52" y="139"/>
                    <a:pt x="54" y="140"/>
                    <a:pt x="57" y="141"/>
                  </a:cubicBezTo>
                  <a:cubicBezTo>
                    <a:pt x="58" y="141"/>
                    <a:pt x="59" y="143"/>
                    <a:pt x="59" y="14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5"/>
                    <a:pt x="61" y="157"/>
                    <a:pt x="63" y="157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6" y="157"/>
                    <a:pt x="97" y="155"/>
                    <a:pt x="97" y="15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43"/>
                    <a:pt x="99" y="141"/>
                    <a:pt x="100" y="141"/>
                  </a:cubicBezTo>
                  <a:cubicBezTo>
                    <a:pt x="102" y="140"/>
                    <a:pt x="105" y="139"/>
                    <a:pt x="107" y="138"/>
                  </a:cubicBezTo>
                  <a:cubicBezTo>
                    <a:pt x="108" y="137"/>
                    <a:pt x="110" y="137"/>
                    <a:pt x="111" y="139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9" y="146"/>
                    <a:pt x="122" y="146"/>
                    <a:pt x="123" y="14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6" y="122"/>
                    <a:pt x="146" y="120"/>
                    <a:pt x="145" y="11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7" y="111"/>
                    <a:pt x="137" y="109"/>
                    <a:pt x="138" y="107"/>
                  </a:cubicBezTo>
                  <a:cubicBezTo>
                    <a:pt x="139" y="105"/>
                    <a:pt x="140" y="103"/>
                    <a:pt x="140" y="100"/>
                  </a:cubicBezTo>
                  <a:cubicBezTo>
                    <a:pt x="141" y="99"/>
                    <a:pt x="142" y="98"/>
                    <a:pt x="144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7" y="96"/>
                    <a:pt x="157" y="94"/>
                  </a:cubicBezTo>
                  <a:close/>
                  <a:moveTo>
                    <a:pt x="86" y="109"/>
                  </a:moveTo>
                  <a:cubicBezTo>
                    <a:pt x="63" y="114"/>
                    <a:pt x="43" y="94"/>
                    <a:pt x="48" y="72"/>
                  </a:cubicBezTo>
                  <a:cubicBezTo>
                    <a:pt x="51" y="60"/>
                    <a:pt x="60" y="51"/>
                    <a:pt x="71" y="48"/>
                  </a:cubicBezTo>
                  <a:cubicBezTo>
                    <a:pt x="94" y="43"/>
                    <a:pt x="114" y="63"/>
                    <a:pt x="109" y="86"/>
                  </a:cubicBezTo>
                  <a:cubicBezTo>
                    <a:pt x="106" y="97"/>
                    <a:pt x="97" y="107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椭圆 30"/>
          <p:cNvSpPr/>
          <p:nvPr/>
        </p:nvSpPr>
        <p:spPr>
          <a:xfrm>
            <a:off x="1343090" y="2098671"/>
            <a:ext cx="523154" cy="523154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495550" y="2205355"/>
            <a:ext cx="380238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36" name="TextBox 20"/>
          <p:cNvSpPr txBox="1"/>
          <p:nvPr/>
        </p:nvSpPr>
        <p:spPr>
          <a:xfrm>
            <a:off x="2495307" y="1810413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三、不足之处及改进措施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cxnSp>
        <p:nvCxnSpPr>
          <p:cNvPr id="8" name="直接连接符 7"/>
          <p:cNvCxnSpPr/>
          <p:nvPr/>
        </p:nvCxnSpPr>
        <p:spPr>
          <a:xfrm>
            <a:off x="2279015" y="1810385"/>
            <a:ext cx="0" cy="1009015"/>
          </a:xfrm>
          <a:prstGeom prst="line">
            <a:avLst/>
          </a:prstGeom>
          <a:ln w="28575">
            <a:solidFill>
              <a:srgbClr val="676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椭圆 8"/>
          <p:cNvSpPr/>
          <p:nvPr/>
        </p:nvSpPr>
        <p:spPr>
          <a:xfrm>
            <a:off x="1343725" y="3573776"/>
            <a:ext cx="523154" cy="523154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96185" y="3680460"/>
            <a:ext cx="380238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2495942" y="3285518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2279650" y="3285490"/>
            <a:ext cx="0" cy="1009015"/>
          </a:xfrm>
          <a:prstGeom prst="line">
            <a:avLst/>
          </a:prstGeom>
          <a:ln w="28575">
            <a:solidFill>
              <a:srgbClr val="676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椭圆 14"/>
          <p:cNvSpPr/>
          <p:nvPr/>
        </p:nvSpPr>
        <p:spPr>
          <a:xfrm>
            <a:off x="1343090" y="5085711"/>
            <a:ext cx="523154" cy="523154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495550" y="5192395"/>
            <a:ext cx="3802380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2495307" y="4797453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2279015" y="4797425"/>
            <a:ext cx="0" cy="1009015"/>
          </a:xfrm>
          <a:prstGeom prst="line">
            <a:avLst/>
          </a:prstGeom>
          <a:ln w="28575">
            <a:solidFill>
              <a:srgbClr val="6769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/>
          <p:cNvGrpSpPr/>
          <p:nvPr/>
        </p:nvGrpSpPr>
        <p:grpSpPr>
          <a:xfrm>
            <a:off x="8369618" y="3679190"/>
            <a:ext cx="1736725" cy="2247900"/>
            <a:chOff x="12462" y="5707"/>
            <a:chExt cx="2735" cy="3540"/>
          </a:xfrm>
        </p:grpSpPr>
        <p:sp>
          <p:nvSpPr>
            <p:cNvPr id="19" name="Freeform 44"/>
            <p:cNvSpPr/>
            <p:nvPr/>
          </p:nvSpPr>
          <p:spPr bwMode="auto">
            <a:xfrm>
              <a:off x="12462" y="5707"/>
              <a:ext cx="1388" cy="3541"/>
            </a:xfrm>
            <a:custGeom>
              <a:avLst/>
              <a:gdLst>
                <a:gd name="T0" fmla="*/ 7 w 107"/>
                <a:gd name="T1" fmla="*/ 273 h 273"/>
                <a:gd name="T2" fmla="*/ 0 w 107"/>
                <a:gd name="T3" fmla="*/ 273 h 273"/>
                <a:gd name="T4" fmla="*/ 78 w 107"/>
                <a:gd name="T5" fmla="*/ 0 h 273"/>
                <a:gd name="T6" fmla="*/ 107 w 107"/>
                <a:gd name="T7" fmla="*/ 0 h 273"/>
                <a:gd name="T8" fmla="*/ 7 w 107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7" h="273">
                  <a:moveTo>
                    <a:pt x="7" y="273"/>
                  </a:moveTo>
                  <a:lnTo>
                    <a:pt x="0" y="273"/>
                  </a:lnTo>
                  <a:lnTo>
                    <a:pt x="78" y="0"/>
                  </a:lnTo>
                  <a:lnTo>
                    <a:pt x="107" y="0"/>
                  </a:lnTo>
                  <a:lnTo>
                    <a:pt x="7" y="273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45"/>
            <p:cNvSpPr/>
            <p:nvPr/>
          </p:nvSpPr>
          <p:spPr bwMode="auto">
            <a:xfrm>
              <a:off x="13849" y="5707"/>
              <a:ext cx="1349" cy="3541"/>
            </a:xfrm>
            <a:custGeom>
              <a:avLst/>
              <a:gdLst>
                <a:gd name="T0" fmla="*/ 97 w 104"/>
                <a:gd name="T1" fmla="*/ 273 h 273"/>
                <a:gd name="T2" fmla="*/ 104 w 104"/>
                <a:gd name="T3" fmla="*/ 273 h 273"/>
                <a:gd name="T4" fmla="*/ 26 w 104"/>
                <a:gd name="T5" fmla="*/ 0 h 273"/>
                <a:gd name="T6" fmla="*/ 0 w 104"/>
                <a:gd name="T7" fmla="*/ 0 h 273"/>
                <a:gd name="T8" fmla="*/ 97 w 104"/>
                <a:gd name="T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273">
                  <a:moveTo>
                    <a:pt x="97" y="273"/>
                  </a:moveTo>
                  <a:lnTo>
                    <a:pt x="104" y="273"/>
                  </a:lnTo>
                  <a:lnTo>
                    <a:pt x="26" y="0"/>
                  </a:lnTo>
                  <a:lnTo>
                    <a:pt x="0" y="0"/>
                  </a:lnTo>
                  <a:lnTo>
                    <a:pt x="97" y="273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33030" y="1546225"/>
            <a:ext cx="3009900" cy="2454275"/>
            <a:chOff x="11904" y="2348"/>
            <a:chExt cx="3852" cy="3865"/>
          </a:xfrm>
        </p:grpSpPr>
        <p:sp>
          <p:nvSpPr>
            <p:cNvPr id="49" name="Rectangle 46"/>
            <p:cNvSpPr>
              <a:spLocks noChangeArrowheads="1"/>
            </p:cNvSpPr>
            <p:nvPr/>
          </p:nvSpPr>
          <p:spPr bwMode="auto">
            <a:xfrm>
              <a:off x="12021" y="2478"/>
              <a:ext cx="3618" cy="360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Rectangle 47"/>
            <p:cNvSpPr>
              <a:spLocks noChangeArrowheads="1"/>
            </p:cNvSpPr>
            <p:nvPr/>
          </p:nvSpPr>
          <p:spPr bwMode="auto">
            <a:xfrm>
              <a:off x="11904" y="2348"/>
              <a:ext cx="3852" cy="130"/>
            </a:xfrm>
            <a:prstGeom prst="rect">
              <a:avLst/>
            </a:pr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Rectangle 48"/>
            <p:cNvSpPr>
              <a:spLocks noChangeArrowheads="1"/>
            </p:cNvSpPr>
            <p:nvPr/>
          </p:nvSpPr>
          <p:spPr bwMode="auto">
            <a:xfrm>
              <a:off x="11904" y="6083"/>
              <a:ext cx="3852" cy="130"/>
            </a:xfrm>
            <a:prstGeom prst="rect">
              <a:avLst/>
            </a:pr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896985" y="2251710"/>
            <a:ext cx="915670" cy="916940"/>
            <a:chOff x="16869" y="6974"/>
            <a:chExt cx="977" cy="978"/>
          </a:xfrm>
          <a:solidFill>
            <a:srgbClr val="CFD3F6"/>
          </a:solidFill>
        </p:grpSpPr>
        <p:sp>
          <p:nvSpPr>
            <p:cNvPr id="5531" name="Freeform 411"/>
            <p:cNvSpPr>
              <a:spLocks noChangeArrowheads="1"/>
            </p:cNvSpPr>
            <p:nvPr/>
          </p:nvSpPr>
          <p:spPr bwMode="auto">
            <a:xfrm>
              <a:off x="16869" y="6974"/>
              <a:ext cx="729" cy="978"/>
            </a:xfrm>
            <a:custGeom>
              <a:avLst/>
              <a:gdLst>
                <a:gd name="T0" fmla="*/ 0 w 696"/>
                <a:gd name="T1" fmla="*/ 0 h 934"/>
                <a:gd name="T2" fmla="*/ 695 w 696"/>
                <a:gd name="T3" fmla="*/ 0 h 934"/>
                <a:gd name="T4" fmla="*/ 695 w 696"/>
                <a:gd name="T5" fmla="*/ 933 h 934"/>
                <a:gd name="T6" fmla="*/ 0 w 696"/>
                <a:gd name="T7" fmla="*/ 933 h 934"/>
                <a:gd name="T8" fmla="*/ 0 w 696"/>
                <a:gd name="T9" fmla="*/ 0 h 9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934">
                  <a:moveTo>
                    <a:pt x="0" y="0"/>
                  </a:moveTo>
                  <a:lnTo>
                    <a:pt x="695" y="0"/>
                  </a:lnTo>
                  <a:lnTo>
                    <a:pt x="695" y="933"/>
                  </a:lnTo>
                  <a:lnTo>
                    <a:pt x="0" y="933"/>
                  </a:lnTo>
                  <a:lnTo>
                    <a:pt x="0" y="0"/>
                  </a:lnTo>
                </a:path>
              </a:pathLst>
            </a:custGeom>
            <a:grpFill/>
            <a:ln w="34290" cap="flat">
              <a:solidFill>
                <a:srgbClr val="6769B4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5532" name="Line 412"/>
            <p:cNvSpPr>
              <a:spLocks noChangeShapeType="1"/>
            </p:cNvSpPr>
            <p:nvPr/>
          </p:nvSpPr>
          <p:spPr bwMode="auto">
            <a:xfrm flipV="1">
              <a:off x="17002" y="6983"/>
              <a:ext cx="5" cy="969"/>
            </a:xfrm>
            <a:prstGeom prst="line">
              <a:avLst/>
            </a:prstGeom>
            <a:grpFill/>
            <a:ln w="34290" cap="flat">
              <a:solidFill>
                <a:srgbClr val="6769B4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5533" name="Line 413"/>
            <p:cNvSpPr>
              <a:spLocks noChangeShapeType="1"/>
            </p:cNvSpPr>
            <p:nvPr/>
          </p:nvSpPr>
          <p:spPr bwMode="auto">
            <a:xfrm>
              <a:off x="17081" y="7190"/>
              <a:ext cx="438" cy="5"/>
            </a:xfrm>
            <a:prstGeom prst="line">
              <a:avLst/>
            </a:prstGeom>
            <a:grpFill/>
            <a:ln w="34290" cap="flat">
              <a:solidFill>
                <a:srgbClr val="6769B4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5534" name="Line 414"/>
            <p:cNvSpPr>
              <a:spLocks noChangeShapeType="1"/>
            </p:cNvSpPr>
            <p:nvPr/>
          </p:nvSpPr>
          <p:spPr bwMode="auto">
            <a:xfrm>
              <a:off x="17081" y="7283"/>
              <a:ext cx="438" cy="5"/>
            </a:xfrm>
            <a:prstGeom prst="line">
              <a:avLst/>
            </a:prstGeom>
            <a:grpFill/>
            <a:ln w="34290" cap="flat">
              <a:solidFill>
                <a:srgbClr val="6769B4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5535" name="Freeform 415"/>
            <p:cNvSpPr>
              <a:spLocks noChangeArrowheads="1"/>
            </p:cNvSpPr>
            <p:nvPr/>
          </p:nvSpPr>
          <p:spPr bwMode="auto">
            <a:xfrm>
              <a:off x="17722" y="7001"/>
              <a:ext cx="125" cy="914"/>
            </a:xfrm>
            <a:custGeom>
              <a:avLst/>
              <a:gdLst>
                <a:gd name="T0" fmla="*/ 120 w 121"/>
                <a:gd name="T1" fmla="*/ 0 h 874"/>
                <a:gd name="T2" fmla="*/ 120 w 121"/>
                <a:gd name="T3" fmla="*/ 753 h 874"/>
                <a:gd name="T4" fmla="*/ 60 w 121"/>
                <a:gd name="T5" fmla="*/ 873 h 874"/>
                <a:gd name="T6" fmla="*/ 0 w 121"/>
                <a:gd name="T7" fmla="*/ 753 h 874"/>
                <a:gd name="T8" fmla="*/ 0 w 121"/>
                <a:gd name="T9" fmla="*/ 0 h 874"/>
                <a:gd name="T10" fmla="*/ 120 w 121"/>
                <a:gd name="T11" fmla="*/ 0 h 8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874">
                  <a:moveTo>
                    <a:pt x="120" y="0"/>
                  </a:moveTo>
                  <a:lnTo>
                    <a:pt x="120" y="753"/>
                  </a:lnTo>
                  <a:lnTo>
                    <a:pt x="60" y="873"/>
                  </a:lnTo>
                  <a:lnTo>
                    <a:pt x="0" y="753"/>
                  </a:lnTo>
                  <a:lnTo>
                    <a:pt x="0" y="0"/>
                  </a:lnTo>
                  <a:lnTo>
                    <a:pt x="120" y="0"/>
                  </a:lnTo>
                </a:path>
              </a:pathLst>
            </a:custGeom>
            <a:grpFill/>
            <a:ln w="34290" cap="flat">
              <a:solidFill>
                <a:srgbClr val="6769B4"/>
              </a:solidFill>
              <a:beve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p>
              <a:endParaRPr lang="en-US" dirty="0">
                <a:latin typeface="Montserrat Light" charset="0"/>
              </a:endParaRPr>
            </a:p>
          </p:txBody>
        </p:sp>
        <p:sp>
          <p:nvSpPr>
            <p:cNvPr id="5536" name="Freeform 416"/>
            <p:cNvSpPr>
              <a:spLocks noChangeArrowheads="1"/>
            </p:cNvSpPr>
            <p:nvPr/>
          </p:nvSpPr>
          <p:spPr bwMode="auto">
            <a:xfrm>
              <a:off x="17657" y="7066"/>
              <a:ext cx="65" cy="157"/>
            </a:xfrm>
            <a:custGeom>
              <a:avLst/>
              <a:gdLst>
                <a:gd name="T0" fmla="*/ 59 w 60"/>
                <a:gd name="T1" fmla="*/ 0 h 151"/>
                <a:gd name="T2" fmla="*/ 0 w 60"/>
                <a:gd name="T3" fmla="*/ 0 h 151"/>
                <a:gd name="T4" fmla="*/ 0 w 60"/>
                <a:gd name="T5" fmla="*/ 15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151">
                  <a:moveTo>
                    <a:pt x="59" y="0"/>
                  </a:moveTo>
                  <a:lnTo>
                    <a:pt x="0" y="0"/>
                  </a:lnTo>
                  <a:lnTo>
                    <a:pt x="0" y="150"/>
                  </a:lnTo>
                </a:path>
              </a:pathLst>
            </a:custGeom>
            <a:grpFill/>
            <a:ln w="34290" cap="flat">
              <a:solidFill>
                <a:srgbClr val="6769B4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p>
              <a:endParaRPr lang="en-US" dirty="0">
                <a:latin typeface="Montserrat Light" charset="0"/>
              </a:endParaRPr>
            </a:p>
          </p:txBody>
        </p:sp>
      </p:grpSp>
    </p:spTree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1104301" y="3141190"/>
            <a:ext cx="2344616" cy="2344616"/>
          </a:xfrm>
          <a:prstGeom prst="rect">
            <a:avLst/>
          </a:prstGeom>
          <a:noFill/>
          <a:ln>
            <a:solidFill>
              <a:srgbClr val="6769B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FD3F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5" dirty="0">
              <a:solidFill>
                <a:srgbClr val="0E0E0E"/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636169" y="3141190"/>
            <a:ext cx="2344616" cy="2344616"/>
          </a:xfrm>
          <a:prstGeom prst="rect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6168036" y="3141190"/>
            <a:ext cx="2344616" cy="2344616"/>
          </a:xfrm>
          <a:prstGeom prst="rect">
            <a:avLst/>
          </a:prstGeom>
          <a:noFill/>
          <a:ln>
            <a:solidFill>
              <a:srgbClr val="6769B4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CFD3F6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5" dirty="0">
              <a:solidFill>
                <a:srgbClr val="0E0E0E"/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8699904" y="3141190"/>
            <a:ext cx="2344616" cy="2344616"/>
          </a:xfrm>
          <a:prstGeom prst="rect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756544" y="3481598"/>
            <a:ext cx="944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 smtClean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Montserrat" charset="0"/>
              </a:rPr>
              <a:t>97</a:t>
            </a:r>
            <a:endParaRPr lang="en-US" sz="4800" spc="600" dirty="0" smtClean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Montserrat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96410" y="3481598"/>
            <a:ext cx="1325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 smtClean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Montserrat" charset="0"/>
              </a:rPr>
              <a:t>104</a:t>
            </a:r>
            <a:endParaRPr lang="en-US" sz="4800" spc="600" dirty="0" smtClean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Montserrat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821572" y="3481598"/>
            <a:ext cx="944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 smtClean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Montserrat" charset="0"/>
              </a:rPr>
              <a:t>58</a:t>
            </a:r>
            <a:endParaRPr lang="en-US" sz="4800" spc="600" dirty="0" smtClean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Montserrat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9351939" y="3481598"/>
            <a:ext cx="9448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800" spc="600" dirty="0" smtClean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Montserrat" charset="0"/>
              </a:rPr>
              <a:t>12</a:t>
            </a:r>
            <a:endParaRPr lang="en-US" sz="4800" spc="600" dirty="0" smtClean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Montserrat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77925" y="4417695"/>
            <a:ext cx="20935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69995" y="4417695"/>
            <a:ext cx="20935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900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900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290310" y="4417695"/>
            <a:ext cx="20935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882380" y="4417695"/>
            <a:ext cx="2093595" cy="645160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900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900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三、不足之处及改进措施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1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8" name="矩形 7"/>
          <p:cNvSpPr/>
          <p:nvPr/>
        </p:nvSpPr>
        <p:spPr>
          <a:xfrm>
            <a:off x="1055370" y="1701165"/>
            <a:ext cx="10000615" cy="101473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l">
              <a:lnSpc>
                <a:spcPct val="150000"/>
              </a:lnSpc>
              <a:buNone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sym typeface="+mn-ea"/>
              </a:rPr>
              <a:t>Click here to add the text, the text is the extraction of your thought, please try to explain the point of view as succinctly as possible.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sym typeface="+mn-ea"/>
              </a:rPr>
              <a:t>Click here to add the text, the text is the extraction of your thought, please try to explain the point of view as succinctly as possible.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sym typeface="+mn-ea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"/>
          <p:cNvSpPr>
            <a:spLocks noEditPoints="1"/>
          </p:cNvSpPr>
          <p:nvPr/>
        </p:nvSpPr>
        <p:spPr bwMode="auto">
          <a:xfrm>
            <a:off x="4584085" y="2493025"/>
            <a:ext cx="2060965" cy="1783201"/>
          </a:xfrm>
          <a:custGeom>
            <a:avLst/>
            <a:gdLst>
              <a:gd name="T0" fmla="*/ 0 w 1944"/>
              <a:gd name="T1" fmla="*/ 0 h 1682"/>
              <a:gd name="T2" fmla="*/ 1944 w 1944"/>
              <a:gd name="T3" fmla="*/ 0 h 1682"/>
              <a:gd name="T4" fmla="*/ 973 w 1944"/>
              <a:gd name="T5" fmla="*/ 1682 h 1682"/>
              <a:gd name="T6" fmla="*/ 0 w 1944"/>
              <a:gd name="T7" fmla="*/ 0 h 1682"/>
              <a:gd name="T8" fmla="*/ 1727 w 1944"/>
              <a:gd name="T9" fmla="*/ 125 h 1682"/>
              <a:gd name="T10" fmla="*/ 220 w 1944"/>
              <a:gd name="T11" fmla="*/ 125 h 1682"/>
              <a:gd name="T12" fmla="*/ 973 w 1944"/>
              <a:gd name="T13" fmla="*/ 1432 h 1682"/>
              <a:gd name="T14" fmla="*/ 1727 w 1944"/>
              <a:gd name="T15" fmla="*/ 125 h 168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44" h="1682">
                <a:moveTo>
                  <a:pt x="0" y="0"/>
                </a:moveTo>
                <a:lnTo>
                  <a:pt x="1944" y="0"/>
                </a:lnTo>
                <a:lnTo>
                  <a:pt x="973" y="1682"/>
                </a:lnTo>
                <a:lnTo>
                  <a:pt x="0" y="0"/>
                </a:lnTo>
                <a:close/>
                <a:moveTo>
                  <a:pt x="1727" y="125"/>
                </a:moveTo>
                <a:lnTo>
                  <a:pt x="220" y="125"/>
                </a:lnTo>
                <a:lnTo>
                  <a:pt x="973" y="1432"/>
                </a:lnTo>
                <a:lnTo>
                  <a:pt x="1727" y="1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45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400" b="1">
              <a:solidFill>
                <a:srgbClr val="0F9D5A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7" name="Oval 14"/>
          <p:cNvSpPr/>
          <p:nvPr/>
        </p:nvSpPr>
        <p:spPr>
          <a:xfrm>
            <a:off x="5268355" y="2204309"/>
            <a:ext cx="692424" cy="692424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68" name="Freeform 6"/>
          <p:cNvSpPr>
            <a:spLocks noEditPoints="1"/>
          </p:cNvSpPr>
          <p:nvPr/>
        </p:nvSpPr>
        <p:spPr bwMode="auto">
          <a:xfrm rot="10800000">
            <a:off x="5408898" y="3440146"/>
            <a:ext cx="2060965" cy="1783201"/>
          </a:xfrm>
          <a:custGeom>
            <a:avLst/>
            <a:gdLst>
              <a:gd name="T0" fmla="*/ 0 w 1944"/>
              <a:gd name="T1" fmla="*/ 0 h 1682"/>
              <a:gd name="T2" fmla="*/ 1944 w 1944"/>
              <a:gd name="T3" fmla="*/ 0 h 1682"/>
              <a:gd name="T4" fmla="*/ 973 w 1944"/>
              <a:gd name="T5" fmla="*/ 1682 h 1682"/>
              <a:gd name="T6" fmla="*/ 0 w 1944"/>
              <a:gd name="T7" fmla="*/ 0 h 1682"/>
              <a:gd name="T8" fmla="*/ 1727 w 1944"/>
              <a:gd name="T9" fmla="*/ 125 h 1682"/>
              <a:gd name="T10" fmla="*/ 220 w 1944"/>
              <a:gd name="T11" fmla="*/ 125 h 1682"/>
              <a:gd name="T12" fmla="*/ 973 w 1944"/>
              <a:gd name="T13" fmla="*/ 1432 h 1682"/>
              <a:gd name="T14" fmla="*/ 1727 w 1944"/>
              <a:gd name="T15" fmla="*/ 125 h 168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1944" h="1682">
                <a:moveTo>
                  <a:pt x="0" y="0"/>
                </a:moveTo>
                <a:lnTo>
                  <a:pt x="1944" y="0"/>
                </a:lnTo>
                <a:lnTo>
                  <a:pt x="973" y="1682"/>
                </a:lnTo>
                <a:lnTo>
                  <a:pt x="0" y="0"/>
                </a:lnTo>
                <a:close/>
                <a:moveTo>
                  <a:pt x="1727" y="125"/>
                </a:moveTo>
                <a:lnTo>
                  <a:pt x="220" y="125"/>
                </a:lnTo>
                <a:lnTo>
                  <a:pt x="973" y="1432"/>
                </a:lnTo>
                <a:lnTo>
                  <a:pt x="1727" y="12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44450" cmpd="sng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 sz="2400" b="1">
              <a:solidFill>
                <a:srgbClr val="0F9D5A"/>
              </a:solidFill>
              <a:latin typeface="+mj-ea"/>
              <a:ea typeface="+mj-ea"/>
              <a:sym typeface="+mn-ea"/>
            </a:endParaRPr>
          </a:p>
        </p:txBody>
      </p:sp>
      <p:sp>
        <p:nvSpPr>
          <p:cNvPr id="69" name="Oval 6"/>
          <p:cNvSpPr/>
          <p:nvPr/>
        </p:nvSpPr>
        <p:spPr>
          <a:xfrm>
            <a:off x="6093168" y="4767364"/>
            <a:ext cx="692424" cy="692424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45120" y="3306445"/>
            <a:ext cx="31851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5120" y="4164330"/>
            <a:ext cx="31851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9" name="矩形: 圆角 87"/>
          <p:cNvSpPr/>
          <p:nvPr/>
        </p:nvSpPr>
        <p:spPr>
          <a:xfrm>
            <a:off x="7968615" y="2708910"/>
            <a:ext cx="2948940" cy="3879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关键词：请输入文字</a:t>
            </a:r>
            <a:endParaRPr lang="zh-CN" altLang="en-US" sz="1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三、不足之处及改进措施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1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5" name="矩形 14"/>
          <p:cNvSpPr/>
          <p:nvPr/>
        </p:nvSpPr>
        <p:spPr>
          <a:xfrm>
            <a:off x="839470" y="3285490"/>
            <a:ext cx="31851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9470" y="4143375"/>
            <a:ext cx="3185160" cy="706755"/>
          </a:xfrm>
          <a:prstGeom prst="rect">
            <a:avLst/>
          </a:prstGeom>
        </p:spPr>
        <p:txBody>
          <a:bodyPr wrap="square">
            <a:spAutoFit/>
          </a:bodyPr>
          <a:p>
            <a:pPr marL="171450" indent="-171450">
              <a:buFont typeface="Wingdings" panose="05000000000000000000" pitchFamily="2" charset="2"/>
              <a:buChar char="n"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7" name="矩形: 圆角 87"/>
          <p:cNvSpPr/>
          <p:nvPr/>
        </p:nvSpPr>
        <p:spPr>
          <a:xfrm>
            <a:off x="862965" y="2687955"/>
            <a:ext cx="2948940" cy="38798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1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关键词：请输入文字</a:t>
            </a:r>
            <a:endParaRPr lang="zh-CN" altLang="en-US" sz="1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36"/>
          <p:cNvSpPr txBox="1"/>
          <p:nvPr/>
        </p:nvSpPr>
        <p:spPr>
          <a:xfrm>
            <a:off x="2927985" y="4299585"/>
            <a:ext cx="642556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" name="圆角 87"/>
          <p:cNvSpPr/>
          <p:nvPr>
            <p:custDataLst>
              <p:tags r:id="rId1"/>
            </p:custDataLst>
          </p:nvPr>
        </p:nvSpPr>
        <p:spPr>
          <a:xfrm>
            <a:off x="4799965" y="2277110"/>
            <a:ext cx="2398395" cy="5575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Part  0</a:t>
            </a: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144" name="文本框 10"/>
          <p:cNvSpPr txBox="1"/>
          <p:nvPr/>
        </p:nvSpPr>
        <p:spPr>
          <a:xfrm>
            <a:off x="2423478" y="3140710"/>
            <a:ext cx="74206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6769B4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力量黑简" panose="00020600040101010101" charset="-122"/>
              </a:rPr>
              <a:t>下一年工作计划</a:t>
            </a:r>
            <a:endParaRPr lang="zh-CN" altLang="en-US" sz="6000" dirty="0">
              <a:solidFill>
                <a:srgbClr val="6769B4"/>
              </a:solidFill>
              <a:latin typeface="汉仪晓波敦黑简" panose="00020600040101010101" charset="-122"/>
              <a:ea typeface="汉仪晓波敦黑简" panose="00020600040101010101" charset="-122"/>
              <a:sym typeface="汉仪力量黑简" panose="00020600040101010101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6928485" y="1723390"/>
            <a:ext cx="843915" cy="646430"/>
            <a:chOff x="5468938" y="2951163"/>
            <a:chExt cx="1254125" cy="960437"/>
          </a:xfrm>
          <a:solidFill>
            <a:srgbClr val="6769B4"/>
          </a:solidFill>
        </p:grpSpPr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5468938" y="2951163"/>
              <a:ext cx="598488" cy="617538"/>
            </a:xfrm>
            <a:custGeom>
              <a:avLst/>
              <a:gdLst>
                <a:gd name="T0" fmla="*/ 124 w 140"/>
                <a:gd name="T1" fmla="*/ 72 h 144"/>
                <a:gd name="T2" fmla="*/ 123 w 140"/>
                <a:gd name="T3" fmla="*/ 62 h 144"/>
                <a:gd name="T4" fmla="*/ 137 w 140"/>
                <a:gd name="T5" fmla="*/ 54 h 144"/>
                <a:gd name="T6" fmla="*/ 139 w 140"/>
                <a:gd name="T7" fmla="*/ 48 h 144"/>
                <a:gd name="T8" fmla="*/ 126 w 140"/>
                <a:gd name="T9" fmla="*/ 25 h 144"/>
                <a:gd name="T10" fmla="*/ 120 w 140"/>
                <a:gd name="T11" fmla="*/ 23 h 144"/>
                <a:gd name="T12" fmla="*/ 105 w 140"/>
                <a:gd name="T13" fmla="*/ 31 h 144"/>
                <a:gd name="T14" fmla="*/ 88 w 140"/>
                <a:gd name="T15" fmla="*/ 22 h 144"/>
                <a:gd name="T16" fmla="*/ 88 w 140"/>
                <a:gd name="T17" fmla="*/ 5 h 144"/>
                <a:gd name="T18" fmla="*/ 83 w 140"/>
                <a:gd name="T19" fmla="*/ 0 h 144"/>
                <a:gd name="T20" fmla="*/ 57 w 140"/>
                <a:gd name="T21" fmla="*/ 0 h 144"/>
                <a:gd name="T22" fmla="*/ 52 w 140"/>
                <a:gd name="T23" fmla="*/ 5 h 144"/>
                <a:gd name="T24" fmla="*/ 52 w 140"/>
                <a:gd name="T25" fmla="*/ 22 h 144"/>
                <a:gd name="T26" fmla="*/ 35 w 140"/>
                <a:gd name="T27" fmla="*/ 31 h 144"/>
                <a:gd name="T28" fmla="*/ 21 w 140"/>
                <a:gd name="T29" fmla="*/ 23 h 144"/>
                <a:gd name="T30" fmla="*/ 15 w 140"/>
                <a:gd name="T31" fmla="*/ 25 h 144"/>
                <a:gd name="T32" fmla="*/ 1 w 140"/>
                <a:gd name="T33" fmla="*/ 48 h 144"/>
                <a:gd name="T34" fmla="*/ 3 w 140"/>
                <a:gd name="T35" fmla="*/ 54 h 144"/>
                <a:gd name="T36" fmla="*/ 17 w 140"/>
                <a:gd name="T37" fmla="*/ 62 h 144"/>
                <a:gd name="T38" fmla="*/ 17 w 140"/>
                <a:gd name="T39" fmla="*/ 72 h 144"/>
                <a:gd name="T40" fmla="*/ 17 w 140"/>
                <a:gd name="T41" fmla="*/ 82 h 144"/>
                <a:gd name="T42" fmla="*/ 3 w 140"/>
                <a:gd name="T43" fmla="*/ 90 h 144"/>
                <a:gd name="T44" fmla="*/ 1 w 140"/>
                <a:gd name="T45" fmla="*/ 97 h 144"/>
                <a:gd name="T46" fmla="*/ 15 w 140"/>
                <a:gd name="T47" fmla="*/ 119 h 144"/>
                <a:gd name="T48" fmla="*/ 21 w 140"/>
                <a:gd name="T49" fmla="*/ 121 h 144"/>
                <a:gd name="T50" fmla="*/ 35 w 140"/>
                <a:gd name="T51" fmla="*/ 113 h 144"/>
                <a:gd name="T52" fmla="*/ 52 w 140"/>
                <a:gd name="T53" fmla="*/ 123 h 144"/>
                <a:gd name="T54" fmla="*/ 52 w 140"/>
                <a:gd name="T55" fmla="*/ 139 h 144"/>
                <a:gd name="T56" fmla="*/ 57 w 140"/>
                <a:gd name="T57" fmla="*/ 144 h 144"/>
                <a:gd name="T58" fmla="*/ 83 w 140"/>
                <a:gd name="T59" fmla="*/ 144 h 144"/>
                <a:gd name="T60" fmla="*/ 88 w 140"/>
                <a:gd name="T61" fmla="*/ 139 h 144"/>
                <a:gd name="T62" fmla="*/ 88 w 140"/>
                <a:gd name="T63" fmla="*/ 123 h 144"/>
                <a:gd name="T64" fmla="*/ 105 w 140"/>
                <a:gd name="T65" fmla="*/ 113 h 144"/>
                <a:gd name="T66" fmla="*/ 120 w 140"/>
                <a:gd name="T67" fmla="*/ 121 h 144"/>
                <a:gd name="T68" fmla="*/ 126 w 140"/>
                <a:gd name="T69" fmla="*/ 119 h 144"/>
                <a:gd name="T70" fmla="*/ 139 w 140"/>
                <a:gd name="T71" fmla="*/ 97 h 144"/>
                <a:gd name="T72" fmla="*/ 137 w 140"/>
                <a:gd name="T73" fmla="*/ 90 h 144"/>
                <a:gd name="T74" fmla="*/ 123 w 140"/>
                <a:gd name="T75" fmla="*/ 82 h 144"/>
                <a:gd name="T76" fmla="*/ 124 w 140"/>
                <a:gd name="T77" fmla="*/ 72 h 144"/>
                <a:gd name="T78" fmla="*/ 70 w 140"/>
                <a:gd name="T79" fmla="*/ 100 h 144"/>
                <a:gd name="T80" fmla="*/ 42 w 140"/>
                <a:gd name="T81" fmla="*/ 72 h 144"/>
                <a:gd name="T82" fmla="*/ 70 w 140"/>
                <a:gd name="T83" fmla="*/ 44 h 144"/>
                <a:gd name="T84" fmla="*/ 98 w 140"/>
                <a:gd name="T85" fmla="*/ 72 h 144"/>
                <a:gd name="T86" fmla="*/ 70 w 140"/>
                <a:gd name="T87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44">
                  <a:moveTo>
                    <a:pt x="124" y="72"/>
                  </a:moveTo>
                  <a:cubicBezTo>
                    <a:pt x="124" y="69"/>
                    <a:pt x="123" y="65"/>
                    <a:pt x="123" y="62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9" y="52"/>
                    <a:pt x="140" y="50"/>
                    <a:pt x="139" y="4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5" y="23"/>
                    <a:pt x="122" y="22"/>
                    <a:pt x="120" y="2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0" y="27"/>
                    <a:pt x="94" y="24"/>
                    <a:pt x="88" y="22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2" y="2"/>
                    <a:pt x="52" y="5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46" y="24"/>
                    <a:pt x="40" y="27"/>
                    <a:pt x="35" y="3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2"/>
                    <a:pt x="16" y="23"/>
                    <a:pt x="15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1" y="52"/>
                    <a:pt x="3" y="54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5"/>
                    <a:pt x="17" y="69"/>
                    <a:pt x="17" y="72"/>
                  </a:cubicBezTo>
                  <a:cubicBezTo>
                    <a:pt x="17" y="75"/>
                    <a:pt x="17" y="79"/>
                    <a:pt x="17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2"/>
                    <a:pt x="0" y="94"/>
                    <a:pt x="1" y="97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2"/>
                    <a:pt x="18" y="122"/>
                    <a:pt x="21" y="121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40" y="117"/>
                    <a:pt x="46" y="120"/>
                    <a:pt x="52" y="12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2"/>
                    <a:pt x="54" y="144"/>
                    <a:pt x="57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6" y="144"/>
                    <a:pt x="88" y="142"/>
                    <a:pt x="88" y="139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94" y="120"/>
                    <a:pt x="100" y="117"/>
                    <a:pt x="105" y="113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22"/>
                    <a:pt x="125" y="122"/>
                    <a:pt x="126" y="119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40" y="94"/>
                    <a:pt x="139" y="92"/>
                    <a:pt x="137" y="9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79"/>
                    <a:pt x="124" y="75"/>
                    <a:pt x="124" y="72"/>
                  </a:cubicBezTo>
                  <a:close/>
                  <a:moveTo>
                    <a:pt x="70" y="100"/>
                  </a:moveTo>
                  <a:cubicBezTo>
                    <a:pt x="55" y="100"/>
                    <a:pt x="42" y="88"/>
                    <a:pt x="42" y="72"/>
                  </a:cubicBezTo>
                  <a:cubicBezTo>
                    <a:pt x="42" y="57"/>
                    <a:pt x="55" y="44"/>
                    <a:pt x="70" y="44"/>
                  </a:cubicBezTo>
                  <a:cubicBezTo>
                    <a:pt x="86" y="44"/>
                    <a:pt x="98" y="57"/>
                    <a:pt x="98" y="72"/>
                  </a:cubicBezTo>
                  <a:cubicBezTo>
                    <a:pt x="98" y="88"/>
                    <a:pt x="86" y="100"/>
                    <a:pt x="70" y="1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6051550" y="3238500"/>
              <a:ext cx="671513" cy="673100"/>
            </a:xfrm>
            <a:custGeom>
              <a:avLst/>
              <a:gdLst>
                <a:gd name="T0" fmla="*/ 157 w 157"/>
                <a:gd name="T1" fmla="*/ 64 h 157"/>
                <a:gd name="T2" fmla="*/ 144 w 157"/>
                <a:gd name="T3" fmla="*/ 60 h 157"/>
                <a:gd name="T4" fmla="*/ 138 w 157"/>
                <a:gd name="T5" fmla="*/ 50 h 157"/>
                <a:gd name="T6" fmla="*/ 145 w 157"/>
                <a:gd name="T7" fmla="*/ 40 h 157"/>
                <a:gd name="T8" fmla="*/ 123 w 157"/>
                <a:gd name="T9" fmla="*/ 13 h 157"/>
                <a:gd name="T10" fmla="*/ 111 w 157"/>
                <a:gd name="T11" fmla="*/ 19 h 157"/>
                <a:gd name="T12" fmla="*/ 100 w 157"/>
                <a:gd name="T13" fmla="*/ 17 h 157"/>
                <a:gd name="T14" fmla="*/ 97 w 157"/>
                <a:gd name="T15" fmla="*/ 4 h 157"/>
                <a:gd name="T16" fmla="*/ 63 w 157"/>
                <a:gd name="T17" fmla="*/ 0 h 157"/>
                <a:gd name="T18" fmla="*/ 59 w 157"/>
                <a:gd name="T19" fmla="*/ 13 h 157"/>
                <a:gd name="T20" fmla="*/ 50 w 157"/>
                <a:gd name="T21" fmla="*/ 20 h 157"/>
                <a:gd name="T22" fmla="*/ 39 w 157"/>
                <a:gd name="T23" fmla="*/ 13 h 157"/>
                <a:gd name="T24" fmla="*/ 12 w 157"/>
                <a:gd name="T25" fmla="*/ 34 h 157"/>
                <a:gd name="T26" fmla="*/ 19 w 157"/>
                <a:gd name="T27" fmla="*/ 46 h 157"/>
                <a:gd name="T28" fmla="*/ 17 w 157"/>
                <a:gd name="T29" fmla="*/ 57 h 157"/>
                <a:gd name="T30" fmla="*/ 4 w 157"/>
                <a:gd name="T31" fmla="*/ 60 h 157"/>
                <a:gd name="T32" fmla="*/ 0 w 157"/>
                <a:gd name="T33" fmla="*/ 94 h 157"/>
                <a:gd name="T34" fmla="*/ 13 w 157"/>
                <a:gd name="T35" fmla="*/ 98 h 157"/>
                <a:gd name="T36" fmla="*/ 19 w 157"/>
                <a:gd name="T37" fmla="*/ 107 h 157"/>
                <a:gd name="T38" fmla="*/ 12 w 157"/>
                <a:gd name="T39" fmla="*/ 118 h 157"/>
                <a:gd name="T40" fmla="*/ 34 w 157"/>
                <a:gd name="T41" fmla="*/ 145 h 157"/>
                <a:gd name="T42" fmla="*/ 45 w 157"/>
                <a:gd name="T43" fmla="*/ 139 h 157"/>
                <a:gd name="T44" fmla="*/ 57 w 157"/>
                <a:gd name="T45" fmla="*/ 141 h 157"/>
                <a:gd name="T46" fmla="*/ 59 w 157"/>
                <a:gd name="T47" fmla="*/ 153 h 157"/>
                <a:gd name="T48" fmla="*/ 94 w 157"/>
                <a:gd name="T49" fmla="*/ 157 h 157"/>
                <a:gd name="T50" fmla="*/ 97 w 157"/>
                <a:gd name="T51" fmla="*/ 144 h 157"/>
                <a:gd name="T52" fmla="*/ 107 w 157"/>
                <a:gd name="T53" fmla="*/ 138 h 157"/>
                <a:gd name="T54" fmla="*/ 118 w 157"/>
                <a:gd name="T55" fmla="*/ 145 h 157"/>
                <a:gd name="T56" fmla="*/ 145 w 157"/>
                <a:gd name="T57" fmla="*/ 124 h 157"/>
                <a:gd name="T58" fmla="*/ 138 w 157"/>
                <a:gd name="T59" fmla="*/ 112 h 157"/>
                <a:gd name="T60" fmla="*/ 140 w 157"/>
                <a:gd name="T61" fmla="*/ 100 h 157"/>
                <a:gd name="T62" fmla="*/ 153 w 157"/>
                <a:gd name="T63" fmla="*/ 98 h 157"/>
                <a:gd name="T64" fmla="*/ 86 w 157"/>
                <a:gd name="T65" fmla="*/ 109 h 157"/>
                <a:gd name="T66" fmla="*/ 71 w 157"/>
                <a:gd name="T67" fmla="*/ 48 h 157"/>
                <a:gd name="T68" fmla="*/ 86 w 157"/>
                <a:gd name="T69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57">
                  <a:moveTo>
                    <a:pt x="157" y="94"/>
                  </a:moveTo>
                  <a:cubicBezTo>
                    <a:pt x="157" y="64"/>
                    <a:pt x="157" y="64"/>
                    <a:pt x="157" y="64"/>
                  </a:cubicBezTo>
                  <a:cubicBezTo>
                    <a:pt x="157" y="62"/>
                    <a:pt x="155" y="60"/>
                    <a:pt x="153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60"/>
                    <a:pt x="141" y="59"/>
                    <a:pt x="140" y="57"/>
                  </a:cubicBezTo>
                  <a:cubicBezTo>
                    <a:pt x="140" y="55"/>
                    <a:pt x="139" y="53"/>
                    <a:pt x="138" y="50"/>
                  </a:cubicBezTo>
                  <a:cubicBezTo>
                    <a:pt x="137" y="49"/>
                    <a:pt x="137" y="47"/>
                    <a:pt x="138" y="46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8"/>
                    <a:pt x="146" y="36"/>
                    <a:pt x="145" y="3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2" y="11"/>
                    <a:pt x="119" y="11"/>
                    <a:pt x="118" y="13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20"/>
                    <a:pt x="108" y="20"/>
                    <a:pt x="107" y="20"/>
                  </a:cubicBezTo>
                  <a:cubicBezTo>
                    <a:pt x="105" y="19"/>
                    <a:pt x="102" y="18"/>
                    <a:pt x="100" y="17"/>
                  </a:cubicBezTo>
                  <a:cubicBezTo>
                    <a:pt x="99" y="16"/>
                    <a:pt x="97" y="15"/>
                    <a:pt x="97" y="13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2"/>
                    <a:pt x="96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59" y="2"/>
                    <a:pt x="59" y="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4" y="18"/>
                    <a:pt x="52" y="19"/>
                    <a:pt x="50" y="20"/>
                  </a:cubicBezTo>
                  <a:cubicBezTo>
                    <a:pt x="48" y="20"/>
                    <a:pt x="47" y="20"/>
                    <a:pt x="45" y="1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1"/>
                    <a:pt x="35" y="11"/>
                    <a:pt x="34" y="1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2" y="4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7"/>
                    <a:pt x="20" y="49"/>
                    <a:pt x="19" y="50"/>
                  </a:cubicBezTo>
                  <a:cubicBezTo>
                    <a:pt x="18" y="53"/>
                    <a:pt x="17" y="55"/>
                    <a:pt x="17" y="57"/>
                  </a:cubicBezTo>
                  <a:cubicBezTo>
                    <a:pt x="16" y="59"/>
                    <a:pt x="15" y="60"/>
                    <a:pt x="1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5" y="98"/>
                    <a:pt x="16" y="99"/>
                    <a:pt x="17" y="100"/>
                  </a:cubicBezTo>
                  <a:cubicBezTo>
                    <a:pt x="17" y="103"/>
                    <a:pt x="18" y="105"/>
                    <a:pt x="19" y="107"/>
                  </a:cubicBezTo>
                  <a:cubicBezTo>
                    <a:pt x="20" y="109"/>
                    <a:pt x="20" y="111"/>
                    <a:pt x="19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20"/>
                    <a:pt x="11" y="122"/>
                    <a:pt x="12" y="124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6"/>
                    <a:pt x="38" y="146"/>
                    <a:pt x="39" y="145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7" y="137"/>
                    <a:pt x="48" y="137"/>
                    <a:pt x="50" y="138"/>
                  </a:cubicBezTo>
                  <a:cubicBezTo>
                    <a:pt x="52" y="139"/>
                    <a:pt x="54" y="140"/>
                    <a:pt x="57" y="141"/>
                  </a:cubicBezTo>
                  <a:cubicBezTo>
                    <a:pt x="58" y="141"/>
                    <a:pt x="59" y="143"/>
                    <a:pt x="59" y="14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5"/>
                    <a:pt x="61" y="157"/>
                    <a:pt x="63" y="157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6" y="157"/>
                    <a:pt x="97" y="155"/>
                    <a:pt x="97" y="15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43"/>
                    <a:pt x="99" y="141"/>
                    <a:pt x="100" y="141"/>
                  </a:cubicBezTo>
                  <a:cubicBezTo>
                    <a:pt x="102" y="140"/>
                    <a:pt x="105" y="139"/>
                    <a:pt x="107" y="138"/>
                  </a:cubicBezTo>
                  <a:cubicBezTo>
                    <a:pt x="108" y="137"/>
                    <a:pt x="110" y="137"/>
                    <a:pt x="111" y="139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9" y="146"/>
                    <a:pt x="122" y="146"/>
                    <a:pt x="123" y="14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6" y="122"/>
                    <a:pt x="146" y="120"/>
                    <a:pt x="145" y="11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7" y="111"/>
                    <a:pt x="137" y="109"/>
                    <a:pt x="138" y="107"/>
                  </a:cubicBezTo>
                  <a:cubicBezTo>
                    <a:pt x="139" y="105"/>
                    <a:pt x="140" y="103"/>
                    <a:pt x="140" y="100"/>
                  </a:cubicBezTo>
                  <a:cubicBezTo>
                    <a:pt x="141" y="99"/>
                    <a:pt x="142" y="98"/>
                    <a:pt x="144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7" y="96"/>
                    <a:pt x="157" y="94"/>
                  </a:cubicBezTo>
                  <a:close/>
                  <a:moveTo>
                    <a:pt x="86" y="109"/>
                  </a:moveTo>
                  <a:cubicBezTo>
                    <a:pt x="63" y="114"/>
                    <a:pt x="43" y="94"/>
                    <a:pt x="48" y="72"/>
                  </a:cubicBezTo>
                  <a:cubicBezTo>
                    <a:pt x="51" y="60"/>
                    <a:pt x="60" y="51"/>
                    <a:pt x="71" y="48"/>
                  </a:cubicBezTo>
                  <a:cubicBezTo>
                    <a:pt x="94" y="43"/>
                    <a:pt x="114" y="63"/>
                    <a:pt x="109" y="86"/>
                  </a:cubicBezTo>
                  <a:cubicBezTo>
                    <a:pt x="106" y="97"/>
                    <a:pt x="97" y="107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9389745" y="1341120"/>
            <a:ext cx="829310" cy="829310"/>
            <a:chOff x="14808" y="3545"/>
            <a:chExt cx="1306" cy="1306"/>
          </a:xfrm>
        </p:grpSpPr>
        <p:sp>
          <p:nvSpPr>
            <p:cNvPr id="11" name="Oval 14"/>
            <p:cNvSpPr/>
            <p:nvPr/>
          </p:nvSpPr>
          <p:spPr>
            <a:xfrm>
              <a:off x="14808" y="3545"/>
              <a:ext cx="1306" cy="1306"/>
            </a:xfrm>
            <a:prstGeom prst="ellipse">
              <a:avLst/>
            </a:prstGeom>
            <a:gradFill>
              <a:gsLst>
                <a:gs pos="0">
                  <a:srgbClr val="8F97E8"/>
                </a:gs>
                <a:gs pos="100000">
                  <a:srgbClr val="6769B4"/>
                </a:gs>
              </a:gsLst>
              <a:lin ang="2700000" scaled="0"/>
            </a:gradFill>
            <a:ln w="19050">
              <a:noFill/>
            </a:ln>
            <a:effectLst>
              <a:outerShdw blurRad="444500" sx="102000" sy="102000" algn="ctr" rotWithShape="0">
                <a:srgbClr val="6769B4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endParaRPr>
            </a:p>
          </p:txBody>
        </p:sp>
        <p:grpSp>
          <p:nvGrpSpPr>
            <p:cNvPr id="31" name="Group 30"/>
            <p:cNvGrpSpPr/>
            <p:nvPr/>
          </p:nvGrpSpPr>
          <p:grpSpPr>
            <a:xfrm rot="0">
              <a:off x="15153" y="3803"/>
              <a:ext cx="616" cy="790"/>
              <a:chOff x="8218224" y="8245765"/>
              <a:chExt cx="500998" cy="641631"/>
            </a:xfrm>
          </p:grpSpPr>
          <p:sp>
            <p:nvSpPr>
              <p:cNvPr id="32" name="Line 525"/>
              <p:cNvSpPr>
                <a:spLocks noChangeShapeType="1"/>
              </p:cNvSpPr>
              <p:nvPr/>
            </p:nvSpPr>
            <p:spPr bwMode="auto">
              <a:xfrm>
                <a:off x="8218224" y="8245765"/>
                <a:ext cx="2929" cy="641631"/>
              </a:xfrm>
              <a:prstGeom prst="line">
                <a:avLst/>
              </a:pr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3" name="Freeform 526"/>
              <p:cNvSpPr>
                <a:spLocks noChangeArrowheads="1"/>
              </p:cNvSpPr>
              <p:nvPr/>
            </p:nvSpPr>
            <p:spPr bwMode="auto">
              <a:xfrm>
                <a:off x="8411592" y="8310220"/>
                <a:ext cx="307630" cy="287123"/>
              </a:xfrm>
              <a:custGeom>
                <a:avLst/>
                <a:gdLst>
                  <a:gd name="T0" fmla="*/ 89 w 464"/>
                  <a:gd name="T1" fmla="*/ 0 h 433"/>
                  <a:gd name="T2" fmla="*/ 0 w 464"/>
                  <a:gd name="T3" fmla="*/ 74 h 433"/>
                  <a:gd name="T4" fmla="*/ 0 w 464"/>
                  <a:gd name="T5" fmla="*/ 432 h 433"/>
                  <a:gd name="T6" fmla="*/ 463 w 464"/>
                  <a:gd name="T7" fmla="*/ 432 h 433"/>
                  <a:gd name="T8" fmla="*/ 373 w 464"/>
                  <a:gd name="T9" fmla="*/ 253 h 433"/>
                  <a:gd name="T10" fmla="*/ 463 w 464"/>
                  <a:gd name="T11" fmla="*/ 74 h 433"/>
                  <a:gd name="T12" fmla="*/ 0 w 464"/>
                  <a:gd name="T13" fmla="*/ 74 h 4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4" h="433">
                    <a:moveTo>
                      <a:pt x="89" y="0"/>
                    </a:moveTo>
                    <a:lnTo>
                      <a:pt x="0" y="74"/>
                    </a:lnTo>
                    <a:lnTo>
                      <a:pt x="0" y="432"/>
                    </a:lnTo>
                    <a:lnTo>
                      <a:pt x="463" y="432"/>
                    </a:lnTo>
                    <a:lnTo>
                      <a:pt x="373" y="253"/>
                    </a:lnTo>
                    <a:lnTo>
                      <a:pt x="463" y="74"/>
                    </a:lnTo>
                    <a:lnTo>
                      <a:pt x="0" y="74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4" name="Freeform 527"/>
              <p:cNvSpPr>
                <a:spLocks noChangeArrowheads="1"/>
              </p:cNvSpPr>
              <p:nvPr/>
            </p:nvSpPr>
            <p:spPr bwMode="auto">
              <a:xfrm>
                <a:off x="8218224" y="8310220"/>
                <a:ext cx="251964" cy="237317"/>
              </a:xfrm>
              <a:custGeom>
                <a:avLst/>
                <a:gdLst>
                  <a:gd name="T0" fmla="*/ 291 w 381"/>
                  <a:gd name="T1" fmla="*/ 358 h 359"/>
                  <a:gd name="T2" fmla="*/ 0 w 381"/>
                  <a:gd name="T3" fmla="*/ 358 h 359"/>
                  <a:gd name="T4" fmla="*/ 0 w 381"/>
                  <a:gd name="T5" fmla="*/ 0 h 359"/>
                  <a:gd name="T6" fmla="*/ 380 w 381"/>
                  <a:gd name="T7" fmla="*/ 0 h 359"/>
                  <a:gd name="T8" fmla="*/ 380 w 381"/>
                  <a:gd name="T9" fmla="*/ 74 h 3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1" h="359">
                    <a:moveTo>
                      <a:pt x="291" y="358"/>
                    </a:moveTo>
                    <a:lnTo>
                      <a:pt x="0" y="358"/>
                    </a:lnTo>
                    <a:lnTo>
                      <a:pt x="0" y="0"/>
                    </a:lnTo>
                    <a:lnTo>
                      <a:pt x="380" y="0"/>
                    </a:lnTo>
                    <a:lnTo>
                      <a:pt x="380" y="74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159500" y="1341120"/>
            <a:ext cx="829310" cy="829310"/>
            <a:chOff x="9680" y="3372"/>
            <a:chExt cx="1306" cy="1306"/>
          </a:xfrm>
        </p:grpSpPr>
        <p:sp>
          <p:nvSpPr>
            <p:cNvPr id="10" name="Oval 14"/>
            <p:cNvSpPr/>
            <p:nvPr/>
          </p:nvSpPr>
          <p:spPr>
            <a:xfrm>
              <a:off x="9680" y="3372"/>
              <a:ext cx="1306" cy="1306"/>
            </a:xfrm>
            <a:prstGeom prst="ellipse">
              <a:avLst/>
            </a:prstGeom>
            <a:gradFill>
              <a:gsLst>
                <a:gs pos="0">
                  <a:srgbClr val="8F97E8"/>
                </a:gs>
                <a:gs pos="100000">
                  <a:srgbClr val="6769B4"/>
                </a:gs>
              </a:gsLst>
              <a:lin ang="2700000" scaled="0"/>
            </a:gradFill>
            <a:ln w="19050">
              <a:noFill/>
            </a:ln>
            <a:effectLst>
              <a:outerShdw blurRad="444500" sx="102000" sy="102000" algn="ctr" rotWithShape="0">
                <a:srgbClr val="6769B4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endParaRPr>
            </a:p>
          </p:txBody>
        </p:sp>
        <p:grpSp>
          <p:nvGrpSpPr>
            <p:cNvPr id="27" name="Group 26"/>
            <p:cNvGrpSpPr/>
            <p:nvPr/>
          </p:nvGrpSpPr>
          <p:grpSpPr>
            <a:xfrm rot="0">
              <a:off x="9973" y="3845"/>
              <a:ext cx="720" cy="360"/>
              <a:chOff x="1775548" y="1990598"/>
              <a:chExt cx="621122" cy="372086"/>
            </a:xfrm>
            <a:noFill/>
          </p:grpSpPr>
          <p:sp>
            <p:nvSpPr>
              <p:cNvPr id="29" name="Freeform 226"/>
              <p:cNvSpPr>
                <a:spLocks noChangeArrowheads="1"/>
              </p:cNvSpPr>
              <p:nvPr/>
            </p:nvSpPr>
            <p:spPr bwMode="auto">
              <a:xfrm>
                <a:off x="1775548" y="1990598"/>
                <a:ext cx="621122" cy="372086"/>
              </a:xfrm>
              <a:custGeom>
                <a:avLst/>
                <a:gdLst>
                  <a:gd name="T0" fmla="*/ 933 w 934"/>
                  <a:gd name="T1" fmla="*/ 559 h 560"/>
                  <a:gd name="T2" fmla="*/ 0 w 934"/>
                  <a:gd name="T3" fmla="*/ 559 h 560"/>
                  <a:gd name="T4" fmla="*/ 0 w 934"/>
                  <a:gd name="T5" fmla="*/ 0 h 560"/>
                  <a:gd name="T6" fmla="*/ 933 w 934"/>
                  <a:gd name="T7" fmla="*/ 0 h 560"/>
                  <a:gd name="T8" fmla="*/ 933 w 934"/>
                  <a:gd name="T9" fmla="*/ 559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4" h="560">
                    <a:moveTo>
                      <a:pt x="933" y="559"/>
                    </a:moveTo>
                    <a:lnTo>
                      <a:pt x="0" y="559"/>
                    </a:lnTo>
                    <a:lnTo>
                      <a:pt x="0" y="0"/>
                    </a:lnTo>
                    <a:lnTo>
                      <a:pt x="933" y="0"/>
                    </a:lnTo>
                    <a:lnTo>
                      <a:pt x="933" y="559"/>
                    </a:lnTo>
                  </a:path>
                </a:pathLst>
              </a:custGeom>
              <a:grpFill/>
              <a:ln w="34290" cap="flat">
                <a:solidFill>
                  <a:schemeClr val="bg1"/>
                </a:solidFill>
                <a:beve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0" name="Freeform 227"/>
              <p:cNvSpPr>
                <a:spLocks noChangeArrowheads="1"/>
              </p:cNvSpPr>
              <p:nvPr/>
            </p:nvSpPr>
            <p:spPr bwMode="auto">
              <a:xfrm>
                <a:off x="1775548" y="1990598"/>
                <a:ext cx="621122" cy="199228"/>
              </a:xfrm>
              <a:custGeom>
                <a:avLst/>
                <a:gdLst>
                  <a:gd name="T0" fmla="*/ 0 w 934"/>
                  <a:gd name="T1" fmla="*/ 0 h 299"/>
                  <a:gd name="T2" fmla="*/ 463 w 934"/>
                  <a:gd name="T3" fmla="*/ 298 h 299"/>
                  <a:gd name="T4" fmla="*/ 933 w 934"/>
                  <a:gd name="T5" fmla="*/ 0 h 2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934" h="299">
                    <a:moveTo>
                      <a:pt x="0" y="0"/>
                    </a:moveTo>
                    <a:lnTo>
                      <a:pt x="463" y="298"/>
                    </a:lnTo>
                    <a:lnTo>
                      <a:pt x="933" y="0"/>
                    </a:lnTo>
                  </a:path>
                </a:pathLst>
              </a:custGeom>
              <a:grp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6163945" y="4149725"/>
            <a:ext cx="829310" cy="829310"/>
            <a:chOff x="9713" y="6647"/>
            <a:chExt cx="1306" cy="1306"/>
          </a:xfrm>
        </p:grpSpPr>
        <p:sp>
          <p:nvSpPr>
            <p:cNvPr id="14" name="Oval 14"/>
            <p:cNvSpPr/>
            <p:nvPr/>
          </p:nvSpPr>
          <p:spPr>
            <a:xfrm>
              <a:off x="9713" y="6647"/>
              <a:ext cx="1306" cy="1306"/>
            </a:xfrm>
            <a:prstGeom prst="ellipse">
              <a:avLst/>
            </a:prstGeom>
            <a:gradFill>
              <a:gsLst>
                <a:gs pos="0">
                  <a:srgbClr val="8F97E8"/>
                </a:gs>
                <a:gs pos="100000">
                  <a:srgbClr val="6769B4"/>
                </a:gs>
              </a:gsLst>
              <a:lin ang="2700000" scaled="0"/>
            </a:gradFill>
            <a:ln w="19050">
              <a:noFill/>
            </a:ln>
            <a:effectLst>
              <a:outerShdw blurRad="444500" sx="102000" sy="102000" algn="ctr" rotWithShape="0">
                <a:srgbClr val="6769B4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endParaRPr>
            </a:p>
          </p:txBody>
        </p:sp>
        <p:grpSp>
          <p:nvGrpSpPr>
            <p:cNvPr id="35" name="Group 34"/>
            <p:cNvGrpSpPr/>
            <p:nvPr/>
          </p:nvGrpSpPr>
          <p:grpSpPr>
            <a:xfrm rot="0">
              <a:off x="9991" y="7045"/>
              <a:ext cx="751" cy="510"/>
              <a:chOff x="6188913" y="23939881"/>
              <a:chExt cx="1307713" cy="888262"/>
            </a:xfrm>
          </p:grpSpPr>
          <p:sp>
            <p:nvSpPr>
              <p:cNvPr id="36" name="Freeform 627"/>
              <p:cNvSpPr>
                <a:spLocks noChangeArrowheads="1"/>
              </p:cNvSpPr>
              <p:nvPr/>
            </p:nvSpPr>
            <p:spPr bwMode="auto">
              <a:xfrm>
                <a:off x="6188913" y="23939881"/>
                <a:ext cx="1307713" cy="888258"/>
              </a:xfrm>
              <a:custGeom>
                <a:avLst/>
                <a:gdLst>
                  <a:gd name="T0" fmla="*/ 679 w 934"/>
                  <a:gd name="T1" fmla="*/ 149 h 636"/>
                  <a:gd name="T2" fmla="*/ 560 w 934"/>
                  <a:gd name="T3" fmla="*/ 0 h 636"/>
                  <a:gd name="T4" fmla="*/ 380 w 934"/>
                  <a:gd name="T5" fmla="*/ 0 h 636"/>
                  <a:gd name="T6" fmla="*/ 261 w 934"/>
                  <a:gd name="T7" fmla="*/ 149 h 636"/>
                  <a:gd name="T8" fmla="*/ 0 w 934"/>
                  <a:gd name="T9" fmla="*/ 149 h 636"/>
                  <a:gd name="T10" fmla="*/ 0 w 934"/>
                  <a:gd name="T11" fmla="*/ 635 h 636"/>
                  <a:gd name="T12" fmla="*/ 933 w 934"/>
                  <a:gd name="T13" fmla="*/ 635 h 636"/>
                  <a:gd name="T14" fmla="*/ 933 w 934"/>
                  <a:gd name="T15" fmla="*/ 149 h 636"/>
                  <a:gd name="T16" fmla="*/ 679 w 934"/>
                  <a:gd name="T17" fmla="*/ 149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34" h="636">
                    <a:moveTo>
                      <a:pt x="679" y="149"/>
                    </a:moveTo>
                    <a:lnTo>
                      <a:pt x="560" y="0"/>
                    </a:lnTo>
                    <a:lnTo>
                      <a:pt x="380" y="0"/>
                    </a:lnTo>
                    <a:lnTo>
                      <a:pt x="261" y="149"/>
                    </a:lnTo>
                    <a:lnTo>
                      <a:pt x="0" y="149"/>
                    </a:lnTo>
                    <a:lnTo>
                      <a:pt x="0" y="635"/>
                    </a:lnTo>
                    <a:lnTo>
                      <a:pt x="933" y="635"/>
                    </a:lnTo>
                    <a:lnTo>
                      <a:pt x="933" y="149"/>
                    </a:lnTo>
                    <a:lnTo>
                      <a:pt x="679" y="149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beve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7" name="Freeform 628"/>
              <p:cNvSpPr>
                <a:spLocks noChangeArrowheads="1"/>
              </p:cNvSpPr>
              <p:nvPr/>
            </p:nvSpPr>
            <p:spPr bwMode="auto">
              <a:xfrm>
                <a:off x="6682391" y="24316161"/>
                <a:ext cx="333096" cy="345434"/>
              </a:xfrm>
              <a:custGeom>
                <a:avLst/>
                <a:gdLst>
                  <a:gd name="T0" fmla="*/ 238 w 239"/>
                  <a:gd name="T1" fmla="*/ 119 h 247"/>
                  <a:gd name="T2" fmla="*/ 238 w 239"/>
                  <a:gd name="T3" fmla="*/ 119 h 247"/>
                  <a:gd name="T4" fmla="*/ 119 w 239"/>
                  <a:gd name="T5" fmla="*/ 0 h 247"/>
                  <a:gd name="T6" fmla="*/ 0 w 239"/>
                  <a:gd name="T7" fmla="*/ 119 h 247"/>
                  <a:gd name="T8" fmla="*/ 119 w 239"/>
                  <a:gd name="T9" fmla="*/ 246 h 247"/>
                  <a:gd name="T10" fmla="*/ 238 w 239"/>
                  <a:gd name="T11" fmla="*/ 11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9" h="247">
                    <a:moveTo>
                      <a:pt x="238" y="119"/>
                    </a:moveTo>
                    <a:lnTo>
                      <a:pt x="238" y="119"/>
                    </a:lnTo>
                    <a:cubicBezTo>
                      <a:pt x="238" y="60"/>
                      <a:pt x="186" y="0"/>
                      <a:pt x="119" y="0"/>
                    </a:cubicBezTo>
                    <a:cubicBezTo>
                      <a:pt x="52" y="0"/>
                      <a:pt x="0" y="60"/>
                      <a:pt x="0" y="119"/>
                    </a:cubicBezTo>
                    <a:cubicBezTo>
                      <a:pt x="0" y="186"/>
                      <a:pt x="52" y="246"/>
                      <a:pt x="119" y="246"/>
                    </a:cubicBezTo>
                    <a:cubicBezTo>
                      <a:pt x="186" y="246"/>
                      <a:pt x="238" y="186"/>
                      <a:pt x="238" y="119"/>
                    </a:cubicBez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8" name="Line 629"/>
              <p:cNvSpPr>
                <a:spLocks noChangeShapeType="1"/>
              </p:cNvSpPr>
              <p:nvPr/>
            </p:nvSpPr>
            <p:spPr bwMode="auto">
              <a:xfrm>
                <a:off x="6355459" y="24149611"/>
                <a:ext cx="6171" cy="678532"/>
              </a:xfrm>
              <a:prstGeom prst="line">
                <a:avLst/>
              </a:pr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39" name="Freeform 630"/>
              <p:cNvSpPr>
                <a:spLocks noChangeArrowheads="1"/>
              </p:cNvSpPr>
              <p:nvPr/>
            </p:nvSpPr>
            <p:spPr bwMode="auto">
              <a:xfrm>
                <a:off x="7305401" y="24316161"/>
                <a:ext cx="6171" cy="6167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lnTo>
                      <a:pt x="0" y="0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</p:grpSp>
      </p:grpSp>
      <p:grpSp>
        <p:nvGrpSpPr>
          <p:cNvPr id="19" name="组合 18"/>
          <p:cNvGrpSpPr/>
          <p:nvPr/>
        </p:nvGrpSpPr>
        <p:grpSpPr>
          <a:xfrm>
            <a:off x="9394190" y="4149725"/>
            <a:ext cx="829310" cy="829310"/>
            <a:chOff x="14816" y="6739"/>
            <a:chExt cx="1306" cy="1306"/>
          </a:xfrm>
        </p:grpSpPr>
        <p:sp>
          <p:nvSpPr>
            <p:cNvPr id="17" name="Oval 14"/>
            <p:cNvSpPr/>
            <p:nvPr/>
          </p:nvSpPr>
          <p:spPr>
            <a:xfrm>
              <a:off x="14816" y="6739"/>
              <a:ext cx="1306" cy="1306"/>
            </a:xfrm>
            <a:prstGeom prst="ellipse">
              <a:avLst/>
            </a:prstGeom>
            <a:gradFill>
              <a:gsLst>
                <a:gs pos="0">
                  <a:srgbClr val="8F97E8"/>
                </a:gs>
                <a:gs pos="100000">
                  <a:srgbClr val="6769B4"/>
                </a:gs>
              </a:gsLst>
              <a:lin ang="2700000" scaled="0"/>
            </a:gradFill>
            <a:ln w="19050">
              <a:noFill/>
            </a:ln>
            <a:effectLst>
              <a:outerShdw blurRad="444500" sx="102000" sy="102000" algn="ctr" rotWithShape="0">
                <a:srgbClr val="6769B4">
                  <a:alpha val="32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p>
              <a:pPr lvl="0" algn="ctr">
                <a:buClrTx/>
                <a:buSzTx/>
                <a:buFontTx/>
              </a:pPr>
              <a:endPara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endParaRPr>
            </a:p>
          </p:txBody>
        </p:sp>
        <p:grpSp>
          <p:nvGrpSpPr>
            <p:cNvPr id="57" name="Group 56"/>
            <p:cNvGrpSpPr/>
            <p:nvPr/>
          </p:nvGrpSpPr>
          <p:grpSpPr>
            <a:xfrm rot="0">
              <a:off x="15153" y="7095"/>
              <a:ext cx="633" cy="594"/>
              <a:chOff x="8168415" y="12118985"/>
              <a:chExt cx="609403" cy="571318"/>
            </a:xfrm>
          </p:grpSpPr>
          <p:sp>
            <p:nvSpPr>
              <p:cNvPr id="58" name="Line 640"/>
              <p:cNvSpPr>
                <a:spLocks noChangeShapeType="1"/>
              </p:cNvSpPr>
              <p:nvPr/>
            </p:nvSpPr>
            <p:spPr bwMode="auto">
              <a:xfrm>
                <a:off x="8511205" y="12414900"/>
                <a:ext cx="49806" cy="49806"/>
              </a:xfrm>
              <a:prstGeom prst="line">
                <a:avLst/>
              </a:pr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59" name="Freeform 641"/>
              <p:cNvSpPr>
                <a:spLocks noChangeArrowheads="1"/>
              </p:cNvSpPr>
              <p:nvPr/>
            </p:nvSpPr>
            <p:spPr bwMode="auto">
              <a:xfrm>
                <a:off x="8528785" y="12435408"/>
                <a:ext cx="249033" cy="254895"/>
              </a:xfrm>
              <a:custGeom>
                <a:avLst/>
                <a:gdLst>
                  <a:gd name="T0" fmla="*/ 0 w 374"/>
                  <a:gd name="T1" fmla="*/ 90 h 382"/>
                  <a:gd name="T2" fmla="*/ 90 w 374"/>
                  <a:gd name="T3" fmla="*/ 0 h 382"/>
                  <a:gd name="T4" fmla="*/ 373 w 374"/>
                  <a:gd name="T5" fmla="*/ 291 h 382"/>
                  <a:gd name="T6" fmla="*/ 284 w 374"/>
                  <a:gd name="T7" fmla="*/ 381 h 382"/>
                  <a:gd name="T8" fmla="*/ 0 w 374"/>
                  <a:gd name="T9" fmla="*/ 9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4" h="382">
                    <a:moveTo>
                      <a:pt x="0" y="90"/>
                    </a:moveTo>
                    <a:lnTo>
                      <a:pt x="90" y="0"/>
                    </a:lnTo>
                    <a:lnTo>
                      <a:pt x="373" y="291"/>
                    </a:lnTo>
                    <a:lnTo>
                      <a:pt x="284" y="381"/>
                    </a:lnTo>
                    <a:lnTo>
                      <a:pt x="0" y="90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beve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60" name="Freeform 642"/>
              <p:cNvSpPr>
                <a:spLocks noChangeArrowheads="1"/>
              </p:cNvSpPr>
              <p:nvPr/>
            </p:nvSpPr>
            <p:spPr bwMode="auto">
              <a:xfrm>
                <a:off x="8206504" y="12118985"/>
                <a:ext cx="123053" cy="120124"/>
              </a:xfrm>
              <a:custGeom>
                <a:avLst/>
                <a:gdLst>
                  <a:gd name="T0" fmla="*/ 97 w 187"/>
                  <a:gd name="T1" fmla="*/ 179 h 180"/>
                  <a:gd name="T2" fmla="*/ 186 w 187"/>
                  <a:gd name="T3" fmla="*/ 89 h 180"/>
                  <a:gd name="T4" fmla="*/ 37 w 187"/>
                  <a:gd name="T5" fmla="*/ 0 h 180"/>
                  <a:gd name="T6" fmla="*/ 0 w 187"/>
                  <a:gd name="T7" fmla="*/ 29 h 180"/>
                  <a:gd name="T8" fmla="*/ 97 w 187"/>
                  <a:gd name="T9" fmla="*/ 179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180">
                    <a:moveTo>
                      <a:pt x="97" y="179"/>
                    </a:moveTo>
                    <a:lnTo>
                      <a:pt x="186" y="89"/>
                    </a:lnTo>
                    <a:lnTo>
                      <a:pt x="37" y="0"/>
                    </a:lnTo>
                    <a:lnTo>
                      <a:pt x="0" y="29"/>
                    </a:lnTo>
                    <a:lnTo>
                      <a:pt x="97" y="179"/>
                    </a:ln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beve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61" name="Line 643"/>
              <p:cNvSpPr>
                <a:spLocks noChangeShapeType="1"/>
              </p:cNvSpPr>
              <p:nvPr/>
            </p:nvSpPr>
            <p:spPr bwMode="auto">
              <a:xfrm flipH="1" flipV="1">
                <a:off x="8300259" y="12203952"/>
                <a:ext cx="134771" cy="134771"/>
              </a:xfrm>
              <a:prstGeom prst="line">
                <a:avLst/>
              </a:pr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  <p:sp>
            <p:nvSpPr>
              <p:cNvPr id="62" name="Freeform 644"/>
              <p:cNvSpPr>
                <a:spLocks noChangeArrowheads="1"/>
              </p:cNvSpPr>
              <p:nvPr/>
            </p:nvSpPr>
            <p:spPr bwMode="auto">
              <a:xfrm>
                <a:off x="8168415" y="12118987"/>
                <a:ext cx="562525" cy="559596"/>
              </a:xfrm>
              <a:custGeom>
                <a:avLst/>
                <a:gdLst>
                  <a:gd name="T0" fmla="*/ 844 w 845"/>
                  <a:gd name="T1" fmla="*/ 126 h 844"/>
                  <a:gd name="T2" fmla="*/ 844 w 845"/>
                  <a:gd name="T3" fmla="*/ 126 h 844"/>
                  <a:gd name="T4" fmla="*/ 724 w 845"/>
                  <a:gd name="T5" fmla="*/ 186 h 844"/>
                  <a:gd name="T6" fmla="*/ 664 w 845"/>
                  <a:gd name="T7" fmla="*/ 119 h 844"/>
                  <a:gd name="T8" fmla="*/ 717 w 845"/>
                  <a:gd name="T9" fmla="*/ 0 h 844"/>
                  <a:gd name="T10" fmla="*/ 717 w 845"/>
                  <a:gd name="T11" fmla="*/ 0 h 844"/>
                  <a:gd name="T12" fmla="*/ 530 w 845"/>
                  <a:gd name="T13" fmla="*/ 149 h 844"/>
                  <a:gd name="T14" fmla="*/ 530 w 845"/>
                  <a:gd name="T15" fmla="*/ 209 h 844"/>
                  <a:gd name="T16" fmla="*/ 23 w 845"/>
                  <a:gd name="T17" fmla="*/ 724 h 844"/>
                  <a:gd name="T18" fmla="*/ 0 w 845"/>
                  <a:gd name="T19" fmla="*/ 813 h 844"/>
                  <a:gd name="T20" fmla="*/ 30 w 845"/>
                  <a:gd name="T21" fmla="*/ 843 h 844"/>
                  <a:gd name="T22" fmla="*/ 120 w 845"/>
                  <a:gd name="T23" fmla="*/ 821 h 844"/>
                  <a:gd name="T24" fmla="*/ 635 w 845"/>
                  <a:gd name="T25" fmla="*/ 313 h 844"/>
                  <a:gd name="T26" fmla="*/ 694 w 845"/>
                  <a:gd name="T27" fmla="*/ 313 h 844"/>
                  <a:gd name="T28" fmla="*/ 844 w 845"/>
                  <a:gd name="T29" fmla="*/ 126 h 8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5" h="844">
                    <a:moveTo>
                      <a:pt x="844" y="126"/>
                    </a:moveTo>
                    <a:lnTo>
                      <a:pt x="844" y="126"/>
                    </a:lnTo>
                    <a:cubicBezTo>
                      <a:pt x="724" y="186"/>
                      <a:pt x="724" y="186"/>
                      <a:pt x="724" y="186"/>
                    </a:cubicBezTo>
                    <a:cubicBezTo>
                      <a:pt x="664" y="119"/>
                      <a:pt x="664" y="119"/>
                      <a:pt x="664" y="119"/>
                    </a:cubicBezTo>
                    <a:cubicBezTo>
                      <a:pt x="717" y="0"/>
                      <a:pt x="717" y="0"/>
                      <a:pt x="717" y="0"/>
                    </a:cubicBezTo>
                    <a:lnTo>
                      <a:pt x="717" y="0"/>
                    </a:lnTo>
                    <a:cubicBezTo>
                      <a:pt x="567" y="0"/>
                      <a:pt x="530" y="74"/>
                      <a:pt x="530" y="149"/>
                    </a:cubicBezTo>
                    <a:cubicBezTo>
                      <a:pt x="530" y="209"/>
                      <a:pt x="530" y="209"/>
                      <a:pt x="530" y="209"/>
                    </a:cubicBezTo>
                    <a:cubicBezTo>
                      <a:pt x="23" y="724"/>
                      <a:pt x="23" y="724"/>
                      <a:pt x="23" y="724"/>
                    </a:cubicBezTo>
                    <a:cubicBezTo>
                      <a:pt x="0" y="813"/>
                      <a:pt x="0" y="813"/>
                      <a:pt x="0" y="813"/>
                    </a:cubicBezTo>
                    <a:cubicBezTo>
                      <a:pt x="30" y="843"/>
                      <a:pt x="30" y="843"/>
                      <a:pt x="30" y="843"/>
                    </a:cubicBezTo>
                    <a:cubicBezTo>
                      <a:pt x="120" y="821"/>
                      <a:pt x="120" y="821"/>
                      <a:pt x="120" y="821"/>
                    </a:cubicBezTo>
                    <a:cubicBezTo>
                      <a:pt x="635" y="313"/>
                      <a:pt x="635" y="313"/>
                      <a:pt x="635" y="313"/>
                    </a:cubicBezTo>
                    <a:cubicBezTo>
                      <a:pt x="694" y="313"/>
                      <a:pt x="694" y="313"/>
                      <a:pt x="694" y="313"/>
                    </a:cubicBezTo>
                    <a:cubicBezTo>
                      <a:pt x="769" y="313"/>
                      <a:pt x="844" y="276"/>
                      <a:pt x="844" y="126"/>
                    </a:cubicBezTo>
                  </a:path>
                </a:pathLst>
              </a:custGeom>
              <a:noFill/>
              <a:ln w="34290" cap="flat">
                <a:solidFill>
                  <a:schemeClr val="bg1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sz="935" dirty="0">
                  <a:solidFill>
                    <a:schemeClr val="tx2"/>
                  </a:solidFill>
                  <a:latin typeface="Montserrat Light" charset="0"/>
                </a:endParaRPr>
              </a:p>
            </p:txBody>
          </p:sp>
        </p:grpSp>
      </p:grpSp>
      <p:sp>
        <p:nvSpPr>
          <p:cNvPr id="2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四、下一年工作计划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12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21" name="矩形 20"/>
          <p:cNvSpPr/>
          <p:nvPr/>
        </p:nvSpPr>
        <p:spPr>
          <a:xfrm>
            <a:off x="5307965" y="2708910"/>
            <a:ext cx="253746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2" name="TextBox 20"/>
          <p:cNvSpPr txBox="1"/>
          <p:nvPr/>
        </p:nvSpPr>
        <p:spPr>
          <a:xfrm>
            <a:off x="5591810" y="2421283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612505" y="2709545"/>
            <a:ext cx="253746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8" name="TextBox 20"/>
          <p:cNvSpPr txBox="1"/>
          <p:nvPr/>
        </p:nvSpPr>
        <p:spPr>
          <a:xfrm>
            <a:off x="8896350" y="2421918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304155" y="5374640"/>
            <a:ext cx="253746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5588000" y="5087013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608695" y="5375275"/>
            <a:ext cx="2537460" cy="706755"/>
          </a:xfrm>
          <a:prstGeom prst="rect">
            <a:avLst/>
          </a:prstGeom>
        </p:spPr>
        <p:txBody>
          <a:bodyPr wrap="square">
            <a:spAutoFit/>
          </a:bodyPr>
          <a:p>
            <a:pPr algn="ctr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43" name="TextBox 20"/>
          <p:cNvSpPr txBox="1"/>
          <p:nvPr/>
        </p:nvSpPr>
        <p:spPr>
          <a:xfrm>
            <a:off x="8892540" y="5087648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88" name="Freeform 26"/>
          <p:cNvSpPr/>
          <p:nvPr/>
        </p:nvSpPr>
        <p:spPr bwMode="auto">
          <a:xfrm>
            <a:off x="3012440" y="1504315"/>
            <a:ext cx="274955" cy="52070"/>
          </a:xfrm>
          <a:custGeom>
            <a:avLst/>
            <a:gdLst>
              <a:gd name="T0" fmla="*/ 189 w 209"/>
              <a:gd name="T1" fmla="*/ 40 h 40"/>
              <a:gd name="T2" fmla="*/ 20 w 209"/>
              <a:gd name="T3" fmla="*/ 40 h 40"/>
              <a:gd name="T4" fmla="*/ 0 w 209"/>
              <a:gd name="T5" fmla="*/ 20 h 40"/>
              <a:gd name="T6" fmla="*/ 0 w 209"/>
              <a:gd name="T7" fmla="*/ 20 h 40"/>
              <a:gd name="T8" fmla="*/ 20 w 209"/>
              <a:gd name="T9" fmla="*/ 0 h 40"/>
              <a:gd name="T10" fmla="*/ 189 w 209"/>
              <a:gd name="T11" fmla="*/ 0 h 40"/>
              <a:gd name="T12" fmla="*/ 209 w 209"/>
              <a:gd name="T13" fmla="*/ 20 h 40"/>
              <a:gd name="T14" fmla="*/ 209 w 209"/>
              <a:gd name="T15" fmla="*/ 20 h 40"/>
              <a:gd name="T16" fmla="*/ 189 w 209"/>
              <a:gd name="T17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9" h="40">
                <a:moveTo>
                  <a:pt x="189" y="40"/>
                </a:moveTo>
                <a:cubicBezTo>
                  <a:pt x="20" y="40"/>
                  <a:pt x="20" y="40"/>
                  <a:pt x="20" y="40"/>
                </a:cubicBezTo>
                <a:cubicBezTo>
                  <a:pt x="9" y="40"/>
                  <a:pt x="0" y="31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89" y="0"/>
                  <a:pt x="189" y="0"/>
                  <a:pt x="189" y="0"/>
                </a:cubicBezTo>
                <a:cubicBezTo>
                  <a:pt x="200" y="0"/>
                  <a:pt x="209" y="9"/>
                  <a:pt x="209" y="20"/>
                </a:cubicBezTo>
                <a:cubicBezTo>
                  <a:pt x="209" y="20"/>
                  <a:pt x="209" y="20"/>
                  <a:pt x="209" y="20"/>
                </a:cubicBezTo>
                <a:cubicBezTo>
                  <a:pt x="209" y="31"/>
                  <a:pt x="200" y="40"/>
                  <a:pt x="189" y="4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221" name="组合 220"/>
          <p:cNvGrpSpPr/>
          <p:nvPr/>
        </p:nvGrpSpPr>
        <p:grpSpPr>
          <a:xfrm flipH="1">
            <a:off x="1535430" y="1568450"/>
            <a:ext cx="2526030" cy="4434840"/>
            <a:chOff x="5901" y="3228"/>
            <a:chExt cx="2394" cy="4203"/>
          </a:xfrm>
        </p:grpSpPr>
        <p:grpSp>
          <p:nvGrpSpPr>
            <p:cNvPr id="220" name="组合 219"/>
            <p:cNvGrpSpPr/>
            <p:nvPr/>
          </p:nvGrpSpPr>
          <p:grpSpPr>
            <a:xfrm>
              <a:off x="7801" y="3812"/>
              <a:ext cx="494" cy="160"/>
              <a:chOff x="8092" y="3991"/>
              <a:chExt cx="494" cy="160"/>
            </a:xfrm>
          </p:grpSpPr>
          <p:sp>
            <p:nvSpPr>
              <p:cNvPr id="89" name="Freeform 27"/>
              <p:cNvSpPr/>
              <p:nvPr/>
            </p:nvSpPr>
            <p:spPr bwMode="auto">
              <a:xfrm>
                <a:off x="8092" y="3991"/>
                <a:ext cx="495" cy="161"/>
              </a:xfrm>
              <a:custGeom>
                <a:avLst/>
                <a:gdLst>
                  <a:gd name="T0" fmla="*/ 200 w 239"/>
                  <a:gd name="T1" fmla="*/ 78 h 78"/>
                  <a:gd name="T2" fmla="*/ 39 w 239"/>
                  <a:gd name="T3" fmla="*/ 78 h 78"/>
                  <a:gd name="T4" fmla="*/ 0 w 239"/>
                  <a:gd name="T5" fmla="*/ 39 h 78"/>
                  <a:gd name="T6" fmla="*/ 0 w 239"/>
                  <a:gd name="T7" fmla="*/ 39 h 78"/>
                  <a:gd name="T8" fmla="*/ 39 w 239"/>
                  <a:gd name="T9" fmla="*/ 0 h 78"/>
                  <a:gd name="T10" fmla="*/ 200 w 239"/>
                  <a:gd name="T11" fmla="*/ 0 h 78"/>
                  <a:gd name="T12" fmla="*/ 239 w 239"/>
                  <a:gd name="T13" fmla="*/ 39 h 78"/>
                  <a:gd name="T14" fmla="*/ 239 w 239"/>
                  <a:gd name="T15" fmla="*/ 39 h 78"/>
                  <a:gd name="T16" fmla="*/ 200 w 239"/>
                  <a:gd name="T17" fmla="*/ 78 h 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78">
                    <a:moveTo>
                      <a:pt x="200" y="78"/>
                    </a:moveTo>
                    <a:cubicBezTo>
                      <a:pt x="39" y="78"/>
                      <a:pt x="39" y="78"/>
                      <a:pt x="39" y="78"/>
                    </a:cubicBezTo>
                    <a:cubicBezTo>
                      <a:pt x="18" y="78"/>
                      <a:pt x="0" y="6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39" y="0"/>
                    </a:cubicBezTo>
                    <a:cubicBezTo>
                      <a:pt x="200" y="0"/>
                      <a:pt x="200" y="0"/>
                      <a:pt x="200" y="0"/>
                    </a:cubicBezTo>
                    <a:cubicBezTo>
                      <a:pt x="222" y="0"/>
                      <a:pt x="239" y="17"/>
                      <a:pt x="239" y="39"/>
                    </a:cubicBezTo>
                    <a:cubicBezTo>
                      <a:pt x="239" y="39"/>
                      <a:pt x="239" y="39"/>
                      <a:pt x="239" y="39"/>
                    </a:cubicBezTo>
                    <a:cubicBezTo>
                      <a:pt x="239" y="60"/>
                      <a:pt x="222" y="78"/>
                      <a:pt x="200" y="78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Oval 28"/>
              <p:cNvSpPr>
                <a:spLocks noChangeArrowheads="1"/>
              </p:cNvSpPr>
              <p:nvPr/>
            </p:nvSpPr>
            <p:spPr bwMode="auto">
              <a:xfrm>
                <a:off x="8231" y="4050"/>
                <a:ext cx="41" cy="4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29"/>
              <p:cNvSpPr/>
              <p:nvPr/>
            </p:nvSpPr>
            <p:spPr bwMode="auto">
              <a:xfrm>
                <a:off x="8321" y="4050"/>
                <a:ext cx="41" cy="41"/>
              </a:xfrm>
              <a:custGeom>
                <a:avLst/>
                <a:gdLst>
                  <a:gd name="T0" fmla="*/ 20 w 20"/>
                  <a:gd name="T1" fmla="*/ 10 h 20"/>
                  <a:gd name="T2" fmla="*/ 10 w 20"/>
                  <a:gd name="T3" fmla="*/ 20 h 20"/>
                  <a:gd name="T4" fmla="*/ 0 w 20"/>
                  <a:gd name="T5" fmla="*/ 10 h 20"/>
                  <a:gd name="T6" fmla="*/ 10 w 20"/>
                  <a:gd name="T7" fmla="*/ 0 h 20"/>
                  <a:gd name="T8" fmla="*/ 20 w 20"/>
                  <a:gd name="T9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0">
                    <a:moveTo>
                      <a:pt x="20" y="10"/>
                    </a:moveTo>
                    <a:cubicBezTo>
                      <a:pt x="20" y="15"/>
                      <a:pt x="15" y="20"/>
                      <a:pt x="10" y="20"/>
                    </a:cubicBezTo>
                    <a:cubicBezTo>
                      <a:pt x="4" y="20"/>
                      <a:pt x="0" y="16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5" y="0"/>
                      <a:pt x="20" y="4"/>
                      <a:pt x="20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Oval 30"/>
              <p:cNvSpPr>
                <a:spLocks noChangeArrowheads="1"/>
              </p:cNvSpPr>
              <p:nvPr/>
            </p:nvSpPr>
            <p:spPr bwMode="auto">
              <a:xfrm>
                <a:off x="8407" y="4050"/>
                <a:ext cx="41" cy="41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19" name="组合 218"/>
            <p:cNvGrpSpPr/>
            <p:nvPr/>
          </p:nvGrpSpPr>
          <p:grpSpPr>
            <a:xfrm>
              <a:off x="6578" y="3228"/>
              <a:ext cx="722" cy="642"/>
              <a:chOff x="6590" y="2478"/>
              <a:chExt cx="722" cy="642"/>
            </a:xfrm>
          </p:grpSpPr>
          <p:sp>
            <p:nvSpPr>
              <p:cNvPr id="95" name="Freeform 33"/>
              <p:cNvSpPr/>
              <p:nvPr/>
            </p:nvSpPr>
            <p:spPr bwMode="auto">
              <a:xfrm>
                <a:off x="6590" y="2478"/>
                <a:ext cx="723" cy="642"/>
              </a:xfrm>
              <a:custGeom>
                <a:avLst/>
                <a:gdLst>
                  <a:gd name="T0" fmla="*/ 336 w 349"/>
                  <a:gd name="T1" fmla="*/ 310 h 310"/>
                  <a:gd name="T2" fmla="*/ 17 w 349"/>
                  <a:gd name="T3" fmla="*/ 310 h 310"/>
                  <a:gd name="T4" fmla="*/ 0 w 349"/>
                  <a:gd name="T5" fmla="*/ 293 h 310"/>
                  <a:gd name="T6" fmla="*/ 0 w 349"/>
                  <a:gd name="T7" fmla="*/ 13 h 310"/>
                  <a:gd name="T8" fmla="*/ 14 w 349"/>
                  <a:gd name="T9" fmla="*/ 0 h 310"/>
                  <a:gd name="T10" fmla="*/ 336 w 349"/>
                  <a:gd name="T11" fmla="*/ 0 h 310"/>
                  <a:gd name="T12" fmla="*/ 349 w 349"/>
                  <a:gd name="T13" fmla="*/ 13 h 310"/>
                  <a:gd name="T14" fmla="*/ 349 w 349"/>
                  <a:gd name="T15" fmla="*/ 297 h 310"/>
                  <a:gd name="T16" fmla="*/ 336 w 349"/>
                  <a:gd name="T17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310">
                    <a:moveTo>
                      <a:pt x="336" y="310"/>
                    </a:moveTo>
                    <a:cubicBezTo>
                      <a:pt x="17" y="310"/>
                      <a:pt x="17" y="310"/>
                      <a:pt x="17" y="310"/>
                    </a:cubicBezTo>
                    <a:cubicBezTo>
                      <a:pt x="8" y="310"/>
                      <a:pt x="0" y="303"/>
                      <a:pt x="0" y="29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343" y="0"/>
                      <a:pt x="349" y="6"/>
                      <a:pt x="349" y="13"/>
                    </a:cubicBezTo>
                    <a:cubicBezTo>
                      <a:pt x="349" y="297"/>
                      <a:pt x="349" y="297"/>
                      <a:pt x="349" y="297"/>
                    </a:cubicBezTo>
                    <a:cubicBezTo>
                      <a:pt x="349" y="304"/>
                      <a:pt x="343" y="310"/>
                      <a:pt x="336" y="310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34"/>
              <p:cNvSpPr/>
              <p:nvPr/>
            </p:nvSpPr>
            <p:spPr bwMode="auto">
              <a:xfrm>
                <a:off x="6890" y="2609"/>
                <a:ext cx="238" cy="331"/>
              </a:xfrm>
              <a:custGeom>
                <a:avLst/>
                <a:gdLst>
                  <a:gd name="T0" fmla="*/ 1 w 115"/>
                  <a:gd name="T1" fmla="*/ 159 h 160"/>
                  <a:gd name="T2" fmla="*/ 88 w 115"/>
                  <a:gd name="T3" fmla="*/ 158 h 160"/>
                  <a:gd name="T4" fmla="*/ 93 w 115"/>
                  <a:gd name="T5" fmla="*/ 139 h 160"/>
                  <a:gd name="T6" fmla="*/ 104 w 115"/>
                  <a:gd name="T7" fmla="*/ 130 h 160"/>
                  <a:gd name="T8" fmla="*/ 99 w 115"/>
                  <a:gd name="T9" fmla="*/ 118 h 160"/>
                  <a:gd name="T10" fmla="*/ 105 w 115"/>
                  <a:gd name="T11" fmla="*/ 99 h 160"/>
                  <a:gd name="T12" fmla="*/ 114 w 115"/>
                  <a:gd name="T13" fmla="*/ 85 h 160"/>
                  <a:gd name="T14" fmla="*/ 108 w 115"/>
                  <a:gd name="T15" fmla="*/ 71 h 160"/>
                  <a:gd name="T16" fmla="*/ 97 w 115"/>
                  <a:gd name="T17" fmla="*/ 69 h 160"/>
                  <a:gd name="T18" fmla="*/ 60 w 115"/>
                  <a:gd name="T19" fmla="*/ 68 h 160"/>
                  <a:gd name="T20" fmla="*/ 55 w 115"/>
                  <a:gd name="T21" fmla="*/ 11 h 160"/>
                  <a:gd name="T22" fmla="*/ 37 w 115"/>
                  <a:gd name="T23" fmla="*/ 4 h 160"/>
                  <a:gd name="T24" fmla="*/ 33 w 115"/>
                  <a:gd name="T25" fmla="*/ 23 h 160"/>
                  <a:gd name="T26" fmla="*/ 0 w 115"/>
                  <a:gd name="T27" fmla="*/ 82 h 160"/>
                  <a:gd name="T28" fmla="*/ 1 w 115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60">
                    <a:moveTo>
                      <a:pt x="1" y="159"/>
                    </a:moveTo>
                    <a:cubicBezTo>
                      <a:pt x="31" y="160"/>
                      <a:pt x="61" y="160"/>
                      <a:pt x="88" y="158"/>
                    </a:cubicBezTo>
                    <a:cubicBezTo>
                      <a:pt x="96" y="157"/>
                      <a:pt x="104" y="144"/>
                      <a:pt x="93" y="139"/>
                    </a:cubicBezTo>
                    <a:cubicBezTo>
                      <a:pt x="98" y="137"/>
                      <a:pt x="102" y="135"/>
                      <a:pt x="104" y="130"/>
                    </a:cubicBezTo>
                    <a:cubicBezTo>
                      <a:pt x="106" y="125"/>
                      <a:pt x="104" y="119"/>
                      <a:pt x="99" y="118"/>
                    </a:cubicBezTo>
                    <a:cubicBezTo>
                      <a:pt x="109" y="120"/>
                      <a:pt x="113" y="104"/>
                      <a:pt x="105" y="99"/>
                    </a:cubicBezTo>
                    <a:cubicBezTo>
                      <a:pt x="109" y="95"/>
                      <a:pt x="113" y="90"/>
                      <a:pt x="114" y="85"/>
                    </a:cubicBezTo>
                    <a:cubicBezTo>
                      <a:pt x="115" y="79"/>
                      <a:pt x="113" y="73"/>
                      <a:pt x="108" y="71"/>
                    </a:cubicBezTo>
                    <a:cubicBezTo>
                      <a:pt x="104" y="69"/>
                      <a:pt x="101" y="69"/>
                      <a:pt x="97" y="69"/>
                    </a:cubicBezTo>
                    <a:cubicBezTo>
                      <a:pt x="85" y="69"/>
                      <a:pt x="72" y="69"/>
                      <a:pt x="60" y="68"/>
                    </a:cubicBezTo>
                    <a:cubicBezTo>
                      <a:pt x="63" y="49"/>
                      <a:pt x="64" y="28"/>
                      <a:pt x="55" y="11"/>
                    </a:cubicBezTo>
                    <a:cubicBezTo>
                      <a:pt x="52" y="6"/>
                      <a:pt x="44" y="0"/>
                      <a:pt x="37" y="4"/>
                    </a:cubicBezTo>
                    <a:cubicBezTo>
                      <a:pt x="32" y="8"/>
                      <a:pt x="33" y="17"/>
                      <a:pt x="33" y="23"/>
                    </a:cubicBezTo>
                    <a:cubicBezTo>
                      <a:pt x="35" y="47"/>
                      <a:pt x="21" y="71"/>
                      <a:pt x="0" y="82"/>
                    </a:cubicBezTo>
                    <a:cubicBezTo>
                      <a:pt x="0" y="82"/>
                      <a:pt x="1" y="133"/>
                      <a:pt x="1" y="159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Rectangle 35"/>
              <p:cNvSpPr>
                <a:spLocks noChangeArrowheads="1"/>
              </p:cNvSpPr>
              <p:nvPr/>
            </p:nvSpPr>
            <p:spPr bwMode="auto">
              <a:xfrm>
                <a:off x="6776" y="2778"/>
                <a:ext cx="93" cy="159"/>
              </a:xfrm>
              <a:prstGeom prst="rect">
                <a:avLst/>
              </a:pr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98" name="Freeform 74"/>
            <p:cNvSpPr/>
            <p:nvPr/>
          </p:nvSpPr>
          <p:spPr bwMode="auto">
            <a:xfrm>
              <a:off x="7418" y="4050"/>
              <a:ext cx="303" cy="418"/>
            </a:xfrm>
            <a:custGeom>
              <a:avLst/>
              <a:gdLst>
                <a:gd name="T0" fmla="*/ 0 w 147"/>
                <a:gd name="T1" fmla="*/ 41 h 202"/>
                <a:gd name="T2" fmla="*/ 128 w 147"/>
                <a:gd name="T3" fmla="*/ 63 h 202"/>
                <a:gd name="T4" fmla="*/ 77 w 147"/>
                <a:gd name="T5" fmla="*/ 184 h 202"/>
                <a:gd name="T6" fmla="*/ 45 w 147"/>
                <a:gd name="T7" fmla="*/ 56 h 202"/>
                <a:gd name="T8" fmla="*/ 0 w 147"/>
                <a:gd name="T9" fmla="*/ 4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02">
                  <a:moveTo>
                    <a:pt x="0" y="41"/>
                  </a:moveTo>
                  <a:cubicBezTo>
                    <a:pt x="0" y="41"/>
                    <a:pt x="95" y="0"/>
                    <a:pt x="128" y="63"/>
                  </a:cubicBezTo>
                  <a:cubicBezTo>
                    <a:pt x="147" y="101"/>
                    <a:pt x="124" y="166"/>
                    <a:pt x="77" y="184"/>
                  </a:cubicBezTo>
                  <a:cubicBezTo>
                    <a:pt x="32" y="202"/>
                    <a:pt x="45" y="56"/>
                    <a:pt x="45" y="56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79"/>
            <p:cNvSpPr/>
            <p:nvPr/>
          </p:nvSpPr>
          <p:spPr bwMode="auto">
            <a:xfrm>
              <a:off x="7424" y="4100"/>
              <a:ext cx="258" cy="223"/>
            </a:xfrm>
            <a:custGeom>
              <a:avLst/>
              <a:gdLst>
                <a:gd name="T0" fmla="*/ 79 w 125"/>
                <a:gd name="T1" fmla="*/ 108 h 108"/>
                <a:gd name="T2" fmla="*/ 61 w 125"/>
                <a:gd name="T3" fmla="*/ 79 h 108"/>
                <a:gd name="T4" fmla="*/ 4 w 125"/>
                <a:gd name="T5" fmla="*/ 21 h 108"/>
                <a:gd name="T6" fmla="*/ 99 w 125"/>
                <a:gd name="T7" fmla="*/ 46 h 108"/>
                <a:gd name="T8" fmla="*/ 79 w 12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08">
                  <a:moveTo>
                    <a:pt x="79" y="108"/>
                  </a:moveTo>
                  <a:cubicBezTo>
                    <a:pt x="79" y="108"/>
                    <a:pt x="77" y="89"/>
                    <a:pt x="61" y="79"/>
                  </a:cubicBezTo>
                  <a:cubicBezTo>
                    <a:pt x="45" y="69"/>
                    <a:pt x="0" y="55"/>
                    <a:pt x="4" y="21"/>
                  </a:cubicBezTo>
                  <a:cubicBezTo>
                    <a:pt x="4" y="21"/>
                    <a:pt x="74" y="0"/>
                    <a:pt x="99" y="46"/>
                  </a:cubicBezTo>
                  <a:cubicBezTo>
                    <a:pt x="125" y="91"/>
                    <a:pt x="79" y="108"/>
                    <a:pt x="79" y="108"/>
                  </a:cubicBez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 rot="0">
              <a:off x="5901" y="4133"/>
              <a:ext cx="2366" cy="3299"/>
              <a:chOff x="14696" y="4955"/>
              <a:chExt cx="2308" cy="3219"/>
            </a:xfrm>
          </p:grpSpPr>
          <p:sp>
            <p:nvSpPr>
              <p:cNvPr id="100" name="Freeform 36"/>
              <p:cNvSpPr/>
              <p:nvPr/>
            </p:nvSpPr>
            <p:spPr bwMode="auto">
              <a:xfrm>
                <a:off x="15120" y="5926"/>
                <a:ext cx="1657" cy="2249"/>
              </a:xfrm>
              <a:custGeom>
                <a:avLst/>
                <a:gdLst>
                  <a:gd name="T0" fmla="*/ 805 w 821"/>
                  <a:gd name="T1" fmla="*/ 1111 h 1113"/>
                  <a:gd name="T2" fmla="*/ 792 w 821"/>
                  <a:gd name="T3" fmla="*/ 1102 h 1113"/>
                  <a:gd name="T4" fmla="*/ 410 w 821"/>
                  <a:gd name="T5" fmla="*/ 55 h 1113"/>
                  <a:gd name="T6" fmla="*/ 29 w 821"/>
                  <a:gd name="T7" fmla="*/ 1102 h 1113"/>
                  <a:gd name="T8" fmla="*/ 11 w 821"/>
                  <a:gd name="T9" fmla="*/ 1111 h 1113"/>
                  <a:gd name="T10" fmla="*/ 3 w 821"/>
                  <a:gd name="T11" fmla="*/ 1093 h 1113"/>
                  <a:gd name="T12" fmla="*/ 397 w 821"/>
                  <a:gd name="T13" fmla="*/ 10 h 1113"/>
                  <a:gd name="T14" fmla="*/ 410 w 821"/>
                  <a:gd name="T15" fmla="*/ 0 h 1113"/>
                  <a:gd name="T16" fmla="*/ 424 w 821"/>
                  <a:gd name="T17" fmla="*/ 10 h 1113"/>
                  <a:gd name="T18" fmla="*/ 818 w 821"/>
                  <a:gd name="T19" fmla="*/ 1093 h 1113"/>
                  <a:gd name="T20" fmla="*/ 810 w 821"/>
                  <a:gd name="T21" fmla="*/ 1111 h 1113"/>
                  <a:gd name="T22" fmla="*/ 805 w 821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1" h="1113">
                    <a:moveTo>
                      <a:pt x="805" y="1111"/>
                    </a:moveTo>
                    <a:cubicBezTo>
                      <a:pt x="799" y="1111"/>
                      <a:pt x="794" y="1108"/>
                      <a:pt x="792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7" y="1109"/>
                      <a:pt x="18" y="1113"/>
                      <a:pt x="11" y="1111"/>
                    </a:cubicBezTo>
                    <a:cubicBezTo>
                      <a:pt x="4" y="1108"/>
                      <a:pt x="0" y="1100"/>
                      <a:pt x="3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5" y="0"/>
                      <a:pt x="410" y="0"/>
                    </a:cubicBezTo>
                    <a:cubicBezTo>
                      <a:pt x="416" y="0"/>
                      <a:pt x="422" y="4"/>
                      <a:pt x="424" y="10"/>
                    </a:cubicBezTo>
                    <a:cubicBezTo>
                      <a:pt x="818" y="1093"/>
                      <a:pt x="818" y="1093"/>
                      <a:pt x="818" y="1093"/>
                    </a:cubicBezTo>
                    <a:cubicBezTo>
                      <a:pt x="821" y="1100"/>
                      <a:pt x="817" y="1108"/>
                      <a:pt x="810" y="1111"/>
                    </a:cubicBezTo>
                    <a:cubicBezTo>
                      <a:pt x="808" y="1111"/>
                      <a:pt x="806" y="1111"/>
                      <a:pt x="805" y="1111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37"/>
              <p:cNvSpPr/>
              <p:nvPr/>
            </p:nvSpPr>
            <p:spPr bwMode="auto">
              <a:xfrm>
                <a:off x="15592" y="6179"/>
                <a:ext cx="477" cy="56"/>
              </a:xfrm>
              <a:custGeom>
                <a:avLst/>
                <a:gdLst>
                  <a:gd name="T0" fmla="*/ 222 w 236"/>
                  <a:gd name="T1" fmla="*/ 28 h 28"/>
                  <a:gd name="T2" fmla="*/ 14 w 236"/>
                  <a:gd name="T3" fmla="*/ 28 h 28"/>
                  <a:gd name="T4" fmla="*/ 0 w 236"/>
                  <a:gd name="T5" fmla="*/ 14 h 28"/>
                  <a:gd name="T6" fmla="*/ 14 w 236"/>
                  <a:gd name="T7" fmla="*/ 0 h 28"/>
                  <a:gd name="T8" fmla="*/ 222 w 236"/>
                  <a:gd name="T9" fmla="*/ 0 h 28"/>
                  <a:gd name="T10" fmla="*/ 236 w 236"/>
                  <a:gd name="T11" fmla="*/ 14 h 28"/>
                  <a:gd name="T12" fmla="*/ 222 w 23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28">
                    <a:moveTo>
                      <a:pt x="22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0" y="0"/>
                      <a:pt x="236" y="7"/>
                      <a:pt x="236" y="14"/>
                    </a:cubicBezTo>
                    <a:cubicBezTo>
                      <a:pt x="236" y="22"/>
                      <a:pt x="230" y="28"/>
                      <a:pt x="22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38"/>
              <p:cNvSpPr/>
              <p:nvPr/>
            </p:nvSpPr>
            <p:spPr bwMode="auto">
              <a:xfrm>
                <a:off x="15720" y="6489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5 w 226"/>
                  <a:gd name="T3" fmla="*/ 28 h 28"/>
                  <a:gd name="T4" fmla="*/ 0 w 226"/>
                  <a:gd name="T5" fmla="*/ 14 h 28"/>
                  <a:gd name="T6" fmla="*/ 15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39"/>
              <p:cNvSpPr/>
              <p:nvPr/>
            </p:nvSpPr>
            <p:spPr bwMode="auto">
              <a:xfrm>
                <a:off x="15295" y="6489"/>
                <a:ext cx="437" cy="56"/>
              </a:xfrm>
              <a:custGeom>
                <a:avLst/>
                <a:gdLst>
                  <a:gd name="T0" fmla="*/ 203 w 216"/>
                  <a:gd name="T1" fmla="*/ 28 h 28"/>
                  <a:gd name="T2" fmla="*/ 13 w 216"/>
                  <a:gd name="T3" fmla="*/ 28 h 28"/>
                  <a:gd name="T4" fmla="*/ 0 w 216"/>
                  <a:gd name="T5" fmla="*/ 14 h 28"/>
                  <a:gd name="T6" fmla="*/ 13 w 216"/>
                  <a:gd name="T7" fmla="*/ 0 h 28"/>
                  <a:gd name="T8" fmla="*/ 203 w 216"/>
                  <a:gd name="T9" fmla="*/ 0 h 28"/>
                  <a:gd name="T10" fmla="*/ 216 w 216"/>
                  <a:gd name="T11" fmla="*/ 14 h 28"/>
                  <a:gd name="T12" fmla="*/ 203 w 21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8">
                    <a:moveTo>
                      <a:pt x="203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0" y="0"/>
                      <a:pt x="216" y="6"/>
                      <a:pt x="216" y="14"/>
                    </a:cubicBezTo>
                    <a:cubicBezTo>
                      <a:pt x="216" y="22"/>
                      <a:pt x="210" y="28"/>
                      <a:pt x="203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40"/>
              <p:cNvSpPr/>
              <p:nvPr/>
            </p:nvSpPr>
            <p:spPr bwMode="auto">
              <a:xfrm>
                <a:off x="15828" y="6798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1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41"/>
              <p:cNvSpPr/>
              <p:nvPr/>
            </p:nvSpPr>
            <p:spPr bwMode="auto">
              <a:xfrm>
                <a:off x="15194" y="6798"/>
                <a:ext cx="454" cy="56"/>
              </a:xfrm>
              <a:custGeom>
                <a:avLst/>
                <a:gdLst>
                  <a:gd name="T0" fmla="*/ 211 w 225"/>
                  <a:gd name="T1" fmla="*/ 28 h 28"/>
                  <a:gd name="T2" fmla="*/ 14 w 225"/>
                  <a:gd name="T3" fmla="*/ 28 h 28"/>
                  <a:gd name="T4" fmla="*/ 0 w 225"/>
                  <a:gd name="T5" fmla="*/ 14 h 28"/>
                  <a:gd name="T6" fmla="*/ 14 w 225"/>
                  <a:gd name="T7" fmla="*/ 0 h 28"/>
                  <a:gd name="T8" fmla="*/ 211 w 225"/>
                  <a:gd name="T9" fmla="*/ 0 h 28"/>
                  <a:gd name="T10" fmla="*/ 225 w 225"/>
                  <a:gd name="T11" fmla="*/ 14 h 28"/>
                  <a:gd name="T12" fmla="*/ 211 w 22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28">
                    <a:moveTo>
                      <a:pt x="21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21"/>
                      <a:pt x="219" y="28"/>
                      <a:pt x="21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42"/>
              <p:cNvSpPr/>
              <p:nvPr/>
            </p:nvSpPr>
            <p:spPr bwMode="auto">
              <a:xfrm>
                <a:off x="15936" y="7105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43"/>
              <p:cNvSpPr/>
              <p:nvPr/>
            </p:nvSpPr>
            <p:spPr bwMode="auto">
              <a:xfrm>
                <a:off x="15075" y="7105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44"/>
              <p:cNvSpPr/>
              <p:nvPr/>
            </p:nvSpPr>
            <p:spPr bwMode="auto">
              <a:xfrm>
                <a:off x="16044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45"/>
              <p:cNvSpPr/>
              <p:nvPr/>
            </p:nvSpPr>
            <p:spPr bwMode="auto">
              <a:xfrm>
                <a:off x="14968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46"/>
              <p:cNvSpPr/>
              <p:nvPr/>
            </p:nvSpPr>
            <p:spPr bwMode="auto">
              <a:xfrm>
                <a:off x="16152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47"/>
              <p:cNvSpPr/>
              <p:nvPr/>
            </p:nvSpPr>
            <p:spPr bwMode="auto">
              <a:xfrm>
                <a:off x="14857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48"/>
              <p:cNvSpPr/>
              <p:nvPr/>
            </p:nvSpPr>
            <p:spPr bwMode="auto">
              <a:xfrm>
                <a:off x="15499" y="5926"/>
                <a:ext cx="474" cy="57"/>
              </a:xfrm>
              <a:custGeom>
                <a:avLst/>
                <a:gdLst>
                  <a:gd name="T0" fmla="*/ 221 w 235"/>
                  <a:gd name="T1" fmla="*/ 28 h 28"/>
                  <a:gd name="T2" fmla="*/ 14 w 235"/>
                  <a:gd name="T3" fmla="*/ 28 h 28"/>
                  <a:gd name="T4" fmla="*/ 0 w 235"/>
                  <a:gd name="T5" fmla="*/ 14 h 28"/>
                  <a:gd name="T6" fmla="*/ 14 w 235"/>
                  <a:gd name="T7" fmla="*/ 0 h 28"/>
                  <a:gd name="T8" fmla="*/ 221 w 235"/>
                  <a:gd name="T9" fmla="*/ 0 h 28"/>
                  <a:gd name="T10" fmla="*/ 235 w 235"/>
                  <a:gd name="T11" fmla="*/ 14 h 28"/>
                  <a:gd name="T12" fmla="*/ 221 w 23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28">
                    <a:moveTo>
                      <a:pt x="22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9" y="0"/>
                      <a:pt x="235" y="7"/>
                      <a:pt x="235" y="14"/>
                    </a:cubicBezTo>
                    <a:cubicBezTo>
                      <a:pt x="235" y="22"/>
                      <a:pt x="229" y="28"/>
                      <a:pt x="22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49"/>
              <p:cNvSpPr/>
              <p:nvPr/>
            </p:nvSpPr>
            <p:spPr bwMode="auto">
              <a:xfrm>
                <a:off x="16067" y="7085"/>
                <a:ext cx="139" cy="255"/>
              </a:xfrm>
              <a:custGeom>
                <a:avLst/>
                <a:gdLst>
                  <a:gd name="T0" fmla="*/ 7 w 163"/>
                  <a:gd name="T1" fmla="*/ 267 h 298"/>
                  <a:gd name="T2" fmla="*/ 22 w 163"/>
                  <a:gd name="T3" fmla="*/ 0 h 298"/>
                  <a:gd name="T4" fmla="*/ 163 w 163"/>
                  <a:gd name="T5" fmla="*/ 19 h 298"/>
                  <a:gd name="T6" fmla="*/ 135 w 163"/>
                  <a:gd name="T7" fmla="*/ 298 h 298"/>
                  <a:gd name="T8" fmla="*/ 0 w 163"/>
                  <a:gd name="T9" fmla="*/ 274 h 298"/>
                  <a:gd name="T10" fmla="*/ 7 w 163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98">
                    <a:moveTo>
                      <a:pt x="7" y="267"/>
                    </a:moveTo>
                    <a:lnTo>
                      <a:pt x="22" y="0"/>
                    </a:lnTo>
                    <a:lnTo>
                      <a:pt x="163" y="19"/>
                    </a:lnTo>
                    <a:lnTo>
                      <a:pt x="135" y="298"/>
                    </a:lnTo>
                    <a:lnTo>
                      <a:pt x="0" y="274"/>
                    </a:lnTo>
                    <a:lnTo>
                      <a:pt x="7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50"/>
              <p:cNvSpPr/>
              <p:nvPr/>
            </p:nvSpPr>
            <p:spPr bwMode="auto">
              <a:xfrm>
                <a:off x="15850" y="7260"/>
                <a:ext cx="380" cy="120"/>
              </a:xfrm>
              <a:custGeom>
                <a:avLst/>
                <a:gdLst>
                  <a:gd name="T0" fmla="*/ 173 w 188"/>
                  <a:gd name="T1" fmla="*/ 11 h 59"/>
                  <a:gd name="T2" fmla="*/ 110 w 188"/>
                  <a:gd name="T3" fmla="*/ 0 h 59"/>
                  <a:gd name="T4" fmla="*/ 0 w 188"/>
                  <a:gd name="T5" fmla="*/ 59 h 59"/>
                  <a:gd name="T6" fmla="*/ 188 w 188"/>
                  <a:gd name="T7" fmla="*/ 58 h 59"/>
                  <a:gd name="T8" fmla="*/ 173 w 188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59">
                    <a:moveTo>
                      <a:pt x="173" y="11"/>
                    </a:moveTo>
                    <a:cubicBezTo>
                      <a:pt x="173" y="11"/>
                      <a:pt x="132" y="32"/>
                      <a:pt x="11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8" y="58"/>
                      <a:pt x="188" y="58"/>
                      <a:pt x="188" y="58"/>
                    </a:cubicBezTo>
                    <a:lnTo>
                      <a:pt x="17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51"/>
              <p:cNvSpPr/>
              <p:nvPr/>
            </p:nvSpPr>
            <p:spPr bwMode="auto">
              <a:xfrm>
                <a:off x="15850" y="7378"/>
                <a:ext cx="380" cy="36"/>
              </a:xfrm>
              <a:custGeom>
                <a:avLst/>
                <a:gdLst>
                  <a:gd name="T0" fmla="*/ 3 w 445"/>
                  <a:gd name="T1" fmla="*/ 42 h 42"/>
                  <a:gd name="T2" fmla="*/ 445 w 445"/>
                  <a:gd name="T3" fmla="*/ 40 h 42"/>
                  <a:gd name="T4" fmla="*/ 445 w 445"/>
                  <a:gd name="T5" fmla="*/ 0 h 42"/>
                  <a:gd name="T6" fmla="*/ 0 w 445"/>
                  <a:gd name="T7" fmla="*/ 2 h 42"/>
                  <a:gd name="T8" fmla="*/ 3 w 4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2">
                    <a:moveTo>
                      <a:pt x="3" y="42"/>
                    </a:moveTo>
                    <a:lnTo>
                      <a:pt x="445" y="40"/>
                    </a:lnTo>
                    <a:lnTo>
                      <a:pt x="445" y="0"/>
                    </a:lnTo>
                    <a:lnTo>
                      <a:pt x="0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52"/>
              <p:cNvSpPr/>
              <p:nvPr/>
            </p:nvSpPr>
            <p:spPr bwMode="auto">
              <a:xfrm>
                <a:off x="16047" y="5793"/>
                <a:ext cx="278" cy="1391"/>
              </a:xfrm>
              <a:custGeom>
                <a:avLst/>
                <a:gdLst>
                  <a:gd name="T0" fmla="*/ 78 w 138"/>
                  <a:gd name="T1" fmla="*/ 0 h 688"/>
                  <a:gd name="T2" fmla="*/ 17 w 138"/>
                  <a:gd name="T3" fmla="*/ 210 h 688"/>
                  <a:gd name="T4" fmla="*/ 0 w 138"/>
                  <a:gd name="T5" fmla="*/ 688 h 688"/>
                  <a:gd name="T6" fmla="*/ 91 w 138"/>
                  <a:gd name="T7" fmla="*/ 688 h 688"/>
                  <a:gd name="T8" fmla="*/ 138 w 138"/>
                  <a:gd name="T9" fmla="*/ 107 h 688"/>
                  <a:gd name="T10" fmla="*/ 125 w 138"/>
                  <a:gd name="T11" fmla="*/ 0 h 688"/>
                  <a:gd name="T12" fmla="*/ 78 w 138"/>
                  <a:gd name="T13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688">
                    <a:moveTo>
                      <a:pt x="78" y="0"/>
                    </a:moveTo>
                    <a:cubicBezTo>
                      <a:pt x="78" y="0"/>
                      <a:pt x="24" y="32"/>
                      <a:pt x="17" y="210"/>
                    </a:cubicBezTo>
                    <a:cubicBezTo>
                      <a:pt x="11" y="389"/>
                      <a:pt x="0" y="688"/>
                      <a:pt x="0" y="688"/>
                    </a:cubicBezTo>
                    <a:cubicBezTo>
                      <a:pt x="91" y="688"/>
                      <a:pt x="91" y="688"/>
                      <a:pt x="91" y="688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53"/>
              <p:cNvSpPr/>
              <p:nvPr/>
            </p:nvSpPr>
            <p:spPr bwMode="auto">
              <a:xfrm>
                <a:off x="16377" y="7085"/>
                <a:ext cx="123" cy="255"/>
              </a:xfrm>
              <a:custGeom>
                <a:avLst/>
                <a:gdLst>
                  <a:gd name="T0" fmla="*/ 14 w 144"/>
                  <a:gd name="T1" fmla="*/ 267 h 298"/>
                  <a:gd name="T2" fmla="*/ 0 w 144"/>
                  <a:gd name="T3" fmla="*/ 0 h 298"/>
                  <a:gd name="T4" fmla="*/ 142 w 144"/>
                  <a:gd name="T5" fmla="*/ 19 h 298"/>
                  <a:gd name="T6" fmla="*/ 144 w 144"/>
                  <a:gd name="T7" fmla="*/ 298 h 298"/>
                  <a:gd name="T8" fmla="*/ 7 w 144"/>
                  <a:gd name="T9" fmla="*/ 274 h 298"/>
                  <a:gd name="T10" fmla="*/ 14 w 144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8">
                    <a:moveTo>
                      <a:pt x="14" y="267"/>
                    </a:moveTo>
                    <a:lnTo>
                      <a:pt x="0" y="0"/>
                    </a:lnTo>
                    <a:lnTo>
                      <a:pt x="142" y="19"/>
                    </a:lnTo>
                    <a:lnTo>
                      <a:pt x="144" y="298"/>
                    </a:lnTo>
                    <a:lnTo>
                      <a:pt x="7" y="274"/>
                    </a:lnTo>
                    <a:lnTo>
                      <a:pt x="14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54"/>
              <p:cNvSpPr/>
              <p:nvPr/>
            </p:nvSpPr>
            <p:spPr bwMode="auto">
              <a:xfrm>
                <a:off x="16170" y="7260"/>
                <a:ext cx="378" cy="120"/>
              </a:xfrm>
              <a:custGeom>
                <a:avLst/>
                <a:gdLst>
                  <a:gd name="T0" fmla="*/ 172 w 187"/>
                  <a:gd name="T1" fmla="*/ 11 h 59"/>
                  <a:gd name="T2" fmla="*/ 109 w 187"/>
                  <a:gd name="T3" fmla="*/ 0 h 59"/>
                  <a:gd name="T4" fmla="*/ 0 w 187"/>
                  <a:gd name="T5" fmla="*/ 59 h 59"/>
                  <a:gd name="T6" fmla="*/ 187 w 187"/>
                  <a:gd name="T7" fmla="*/ 58 h 59"/>
                  <a:gd name="T8" fmla="*/ 172 w 187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72" y="11"/>
                    </a:moveTo>
                    <a:cubicBezTo>
                      <a:pt x="172" y="11"/>
                      <a:pt x="132" y="32"/>
                      <a:pt x="109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7" y="58"/>
                      <a:pt x="187" y="58"/>
                      <a:pt x="187" y="58"/>
                    </a:cubicBezTo>
                    <a:lnTo>
                      <a:pt x="172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55"/>
              <p:cNvSpPr/>
              <p:nvPr/>
            </p:nvSpPr>
            <p:spPr bwMode="auto">
              <a:xfrm>
                <a:off x="16170" y="7378"/>
                <a:ext cx="378" cy="36"/>
              </a:xfrm>
              <a:custGeom>
                <a:avLst/>
                <a:gdLst>
                  <a:gd name="T0" fmla="*/ 0 w 442"/>
                  <a:gd name="T1" fmla="*/ 42 h 42"/>
                  <a:gd name="T2" fmla="*/ 442 w 442"/>
                  <a:gd name="T3" fmla="*/ 40 h 42"/>
                  <a:gd name="T4" fmla="*/ 442 w 442"/>
                  <a:gd name="T5" fmla="*/ 0 h 42"/>
                  <a:gd name="T6" fmla="*/ 0 w 442"/>
                  <a:gd name="T7" fmla="*/ 2 h 42"/>
                  <a:gd name="T8" fmla="*/ 0 w 44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42">
                    <a:moveTo>
                      <a:pt x="0" y="42"/>
                    </a:moveTo>
                    <a:lnTo>
                      <a:pt x="442" y="40"/>
                    </a:lnTo>
                    <a:lnTo>
                      <a:pt x="442" y="0"/>
                    </a:lnTo>
                    <a:lnTo>
                      <a:pt x="0" y="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56"/>
              <p:cNvSpPr/>
              <p:nvPr/>
            </p:nvSpPr>
            <p:spPr bwMode="auto">
              <a:xfrm>
                <a:off x="16266" y="5828"/>
                <a:ext cx="297" cy="1359"/>
              </a:xfrm>
              <a:custGeom>
                <a:avLst/>
                <a:gdLst>
                  <a:gd name="T0" fmla="*/ 92 w 147"/>
                  <a:gd name="T1" fmla="*/ 6 h 673"/>
                  <a:gd name="T2" fmla="*/ 139 w 147"/>
                  <a:gd name="T3" fmla="*/ 180 h 673"/>
                  <a:gd name="T4" fmla="*/ 136 w 147"/>
                  <a:gd name="T5" fmla="*/ 673 h 673"/>
                  <a:gd name="T6" fmla="*/ 33 w 147"/>
                  <a:gd name="T7" fmla="*/ 670 h 673"/>
                  <a:gd name="T8" fmla="*/ 0 w 147"/>
                  <a:gd name="T9" fmla="*/ 0 h 673"/>
                  <a:gd name="T10" fmla="*/ 92 w 147"/>
                  <a:gd name="T11" fmla="*/ 6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673">
                    <a:moveTo>
                      <a:pt x="92" y="6"/>
                    </a:moveTo>
                    <a:cubicBezTo>
                      <a:pt x="92" y="6"/>
                      <a:pt x="147" y="69"/>
                      <a:pt x="139" y="180"/>
                    </a:cubicBezTo>
                    <a:cubicBezTo>
                      <a:pt x="136" y="673"/>
                      <a:pt x="136" y="673"/>
                      <a:pt x="136" y="673"/>
                    </a:cubicBezTo>
                    <a:cubicBezTo>
                      <a:pt x="33" y="670"/>
                      <a:pt x="33" y="670"/>
                      <a:pt x="33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2" y="6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57"/>
              <p:cNvSpPr/>
              <p:nvPr/>
            </p:nvSpPr>
            <p:spPr bwMode="auto">
              <a:xfrm>
                <a:off x="16202" y="6018"/>
                <a:ext cx="91" cy="398"/>
              </a:xfrm>
              <a:custGeom>
                <a:avLst/>
                <a:gdLst>
                  <a:gd name="T0" fmla="*/ 106 w 106"/>
                  <a:gd name="T1" fmla="*/ 466 h 466"/>
                  <a:gd name="T2" fmla="*/ 92 w 106"/>
                  <a:gd name="T3" fmla="*/ 128 h 466"/>
                  <a:gd name="T4" fmla="*/ 0 w 106"/>
                  <a:gd name="T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466">
                    <a:moveTo>
                      <a:pt x="106" y="466"/>
                    </a:moveTo>
                    <a:lnTo>
                      <a:pt x="92" y="12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>
                <a:solidFill>
                  <a:srgbClr val="6769B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58"/>
              <p:cNvSpPr/>
              <p:nvPr/>
            </p:nvSpPr>
            <p:spPr bwMode="auto">
              <a:xfrm>
                <a:off x="15520" y="5322"/>
                <a:ext cx="357" cy="320"/>
              </a:xfrm>
              <a:custGeom>
                <a:avLst/>
                <a:gdLst>
                  <a:gd name="T0" fmla="*/ 0 w 177"/>
                  <a:gd name="T1" fmla="*/ 33 h 158"/>
                  <a:gd name="T2" fmla="*/ 116 w 177"/>
                  <a:gd name="T3" fmla="*/ 143 h 158"/>
                  <a:gd name="T4" fmla="*/ 166 w 177"/>
                  <a:gd name="T5" fmla="*/ 135 h 158"/>
                  <a:gd name="T6" fmla="*/ 177 w 177"/>
                  <a:gd name="T7" fmla="*/ 115 h 158"/>
                  <a:gd name="T8" fmla="*/ 20 w 177"/>
                  <a:gd name="T9" fmla="*/ 0 h 158"/>
                  <a:gd name="T10" fmla="*/ 0 w 177"/>
                  <a:gd name="T11" fmla="*/ 3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58">
                    <a:moveTo>
                      <a:pt x="0" y="3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31" y="158"/>
                      <a:pt x="156" y="154"/>
                      <a:pt x="166" y="135"/>
                    </a:cubicBezTo>
                    <a:cubicBezTo>
                      <a:pt x="177" y="115"/>
                      <a:pt x="177" y="115"/>
                      <a:pt x="177" y="115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59"/>
              <p:cNvSpPr/>
              <p:nvPr/>
            </p:nvSpPr>
            <p:spPr bwMode="auto">
              <a:xfrm>
                <a:off x="15416" y="5254"/>
                <a:ext cx="160" cy="161"/>
              </a:xfrm>
              <a:custGeom>
                <a:avLst/>
                <a:gdLst>
                  <a:gd name="T0" fmla="*/ 73 w 79"/>
                  <a:gd name="T1" fmla="*/ 51 h 80"/>
                  <a:gd name="T2" fmla="*/ 29 w 79"/>
                  <a:gd name="T3" fmla="*/ 74 h 80"/>
                  <a:gd name="T4" fmla="*/ 6 w 79"/>
                  <a:gd name="T5" fmla="*/ 29 h 80"/>
                  <a:gd name="T6" fmla="*/ 50 w 79"/>
                  <a:gd name="T7" fmla="*/ 6 h 80"/>
                  <a:gd name="T8" fmla="*/ 73 w 79"/>
                  <a:gd name="T9" fmla="*/ 5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80">
                    <a:moveTo>
                      <a:pt x="73" y="51"/>
                    </a:moveTo>
                    <a:cubicBezTo>
                      <a:pt x="67" y="70"/>
                      <a:pt x="47" y="80"/>
                      <a:pt x="29" y="74"/>
                    </a:cubicBezTo>
                    <a:cubicBezTo>
                      <a:pt x="10" y="68"/>
                      <a:pt x="0" y="48"/>
                      <a:pt x="6" y="29"/>
                    </a:cubicBezTo>
                    <a:cubicBezTo>
                      <a:pt x="12" y="10"/>
                      <a:pt x="32" y="0"/>
                      <a:pt x="50" y="6"/>
                    </a:cubicBezTo>
                    <a:cubicBezTo>
                      <a:pt x="69" y="12"/>
                      <a:pt x="79" y="32"/>
                      <a:pt x="73" y="5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60"/>
              <p:cNvSpPr/>
              <p:nvPr/>
            </p:nvSpPr>
            <p:spPr bwMode="auto">
              <a:xfrm>
                <a:off x="15428" y="5222"/>
                <a:ext cx="87" cy="74"/>
              </a:xfrm>
              <a:custGeom>
                <a:avLst/>
                <a:gdLst>
                  <a:gd name="T0" fmla="*/ 43 w 43"/>
                  <a:gd name="T1" fmla="*/ 22 h 37"/>
                  <a:gd name="T2" fmla="*/ 10 w 43"/>
                  <a:gd name="T3" fmla="*/ 1 h 37"/>
                  <a:gd name="T4" fmla="*/ 1 w 43"/>
                  <a:gd name="T5" fmla="*/ 3 h 37"/>
                  <a:gd name="T6" fmla="*/ 1 w 43"/>
                  <a:gd name="T7" fmla="*/ 3 h 37"/>
                  <a:gd name="T8" fmla="*/ 2 w 43"/>
                  <a:gd name="T9" fmla="*/ 10 h 37"/>
                  <a:gd name="T10" fmla="*/ 33 w 43"/>
                  <a:gd name="T11" fmla="*/ 37 h 37"/>
                  <a:gd name="T12" fmla="*/ 43 w 43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7">
                    <a:moveTo>
                      <a:pt x="43" y="2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3" y="0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33" y="37"/>
                      <a:pt x="33" y="37"/>
                      <a:pt x="33" y="37"/>
                    </a:cubicBezTo>
                    <a:lnTo>
                      <a:pt x="43" y="22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61"/>
              <p:cNvSpPr/>
              <p:nvPr/>
            </p:nvSpPr>
            <p:spPr bwMode="auto">
              <a:xfrm>
                <a:off x="15711" y="5398"/>
                <a:ext cx="382" cy="246"/>
              </a:xfrm>
              <a:custGeom>
                <a:avLst/>
                <a:gdLst>
                  <a:gd name="T0" fmla="*/ 39 w 189"/>
                  <a:gd name="T1" fmla="*/ 56 h 122"/>
                  <a:gd name="T2" fmla="*/ 189 w 189"/>
                  <a:gd name="T3" fmla="*/ 0 h 122"/>
                  <a:gd name="T4" fmla="*/ 182 w 189"/>
                  <a:gd name="T5" fmla="*/ 71 h 122"/>
                  <a:gd name="T6" fmla="*/ 50 w 189"/>
                  <a:gd name="T7" fmla="*/ 114 h 122"/>
                  <a:gd name="T8" fmla="*/ 39 w 189"/>
                  <a:gd name="T9" fmla="*/ 5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122">
                    <a:moveTo>
                      <a:pt x="39" y="56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01" y="106"/>
                      <a:pt x="50" y="114"/>
                    </a:cubicBezTo>
                    <a:cubicBezTo>
                      <a:pt x="0" y="122"/>
                      <a:pt x="39" y="56"/>
                      <a:pt x="39" y="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62"/>
              <p:cNvSpPr/>
              <p:nvPr/>
            </p:nvSpPr>
            <p:spPr bwMode="auto">
              <a:xfrm>
                <a:off x="15871" y="5349"/>
                <a:ext cx="329" cy="301"/>
              </a:xfrm>
              <a:custGeom>
                <a:avLst/>
                <a:gdLst>
                  <a:gd name="T0" fmla="*/ 149 w 163"/>
                  <a:gd name="T1" fmla="*/ 22 h 149"/>
                  <a:gd name="T2" fmla="*/ 100 w 163"/>
                  <a:gd name="T3" fmla="*/ 15 h 149"/>
                  <a:gd name="T4" fmla="*/ 0 w 163"/>
                  <a:gd name="T5" fmla="*/ 52 h 149"/>
                  <a:gd name="T6" fmla="*/ 56 w 163"/>
                  <a:gd name="T7" fmla="*/ 149 h 149"/>
                  <a:gd name="T8" fmla="*/ 163 w 163"/>
                  <a:gd name="T9" fmla="*/ 108 h 149"/>
                  <a:gd name="T10" fmla="*/ 149 w 163"/>
                  <a:gd name="T11" fmla="*/ 2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9">
                    <a:moveTo>
                      <a:pt x="149" y="22"/>
                    </a:moveTo>
                    <a:cubicBezTo>
                      <a:pt x="149" y="22"/>
                      <a:pt x="136" y="0"/>
                      <a:pt x="100" y="15"/>
                    </a:cubicBezTo>
                    <a:cubicBezTo>
                      <a:pt x="65" y="30"/>
                      <a:pt x="0" y="52"/>
                      <a:pt x="0" y="52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163" y="108"/>
                      <a:pt x="163" y="108"/>
                      <a:pt x="163" y="108"/>
                    </a:cubicBezTo>
                    <a:lnTo>
                      <a:pt x="149" y="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63"/>
              <p:cNvSpPr/>
              <p:nvPr/>
            </p:nvSpPr>
            <p:spPr bwMode="auto">
              <a:xfrm>
                <a:off x="16087" y="5334"/>
                <a:ext cx="418" cy="519"/>
              </a:xfrm>
              <a:custGeom>
                <a:avLst/>
                <a:gdLst>
                  <a:gd name="T0" fmla="*/ 185 w 207"/>
                  <a:gd name="T1" fmla="*/ 7 h 257"/>
                  <a:gd name="T2" fmla="*/ 106 w 207"/>
                  <a:gd name="T3" fmla="*/ 0 h 257"/>
                  <a:gd name="T4" fmla="*/ 7 w 207"/>
                  <a:gd name="T5" fmla="*/ 18 h 257"/>
                  <a:gd name="T6" fmla="*/ 17 w 207"/>
                  <a:gd name="T7" fmla="*/ 234 h 257"/>
                  <a:gd name="T8" fmla="*/ 45 w 207"/>
                  <a:gd name="T9" fmla="*/ 255 h 257"/>
                  <a:gd name="T10" fmla="*/ 186 w 207"/>
                  <a:gd name="T11" fmla="*/ 257 h 257"/>
                  <a:gd name="T12" fmla="*/ 207 w 207"/>
                  <a:gd name="T13" fmla="*/ 214 h 257"/>
                  <a:gd name="T14" fmla="*/ 196 w 207"/>
                  <a:gd name="T15" fmla="*/ 19 h 257"/>
                  <a:gd name="T16" fmla="*/ 185 w 207"/>
                  <a:gd name="T17" fmla="*/ 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57">
                    <a:moveTo>
                      <a:pt x="185" y="7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0" y="161"/>
                      <a:pt x="17" y="234"/>
                    </a:cubicBezTo>
                    <a:cubicBezTo>
                      <a:pt x="20" y="247"/>
                      <a:pt x="31" y="256"/>
                      <a:pt x="45" y="255"/>
                    </a:cubicBezTo>
                    <a:cubicBezTo>
                      <a:pt x="186" y="257"/>
                      <a:pt x="186" y="257"/>
                      <a:pt x="186" y="257"/>
                    </a:cubicBezTo>
                    <a:cubicBezTo>
                      <a:pt x="186" y="257"/>
                      <a:pt x="206" y="243"/>
                      <a:pt x="207" y="214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6" y="13"/>
                      <a:pt x="191" y="8"/>
                      <a:pt x="185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65"/>
              <p:cNvSpPr/>
              <p:nvPr/>
            </p:nvSpPr>
            <p:spPr bwMode="auto">
              <a:xfrm>
                <a:off x="15982" y="5749"/>
                <a:ext cx="1023" cy="289"/>
              </a:xfrm>
              <a:custGeom>
                <a:avLst/>
                <a:gdLst>
                  <a:gd name="T0" fmla="*/ 480 w 507"/>
                  <a:gd name="T1" fmla="*/ 142 h 143"/>
                  <a:gd name="T2" fmla="*/ 18 w 507"/>
                  <a:gd name="T3" fmla="*/ 94 h 143"/>
                  <a:gd name="T4" fmla="*/ 1 w 507"/>
                  <a:gd name="T5" fmla="*/ 74 h 143"/>
                  <a:gd name="T6" fmla="*/ 7 w 507"/>
                  <a:gd name="T7" fmla="*/ 18 h 143"/>
                  <a:gd name="T8" fmla="*/ 27 w 507"/>
                  <a:gd name="T9" fmla="*/ 1 h 143"/>
                  <a:gd name="T10" fmla="*/ 489 w 507"/>
                  <a:gd name="T11" fmla="*/ 49 h 143"/>
                  <a:gd name="T12" fmla="*/ 506 w 507"/>
                  <a:gd name="T13" fmla="*/ 70 h 143"/>
                  <a:gd name="T14" fmla="*/ 500 w 507"/>
                  <a:gd name="T15" fmla="*/ 126 h 143"/>
                  <a:gd name="T16" fmla="*/ 480 w 507"/>
                  <a:gd name="T17" fmla="*/ 14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7" h="143">
                    <a:moveTo>
                      <a:pt x="480" y="142"/>
                    </a:moveTo>
                    <a:cubicBezTo>
                      <a:pt x="18" y="94"/>
                      <a:pt x="18" y="94"/>
                      <a:pt x="18" y="94"/>
                    </a:cubicBezTo>
                    <a:cubicBezTo>
                      <a:pt x="8" y="93"/>
                      <a:pt x="0" y="84"/>
                      <a:pt x="1" y="7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8"/>
                      <a:pt x="17" y="0"/>
                      <a:pt x="27" y="1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9" y="50"/>
                      <a:pt x="507" y="60"/>
                      <a:pt x="506" y="70"/>
                    </a:cubicBezTo>
                    <a:cubicBezTo>
                      <a:pt x="500" y="126"/>
                      <a:pt x="500" y="126"/>
                      <a:pt x="500" y="126"/>
                    </a:cubicBezTo>
                    <a:cubicBezTo>
                      <a:pt x="499" y="136"/>
                      <a:pt x="490" y="143"/>
                      <a:pt x="480" y="142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66"/>
              <p:cNvSpPr/>
              <p:nvPr/>
            </p:nvSpPr>
            <p:spPr bwMode="auto">
              <a:xfrm>
                <a:off x="16453" y="5365"/>
                <a:ext cx="274" cy="481"/>
              </a:xfrm>
              <a:custGeom>
                <a:avLst/>
                <a:gdLst>
                  <a:gd name="T0" fmla="*/ 118 w 136"/>
                  <a:gd name="T1" fmla="*/ 238 h 238"/>
                  <a:gd name="T2" fmla="*/ 136 w 136"/>
                  <a:gd name="T3" fmla="*/ 203 h 238"/>
                  <a:gd name="T4" fmla="*/ 84 w 136"/>
                  <a:gd name="T5" fmla="*/ 96 h 238"/>
                  <a:gd name="T6" fmla="*/ 14 w 136"/>
                  <a:gd name="T7" fmla="*/ 13 h 238"/>
                  <a:gd name="T8" fmla="*/ 16 w 136"/>
                  <a:gd name="T9" fmla="*/ 121 h 238"/>
                  <a:gd name="T10" fmla="*/ 71 w 136"/>
                  <a:gd name="T11" fmla="*/ 226 h 238"/>
                  <a:gd name="T12" fmla="*/ 118 w 136"/>
                  <a:gd name="T13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38">
                    <a:moveTo>
                      <a:pt x="118" y="238"/>
                    </a:moveTo>
                    <a:cubicBezTo>
                      <a:pt x="118" y="235"/>
                      <a:pt x="136" y="203"/>
                      <a:pt x="136" y="20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77" y="75"/>
                      <a:pt x="32" y="0"/>
                      <a:pt x="14" y="13"/>
                    </a:cubicBezTo>
                    <a:cubicBezTo>
                      <a:pt x="0" y="23"/>
                      <a:pt x="9" y="106"/>
                      <a:pt x="16" y="121"/>
                    </a:cubicBezTo>
                    <a:cubicBezTo>
                      <a:pt x="71" y="226"/>
                      <a:pt x="71" y="226"/>
                      <a:pt x="71" y="226"/>
                    </a:cubicBezTo>
                    <a:lnTo>
                      <a:pt x="118" y="23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67"/>
              <p:cNvSpPr/>
              <p:nvPr/>
            </p:nvSpPr>
            <p:spPr bwMode="auto">
              <a:xfrm>
                <a:off x="16447" y="5347"/>
                <a:ext cx="250" cy="337"/>
              </a:xfrm>
              <a:custGeom>
                <a:avLst/>
                <a:gdLst>
                  <a:gd name="T0" fmla="*/ 0 w 124"/>
                  <a:gd name="T1" fmla="*/ 0 h 167"/>
                  <a:gd name="T2" fmla="*/ 63 w 124"/>
                  <a:gd name="T3" fmla="*/ 31 h 167"/>
                  <a:gd name="T4" fmla="*/ 124 w 124"/>
                  <a:gd name="T5" fmla="*/ 124 h 167"/>
                  <a:gd name="T6" fmla="*/ 8 w 124"/>
                  <a:gd name="T7" fmla="*/ 167 h 167"/>
                  <a:gd name="T8" fmla="*/ 0 w 124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67">
                    <a:moveTo>
                      <a:pt x="0" y="0"/>
                    </a:moveTo>
                    <a:cubicBezTo>
                      <a:pt x="0" y="0"/>
                      <a:pt x="45" y="4"/>
                      <a:pt x="63" y="31"/>
                    </a:cubicBezTo>
                    <a:cubicBezTo>
                      <a:pt x="85" y="67"/>
                      <a:pt x="124" y="124"/>
                      <a:pt x="124" y="124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69"/>
              <p:cNvSpPr/>
              <p:nvPr/>
            </p:nvSpPr>
            <p:spPr bwMode="auto">
              <a:xfrm>
                <a:off x="16367" y="5719"/>
                <a:ext cx="376" cy="262"/>
              </a:xfrm>
              <a:custGeom>
                <a:avLst/>
                <a:gdLst>
                  <a:gd name="T0" fmla="*/ 127 w 186"/>
                  <a:gd name="T1" fmla="*/ 8 h 130"/>
                  <a:gd name="T2" fmla="*/ 0 w 186"/>
                  <a:gd name="T3" fmla="*/ 100 h 130"/>
                  <a:gd name="T4" fmla="*/ 20 w 186"/>
                  <a:gd name="T5" fmla="*/ 130 h 130"/>
                  <a:gd name="T6" fmla="*/ 158 w 186"/>
                  <a:gd name="T7" fmla="*/ 70 h 130"/>
                  <a:gd name="T8" fmla="*/ 171 w 186"/>
                  <a:gd name="T9" fmla="*/ 16 h 130"/>
                  <a:gd name="T10" fmla="*/ 171 w 186"/>
                  <a:gd name="T11" fmla="*/ 16 h 130"/>
                  <a:gd name="T12" fmla="*/ 127 w 186"/>
                  <a:gd name="T13" fmla="*/ 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130">
                    <a:moveTo>
                      <a:pt x="127" y="8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80" y="61"/>
                      <a:pt x="186" y="34"/>
                      <a:pt x="171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60" y="3"/>
                      <a:pt x="142" y="0"/>
                      <a:pt x="127" y="8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70"/>
              <p:cNvSpPr/>
              <p:nvPr/>
            </p:nvSpPr>
            <p:spPr bwMode="auto">
              <a:xfrm>
                <a:off x="16232" y="5914"/>
                <a:ext cx="184" cy="142"/>
              </a:xfrm>
              <a:custGeom>
                <a:avLst/>
                <a:gdLst>
                  <a:gd name="T0" fmla="*/ 91 w 91"/>
                  <a:gd name="T1" fmla="*/ 28 h 70"/>
                  <a:gd name="T2" fmla="*/ 41 w 91"/>
                  <a:gd name="T3" fmla="*/ 66 h 70"/>
                  <a:gd name="T4" fmla="*/ 17 w 91"/>
                  <a:gd name="T5" fmla="*/ 25 h 70"/>
                  <a:gd name="T6" fmla="*/ 43 w 91"/>
                  <a:gd name="T7" fmla="*/ 27 h 70"/>
                  <a:gd name="T8" fmla="*/ 59 w 91"/>
                  <a:gd name="T9" fmla="*/ 3 h 70"/>
                  <a:gd name="T10" fmla="*/ 73 w 91"/>
                  <a:gd name="T11" fmla="*/ 0 h 70"/>
                  <a:gd name="T12" fmla="*/ 91 w 91"/>
                  <a:gd name="T1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70">
                    <a:moveTo>
                      <a:pt x="91" y="28"/>
                    </a:moveTo>
                    <a:cubicBezTo>
                      <a:pt x="91" y="28"/>
                      <a:pt x="74" y="70"/>
                      <a:pt x="41" y="66"/>
                    </a:cubicBezTo>
                    <a:cubicBezTo>
                      <a:pt x="3" y="61"/>
                      <a:pt x="0" y="31"/>
                      <a:pt x="17" y="25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10"/>
                      <a:pt x="59" y="3"/>
                    </a:cubicBezTo>
                    <a:cubicBezTo>
                      <a:pt x="63" y="2"/>
                      <a:pt x="67" y="1"/>
                      <a:pt x="73" y="0"/>
                    </a:cubicBezTo>
                    <a:lnTo>
                      <a:pt x="91" y="2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71"/>
              <p:cNvSpPr/>
              <p:nvPr/>
            </p:nvSpPr>
            <p:spPr bwMode="auto">
              <a:xfrm>
                <a:off x="16285" y="5917"/>
                <a:ext cx="79" cy="38"/>
              </a:xfrm>
              <a:custGeom>
                <a:avLst/>
                <a:gdLst>
                  <a:gd name="T0" fmla="*/ 39 w 39"/>
                  <a:gd name="T1" fmla="*/ 0 h 19"/>
                  <a:gd name="T2" fmla="*/ 4 w 39"/>
                  <a:gd name="T3" fmla="*/ 7 h 19"/>
                  <a:gd name="T4" fmla="*/ 0 w 39"/>
                  <a:gd name="T5" fmla="*/ 12 h 19"/>
                  <a:gd name="T6" fmla="*/ 0 w 39"/>
                  <a:gd name="T7" fmla="*/ 12 h 19"/>
                  <a:gd name="T8" fmla="*/ 4 w 39"/>
                  <a:gd name="T9" fmla="*/ 17 h 19"/>
                  <a:gd name="T10" fmla="*/ 38 w 39"/>
                  <a:gd name="T11" fmla="*/ 19 h 19"/>
                  <a:gd name="T12" fmla="*/ 39 w 3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9">
                    <a:moveTo>
                      <a:pt x="39" y="0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1" y="7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2" y="16"/>
                      <a:pt x="4" y="17"/>
                    </a:cubicBezTo>
                    <a:cubicBezTo>
                      <a:pt x="38" y="19"/>
                      <a:pt x="38" y="19"/>
                      <a:pt x="38" y="19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72"/>
              <p:cNvSpPr/>
              <p:nvPr/>
            </p:nvSpPr>
            <p:spPr bwMode="auto">
              <a:xfrm>
                <a:off x="16016" y="5011"/>
                <a:ext cx="277" cy="355"/>
              </a:xfrm>
              <a:custGeom>
                <a:avLst/>
                <a:gdLst>
                  <a:gd name="T0" fmla="*/ 27 w 137"/>
                  <a:gd name="T1" fmla="*/ 57 h 176"/>
                  <a:gd name="T2" fmla="*/ 50 w 137"/>
                  <a:gd name="T3" fmla="*/ 27 h 176"/>
                  <a:gd name="T4" fmla="*/ 61 w 137"/>
                  <a:gd name="T5" fmla="*/ 0 h 176"/>
                  <a:gd name="T6" fmla="*/ 95 w 137"/>
                  <a:gd name="T7" fmla="*/ 9 h 176"/>
                  <a:gd name="T8" fmla="*/ 78 w 137"/>
                  <a:gd name="T9" fmla="*/ 43 h 176"/>
                  <a:gd name="T10" fmla="*/ 69 w 137"/>
                  <a:gd name="T11" fmla="*/ 49 h 176"/>
                  <a:gd name="T12" fmla="*/ 137 w 137"/>
                  <a:gd name="T13" fmla="*/ 128 h 176"/>
                  <a:gd name="T14" fmla="*/ 40 w 137"/>
                  <a:gd name="T15" fmla="*/ 146 h 176"/>
                  <a:gd name="T16" fmla="*/ 27 w 137"/>
                  <a:gd name="T17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76">
                    <a:moveTo>
                      <a:pt x="27" y="57"/>
                    </a:moveTo>
                    <a:cubicBezTo>
                      <a:pt x="38" y="48"/>
                      <a:pt x="50" y="27"/>
                      <a:pt x="50" y="27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8"/>
                      <a:pt x="88" y="176"/>
                      <a:pt x="40" y="146"/>
                    </a:cubicBezTo>
                    <a:cubicBezTo>
                      <a:pt x="0" y="120"/>
                      <a:pt x="7" y="74"/>
                      <a:pt x="27" y="57"/>
                    </a:cubicBez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73"/>
              <p:cNvSpPr/>
              <p:nvPr/>
            </p:nvSpPr>
            <p:spPr bwMode="auto">
              <a:xfrm>
                <a:off x="16272" y="5048"/>
                <a:ext cx="277" cy="319"/>
              </a:xfrm>
              <a:custGeom>
                <a:avLst/>
                <a:gdLst>
                  <a:gd name="T0" fmla="*/ 86 w 137"/>
                  <a:gd name="T1" fmla="*/ 0 h 158"/>
                  <a:gd name="T2" fmla="*/ 110 w 137"/>
                  <a:gd name="T3" fmla="*/ 39 h 158"/>
                  <a:gd name="T4" fmla="*/ 97 w 137"/>
                  <a:gd name="T5" fmla="*/ 128 h 158"/>
                  <a:gd name="T6" fmla="*/ 0 w 137"/>
                  <a:gd name="T7" fmla="*/ 110 h 158"/>
                  <a:gd name="T8" fmla="*/ 86 w 137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8">
                    <a:moveTo>
                      <a:pt x="86" y="0"/>
                    </a:moveTo>
                    <a:cubicBezTo>
                      <a:pt x="86" y="0"/>
                      <a:pt x="90" y="25"/>
                      <a:pt x="110" y="39"/>
                    </a:cubicBezTo>
                    <a:cubicBezTo>
                      <a:pt x="131" y="52"/>
                      <a:pt x="137" y="102"/>
                      <a:pt x="97" y="128"/>
                    </a:cubicBezTo>
                    <a:cubicBezTo>
                      <a:pt x="50" y="158"/>
                      <a:pt x="0" y="110"/>
                      <a:pt x="0" y="110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75"/>
              <p:cNvSpPr/>
              <p:nvPr/>
            </p:nvSpPr>
            <p:spPr bwMode="auto">
              <a:xfrm>
                <a:off x="16109" y="5096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76"/>
              <p:cNvSpPr/>
              <p:nvPr/>
            </p:nvSpPr>
            <p:spPr bwMode="auto">
              <a:xfrm>
                <a:off x="16214" y="5207"/>
                <a:ext cx="119" cy="201"/>
              </a:xfrm>
              <a:custGeom>
                <a:avLst/>
                <a:gdLst>
                  <a:gd name="T0" fmla="*/ 0 w 59"/>
                  <a:gd name="T1" fmla="*/ 27 h 99"/>
                  <a:gd name="T2" fmla="*/ 3 w 59"/>
                  <a:gd name="T3" fmla="*/ 74 h 99"/>
                  <a:gd name="T4" fmla="*/ 32 w 59"/>
                  <a:gd name="T5" fmla="*/ 98 h 99"/>
                  <a:gd name="T6" fmla="*/ 32 w 59"/>
                  <a:gd name="T7" fmla="*/ 98 h 99"/>
                  <a:gd name="T8" fmla="*/ 59 w 59"/>
                  <a:gd name="T9" fmla="*/ 74 h 99"/>
                  <a:gd name="T10" fmla="*/ 50 w 59"/>
                  <a:gd name="T11" fmla="*/ 0 h 99"/>
                  <a:gd name="T12" fmla="*/ 0 w 59"/>
                  <a:gd name="T13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99">
                    <a:moveTo>
                      <a:pt x="0" y="27"/>
                    </a:moveTo>
                    <a:cubicBezTo>
                      <a:pt x="3" y="74"/>
                      <a:pt x="3" y="74"/>
                      <a:pt x="3" y="74"/>
                    </a:cubicBezTo>
                    <a:cubicBezTo>
                      <a:pt x="5" y="91"/>
                      <a:pt x="16" y="99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46" y="96"/>
                      <a:pt x="59" y="88"/>
                      <a:pt x="59" y="74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77"/>
              <p:cNvSpPr/>
              <p:nvPr/>
            </p:nvSpPr>
            <p:spPr bwMode="auto">
              <a:xfrm>
                <a:off x="16212" y="5229"/>
                <a:ext cx="118" cy="102"/>
              </a:xfrm>
              <a:custGeom>
                <a:avLst/>
                <a:gdLst>
                  <a:gd name="T0" fmla="*/ 8 w 138"/>
                  <a:gd name="T1" fmla="*/ 119 h 119"/>
                  <a:gd name="T2" fmla="*/ 138 w 138"/>
                  <a:gd name="T3" fmla="*/ 0 h 119"/>
                  <a:gd name="T4" fmla="*/ 0 w 138"/>
                  <a:gd name="T5" fmla="*/ 26 h 119"/>
                  <a:gd name="T6" fmla="*/ 8 w 13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19">
                    <a:moveTo>
                      <a:pt x="8" y="119"/>
                    </a:moveTo>
                    <a:lnTo>
                      <a:pt x="138" y="0"/>
                    </a:lnTo>
                    <a:lnTo>
                      <a:pt x="0" y="26"/>
                    </a:lnTo>
                    <a:lnTo>
                      <a:pt x="8" y="119"/>
                    </a:ln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78"/>
              <p:cNvSpPr/>
              <p:nvPr/>
            </p:nvSpPr>
            <p:spPr bwMode="auto">
              <a:xfrm>
                <a:off x="16130" y="4961"/>
                <a:ext cx="231" cy="317"/>
              </a:xfrm>
              <a:custGeom>
                <a:avLst/>
                <a:gdLst>
                  <a:gd name="T0" fmla="*/ 56 w 115"/>
                  <a:gd name="T1" fmla="*/ 156 h 157"/>
                  <a:gd name="T2" fmla="*/ 56 w 115"/>
                  <a:gd name="T3" fmla="*/ 156 h 157"/>
                  <a:gd name="T4" fmla="*/ 4 w 115"/>
                  <a:gd name="T5" fmla="*/ 112 h 157"/>
                  <a:gd name="T6" fmla="*/ 1 w 115"/>
                  <a:gd name="T7" fmla="*/ 58 h 157"/>
                  <a:gd name="T8" fmla="*/ 50 w 115"/>
                  <a:gd name="T9" fmla="*/ 2 h 157"/>
                  <a:gd name="T10" fmla="*/ 50 w 115"/>
                  <a:gd name="T11" fmla="*/ 2 h 157"/>
                  <a:gd name="T12" fmla="*/ 112 w 115"/>
                  <a:gd name="T13" fmla="*/ 50 h 157"/>
                  <a:gd name="T14" fmla="*/ 114 w 115"/>
                  <a:gd name="T15" fmla="*/ 94 h 157"/>
                  <a:gd name="T16" fmla="*/ 56 w 115"/>
                  <a:gd name="T17" fmla="*/ 15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7">
                    <a:moveTo>
                      <a:pt x="56" y="156"/>
                    </a:moveTo>
                    <a:cubicBezTo>
                      <a:pt x="56" y="156"/>
                      <a:pt x="56" y="156"/>
                      <a:pt x="56" y="156"/>
                    </a:cubicBezTo>
                    <a:cubicBezTo>
                      <a:pt x="28" y="157"/>
                      <a:pt x="5" y="135"/>
                      <a:pt x="4" y="112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29"/>
                      <a:pt x="21" y="5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79" y="0"/>
                      <a:pt x="110" y="21"/>
                      <a:pt x="112" y="50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5" y="128"/>
                      <a:pt x="90" y="153"/>
                      <a:pt x="56" y="1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80"/>
              <p:cNvSpPr/>
              <p:nvPr/>
            </p:nvSpPr>
            <p:spPr bwMode="auto">
              <a:xfrm>
                <a:off x="16323" y="5100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81"/>
              <p:cNvSpPr/>
              <p:nvPr/>
            </p:nvSpPr>
            <p:spPr bwMode="auto">
              <a:xfrm>
                <a:off x="16108" y="4955"/>
                <a:ext cx="147" cy="105"/>
              </a:xfrm>
              <a:custGeom>
                <a:avLst/>
                <a:gdLst>
                  <a:gd name="T0" fmla="*/ 60 w 73"/>
                  <a:gd name="T1" fmla="*/ 5 h 52"/>
                  <a:gd name="T2" fmla="*/ 11 w 73"/>
                  <a:gd name="T3" fmla="*/ 52 h 52"/>
                  <a:gd name="T4" fmla="*/ 29 w 73"/>
                  <a:gd name="T5" fmla="*/ 4 h 52"/>
                  <a:gd name="T6" fmla="*/ 39 w 73"/>
                  <a:gd name="T7" fmla="*/ 0 h 52"/>
                  <a:gd name="T8" fmla="*/ 73 w 73"/>
                  <a:gd name="T9" fmla="*/ 0 h 52"/>
                  <a:gd name="T10" fmla="*/ 60 w 73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52">
                    <a:moveTo>
                      <a:pt x="60" y="5"/>
                    </a:moveTo>
                    <a:cubicBezTo>
                      <a:pt x="60" y="5"/>
                      <a:pt x="55" y="33"/>
                      <a:pt x="11" y="52"/>
                    </a:cubicBezTo>
                    <a:cubicBezTo>
                      <a:pt x="11" y="52"/>
                      <a:pt x="0" y="32"/>
                      <a:pt x="29" y="4"/>
                    </a:cubicBezTo>
                    <a:cubicBezTo>
                      <a:pt x="32" y="2"/>
                      <a:pt x="35" y="0"/>
                      <a:pt x="39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0" y="5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82"/>
              <p:cNvSpPr/>
              <p:nvPr/>
            </p:nvSpPr>
            <p:spPr bwMode="auto">
              <a:xfrm>
                <a:off x="16172" y="5331"/>
                <a:ext cx="208" cy="111"/>
              </a:xfrm>
              <a:custGeom>
                <a:avLst/>
                <a:gdLst>
                  <a:gd name="T0" fmla="*/ 103 w 103"/>
                  <a:gd name="T1" fmla="*/ 5 h 55"/>
                  <a:gd name="T2" fmla="*/ 59 w 103"/>
                  <a:gd name="T3" fmla="*/ 0 h 55"/>
                  <a:gd name="T4" fmla="*/ 0 w 103"/>
                  <a:gd name="T5" fmla="*/ 13 h 55"/>
                  <a:gd name="T6" fmla="*/ 48 w 103"/>
                  <a:gd name="T7" fmla="*/ 53 h 55"/>
                  <a:gd name="T8" fmla="*/ 103 w 103"/>
                  <a:gd name="T9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5">
                    <a:moveTo>
                      <a:pt x="103" y="5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55"/>
                      <a:pt x="48" y="53"/>
                    </a:cubicBezTo>
                    <a:cubicBezTo>
                      <a:pt x="95" y="50"/>
                      <a:pt x="103" y="5"/>
                      <a:pt x="103" y="5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83"/>
              <p:cNvSpPr/>
              <p:nvPr/>
            </p:nvSpPr>
            <p:spPr bwMode="auto">
              <a:xfrm>
                <a:off x="14696" y="5926"/>
                <a:ext cx="1656" cy="2249"/>
              </a:xfrm>
              <a:custGeom>
                <a:avLst/>
                <a:gdLst>
                  <a:gd name="T0" fmla="*/ 804 w 820"/>
                  <a:gd name="T1" fmla="*/ 1111 h 1113"/>
                  <a:gd name="T2" fmla="*/ 791 w 820"/>
                  <a:gd name="T3" fmla="*/ 1102 h 1113"/>
                  <a:gd name="T4" fmla="*/ 410 w 820"/>
                  <a:gd name="T5" fmla="*/ 55 h 1113"/>
                  <a:gd name="T6" fmla="*/ 29 w 820"/>
                  <a:gd name="T7" fmla="*/ 1102 h 1113"/>
                  <a:gd name="T8" fmla="*/ 11 w 820"/>
                  <a:gd name="T9" fmla="*/ 1111 h 1113"/>
                  <a:gd name="T10" fmla="*/ 2 w 820"/>
                  <a:gd name="T11" fmla="*/ 1093 h 1113"/>
                  <a:gd name="T12" fmla="*/ 397 w 820"/>
                  <a:gd name="T13" fmla="*/ 10 h 1113"/>
                  <a:gd name="T14" fmla="*/ 410 w 820"/>
                  <a:gd name="T15" fmla="*/ 0 h 1113"/>
                  <a:gd name="T16" fmla="*/ 423 w 820"/>
                  <a:gd name="T17" fmla="*/ 10 h 1113"/>
                  <a:gd name="T18" fmla="*/ 817 w 820"/>
                  <a:gd name="T19" fmla="*/ 1093 h 1113"/>
                  <a:gd name="T20" fmla="*/ 809 w 820"/>
                  <a:gd name="T21" fmla="*/ 1111 h 1113"/>
                  <a:gd name="T22" fmla="*/ 804 w 820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0" h="1113">
                    <a:moveTo>
                      <a:pt x="804" y="1111"/>
                    </a:moveTo>
                    <a:cubicBezTo>
                      <a:pt x="799" y="1111"/>
                      <a:pt x="793" y="1108"/>
                      <a:pt x="791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6" y="1109"/>
                      <a:pt x="18" y="1113"/>
                      <a:pt x="11" y="1111"/>
                    </a:cubicBezTo>
                    <a:cubicBezTo>
                      <a:pt x="3" y="1108"/>
                      <a:pt x="0" y="1100"/>
                      <a:pt x="2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4" y="0"/>
                      <a:pt x="410" y="0"/>
                    </a:cubicBezTo>
                    <a:cubicBezTo>
                      <a:pt x="416" y="0"/>
                      <a:pt x="421" y="4"/>
                      <a:pt x="423" y="10"/>
                    </a:cubicBezTo>
                    <a:cubicBezTo>
                      <a:pt x="817" y="1093"/>
                      <a:pt x="817" y="1093"/>
                      <a:pt x="817" y="1093"/>
                    </a:cubicBezTo>
                    <a:cubicBezTo>
                      <a:pt x="820" y="1100"/>
                      <a:pt x="816" y="1108"/>
                      <a:pt x="809" y="1111"/>
                    </a:cubicBezTo>
                    <a:cubicBezTo>
                      <a:pt x="808" y="1111"/>
                      <a:pt x="806" y="1111"/>
                      <a:pt x="804" y="1111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17"/>
          <p:cNvSpPr/>
          <p:nvPr/>
        </p:nvSpPr>
        <p:spPr>
          <a:xfrm>
            <a:off x="1735187" y="3140849"/>
            <a:ext cx="2217473" cy="2558664"/>
          </a:xfrm>
          <a:prstGeom prst="roundRect">
            <a:avLst>
              <a:gd name="adj" fmla="val 4119"/>
            </a:avLst>
          </a:prstGeom>
          <a:solidFill>
            <a:schemeClr val="bg1"/>
          </a:solidFill>
          <a:ln w="31750">
            <a:solidFill>
              <a:srgbClr val="CFD3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0F9D5A"/>
              </a:solidFill>
              <a:latin typeface="+mj-ea"/>
              <a:ea typeface="+mj-ea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2510338" y="2890318"/>
            <a:ext cx="667170" cy="667170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941195" y="4370070"/>
            <a:ext cx="18116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9" name="TextBox 20"/>
          <p:cNvSpPr txBox="1"/>
          <p:nvPr/>
        </p:nvSpPr>
        <p:spPr>
          <a:xfrm>
            <a:off x="2079827" y="3981535"/>
            <a:ext cx="15125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请在输入</a:t>
            </a: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5" name="矩形: 圆角 17"/>
          <p:cNvSpPr/>
          <p:nvPr/>
        </p:nvSpPr>
        <p:spPr>
          <a:xfrm>
            <a:off x="4727811" y="3140849"/>
            <a:ext cx="2217473" cy="2558664"/>
          </a:xfrm>
          <a:prstGeom prst="roundRect">
            <a:avLst>
              <a:gd name="adj" fmla="val 4119"/>
            </a:avLst>
          </a:prstGeom>
          <a:solidFill>
            <a:schemeClr val="bg1"/>
          </a:solidFill>
          <a:ln w="31750">
            <a:solidFill>
              <a:srgbClr val="CFD3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0F9D5A"/>
              </a:solidFill>
              <a:latin typeface="+mj-ea"/>
              <a:ea typeface="+mj-ea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502962" y="2890318"/>
            <a:ext cx="667170" cy="667170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4933315" y="4370070"/>
            <a:ext cx="18116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34" name="TextBox 20"/>
          <p:cNvSpPr txBox="1"/>
          <p:nvPr/>
        </p:nvSpPr>
        <p:spPr>
          <a:xfrm>
            <a:off x="5072451" y="3981535"/>
            <a:ext cx="1528193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lstStyle/>
          <a:p>
            <a:r>
              <a:rPr lang="zh-CN" altLang="en-US" sz="18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请在输入</a:t>
            </a: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8" name="矩形: 圆角 17"/>
          <p:cNvSpPr/>
          <p:nvPr/>
        </p:nvSpPr>
        <p:spPr>
          <a:xfrm>
            <a:off x="7720434" y="3140849"/>
            <a:ext cx="2217473" cy="2558664"/>
          </a:xfrm>
          <a:prstGeom prst="roundRect">
            <a:avLst>
              <a:gd name="adj" fmla="val 4119"/>
            </a:avLst>
          </a:prstGeom>
          <a:solidFill>
            <a:schemeClr val="bg1"/>
          </a:solidFill>
          <a:ln w="31750">
            <a:solidFill>
              <a:srgbClr val="CFD3F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>
              <a:solidFill>
                <a:srgbClr val="0F9D5A"/>
              </a:solidFill>
              <a:latin typeface="+mj-ea"/>
              <a:ea typeface="+mj-ea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8495585" y="2890318"/>
            <a:ext cx="667170" cy="667170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926070" y="4370070"/>
            <a:ext cx="181165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41" name="TextBox 20"/>
          <p:cNvSpPr txBox="1"/>
          <p:nvPr/>
        </p:nvSpPr>
        <p:spPr>
          <a:xfrm>
            <a:off x="8065074" y="3981535"/>
            <a:ext cx="15125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请在输入</a:t>
            </a: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75460" y="1628775"/>
            <a:ext cx="8584565" cy="922020"/>
          </a:xfrm>
          <a:prstGeom prst="rect">
            <a:avLst/>
          </a:prstGeom>
        </p:spPr>
        <p:txBody>
          <a:bodyPr wrap="square">
            <a:spAutoFit/>
          </a:bodyPr>
          <a:p>
            <a:pPr indent="0">
              <a:lnSpc>
                <a:spcPct val="150000"/>
              </a:lnSpc>
              <a:buNone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sym typeface="+mn-ea"/>
              </a:rPr>
              <a:t>Click here to add the text, the text is the extraction of your thought, please try to explain the point of view as succinctly as possible.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sym typeface="+mn-ea"/>
            </a:endParaRPr>
          </a:p>
        </p:txBody>
      </p:sp>
      <p:sp>
        <p:nvSpPr>
          <p:cNvPr id="23" name="右箭头 22"/>
          <p:cNvSpPr/>
          <p:nvPr/>
        </p:nvSpPr>
        <p:spPr>
          <a:xfrm>
            <a:off x="4079875" y="4077335"/>
            <a:ext cx="503555" cy="288290"/>
          </a:xfrm>
          <a:prstGeom prst="rightArrow">
            <a:avLst/>
          </a:prstGeom>
          <a:noFill/>
          <a:ln w="44450" cmpd="sng">
            <a:gradFill>
              <a:gsLst>
                <a:gs pos="94000">
                  <a:schemeClr val="bg1">
                    <a:lumMod val="65000"/>
                  </a:schemeClr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7031990" y="4077335"/>
            <a:ext cx="503555" cy="288290"/>
          </a:xfrm>
          <a:prstGeom prst="rightArrow">
            <a:avLst/>
          </a:prstGeom>
          <a:noFill/>
          <a:ln w="44450" cmpd="sng">
            <a:gradFill>
              <a:gsLst>
                <a:gs pos="94000">
                  <a:schemeClr val="bg1">
                    <a:lumMod val="65000"/>
                  </a:schemeClr>
                </a:gs>
                <a:gs pos="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0"/>
            </a:gra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四、下一年工作计划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10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18323" y="1671320"/>
            <a:ext cx="4338955" cy="4015105"/>
            <a:chOff x="9913" y="3208"/>
            <a:chExt cx="7914" cy="5700"/>
          </a:xfrm>
        </p:grpSpPr>
        <p:sp>
          <p:nvSpPr>
            <p:cNvPr id="6" name="Freeform 5"/>
            <p:cNvSpPr/>
            <p:nvPr/>
          </p:nvSpPr>
          <p:spPr>
            <a:xfrm>
              <a:off x="12505" y="3208"/>
              <a:ext cx="2730" cy="1966"/>
            </a:xfrm>
            <a:custGeom>
              <a:avLst/>
              <a:gdLst>
                <a:gd name="connsiteX0" fmla="*/ 0 w 3774188"/>
                <a:gd name="connsiteY0" fmla="*/ 2718404 h 2718404"/>
                <a:gd name="connsiteX1" fmla="*/ 1887089 w 3774188"/>
                <a:gd name="connsiteY1" fmla="*/ 0 h 2718404"/>
                <a:gd name="connsiteX2" fmla="*/ 1887099 w 3774188"/>
                <a:gd name="connsiteY2" fmla="*/ 0 h 2718404"/>
                <a:gd name="connsiteX3" fmla="*/ 3774188 w 3774188"/>
                <a:gd name="connsiteY3" fmla="*/ 2718404 h 2718404"/>
                <a:gd name="connsiteX4" fmla="*/ 0 w 3774188"/>
                <a:gd name="connsiteY4" fmla="*/ 2718404 h 2718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74188" h="2718404">
                  <a:moveTo>
                    <a:pt x="0" y="2718404"/>
                  </a:moveTo>
                  <a:lnTo>
                    <a:pt x="1887089" y="0"/>
                  </a:lnTo>
                  <a:lnTo>
                    <a:pt x="1887099" y="0"/>
                  </a:lnTo>
                  <a:lnTo>
                    <a:pt x="3774188" y="2718404"/>
                  </a:lnTo>
                  <a:lnTo>
                    <a:pt x="0" y="2718404"/>
                  </a:lnTo>
                  <a:close/>
                </a:path>
              </a:pathLst>
            </a:custGeom>
            <a:solidFill>
              <a:srgbClr val="8F97E8"/>
            </a:solidFill>
            <a:ln w="63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620" tIns="228600" rIns="7620" bIns="45720" numCol="1" spcCol="1270" anchor="b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>
                <a:solidFill>
                  <a:srgbClr val="FFFFFF"/>
                </a:solidFill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>
              <a:off x="11641" y="5174"/>
              <a:ext cx="4458" cy="1245"/>
            </a:xfrm>
            <a:custGeom>
              <a:avLst/>
              <a:gdLst>
                <a:gd name="connsiteX0" fmla="*/ 0 w 6163581"/>
                <a:gd name="connsiteY0" fmla="*/ 1720988 h 1720988"/>
                <a:gd name="connsiteX1" fmla="*/ 1194693 w 6163581"/>
                <a:gd name="connsiteY1" fmla="*/ 0 h 1720988"/>
                <a:gd name="connsiteX2" fmla="*/ 4968888 w 6163581"/>
                <a:gd name="connsiteY2" fmla="*/ 0 h 1720988"/>
                <a:gd name="connsiteX3" fmla="*/ 6163581 w 6163581"/>
                <a:gd name="connsiteY3" fmla="*/ 1720988 h 1720988"/>
                <a:gd name="connsiteX4" fmla="*/ 0 w 6163581"/>
                <a:gd name="connsiteY4" fmla="*/ 1720988 h 17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63581" h="1720988">
                  <a:moveTo>
                    <a:pt x="0" y="1720988"/>
                  </a:moveTo>
                  <a:lnTo>
                    <a:pt x="1194693" y="0"/>
                  </a:lnTo>
                  <a:lnTo>
                    <a:pt x="4968888" y="0"/>
                  </a:lnTo>
                  <a:lnTo>
                    <a:pt x="6163581" y="1720988"/>
                  </a:lnTo>
                  <a:lnTo>
                    <a:pt x="0" y="1720988"/>
                  </a:lnTo>
                  <a:close/>
                </a:path>
              </a:pathLst>
            </a:custGeom>
            <a:solidFill>
              <a:srgbClr val="6769B4"/>
            </a:solidFill>
            <a:ln w="63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6933" tIns="7620" rIns="546933" bIns="45720" numCol="1" spcCol="1270" anchor="b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>
                <a:solidFill>
                  <a:srgbClr val="FFFFFF"/>
                </a:solidFill>
              </a:endParaRPr>
            </a:p>
          </p:txBody>
        </p:sp>
        <p:sp>
          <p:nvSpPr>
            <p:cNvPr id="8" name="Freeform 7"/>
            <p:cNvSpPr/>
            <p:nvPr/>
          </p:nvSpPr>
          <p:spPr>
            <a:xfrm>
              <a:off x="10777" y="6419"/>
              <a:ext cx="6186" cy="1245"/>
            </a:xfrm>
            <a:custGeom>
              <a:avLst/>
              <a:gdLst>
                <a:gd name="connsiteX0" fmla="*/ 0 w 8552973"/>
                <a:gd name="connsiteY0" fmla="*/ 1720988 h 1720988"/>
                <a:gd name="connsiteX1" fmla="*/ 1194693 w 8552973"/>
                <a:gd name="connsiteY1" fmla="*/ 0 h 1720988"/>
                <a:gd name="connsiteX2" fmla="*/ 7358280 w 8552973"/>
                <a:gd name="connsiteY2" fmla="*/ 0 h 1720988"/>
                <a:gd name="connsiteX3" fmla="*/ 8552973 w 8552973"/>
                <a:gd name="connsiteY3" fmla="*/ 1720988 h 1720988"/>
                <a:gd name="connsiteX4" fmla="*/ 0 w 8552973"/>
                <a:gd name="connsiteY4" fmla="*/ 1720988 h 17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552973" h="1720988">
                  <a:moveTo>
                    <a:pt x="0" y="1720988"/>
                  </a:moveTo>
                  <a:lnTo>
                    <a:pt x="1194693" y="0"/>
                  </a:lnTo>
                  <a:lnTo>
                    <a:pt x="7358280" y="0"/>
                  </a:lnTo>
                  <a:lnTo>
                    <a:pt x="8552973" y="1720988"/>
                  </a:lnTo>
                  <a:lnTo>
                    <a:pt x="0" y="1720988"/>
                  </a:lnTo>
                  <a:close/>
                </a:path>
              </a:pathLst>
            </a:custGeom>
            <a:solidFill>
              <a:srgbClr val="8F97E8"/>
            </a:solidFill>
            <a:ln w="63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56005" tIns="7620" rIns="756005" bIns="45720" numCol="1" spcCol="1270" anchor="b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>
                <a:solidFill>
                  <a:srgbClr val="FFFFFF"/>
                </a:solidFill>
              </a:endParaRPr>
            </a:p>
          </p:txBody>
        </p:sp>
        <p:sp>
          <p:nvSpPr>
            <p:cNvPr id="12" name="Freeform 11"/>
            <p:cNvSpPr/>
            <p:nvPr/>
          </p:nvSpPr>
          <p:spPr>
            <a:xfrm>
              <a:off x="9913" y="7664"/>
              <a:ext cx="7914" cy="1245"/>
            </a:xfrm>
            <a:custGeom>
              <a:avLst/>
              <a:gdLst>
                <a:gd name="connsiteX0" fmla="*/ 0 w 10942366"/>
                <a:gd name="connsiteY0" fmla="*/ 1720988 h 1720988"/>
                <a:gd name="connsiteX1" fmla="*/ 1194693 w 10942366"/>
                <a:gd name="connsiteY1" fmla="*/ 0 h 1720988"/>
                <a:gd name="connsiteX2" fmla="*/ 9747673 w 10942366"/>
                <a:gd name="connsiteY2" fmla="*/ 0 h 1720988"/>
                <a:gd name="connsiteX3" fmla="*/ 10942366 w 10942366"/>
                <a:gd name="connsiteY3" fmla="*/ 1720988 h 1720988"/>
                <a:gd name="connsiteX4" fmla="*/ 0 w 10942366"/>
                <a:gd name="connsiteY4" fmla="*/ 1720988 h 17209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42366" h="1720988">
                  <a:moveTo>
                    <a:pt x="0" y="1720988"/>
                  </a:moveTo>
                  <a:lnTo>
                    <a:pt x="1194693" y="0"/>
                  </a:lnTo>
                  <a:lnTo>
                    <a:pt x="9747673" y="0"/>
                  </a:lnTo>
                  <a:lnTo>
                    <a:pt x="10942366" y="1720988"/>
                  </a:lnTo>
                  <a:lnTo>
                    <a:pt x="0" y="1720988"/>
                  </a:lnTo>
                  <a:close/>
                </a:path>
              </a:pathLst>
            </a:custGeom>
            <a:solidFill>
              <a:srgbClr val="6769B4"/>
            </a:solidFill>
            <a:ln w="6350">
              <a:solidFill>
                <a:schemeClr val="bg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965077" tIns="7620" rIns="965077" bIns="45720" numCol="1" spcCol="1270" anchor="b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600" kern="12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3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三、不足之处及改进措施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1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848165" y="2237473"/>
            <a:ext cx="4389780" cy="39878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48165" y="1868141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187514" y="1868140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10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848165" y="3314774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48165" y="2945442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187514" y="2945441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16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848165" y="4416175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48165" y="40468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1187514" y="4046842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848165" y="5517575"/>
            <a:ext cx="4389780" cy="400110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48165" y="5148243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87514" y="5148242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4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589960" y="2614901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文字说明</a:t>
            </a:r>
            <a:endParaRPr lang="zh-CN" altLang="en-US" sz="1600" dirty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589960" y="3387061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文字说明</a:t>
            </a:r>
            <a:endParaRPr lang="zh-CN" altLang="en-US" sz="1600" dirty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589960" y="4178271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文字说明</a:t>
            </a:r>
            <a:endParaRPr lang="zh-CN" altLang="en-US" sz="1600" dirty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589960" y="5042506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chemeClr val="bg1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文字说明</a:t>
            </a:r>
            <a:endParaRPr lang="zh-CN" altLang="en-US" sz="1600" dirty="0">
              <a:solidFill>
                <a:schemeClr val="bg1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6" name="圆角矩形 55"/>
          <p:cNvSpPr/>
          <p:nvPr/>
        </p:nvSpPr>
        <p:spPr>
          <a:xfrm>
            <a:off x="894080" y="4445000"/>
            <a:ext cx="2885440" cy="37719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F97E8">
                  <a:alpha val="55000"/>
                </a:srgbClr>
              </a:gs>
              <a:gs pos="94000">
                <a:srgbClr val="6769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3" name="TextBox 20"/>
          <p:cNvSpPr/>
          <p:nvPr/>
        </p:nvSpPr>
        <p:spPr>
          <a:xfrm>
            <a:off x="1987550" y="4821555"/>
            <a:ext cx="3815715" cy="378460"/>
          </a:xfrm>
          <a:prstGeom prst="rect">
            <a:avLst/>
          </a:prstGeom>
          <a:gradFill>
            <a:gsLst>
              <a:gs pos="0">
                <a:srgbClr val="8F97E8">
                  <a:alpha val="55000"/>
                </a:srgbClr>
              </a:gs>
              <a:gs pos="94000">
                <a:srgbClr val="6769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latin typeface="站酷快乐体" panose="02010600030101010101" charset="-128"/>
              <a:ea typeface="站酷快乐体" panose="02010600030101010101" charset="-128"/>
              <a:sym typeface="+mn-ea"/>
            </a:endParaRPr>
          </a:p>
        </p:txBody>
      </p:sp>
      <p:sp>
        <p:nvSpPr>
          <p:cNvPr id="4" name="TextBox 20"/>
          <p:cNvSpPr txBox="1"/>
          <p:nvPr/>
        </p:nvSpPr>
        <p:spPr>
          <a:xfrm>
            <a:off x="1776095" y="3644900"/>
            <a:ext cx="3777615" cy="117729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7200" spc="-150">
                <a:solidFill>
                  <a:srgbClr val="7E81BF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力量黑简" panose="00020600040101010101" charset="-122"/>
              </a:rPr>
              <a:t>目录大纲</a:t>
            </a:r>
            <a:endParaRPr lang="zh-CN" altLang="en-US" sz="7200" spc="-150">
              <a:solidFill>
                <a:srgbClr val="7E81BF"/>
              </a:solidFill>
              <a:latin typeface="汉仪晓波敦黑简" panose="00020600040101010101" charset="-122"/>
              <a:ea typeface="汉仪晓波敦黑简" panose="00020600040101010101" charset="-122"/>
              <a:sym typeface="汉仪力量黑简" panose="00020600040101010101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3400425" y="2459355"/>
            <a:ext cx="843915" cy="646430"/>
            <a:chOff x="5468938" y="2951163"/>
            <a:chExt cx="1254125" cy="960437"/>
          </a:xfrm>
          <a:solidFill>
            <a:srgbClr val="6769B4"/>
          </a:solidFill>
        </p:grpSpPr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5468938" y="2951163"/>
              <a:ext cx="598488" cy="617538"/>
            </a:xfrm>
            <a:custGeom>
              <a:avLst/>
              <a:gdLst>
                <a:gd name="T0" fmla="*/ 124 w 140"/>
                <a:gd name="T1" fmla="*/ 72 h 144"/>
                <a:gd name="T2" fmla="*/ 123 w 140"/>
                <a:gd name="T3" fmla="*/ 62 h 144"/>
                <a:gd name="T4" fmla="*/ 137 w 140"/>
                <a:gd name="T5" fmla="*/ 54 h 144"/>
                <a:gd name="T6" fmla="*/ 139 w 140"/>
                <a:gd name="T7" fmla="*/ 48 h 144"/>
                <a:gd name="T8" fmla="*/ 126 w 140"/>
                <a:gd name="T9" fmla="*/ 25 h 144"/>
                <a:gd name="T10" fmla="*/ 120 w 140"/>
                <a:gd name="T11" fmla="*/ 23 h 144"/>
                <a:gd name="T12" fmla="*/ 105 w 140"/>
                <a:gd name="T13" fmla="*/ 31 h 144"/>
                <a:gd name="T14" fmla="*/ 88 w 140"/>
                <a:gd name="T15" fmla="*/ 22 h 144"/>
                <a:gd name="T16" fmla="*/ 88 w 140"/>
                <a:gd name="T17" fmla="*/ 5 h 144"/>
                <a:gd name="T18" fmla="*/ 83 w 140"/>
                <a:gd name="T19" fmla="*/ 0 h 144"/>
                <a:gd name="T20" fmla="*/ 57 w 140"/>
                <a:gd name="T21" fmla="*/ 0 h 144"/>
                <a:gd name="T22" fmla="*/ 52 w 140"/>
                <a:gd name="T23" fmla="*/ 5 h 144"/>
                <a:gd name="T24" fmla="*/ 52 w 140"/>
                <a:gd name="T25" fmla="*/ 22 h 144"/>
                <a:gd name="T26" fmla="*/ 35 w 140"/>
                <a:gd name="T27" fmla="*/ 31 h 144"/>
                <a:gd name="T28" fmla="*/ 21 w 140"/>
                <a:gd name="T29" fmla="*/ 23 h 144"/>
                <a:gd name="T30" fmla="*/ 15 w 140"/>
                <a:gd name="T31" fmla="*/ 25 h 144"/>
                <a:gd name="T32" fmla="*/ 1 w 140"/>
                <a:gd name="T33" fmla="*/ 48 h 144"/>
                <a:gd name="T34" fmla="*/ 3 w 140"/>
                <a:gd name="T35" fmla="*/ 54 h 144"/>
                <a:gd name="T36" fmla="*/ 17 w 140"/>
                <a:gd name="T37" fmla="*/ 62 h 144"/>
                <a:gd name="T38" fmla="*/ 17 w 140"/>
                <a:gd name="T39" fmla="*/ 72 h 144"/>
                <a:gd name="T40" fmla="*/ 17 w 140"/>
                <a:gd name="T41" fmla="*/ 82 h 144"/>
                <a:gd name="T42" fmla="*/ 3 w 140"/>
                <a:gd name="T43" fmla="*/ 90 h 144"/>
                <a:gd name="T44" fmla="*/ 1 w 140"/>
                <a:gd name="T45" fmla="*/ 97 h 144"/>
                <a:gd name="T46" fmla="*/ 15 w 140"/>
                <a:gd name="T47" fmla="*/ 119 h 144"/>
                <a:gd name="T48" fmla="*/ 21 w 140"/>
                <a:gd name="T49" fmla="*/ 121 h 144"/>
                <a:gd name="T50" fmla="*/ 35 w 140"/>
                <a:gd name="T51" fmla="*/ 113 h 144"/>
                <a:gd name="T52" fmla="*/ 52 w 140"/>
                <a:gd name="T53" fmla="*/ 123 h 144"/>
                <a:gd name="T54" fmla="*/ 52 w 140"/>
                <a:gd name="T55" fmla="*/ 139 h 144"/>
                <a:gd name="T56" fmla="*/ 57 w 140"/>
                <a:gd name="T57" fmla="*/ 144 h 144"/>
                <a:gd name="T58" fmla="*/ 83 w 140"/>
                <a:gd name="T59" fmla="*/ 144 h 144"/>
                <a:gd name="T60" fmla="*/ 88 w 140"/>
                <a:gd name="T61" fmla="*/ 139 h 144"/>
                <a:gd name="T62" fmla="*/ 88 w 140"/>
                <a:gd name="T63" fmla="*/ 123 h 144"/>
                <a:gd name="T64" fmla="*/ 105 w 140"/>
                <a:gd name="T65" fmla="*/ 113 h 144"/>
                <a:gd name="T66" fmla="*/ 120 w 140"/>
                <a:gd name="T67" fmla="*/ 121 h 144"/>
                <a:gd name="T68" fmla="*/ 126 w 140"/>
                <a:gd name="T69" fmla="*/ 119 h 144"/>
                <a:gd name="T70" fmla="*/ 139 w 140"/>
                <a:gd name="T71" fmla="*/ 97 h 144"/>
                <a:gd name="T72" fmla="*/ 137 w 140"/>
                <a:gd name="T73" fmla="*/ 90 h 144"/>
                <a:gd name="T74" fmla="*/ 123 w 140"/>
                <a:gd name="T75" fmla="*/ 82 h 144"/>
                <a:gd name="T76" fmla="*/ 124 w 140"/>
                <a:gd name="T77" fmla="*/ 72 h 144"/>
                <a:gd name="T78" fmla="*/ 70 w 140"/>
                <a:gd name="T79" fmla="*/ 100 h 144"/>
                <a:gd name="T80" fmla="*/ 42 w 140"/>
                <a:gd name="T81" fmla="*/ 72 h 144"/>
                <a:gd name="T82" fmla="*/ 70 w 140"/>
                <a:gd name="T83" fmla="*/ 44 h 144"/>
                <a:gd name="T84" fmla="*/ 98 w 140"/>
                <a:gd name="T85" fmla="*/ 72 h 144"/>
                <a:gd name="T86" fmla="*/ 70 w 140"/>
                <a:gd name="T87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44">
                  <a:moveTo>
                    <a:pt x="124" y="72"/>
                  </a:moveTo>
                  <a:cubicBezTo>
                    <a:pt x="124" y="69"/>
                    <a:pt x="123" y="65"/>
                    <a:pt x="123" y="62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9" y="52"/>
                    <a:pt x="140" y="50"/>
                    <a:pt x="139" y="4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5" y="23"/>
                    <a:pt x="122" y="22"/>
                    <a:pt x="120" y="2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0" y="27"/>
                    <a:pt x="94" y="24"/>
                    <a:pt x="88" y="22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2" y="2"/>
                    <a:pt x="52" y="5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46" y="24"/>
                    <a:pt x="40" y="27"/>
                    <a:pt x="35" y="3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2"/>
                    <a:pt x="16" y="23"/>
                    <a:pt x="15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1" y="52"/>
                    <a:pt x="3" y="54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5"/>
                    <a:pt x="17" y="69"/>
                    <a:pt x="17" y="72"/>
                  </a:cubicBezTo>
                  <a:cubicBezTo>
                    <a:pt x="17" y="75"/>
                    <a:pt x="17" y="79"/>
                    <a:pt x="17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2"/>
                    <a:pt x="0" y="94"/>
                    <a:pt x="1" y="97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2"/>
                    <a:pt x="18" y="122"/>
                    <a:pt x="21" y="121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40" y="117"/>
                    <a:pt x="46" y="120"/>
                    <a:pt x="52" y="12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2"/>
                    <a:pt x="54" y="144"/>
                    <a:pt x="57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6" y="144"/>
                    <a:pt x="88" y="142"/>
                    <a:pt x="88" y="139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94" y="120"/>
                    <a:pt x="100" y="117"/>
                    <a:pt x="105" y="113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22"/>
                    <a:pt x="125" y="122"/>
                    <a:pt x="126" y="119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40" y="94"/>
                    <a:pt x="139" y="92"/>
                    <a:pt x="137" y="9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79"/>
                    <a:pt x="124" y="75"/>
                    <a:pt x="124" y="72"/>
                  </a:cubicBezTo>
                  <a:close/>
                  <a:moveTo>
                    <a:pt x="70" y="100"/>
                  </a:moveTo>
                  <a:cubicBezTo>
                    <a:pt x="55" y="100"/>
                    <a:pt x="42" y="88"/>
                    <a:pt x="42" y="72"/>
                  </a:cubicBezTo>
                  <a:cubicBezTo>
                    <a:pt x="42" y="57"/>
                    <a:pt x="55" y="44"/>
                    <a:pt x="70" y="44"/>
                  </a:cubicBezTo>
                  <a:cubicBezTo>
                    <a:pt x="86" y="44"/>
                    <a:pt x="98" y="57"/>
                    <a:pt x="98" y="72"/>
                  </a:cubicBezTo>
                  <a:cubicBezTo>
                    <a:pt x="98" y="88"/>
                    <a:pt x="86" y="100"/>
                    <a:pt x="70" y="1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6051550" y="3238500"/>
              <a:ext cx="671513" cy="673100"/>
            </a:xfrm>
            <a:custGeom>
              <a:avLst/>
              <a:gdLst>
                <a:gd name="T0" fmla="*/ 157 w 157"/>
                <a:gd name="T1" fmla="*/ 64 h 157"/>
                <a:gd name="T2" fmla="*/ 144 w 157"/>
                <a:gd name="T3" fmla="*/ 60 h 157"/>
                <a:gd name="T4" fmla="*/ 138 w 157"/>
                <a:gd name="T5" fmla="*/ 50 h 157"/>
                <a:gd name="T6" fmla="*/ 145 w 157"/>
                <a:gd name="T7" fmla="*/ 40 h 157"/>
                <a:gd name="T8" fmla="*/ 123 w 157"/>
                <a:gd name="T9" fmla="*/ 13 h 157"/>
                <a:gd name="T10" fmla="*/ 111 w 157"/>
                <a:gd name="T11" fmla="*/ 19 h 157"/>
                <a:gd name="T12" fmla="*/ 100 w 157"/>
                <a:gd name="T13" fmla="*/ 17 h 157"/>
                <a:gd name="T14" fmla="*/ 97 w 157"/>
                <a:gd name="T15" fmla="*/ 4 h 157"/>
                <a:gd name="T16" fmla="*/ 63 w 157"/>
                <a:gd name="T17" fmla="*/ 0 h 157"/>
                <a:gd name="T18" fmla="*/ 59 w 157"/>
                <a:gd name="T19" fmla="*/ 13 h 157"/>
                <a:gd name="T20" fmla="*/ 50 w 157"/>
                <a:gd name="T21" fmla="*/ 20 h 157"/>
                <a:gd name="T22" fmla="*/ 39 w 157"/>
                <a:gd name="T23" fmla="*/ 13 h 157"/>
                <a:gd name="T24" fmla="*/ 12 w 157"/>
                <a:gd name="T25" fmla="*/ 34 h 157"/>
                <a:gd name="T26" fmla="*/ 19 w 157"/>
                <a:gd name="T27" fmla="*/ 46 h 157"/>
                <a:gd name="T28" fmla="*/ 17 w 157"/>
                <a:gd name="T29" fmla="*/ 57 h 157"/>
                <a:gd name="T30" fmla="*/ 4 w 157"/>
                <a:gd name="T31" fmla="*/ 60 h 157"/>
                <a:gd name="T32" fmla="*/ 0 w 157"/>
                <a:gd name="T33" fmla="*/ 94 h 157"/>
                <a:gd name="T34" fmla="*/ 13 w 157"/>
                <a:gd name="T35" fmla="*/ 98 h 157"/>
                <a:gd name="T36" fmla="*/ 19 w 157"/>
                <a:gd name="T37" fmla="*/ 107 h 157"/>
                <a:gd name="T38" fmla="*/ 12 w 157"/>
                <a:gd name="T39" fmla="*/ 118 h 157"/>
                <a:gd name="T40" fmla="*/ 34 w 157"/>
                <a:gd name="T41" fmla="*/ 145 h 157"/>
                <a:gd name="T42" fmla="*/ 45 w 157"/>
                <a:gd name="T43" fmla="*/ 139 h 157"/>
                <a:gd name="T44" fmla="*/ 57 w 157"/>
                <a:gd name="T45" fmla="*/ 141 h 157"/>
                <a:gd name="T46" fmla="*/ 59 w 157"/>
                <a:gd name="T47" fmla="*/ 153 h 157"/>
                <a:gd name="T48" fmla="*/ 94 w 157"/>
                <a:gd name="T49" fmla="*/ 157 h 157"/>
                <a:gd name="T50" fmla="*/ 97 w 157"/>
                <a:gd name="T51" fmla="*/ 144 h 157"/>
                <a:gd name="T52" fmla="*/ 107 w 157"/>
                <a:gd name="T53" fmla="*/ 138 h 157"/>
                <a:gd name="T54" fmla="*/ 118 w 157"/>
                <a:gd name="T55" fmla="*/ 145 h 157"/>
                <a:gd name="T56" fmla="*/ 145 w 157"/>
                <a:gd name="T57" fmla="*/ 124 h 157"/>
                <a:gd name="T58" fmla="*/ 138 w 157"/>
                <a:gd name="T59" fmla="*/ 112 h 157"/>
                <a:gd name="T60" fmla="*/ 140 w 157"/>
                <a:gd name="T61" fmla="*/ 100 h 157"/>
                <a:gd name="T62" fmla="*/ 153 w 157"/>
                <a:gd name="T63" fmla="*/ 98 h 157"/>
                <a:gd name="T64" fmla="*/ 86 w 157"/>
                <a:gd name="T65" fmla="*/ 109 h 157"/>
                <a:gd name="T66" fmla="*/ 71 w 157"/>
                <a:gd name="T67" fmla="*/ 48 h 157"/>
                <a:gd name="T68" fmla="*/ 86 w 157"/>
                <a:gd name="T69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57">
                  <a:moveTo>
                    <a:pt x="157" y="94"/>
                  </a:moveTo>
                  <a:cubicBezTo>
                    <a:pt x="157" y="64"/>
                    <a:pt x="157" y="64"/>
                    <a:pt x="157" y="64"/>
                  </a:cubicBezTo>
                  <a:cubicBezTo>
                    <a:pt x="157" y="62"/>
                    <a:pt x="155" y="60"/>
                    <a:pt x="153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60"/>
                    <a:pt x="141" y="59"/>
                    <a:pt x="140" y="57"/>
                  </a:cubicBezTo>
                  <a:cubicBezTo>
                    <a:pt x="140" y="55"/>
                    <a:pt x="139" y="53"/>
                    <a:pt x="138" y="50"/>
                  </a:cubicBezTo>
                  <a:cubicBezTo>
                    <a:pt x="137" y="49"/>
                    <a:pt x="137" y="47"/>
                    <a:pt x="138" y="46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8"/>
                    <a:pt x="146" y="36"/>
                    <a:pt x="145" y="3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2" y="11"/>
                    <a:pt x="119" y="11"/>
                    <a:pt x="118" y="13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20"/>
                    <a:pt x="108" y="20"/>
                    <a:pt x="107" y="20"/>
                  </a:cubicBezTo>
                  <a:cubicBezTo>
                    <a:pt x="105" y="19"/>
                    <a:pt x="102" y="18"/>
                    <a:pt x="100" y="17"/>
                  </a:cubicBezTo>
                  <a:cubicBezTo>
                    <a:pt x="99" y="16"/>
                    <a:pt x="97" y="15"/>
                    <a:pt x="97" y="13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2"/>
                    <a:pt x="96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59" y="2"/>
                    <a:pt x="59" y="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4" y="18"/>
                    <a:pt x="52" y="19"/>
                    <a:pt x="50" y="20"/>
                  </a:cubicBezTo>
                  <a:cubicBezTo>
                    <a:pt x="48" y="20"/>
                    <a:pt x="47" y="20"/>
                    <a:pt x="45" y="1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1"/>
                    <a:pt x="35" y="11"/>
                    <a:pt x="34" y="1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2" y="4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7"/>
                    <a:pt x="20" y="49"/>
                    <a:pt x="19" y="50"/>
                  </a:cubicBezTo>
                  <a:cubicBezTo>
                    <a:pt x="18" y="53"/>
                    <a:pt x="17" y="55"/>
                    <a:pt x="17" y="57"/>
                  </a:cubicBezTo>
                  <a:cubicBezTo>
                    <a:pt x="16" y="59"/>
                    <a:pt x="15" y="60"/>
                    <a:pt x="1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5" y="98"/>
                    <a:pt x="16" y="99"/>
                    <a:pt x="17" y="100"/>
                  </a:cubicBezTo>
                  <a:cubicBezTo>
                    <a:pt x="17" y="103"/>
                    <a:pt x="18" y="105"/>
                    <a:pt x="19" y="107"/>
                  </a:cubicBezTo>
                  <a:cubicBezTo>
                    <a:pt x="20" y="109"/>
                    <a:pt x="20" y="111"/>
                    <a:pt x="19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20"/>
                    <a:pt x="11" y="122"/>
                    <a:pt x="12" y="124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6"/>
                    <a:pt x="38" y="146"/>
                    <a:pt x="39" y="145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7" y="137"/>
                    <a:pt x="48" y="137"/>
                    <a:pt x="50" y="138"/>
                  </a:cubicBezTo>
                  <a:cubicBezTo>
                    <a:pt x="52" y="139"/>
                    <a:pt x="54" y="140"/>
                    <a:pt x="57" y="141"/>
                  </a:cubicBezTo>
                  <a:cubicBezTo>
                    <a:pt x="58" y="141"/>
                    <a:pt x="59" y="143"/>
                    <a:pt x="59" y="14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5"/>
                    <a:pt x="61" y="157"/>
                    <a:pt x="63" y="157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6" y="157"/>
                    <a:pt x="97" y="155"/>
                    <a:pt x="97" y="15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43"/>
                    <a:pt x="99" y="141"/>
                    <a:pt x="100" y="141"/>
                  </a:cubicBezTo>
                  <a:cubicBezTo>
                    <a:pt x="102" y="140"/>
                    <a:pt x="105" y="139"/>
                    <a:pt x="107" y="138"/>
                  </a:cubicBezTo>
                  <a:cubicBezTo>
                    <a:pt x="108" y="137"/>
                    <a:pt x="110" y="137"/>
                    <a:pt x="111" y="139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9" y="146"/>
                    <a:pt x="122" y="146"/>
                    <a:pt x="123" y="14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6" y="122"/>
                    <a:pt x="146" y="120"/>
                    <a:pt x="145" y="11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7" y="111"/>
                    <a:pt x="137" y="109"/>
                    <a:pt x="138" y="107"/>
                  </a:cubicBezTo>
                  <a:cubicBezTo>
                    <a:pt x="139" y="105"/>
                    <a:pt x="140" y="103"/>
                    <a:pt x="140" y="100"/>
                  </a:cubicBezTo>
                  <a:cubicBezTo>
                    <a:pt x="141" y="99"/>
                    <a:pt x="142" y="98"/>
                    <a:pt x="144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7" y="96"/>
                    <a:pt x="157" y="94"/>
                  </a:cubicBezTo>
                  <a:close/>
                  <a:moveTo>
                    <a:pt x="86" y="109"/>
                  </a:moveTo>
                  <a:cubicBezTo>
                    <a:pt x="63" y="114"/>
                    <a:pt x="43" y="94"/>
                    <a:pt x="48" y="72"/>
                  </a:cubicBezTo>
                  <a:cubicBezTo>
                    <a:pt x="51" y="60"/>
                    <a:pt x="60" y="51"/>
                    <a:pt x="71" y="48"/>
                  </a:cubicBezTo>
                  <a:cubicBezTo>
                    <a:pt x="94" y="43"/>
                    <a:pt x="114" y="63"/>
                    <a:pt x="109" y="86"/>
                  </a:cubicBezTo>
                  <a:cubicBezTo>
                    <a:pt x="106" y="97"/>
                    <a:pt x="97" y="107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2" name="TextBox 20"/>
          <p:cNvSpPr txBox="1"/>
          <p:nvPr/>
        </p:nvSpPr>
        <p:spPr>
          <a:xfrm>
            <a:off x="7608570" y="1700530"/>
            <a:ext cx="3322955" cy="50038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 spc="-150">
                <a:solidFill>
                  <a:srgbClr val="6567B2"/>
                </a:solidFill>
                <a:latin typeface="汉仪文黑-75简" panose="00020600040101010101" charset="-122"/>
                <a:ea typeface="汉仪文黑-75简" panose="00020600040101010101" charset="-122"/>
                <a:sym typeface="+mn-lt"/>
              </a:rPr>
              <a:t>上一年工作概述</a:t>
            </a:r>
            <a:endParaRPr lang="zh-CN" altLang="en-US" sz="2800" b="1" spc="-150">
              <a:solidFill>
                <a:srgbClr val="6567B2"/>
              </a:solidFill>
              <a:latin typeface="汉仪文黑-75简" panose="00020600040101010101" charset="-122"/>
              <a:ea typeface="汉仪文黑-75简" panose="00020600040101010101" charset="-122"/>
              <a:sym typeface="+mn-lt"/>
            </a:endParaRPr>
          </a:p>
        </p:txBody>
      </p:sp>
      <p:sp>
        <p:nvSpPr>
          <p:cNvPr id="15" name="TextBox 20"/>
          <p:cNvSpPr txBox="1"/>
          <p:nvPr/>
        </p:nvSpPr>
        <p:spPr>
          <a:xfrm>
            <a:off x="7608570" y="2746375"/>
            <a:ext cx="4077335" cy="50038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 spc="-150">
                <a:solidFill>
                  <a:srgbClr val="6567B2"/>
                </a:solidFill>
                <a:latin typeface="汉仪文黑-75简" panose="00020600040101010101" charset="-122"/>
                <a:ea typeface="汉仪文黑-75简" panose="00020600040101010101" charset="-122"/>
                <a:sym typeface="+mn-lt"/>
              </a:rPr>
              <a:t>经验总结及项目成果</a:t>
            </a:r>
            <a:endParaRPr lang="zh-CN" altLang="en-US" sz="2800" b="1" spc="-150">
              <a:solidFill>
                <a:srgbClr val="6567B2"/>
              </a:solidFill>
              <a:latin typeface="汉仪文黑-75简" panose="00020600040101010101" charset="-122"/>
              <a:ea typeface="汉仪文黑-75简" panose="00020600040101010101" charset="-122"/>
              <a:sym typeface="+mn-lt"/>
            </a:endParaRPr>
          </a:p>
        </p:txBody>
      </p:sp>
      <p:sp>
        <p:nvSpPr>
          <p:cNvPr id="19" name="TextBox 20"/>
          <p:cNvSpPr txBox="1"/>
          <p:nvPr/>
        </p:nvSpPr>
        <p:spPr>
          <a:xfrm>
            <a:off x="7608570" y="3790950"/>
            <a:ext cx="4077335" cy="50038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 spc="-150">
                <a:solidFill>
                  <a:srgbClr val="6567B2"/>
                </a:solidFill>
                <a:latin typeface="汉仪文黑-75简" panose="00020600040101010101" charset="-122"/>
                <a:ea typeface="汉仪文黑-75简" panose="00020600040101010101" charset="-122"/>
                <a:sym typeface="+mn-lt"/>
              </a:rPr>
              <a:t>不足之处及改进措施</a:t>
            </a:r>
            <a:endParaRPr lang="zh-CN" altLang="en-US" sz="2800" b="1" spc="-150">
              <a:solidFill>
                <a:srgbClr val="6567B2"/>
              </a:solidFill>
              <a:latin typeface="汉仪文黑-75简" panose="00020600040101010101" charset="-122"/>
              <a:ea typeface="汉仪文黑-75简" panose="00020600040101010101" charset="-122"/>
              <a:sym typeface="+mn-lt"/>
            </a:endParaRPr>
          </a:p>
        </p:txBody>
      </p:sp>
      <p:sp>
        <p:nvSpPr>
          <p:cNvPr id="20" name="TextBox 20"/>
          <p:cNvSpPr txBox="1"/>
          <p:nvPr/>
        </p:nvSpPr>
        <p:spPr>
          <a:xfrm>
            <a:off x="7618095" y="4750435"/>
            <a:ext cx="3962400" cy="50038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lvl="0" algn="l">
              <a:buClrTx/>
              <a:buSzTx/>
              <a:buFontTx/>
            </a:pPr>
            <a:r>
              <a:rPr lang="zh-CN" altLang="en-US" sz="2800" b="1" spc="-150">
                <a:solidFill>
                  <a:srgbClr val="6567B2"/>
                </a:solidFill>
                <a:latin typeface="汉仪文黑-75简" panose="00020600040101010101" charset="-122"/>
                <a:ea typeface="汉仪文黑-75简" panose="00020600040101010101" charset="-122"/>
                <a:sym typeface="+mn-lt"/>
              </a:rPr>
              <a:t>下一年工作计划</a:t>
            </a:r>
            <a:endParaRPr lang="zh-CN" altLang="en-US" sz="2800" b="1" spc="-150">
              <a:solidFill>
                <a:srgbClr val="6567B2"/>
              </a:solidFill>
              <a:latin typeface="汉仪文黑-75简" panose="00020600040101010101" charset="-122"/>
              <a:ea typeface="汉仪文黑-75简" panose="00020600040101010101" charset="-122"/>
              <a:sym typeface="+mn-lt"/>
            </a:endParaRPr>
          </a:p>
        </p:txBody>
      </p:sp>
      <p:sp>
        <p:nvSpPr>
          <p:cNvPr id="567" name="Shape 567"/>
          <p:cNvSpPr/>
          <p:nvPr/>
        </p:nvSpPr>
        <p:spPr>
          <a:xfrm>
            <a:off x="6699250" y="1672590"/>
            <a:ext cx="617855" cy="6178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67B2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567B2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5" name="Shape 567"/>
          <p:cNvSpPr/>
          <p:nvPr/>
        </p:nvSpPr>
        <p:spPr>
          <a:xfrm>
            <a:off x="6699250" y="2684145"/>
            <a:ext cx="617855" cy="6178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67B2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567B2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6" name="Shape 567"/>
          <p:cNvSpPr/>
          <p:nvPr/>
        </p:nvSpPr>
        <p:spPr>
          <a:xfrm>
            <a:off x="6699250" y="3695700"/>
            <a:ext cx="617855" cy="6178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67B2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567B2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zh-CN" altLang="en-US" sz="2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7" name="Shape 567"/>
          <p:cNvSpPr/>
          <p:nvPr/>
        </p:nvSpPr>
        <p:spPr>
          <a:xfrm>
            <a:off x="6699250" y="4707255"/>
            <a:ext cx="617855" cy="61785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6567B2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567B2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4</a:t>
            </a:r>
            <a:endParaRPr lang="zh-CN" altLang="en-US" sz="28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103880" y="3263265"/>
            <a:ext cx="1491615" cy="377190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8F97E8">
                  <a:alpha val="55000"/>
                </a:srgbClr>
              </a:gs>
              <a:gs pos="94000">
                <a:srgbClr val="6769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站酷快乐体" panose="02010600030101010101" charset="-128"/>
              <a:ea typeface="站酷快乐体" panose="02010600030101010101" charset="-128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564765" y="4822190"/>
            <a:ext cx="1510665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lvl="0" algn="ctr">
              <a:buClrTx/>
              <a:buSzTx/>
              <a:buFontTx/>
            </a:pPr>
            <a:r>
              <a:rPr lang="zh-CN" altLang="en-US" sz="2000">
                <a:solidFill>
                  <a:srgbClr val="6769B4"/>
                </a:solidFill>
                <a:latin typeface="汉仪晓波敦黑简" panose="00020600040101010101" charset="-122"/>
                <a:ea typeface="汉仪晓波敦黑简" panose="00020600040101010101" charset="-122"/>
                <a:sym typeface="+mn-ea"/>
              </a:rPr>
              <a:t>CONTENT</a:t>
            </a:r>
            <a:endParaRPr lang="zh-CN" altLang="en-US" sz="2000">
              <a:solidFill>
                <a:srgbClr val="6769B4"/>
              </a:solidFill>
              <a:latin typeface="汉仪晓波敦黑简" panose="00020600040101010101" charset="-122"/>
              <a:ea typeface="汉仪晓波敦黑简" panose="00020600040101010101" charset="-122"/>
              <a:sym typeface="+mn-ea"/>
            </a:endParaRPr>
          </a:p>
        </p:txBody>
      </p:sp>
      <p:grpSp>
        <p:nvGrpSpPr>
          <p:cNvPr id="156" name="组合 155"/>
          <p:cNvGrpSpPr/>
          <p:nvPr/>
        </p:nvGrpSpPr>
        <p:grpSpPr>
          <a:xfrm rot="0">
            <a:off x="1891030" y="1807845"/>
            <a:ext cx="1384300" cy="2070735"/>
            <a:chOff x="11620" y="6062"/>
            <a:chExt cx="1643" cy="2458"/>
          </a:xfrm>
        </p:grpSpPr>
        <p:sp>
          <p:nvSpPr>
            <p:cNvPr id="131" name="Freeform 120"/>
            <p:cNvSpPr/>
            <p:nvPr/>
          </p:nvSpPr>
          <p:spPr bwMode="auto">
            <a:xfrm>
              <a:off x="11733" y="8040"/>
              <a:ext cx="226" cy="257"/>
            </a:xfrm>
            <a:custGeom>
              <a:avLst/>
              <a:gdLst>
                <a:gd name="T0" fmla="*/ 0 w 265"/>
                <a:gd name="T1" fmla="*/ 197 h 301"/>
                <a:gd name="T2" fmla="*/ 123 w 265"/>
                <a:gd name="T3" fmla="*/ 0 h 301"/>
                <a:gd name="T4" fmla="*/ 265 w 265"/>
                <a:gd name="T5" fmla="*/ 74 h 301"/>
                <a:gd name="T6" fmla="*/ 118 w 265"/>
                <a:gd name="T7" fmla="*/ 301 h 301"/>
                <a:gd name="T8" fmla="*/ 2 w 265"/>
                <a:gd name="T9" fmla="*/ 249 h 301"/>
                <a:gd name="T10" fmla="*/ 0 w 265"/>
                <a:gd name="T11" fmla="*/ 19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301">
                  <a:moveTo>
                    <a:pt x="0" y="197"/>
                  </a:moveTo>
                  <a:lnTo>
                    <a:pt x="123" y="0"/>
                  </a:lnTo>
                  <a:lnTo>
                    <a:pt x="265" y="74"/>
                  </a:lnTo>
                  <a:lnTo>
                    <a:pt x="118" y="301"/>
                  </a:lnTo>
                  <a:lnTo>
                    <a:pt x="2" y="249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21"/>
            <p:cNvSpPr/>
            <p:nvPr/>
          </p:nvSpPr>
          <p:spPr bwMode="auto">
            <a:xfrm>
              <a:off x="11640" y="8194"/>
              <a:ext cx="324" cy="301"/>
            </a:xfrm>
            <a:custGeom>
              <a:avLst/>
              <a:gdLst>
                <a:gd name="T0" fmla="*/ 45 w 160"/>
                <a:gd name="T1" fmla="*/ 0 h 149"/>
                <a:gd name="T2" fmla="*/ 114 w 160"/>
                <a:gd name="T3" fmla="*/ 35 h 149"/>
                <a:gd name="T4" fmla="*/ 160 w 160"/>
                <a:gd name="T5" fmla="*/ 149 h 149"/>
                <a:gd name="T6" fmla="*/ 0 w 160"/>
                <a:gd name="T7" fmla="*/ 33 h 149"/>
                <a:gd name="T8" fmla="*/ 45 w 160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9">
                  <a:moveTo>
                    <a:pt x="45" y="0"/>
                  </a:moveTo>
                  <a:cubicBezTo>
                    <a:pt x="45" y="0"/>
                    <a:pt x="75" y="48"/>
                    <a:pt x="114" y="35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22"/>
            <p:cNvSpPr/>
            <p:nvPr/>
          </p:nvSpPr>
          <p:spPr bwMode="auto">
            <a:xfrm>
              <a:off x="11620" y="8260"/>
              <a:ext cx="343" cy="261"/>
            </a:xfrm>
            <a:custGeom>
              <a:avLst/>
              <a:gdLst>
                <a:gd name="T0" fmla="*/ 378 w 402"/>
                <a:gd name="T1" fmla="*/ 305 h 305"/>
                <a:gd name="T2" fmla="*/ 0 w 402"/>
                <a:gd name="T3" fmla="*/ 33 h 305"/>
                <a:gd name="T4" fmla="*/ 23 w 402"/>
                <a:gd name="T5" fmla="*/ 0 h 305"/>
                <a:gd name="T6" fmla="*/ 402 w 402"/>
                <a:gd name="T7" fmla="*/ 274 h 305"/>
                <a:gd name="T8" fmla="*/ 378 w 40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05">
                  <a:moveTo>
                    <a:pt x="378" y="305"/>
                  </a:moveTo>
                  <a:lnTo>
                    <a:pt x="0" y="33"/>
                  </a:lnTo>
                  <a:lnTo>
                    <a:pt x="23" y="0"/>
                  </a:lnTo>
                  <a:lnTo>
                    <a:pt x="402" y="274"/>
                  </a:lnTo>
                  <a:lnTo>
                    <a:pt x="378" y="305"/>
                  </a:lnTo>
                  <a:close/>
                </a:path>
              </a:pathLst>
            </a:cu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23"/>
            <p:cNvSpPr/>
            <p:nvPr/>
          </p:nvSpPr>
          <p:spPr bwMode="auto">
            <a:xfrm>
              <a:off x="11735" y="7212"/>
              <a:ext cx="542" cy="1006"/>
            </a:xfrm>
            <a:custGeom>
              <a:avLst/>
              <a:gdLst>
                <a:gd name="T0" fmla="*/ 398 w 634"/>
                <a:gd name="T1" fmla="*/ 0 h 1177"/>
                <a:gd name="T2" fmla="*/ 249 w 634"/>
                <a:gd name="T3" fmla="*/ 624 h 1177"/>
                <a:gd name="T4" fmla="*/ 0 w 634"/>
                <a:gd name="T5" fmla="*/ 1040 h 1177"/>
                <a:gd name="T6" fmla="*/ 237 w 634"/>
                <a:gd name="T7" fmla="*/ 1177 h 1177"/>
                <a:gd name="T8" fmla="*/ 535 w 634"/>
                <a:gd name="T9" fmla="*/ 648 h 1177"/>
                <a:gd name="T10" fmla="*/ 634 w 634"/>
                <a:gd name="T11" fmla="*/ 248 h 1177"/>
                <a:gd name="T12" fmla="*/ 398 w 634"/>
                <a:gd name="T13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1177">
                  <a:moveTo>
                    <a:pt x="398" y="0"/>
                  </a:moveTo>
                  <a:lnTo>
                    <a:pt x="249" y="624"/>
                  </a:lnTo>
                  <a:lnTo>
                    <a:pt x="0" y="1040"/>
                  </a:lnTo>
                  <a:lnTo>
                    <a:pt x="237" y="1177"/>
                  </a:lnTo>
                  <a:lnTo>
                    <a:pt x="535" y="648"/>
                  </a:lnTo>
                  <a:lnTo>
                    <a:pt x="634" y="24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656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24"/>
            <p:cNvSpPr/>
            <p:nvPr/>
          </p:nvSpPr>
          <p:spPr bwMode="auto">
            <a:xfrm>
              <a:off x="11721" y="7998"/>
              <a:ext cx="278" cy="232"/>
            </a:xfrm>
            <a:custGeom>
              <a:avLst/>
              <a:gdLst>
                <a:gd name="T0" fmla="*/ 253 w 326"/>
                <a:gd name="T1" fmla="*/ 272 h 272"/>
                <a:gd name="T2" fmla="*/ 0 w 326"/>
                <a:gd name="T3" fmla="*/ 120 h 272"/>
                <a:gd name="T4" fmla="*/ 73 w 326"/>
                <a:gd name="T5" fmla="*/ 0 h 272"/>
                <a:gd name="T6" fmla="*/ 326 w 326"/>
                <a:gd name="T7" fmla="*/ 158 h 272"/>
                <a:gd name="T8" fmla="*/ 253 w 326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272">
                  <a:moveTo>
                    <a:pt x="253" y="272"/>
                  </a:moveTo>
                  <a:lnTo>
                    <a:pt x="0" y="120"/>
                  </a:lnTo>
                  <a:lnTo>
                    <a:pt x="73" y="0"/>
                  </a:lnTo>
                  <a:lnTo>
                    <a:pt x="326" y="158"/>
                  </a:lnTo>
                  <a:lnTo>
                    <a:pt x="253" y="272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25"/>
            <p:cNvSpPr/>
            <p:nvPr/>
          </p:nvSpPr>
          <p:spPr bwMode="auto">
            <a:xfrm>
              <a:off x="12624" y="8125"/>
              <a:ext cx="209" cy="268"/>
            </a:xfrm>
            <a:custGeom>
              <a:avLst/>
              <a:gdLst>
                <a:gd name="T0" fmla="*/ 92 w 245"/>
                <a:gd name="T1" fmla="*/ 286 h 314"/>
                <a:gd name="T2" fmla="*/ 0 w 245"/>
                <a:gd name="T3" fmla="*/ 78 h 314"/>
                <a:gd name="T4" fmla="*/ 141 w 245"/>
                <a:gd name="T5" fmla="*/ 0 h 314"/>
                <a:gd name="T6" fmla="*/ 245 w 245"/>
                <a:gd name="T7" fmla="*/ 248 h 314"/>
                <a:gd name="T8" fmla="*/ 137 w 245"/>
                <a:gd name="T9" fmla="*/ 314 h 314"/>
                <a:gd name="T10" fmla="*/ 92 w 245"/>
                <a:gd name="T11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314">
                  <a:moveTo>
                    <a:pt x="92" y="286"/>
                  </a:moveTo>
                  <a:lnTo>
                    <a:pt x="0" y="78"/>
                  </a:lnTo>
                  <a:lnTo>
                    <a:pt x="141" y="0"/>
                  </a:lnTo>
                  <a:lnTo>
                    <a:pt x="245" y="248"/>
                  </a:lnTo>
                  <a:lnTo>
                    <a:pt x="137" y="314"/>
                  </a:lnTo>
                  <a:lnTo>
                    <a:pt x="92" y="286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26"/>
            <p:cNvSpPr/>
            <p:nvPr/>
          </p:nvSpPr>
          <p:spPr bwMode="auto">
            <a:xfrm>
              <a:off x="12691" y="8289"/>
              <a:ext cx="379" cy="186"/>
            </a:xfrm>
            <a:custGeom>
              <a:avLst/>
              <a:gdLst>
                <a:gd name="T0" fmla="*/ 0 w 188"/>
                <a:gd name="T1" fmla="*/ 38 h 92"/>
                <a:gd name="T2" fmla="*/ 68 w 188"/>
                <a:gd name="T3" fmla="*/ 0 h 92"/>
                <a:gd name="T4" fmla="*/ 188 w 188"/>
                <a:gd name="T5" fmla="*/ 26 h 92"/>
                <a:gd name="T6" fmla="*/ 3 w 188"/>
                <a:gd name="T7" fmla="*/ 92 h 92"/>
                <a:gd name="T8" fmla="*/ 0 w 188"/>
                <a:gd name="T9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92">
                  <a:moveTo>
                    <a:pt x="0" y="38"/>
                  </a:moveTo>
                  <a:cubicBezTo>
                    <a:pt x="0" y="38"/>
                    <a:pt x="57" y="40"/>
                    <a:pt x="68" y="0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3" y="92"/>
                    <a:pt x="3" y="92"/>
                    <a:pt x="3" y="92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27"/>
            <p:cNvSpPr/>
            <p:nvPr/>
          </p:nvSpPr>
          <p:spPr bwMode="auto">
            <a:xfrm>
              <a:off x="12694" y="8342"/>
              <a:ext cx="386" cy="169"/>
            </a:xfrm>
            <a:custGeom>
              <a:avLst/>
              <a:gdLst>
                <a:gd name="T0" fmla="*/ 452 w 452"/>
                <a:gd name="T1" fmla="*/ 38 h 198"/>
                <a:gd name="T2" fmla="*/ 14 w 452"/>
                <a:gd name="T3" fmla="*/ 198 h 198"/>
                <a:gd name="T4" fmla="*/ 0 w 452"/>
                <a:gd name="T5" fmla="*/ 158 h 198"/>
                <a:gd name="T6" fmla="*/ 440 w 452"/>
                <a:gd name="T7" fmla="*/ 0 h 198"/>
                <a:gd name="T8" fmla="*/ 452 w 452"/>
                <a:gd name="T9" fmla="*/ 3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98">
                  <a:moveTo>
                    <a:pt x="452" y="38"/>
                  </a:moveTo>
                  <a:lnTo>
                    <a:pt x="14" y="198"/>
                  </a:lnTo>
                  <a:lnTo>
                    <a:pt x="0" y="158"/>
                  </a:lnTo>
                  <a:lnTo>
                    <a:pt x="440" y="0"/>
                  </a:lnTo>
                  <a:lnTo>
                    <a:pt x="452" y="38"/>
                  </a:lnTo>
                  <a:close/>
                </a:path>
              </a:pathLst>
            </a:cu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28"/>
            <p:cNvSpPr/>
            <p:nvPr/>
          </p:nvSpPr>
          <p:spPr bwMode="auto">
            <a:xfrm>
              <a:off x="11931" y="7002"/>
              <a:ext cx="905" cy="1295"/>
            </a:xfrm>
            <a:custGeom>
              <a:avLst/>
              <a:gdLst>
                <a:gd name="T0" fmla="*/ 191 w 448"/>
                <a:gd name="T1" fmla="*/ 31 h 641"/>
                <a:gd name="T2" fmla="*/ 191 w 448"/>
                <a:gd name="T3" fmla="*/ 91 h 641"/>
                <a:gd name="T4" fmla="*/ 349 w 448"/>
                <a:gd name="T5" fmla="*/ 335 h 641"/>
                <a:gd name="T6" fmla="*/ 448 w 448"/>
                <a:gd name="T7" fmla="*/ 602 h 641"/>
                <a:gd name="T8" fmla="*/ 351 w 448"/>
                <a:gd name="T9" fmla="*/ 641 h 641"/>
                <a:gd name="T10" fmla="*/ 251 w 448"/>
                <a:gd name="T11" fmla="*/ 396 h 641"/>
                <a:gd name="T12" fmla="*/ 63 w 448"/>
                <a:gd name="T13" fmla="*/ 154 h 641"/>
                <a:gd name="T14" fmla="*/ 76 w 448"/>
                <a:gd name="T15" fmla="*/ 0 h 641"/>
                <a:gd name="T16" fmla="*/ 191 w 448"/>
                <a:gd name="T17" fmla="*/ 3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641">
                  <a:moveTo>
                    <a:pt x="191" y="31"/>
                  </a:moveTo>
                  <a:cubicBezTo>
                    <a:pt x="191" y="91"/>
                    <a:pt x="191" y="91"/>
                    <a:pt x="191" y="91"/>
                  </a:cubicBezTo>
                  <a:cubicBezTo>
                    <a:pt x="349" y="335"/>
                    <a:pt x="349" y="335"/>
                    <a:pt x="349" y="335"/>
                  </a:cubicBezTo>
                  <a:cubicBezTo>
                    <a:pt x="448" y="602"/>
                    <a:pt x="448" y="602"/>
                    <a:pt x="448" y="602"/>
                  </a:cubicBezTo>
                  <a:cubicBezTo>
                    <a:pt x="351" y="641"/>
                    <a:pt x="351" y="641"/>
                    <a:pt x="351" y="641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4"/>
                    <a:pt x="0" y="72"/>
                    <a:pt x="76" y="0"/>
                  </a:cubicBezTo>
                  <a:lnTo>
                    <a:pt x="191" y="31"/>
                  </a:lnTo>
                  <a:close/>
                </a:path>
              </a:pathLst>
            </a:custGeom>
            <a:solidFill>
              <a:srgbClr val="7E8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29"/>
            <p:cNvSpPr>
              <a:spLocks noChangeShapeType="1"/>
            </p:cNvSpPr>
            <p:nvPr/>
          </p:nvSpPr>
          <p:spPr bwMode="auto">
            <a:xfrm flipH="1" flipV="1">
              <a:off x="12053" y="7303"/>
              <a:ext cx="191" cy="249"/>
            </a:xfrm>
            <a:prstGeom prst="line">
              <a:avLst/>
            </a:prstGeom>
            <a:noFill/>
            <a:ln w="11113" cap="flat">
              <a:solidFill>
                <a:srgbClr val="6769B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30"/>
            <p:cNvSpPr/>
            <p:nvPr/>
          </p:nvSpPr>
          <p:spPr bwMode="auto">
            <a:xfrm>
              <a:off x="12580" y="8105"/>
              <a:ext cx="270" cy="202"/>
            </a:xfrm>
            <a:custGeom>
              <a:avLst/>
              <a:gdLst>
                <a:gd name="T0" fmla="*/ 316 w 316"/>
                <a:gd name="T1" fmla="*/ 128 h 237"/>
                <a:gd name="T2" fmla="*/ 52 w 316"/>
                <a:gd name="T3" fmla="*/ 237 h 237"/>
                <a:gd name="T4" fmla="*/ 0 w 316"/>
                <a:gd name="T5" fmla="*/ 104 h 237"/>
                <a:gd name="T6" fmla="*/ 271 w 316"/>
                <a:gd name="T7" fmla="*/ 0 h 237"/>
                <a:gd name="T8" fmla="*/ 316 w 316"/>
                <a:gd name="T9" fmla="*/ 12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37">
                  <a:moveTo>
                    <a:pt x="316" y="128"/>
                  </a:moveTo>
                  <a:lnTo>
                    <a:pt x="52" y="237"/>
                  </a:lnTo>
                  <a:lnTo>
                    <a:pt x="0" y="104"/>
                  </a:lnTo>
                  <a:lnTo>
                    <a:pt x="271" y="0"/>
                  </a:lnTo>
                  <a:lnTo>
                    <a:pt x="316" y="128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31"/>
            <p:cNvSpPr/>
            <p:nvPr/>
          </p:nvSpPr>
          <p:spPr bwMode="auto">
            <a:xfrm>
              <a:off x="12254" y="6507"/>
              <a:ext cx="466" cy="396"/>
            </a:xfrm>
            <a:custGeom>
              <a:avLst/>
              <a:gdLst>
                <a:gd name="T0" fmla="*/ 42 w 231"/>
                <a:gd name="T1" fmla="*/ 60 h 196"/>
                <a:gd name="T2" fmla="*/ 115 w 231"/>
                <a:gd name="T3" fmla="*/ 114 h 196"/>
                <a:gd name="T4" fmla="*/ 204 w 231"/>
                <a:gd name="T5" fmla="*/ 0 h 196"/>
                <a:gd name="T6" fmla="*/ 231 w 231"/>
                <a:gd name="T7" fmla="*/ 15 h 196"/>
                <a:gd name="T8" fmla="*/ 155 w 231"/>
                <a:gd name="T9" fmla="*/ 183 h 196"/>
                <a:gd name="T10" fmla="*/ 122 w 231"/>
                <a:gd name="T11" fmla="*/ 192 h 196"/>
                <a:gd name="T12" fmla="*/ 0 w 231"/>
                <a:gd name="T13" fmla="*/ 115 h 196"/>
                <a:gd name="T14" fmla="*/ 42 w 231"/>
                <a:gd name="T15" fmla="*/ 6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196">
                  <a:moveTo>
                    <a:pt x="42" y="60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1" y="15"/>
                    <a:pt x="198" y="127"/>
                    <a:pt x="155" y="183"/>
                  </a:cubicBezTo>
                  <a:cubicBezTo>
                    <a:pt x="147" y="193"/>
                    <a:pt x="134" y="196"/>
                    <a:pt x="122" y="192"/>
                  </a:cubicBezTo>
                  <a:cubicBezTo>
                    <a:pt x="99" y="183"/>
                    <a:pt x="55" y="161"/>
                    <a:pt x="0" y="115"/>
                  </a:cubicBezTo>
                  <a:lnTo>
                    <a:pt x="42" y="60"/>
                  </a:lnTo>
                  <a:close/>
                </a:path>
              </a:pathLst>
            </a:custGeom>
            <a:solidFill>
              <a:srgbClr val="EFA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32"/>
            <p:cNvSpPr/>
            <p:nvPr/>
          </p:nvSpPr>
          <p:spPr bwMode="auto">
            <a:xfrm>
              <a:off x="12106" y="6549"/>
              <a:ext cx="277" cy="299"/>
            </a:xfrm>
            <a:custGeom>
              <a:avLst/>
              <a:gdLst>
                <a:gd name="T0" fmla="*/ 137 w 137"/>
                <a:gd name="T1" fmla="*/ 55 h 148"/>
                <a:gd name="T2" fmla="*/ 82 w 137"/>
                <a:gd name="T3" fmla="*/ 148 h 148"/>
                <a:gd name="T4" fmla="*/ 27 w 137"/>
                <a:gd name="T5" fmla="*/ 106 h 148"/>
                <a:gd name="T6" fmla="*/ 15 w 137"/>
                <a:gd name="T7" fmla="*/ 34 h 148"/>
                <a:gd name="T8" fmla="*/ 15 w 137"/>
                <a:gd name="T9" fmla="*/ 34 h 148"/>
                <a:gd name="T10" fmla="*/ 93 w 137"/>
                <a:gd name="T11" fmla="*/ 20 h 148"/>
                <a:gd name="T12" fmla="*/ 137 w 137"/>
                <a:gd name="T13" fmla="*/ 5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48">
                  <a:moveTo>
                    <a:pt x="137" y="55"/>
                  </a:moveTo>
                  <a:cubicBezTo>
                    <a:pt x="82" y="148"/>
                    <a:pt x="82" y="148"/>
                    <a:pt x="82" y="14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5" y="89"/>
                    <a:pt x="0" y="57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33" y="8"/>
                    <a:pt x="69" y="0"/>
                    <a:pt x="93" y="20"/>
                  </a:cubicBezTo>
                  <a:lnTo>
                    <a:pt x="137" y="55"/>
                  </a:lnTo>
                  <a:close/>
                </a:path>
              </a:pathLst>
            </a:custGeom>
            <a:solidFill>
              <a:srgbClr val="E9B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133"/>
            <p:cNvSpPr/>
            <p:nvPr/>
          </p:nvSpPr>
          <p:spPr bwMode="auto">
            <a:xfrm>
              <a:off x="11970" y="6529"/>
              <a:ext cx="458" cy="536"/>
            </a:xfrm>
            <a:custGeom>
              <a:avLst/>
              <a:gdLst>
                <a:gd name="T0" fmla="*/ 161 w 227"/>
                <a:gd name="T1" fmla="*/ 30 h 265"/>
                <a:gd name="T2" fmla="*/ 75 w 227"/>
                <a:gd name="T3" fmla="*/ 0 h 265"/>
                <a:gd name="T4" fmla="*/ 57 w 227"/>
                <a:gd name="T5" fmla="*/ 234 h 265"/>
                <a:gd name="T6" fmla="*/ 172 w 227"/>
                <a:gd name="T7" fmla="*/ 265 h 265"/>
                <a:gd name="T8" fmla="*/ 183 w 227"/>
                <a:gd name="T9" fmla="*/ 165 h 265"/>
                <a:gd name="T10" fmla="*/ 161 w 227"/>
                <a:gd name="T11" fmla="*/ 3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265">
                  <a:moveTo>
                    <a:pt x="161" y="3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6"/>
                    <a:pt x="57" y="234"/>
                  </a:cubicBezTo>
                  <a:cubicBezTo>
                    <a:pt x="172" y="265"/>
                    <a:pt x="172" y="265"/>
                    <a:pt x="172" y="265"/>
                  </a:cubicBezTo>
                  <a:cubicBezTo>
                    <a:pt x="172" y="265"/>
                    <a:pt x="181" y="219"/>
                    <a:pt x="183" y="165"/>
                  </a:cubicBezTo>
                  <a:cubicBezTo>
                    <a:pt x="227" y="103"/>
                    <a:pt x="161" y="30"/>
                    <a:pt x="161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Freeform 134"/>
            <p:cNvSpPr/>
            <p:nvPr/>
          </p:nvSpPr>
          <p:spPr bwMode="auto">
            <a:xfrm>
              <a:off x="12615" y="6149"/>
              <a:ext cx="648" cy="640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Freeform 135"/>
            <p:cNvSpPr>
              <a:spLocks noEditPoints="1"/>
            </p:cNvSpPr>
            <p:nvPr/>
          </p:nvSpPr>
          <p:spPr bwMode="auto">
            <a:xfrm>
              <a:off x="12803" y="6333"/>
              <a:ext cx="272" cy="273"/>
            </a:xfrm>
            <a:custGeom>
              <a:avLst/>
              <a:gdLst>
                <a:gd name="T0" fmla="*/ 129 w 135"/>
                <a:gd name="T1" fmla="*/ 55 h 135"/>
                <a:gd name="T2" fmla="*/ 119 w 135"/>
                <a:gd name="T3" fmla="*/ 54 h 135"/>
                <a:gd name="T4" fmla="*/ 113 w 135"/>
                <a:gd name="T5" fmla="*/ 41 h 135"/>
                <a:gd name="T6" fmla="*/ 119 w 135"/>
                <a:gd name="T7" fmla="*/ 33 h 135"/>
                <a:gd name="T8" fmla="*/ 118 w 135"/>
                <a:gd name="T9" fmla="*/ 23 h 135"/>
                <a:gd name="T10" fmla="*/ 112 w 135"/>
                <a:gd name="T11" fmla="*/ 17 h 135"/>
                <a:gd name="T12" fmla="*/ 102 w 135"/>
                <a:gd name="T13" fmla="*/ 16 h 135"/>
                <a:gd name="T14" fmla="*/ 94 w 135"/>
                <a:gd name="T15" fmla="*/ 22 h 135"/>
                <a:gd name="T16" fmla="*/ 81 w 135"/>
                <a:gd name="T17" fmla="*/ 17 h 135"/>
                <a:gd name="T18" fmla="*/ 80 w 135"/>
                <a:gd name="T19" fmla="*/ 6 h 135"/>
                <a:gd name="T20" fmla="*/ 72 w 135"/>
                <a:gd name="T21" fmla="*/ 0 h 135"/>
                <a:gd name="T22" fmla="*/ 63 w 135"/>
                <a:gd name="T23" fmla="*/ 0 h 135"/>
                <a:gd name="T24" fmla="*/ 56 w 135"/>
                <a:gd name="T25" fmla="*/ 6 h 135"/>
                <a:gd name="T26" fmla="*/ 54 w 135"/>
                <a:gd name="T27" fmla="*/ 16 h 135"/>
                <a:gd name="T28" fmla="*/ 41 w 135"/>
                <a:gd name="T29" fmla="*/ 22 h 135"/>
                <a:gd name="T30" fmla="*/ 33 w 135"/>
                <a:gd name="T31" fmla="*/ 16 h 135"/>
                <a:gd name="T32" fmla="*/ 23 w 135"/>
                <a:gd name="T33" fmla="*/ 17 h 135"/>
                <a:gd name="T34" fmla="*/ 17 w 135"/>
                <a:gd name="T35" fmla="*/ 23 h 135"/>
                <a:gd name="T36" fmla="*/ 16 w 135"/>
                <a:gd name="T37" fmla="*/ 33 h 135"/>
                <a:gd name="T38" fmla="*/ 22 w 135"/>
                <a:gd name="T39" fmla="*/ 41 h 135"/>
                <a:gd name="T40" fmla="*/ 17 w 135"/>
                <a:gd name="T41" fmla="*/ 54 h 135"/>
                <a:gd name="T42" fmla="*/ 7 w 135"/>
                <a:gd name="T43" fmla="*/ 56 h 135"/>
                <a:gd name="T44" fmla="*/ 0 w 135"/>
                <a:gd name="T45" fmla="*/ 63 h 135"/>
                <a:gd name="T46" fmla="*/ 0 w 135"/>
                <a:gd name="T47" fmla="*/ 72 h 135"/>
                <a:gd name="T48" fmla="*/ 7 w 135"/>
                <a:gd name="T49" fmla="*/ 80 h 135"/>
                <a:gd name="T50" fmla="*/ 17 w 135"/>
                <a:gd name="T51" fmla="*/ 81 h 135"/>
                <a:gd name="T52" fmla="*/ 22 w 135"/>
                <a:gd name="T53" fmla="*/ 94 h 135"/>
                <a:gd name="T54" fmla="*/ 16 w 135"/>
                <a:gd name="T55" fmla="*/ 102 h 135"/>
                <a:gd name="T56" fmla="*/ 17 w 135"/>
                <a:gd name="T57" fmla="*/ 112 h 135"/>
                <a:gd name="T58" fmla="*/ 23 w 135"/>
                <a:gd name="T59" fmla="*/ 118 h 135"/>
                <a:gd name="T60" fmla="*/ 33 w 135"/>
                <a:gd name="T61" fmla="*/ 119 h 135"/>
                <a:gd name="T62" fmla="*/ 41 w 135"/>
                <a:gd name="T63" fmla="*/ 113 h 135"/>
                <a:gd name="T64" fmla="*/ 54 w 135"/>
                <a:gd name="T65" fmla="*/ 119 h 135"/>
                <a:gd name="T66" fmla="*/ 56 w 135"/>
                <a:gd name="T67" fmla="*/ 129 h 135"/>
                <a:gd name="T68" fmla="*/ 63 w 135"/>
                <a:gd name="T69" fmla="*/ 135 h 135"/>
                <a:gd name="T70" fmla="*/ 72 w 135"/>
                <a:gd name="T71" fmla="*/ 135 h 135"/>
                <a:gd name="T72" fmla="*/ 80 w 135"/>
                <a:gd name="T73" fmla="*/ 129 h 135"/>
                <a:gd name="T74" fmla="*/ 82 w 135"/>
                <a:gd name="T75" fmla="*/ 119 h 135"/>
                <a:gd name="T76" fmla="*/ 94 w 135"/>
                <a:gd name="T77" fmla="*/ 113 h 135"/>
                <a:gd name="T78" fmla="*/ 102 w 135"/>
                <a:gd name="T79" fmla="*/ 119 h 135"/>
                <a:gd name="T80" fmla="*/ 112 w 135"/>
                <a:gd name="T81" fmla="*/ 118 h 135"/>
                <a:gd name="T82" fmla="*/ 118 w 135"/>
                <a:gd name="T83" fmla="*/ 112 h 135"/>
                <a:gd name="T84" fmla="*/ 119 w 135"/>
                <a:gd name="T85" fmla="*/ 102 h 135"/>
                <a:gd name="T86" fmla="*/ 113 w 135"/>
                <a:gd name="T87" fmla="*/ 94 h 135"/>
                <a:gd name="T88" fmla="*/ 119 w 135"/>
                <a:gd name="T89" fmla="*/ 81 h 135"/>
                <a:gd name="T90" fmla="*/ 129 w 135"/>
                <a:gd name="T91" fmla="*/ 79 h 135"/>
                <a:gd name="T92" fmla="*/ 135 w 135"/>
                <a:gd name="T93" fmla="*/ 72 h 135"/>
                <a:gd name="T94" fmla="*/ 135 w 135"/>
                <a:gd name="T95" fmla="*/ 63 h 135"/>
                <a:gd name="T96" fmla="*/ 129 w 135"/>
                <a:gd name="T97" fmla="*/ 55 h 135"/>
                <a:gd name="T98" fmla="*/ 68 w 135"/>
                <a:gd name="T99" fmla="*/ 91 h 135"/>
                <a:gd name="T100" fmla="*/ 44 w 135"/>
                <a:gd name="T101" fmla="*/ 67 h 135"/>
                <a:gd name="T102" fmla="*/ 68 w 135"/>
                <a:gd name="T103" fmla="*/ 44 h 135"/>
                <a:gd name="T104" fmla="*/ 91 w 135"/>
                <a:gd name="T105" fmla="*/ 67 h 135"/>
                <a:gd name="T106" fmla="*/ 91 w 135"/>
                <a:gd name="T107" fmla="*/ 68 h 135"/>
                <a:gd name="T108" fmla="*/ 68 w 135"/>
                <a:gd name="T109" fmla="*/ 9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" h="135">
                  <a:moveTo>
                    <a:pt x="129" y="55"/>
                  </a:moveTo>
                  <a:cubicBezTo>
                    <a:pt x="119" y="54"/>
                    <a:pt x="119" y="54"/>
                    <a:pt x="119" y="54"/>
                  </a:cubicBezTo>
                  <a:cubicBezTo>
                    <a:pt x="117" y="49"/>
                    <a:pt x="116" y="45"/>
                    <a:pt x="113" y="41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21" y="30"/>
                    <a:pt x="121" y="25"/>
                    <a:pt x="118" y="23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4"/>
                    <a:pt x="105" y="14"/>
                    <a:pt x="102" y="1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6" y="18"/>
                    <a:pt x="81" y="17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9" y="3"/>
                    <a:pt x="76" y="0"/>
                    <a:pt x="7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6" y="2"/>
                    <a:pt x="56" y="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8"/>
                    <a:pt x="45" y="19"/>
                    <a:pt x="41" y="22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14"/>
                    <a:pt x="26" y="14"/>
                    <a:pt x="23" y="1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4" y="26"/>
                    <a:pt x="14" y="30"/>
                    <a:pt x="16" y="33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0" y="45"/>
                    <a:pt x="18" y="49"/>
                    <a:pt x="17" y="54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60"/>
                    <a:pt x="0" y="6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79"/>
                    <a:pt x="7" y="8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6"/>
                    <a:pt x="20" y="90"/>
                    <a:pt x="22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4" y="105"/>
                    <a:pt x="14" y="110"/>
                    <a:pt x="17" y="112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21"/>
                    <a:pt x="30" y="121"/>
                    <a:pt x="33" y="119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5" y="116"/>
                    <a:pt x="50" y="117"/>
                    <a:pt x="54" y="11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32"/>
                    <a:pt x="60" y="135"/>
                    <a:pt x="63" y="135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6" y="135"/>
                    <a:pt x="79" y="132"/>
                    <a:pt x="80" y="12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86" y="117"/>
                    <a:pt x="90" y="116"/>
                    <a:pt x="94" y="11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5" y="121"/>
                    <a:pt x="110" y="121"/>
                    <a:pt x="112" y="118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21" y="110"/>
                    <a:pt x="121" y="105"/>
                    <a:pt x="119" y="102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16" y="90"/>
                    <a:pt x="117" y="86"/>
                    <a:pt x="119" y="81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5" y="75"/>
                    <a:pt x="135" y="72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59"/>
                    <a:pt x="132" y="56"/>
                    <a:pt x="129" y="55"/>
                  </a:cubicBezTo>
                  <a:close/>
                  <a:moveTo>
                    <a:pt x="68" y="91"/>
                  </a:moveTo>
                  <a:cubicBezTo>
                    <a:pt x="55" y="91"/>
                    <a:pt x="44" y="80"/>
                    <a:pt x="44" y="67"/>
                  </a:cubicBezTo>
                  <a:cubicBezTo>
                    <a:pt x="44" y="55"/>
                    <a:pt x="55" y="44"/>
                    <a:pt x="68" y="44"/>
                  </a:cubicBezTo>
                  <a:cubicBezTo>
                    <a:pt x="80" y="44"/>
                    <a:pt x="91" y="55"/>
                    <a:pt x="91" y="67"/>
                  </a:cubicBezTo>
                  <a:cubicBezTo>
                    <a:pt x="91" y="67"/>
                    <a:pt x="91" y="67"/>
                    <a:pt x="91" y="68"/>
                  </a:cubicBezTo>
                  <a:cubicBezTo>
                    <a:pt x="91" y="80"/>
                    <a:pt x="80" y="91"/>
                    <a:pt x="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36"/>
            <p:cNvSpPr/>
            <p:nvPr/>
          </p:nvSpPr>
          <p:spPr bwMode="auto">
            <a:xfrm>
              <a:off x="12189" y="6656"/>
              <a:ext cx="503" cy="349"/>
            </a:xfrm>
            <a:custGeom>
              <a:avLst/>
              <a:gdLst>
                <a:gd name="T0" fmla="*/ 55 w 249"/>
                <a:gd name="T1" fmla="*/ 18 h 173"/>
                <a:gd name="T2" fmla="*/ 118 w 249"/>
                <a:gd name="T3" fmla="*/ 95 h 173"/>
                <a:gd name="T4" fmla="*/ 226 w 249"/>
                <a:gd name="T5" fmla="*/ 0 h 173"/>
                <a:gd name="T6" fmla="*/ 249 w 249"/>
                <a:gd name="T7" fmla="*/ 21 h 173"/>
                <a:gd name="T8" fmla="*/ 133 w 249"/>
                <a:gd name="T9" fmla="*/ 165 h 173"/>
                <a:gd name="T10" fmla="*/ 100 w 249"/>
                <a:gd name="T11" fmla="*/ 165 h 173"/>
                <a:gd name="T12" fmla="*/ 0 w 249"/>
                <a:gd name="T13" fmla="*/ 60 h 173"/>
                <a:gd name="T14" fmla="*/ 55 w 249"/>
                <a:gd name="T15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73">
                  <a:moveTo>
                    <a:pt x="55" y="18"/>
                  </a:moveTo>
                  <a:cubicBezTo>
                    <a:pt x="118" y="95"/>
                    <a:pt x="118" y="95"/>
                    <a:pt x="118" y="95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49" y="21"/>
                    <a:pt x="189" y="121"/>
                    <a:pt x="133" y="165"/>
                  </a:cubicBezTo>
                  <a:cubicBezTo>
                    <a:pt x="123" y="173"/>
                    <a:pt x="110" y="173"/>
                    <a:pt x="100" y="165"/>
                  </a:cubicBezTo>
                  <a:cubicBezTo>
                    <a:pt x="79" y="150"/>
                    <a:pt x="42" y="119"/>
                    <a:pt x="0" y="60"/>
                  </a:cubicBezTo>
                  <a:lnTo>
                    <a:pt x="55" y="18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37"/>
            <p:cNvSpPr/>
            <p:nvPr/>
          </p:nvSpPr>
          <p:spPr bwMode="auto">
            <a:xfrm>
              <a:off x="12646" y="6515"/>
              <a:ext cx="161" cy="184"/>
            </a:xfrm>
            <a:custGeom>
              <a:avLst/>
              <a:gdLst>
                <a:gd name="T0" fmla="*/ 79 w 80"/>
                <a:gd name="T1" fmla="*/ 38 h 91"/>
                <a:gd name="T2" fmla="*/ 73 w 80"/>
                <a:gd name="T3" fmla="*/ 37 h 91"/>
                <a:gd name="T4" fmla="*/ 57 w 80"/>
                <a:gd name="T5" fmla="*/ 47 h 91"/>
                <a:gd name="T6" fmla="*/ 56 w 80"/>
                <a:gd name="T7" fmla="*/ 46 h 91"/>
                <a:gd name="T8" fmla="*/ 73 w 80"/>
                <a:gd name="T9" fmla="*/ 29 h 91"/>
                <a:gd name="T10" fmla="*/ 73 w 80"/>
                <a:gd name="T11" fmla="*/ 22 h 91"/>
                <a:gd name="T12" fmla="*/ 65 w 80"/>
                <a:gd name="T13" fmla="*/ 22 h 91"/>
                <a:gd name="T14" fmla="*/ 46 w 80"/>
                <a:gd name="T15" fmla="*/ 39 h 91"/>
                <a:gd name="T16" fmla="*/ 44 w 80"/>
                <a:gd name="T17" fmla="*/ 37 h 91"/>
                <a:gd name="T18" fmla="*/ 62 w 80"/>
                <a:gd name="T19" fmla="*/ 13 h 91"/>
                <a:gd name="T20" fmla="*/ 61 w 80"/>
                <a:gd name="T21" fmla="*/ 7 h 91"/>
                <a:gd name="T22" fmla="*/ 54 w 80"/>
                <a:gd name="T23" fmla="*/ 8 h 91"/>
                <a:gd name="T24" fmla="*/ 34 w 80"/>
                <a:gd name="T25" fmla="*/ 29 h 91"/>
                <a:gd name="T26" fmla="*/ 34 w 80"/>
                <a:gd name="T27" fmla="*/ 29 h 91"/>
                <a:gd name="T28" fmla="*/ 32 w 80"/>
                <a:gd name="T29" fmla="*/ 28 h 91"/>
                <a:gd name="T30" fmla="*/ 43 w 80"/>
                <a:gd name="T31" fmla="*/ 8 h 91"/>
                <a:gd name="T32" fmla="*/ 42 w 80"/>
                <a:gd name="T33" fmla="*/ 2 h 91"/>
                <a:gd name="T34" fmla="*/ 34 w 80"/>
                <a:gd name="T35" fmla="*/ 3 h 91"/>
                <a:gd name="T36" fmla="*/ 23 w 80"/>
                <a:gd name="T37" fmla="*/ 21 h 91"/>
                <a:gd name="T38" fmla="*/ 14 w 80"/>
                <a:gd name="T39" fmla="*/ 41 h 91"/>
                <a:gd name="T40" fmla="*/ 11 w 80"/>
                <a:gd name="T41" fmla="*/ 23 h 91"/>
                <a:gd name="T42" fmla="*/ 7 w 80"/>
                <a:gd name="T43" fmla="*/ 19 h 91"/>
                <a:gd name="T44" fmla="*/ 2 w 80"/>
                <a:gd name="T45" fmla="*/ 24 h 91"/>
                <a:gd name="T46" fmla="*/ 0 w 80"/>
                <a:gd name="T47" fmla="*/ 70 h 91"/>
                <a:gd name="T48" fmla="*/ 23 w 80"/>
                <a:gd name="T49" fmla="*/ 91 h 91"/>
                <a:gd name="T50" fmla="*/ 67 w 80"/>
                <a:gd name="T51" fmla="*/ 55 h 91"/>
                <a:gd name="T52" fmla="*/ 79 w 80"/>
                <a:gd name="T53" fmla="*/ 44 h 91"/>
                <a:gd name="T54" fmla="*/ 79 w 80"/>
                <a:gd name="T55" fmla="*/ 3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91">
                  <a:moveTo>
                    <a:pt x="79" y="38"/>
                  </a:moveTo>
                  <a:cubicBezTo>
                    <a:pt x="77" y="36"/>
                    <a:pt x="75" y="36"/>
                    <a:pt x="73" y="3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6" y="47"/>
                    <a:pt x="56" y="46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7"/>
                    <a:pt x="75" y="24"/>
                    <a:pt x="73" y="22"/>
                  </a:cubicBezTo>
                  <a:cubicBezTo>
                    <a:pt x="71" y="20"/>
                    <a:pt x="67" y="20"/>
                    <a:pt x="65" y="2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8"/>
                    <a:pt x="45" y="38"/>
                    <a:pt x="44" y="37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1"/>
                    <a:pt x="63" y="9"/>
                    <a:pt x="61" y="7"/>
                  </a:cubicBezTo>
                  <a:cubicBezTo>
                    <a:pt x="59" y="5"/>
                    <a:pt x="56" y="6"/>
                    <a:pt x="54" y="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2" y="2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6"/>
                    <a:pt x="44" y="3"/>
                    <a:pt x="42" y="2"/>
                  </a:cubicBezTo>
                  <a:cubicBezTo>
                    <a:pt x="39" y="0"/>
                    <a:pt x="36" y="1"/>
                    <a:pt x="34" y="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19" y="31"/>
                    <a:pt x="14" y="4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5" y="19"/>
                    <a:pt x="2" y="21"/>
                    <a:pt x="2" y="24"/>
                  </a:cubicBezTo>
                  <a:cubicBezTo>
                    <a:pt x="1" y="35"/>
                    <a:pt x="2" y="68"/>
                    <a:pt x="0" y="7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2"/>
                    <a:pt x="80" y="40"/>
                    <a:pt x="79" y="38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38"/>
            <p:cNvSpPr/>
            <p:nvPr/>
          </p:nvSpPr>
          <p:spPr bwMode="auto">
            <a:xfrm>
              <a:off x="12060" y="6589"/>
              <a:ext cx="277" cy="297"/>
            </a:xfrm>
            <a:custGeom>
              <a:avLst/>
              <a:gdLst>
                <a:gd name="T0" fmla="*/ 137 w 137"/>
                <a:gd name="T1" fmla="*/ 71 h 147"/>
                <a:gd name="T2" fmla="*/ 59 w 137"/>
                <a:gd name="T3" fmla="*/ 147 h 147"/>
                <a:gd name="T4" fmla="*/ 17 w 137"/>
                <a:gd name="T5" fmla="*/ 93 h 147"/>
                <a:gd name="T6" fmla="*/ 23 w 137"/>
                <a:gd name="T7" fmla="*/ 21 h 147"/>
                <a:gd name="T8" fmla="*/ 23 w 137"/>
                <a:gd name="T9" fmla="*/ 21 h 147"/>
                <a:gd name="T10" fmla="*/ 102 w 137"/>
                <a:gd name="T11" fmla="*/ 29 h 147"/>
                <a:gd name="T12" fmla="*/ 137 w 137"/>
                <a:gd name="T13" fmla="*/ 7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47">
                  <a:moveTo>
                    <a:pt x="137" y="71"/>
                  </a:moveTo>
                  <a:cubicBezTo>
                    <a:pt x="59" y="147"/>
                    <a:pt x="59" y="147"/>
                    <a:pt x="59" y="14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0" y="71"/>
                    <a:pt x="3" y="40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47" y="0"/>
                    <a:pt x="83" y="3"/>
                    <a:pt x="102" y="29"/>
                  </a:cubicBezTo>
                  <a:lnTo>
                    <a:pt x="137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39"/>
            <p:cNvSpPr/>
            <p:nvPr/>
          </p:nvSpPr>
          <p:spPr bwMode="auto">
            <a:xfrm>
              <a:off x="12094" y="6777"/>
              <a:ext cx="139" cy="109"/>
            </a:xfrm>
            <a:custGeom>
              <a:avLst/>
              <a:gdLst>
                <a:gd name="T0" fmla="*/ 163 w 163"/>
                <a:gd name="T1" fmla="*/ 71 h 128"/>
                <a:gd name="T2" fmla="*/ 99 w 163"/>
                <a:gd name="T3" fmla="*/ 128 h 128"/>
                <a:gd name="T4" fmla="*/ 0 w 163"/>
                <a:gd name="T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28">
                  <a:moveTo>
                    <a:pt x="163" y="71"/>
                  </a:moveTo>
                  <a:lnTo>
                    <a:pt x="99" y="128"/>
                  </a:lnTo>
                  <a:lnTo>
                    <a:pt x="0" y="0"/>
                  </a:lnTo>
                </a:path>
              </a:pathLst>
            </a:cu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Line 140"/>
            <p:cNvSpPr>
              <a:spLocks noChangeShapeType="1"/>
            </p:cNvSpPr>
            <p:nvPr/>
          </p:nvSpPr>
          <p:spPr bwMode="auto">
            <a:xfrm flipH="1" flipV="1">
              <a:off x="12256" y="6634"/>
              <a:ext cx="81" cy="99"/>
            </a:xfrm>
            <a:prstGeom prst="line">
              <a:avLst/>
            </a:pr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41"/>
            <p:cNvSpPr/>
            <p:nvPr/>
          </p:nvSpPr>
          <p:spPr bwMode="auto">
            <a:xfrm>
              <a:off x="12275" y="6345"/>
              <a:ext cx="153" cy="132"/>
            </a:xfrm>
            <a:custGeom>
              <a:avLst/>
              <a:gdLst>
                <a:gd name="T0" fmla="*/ 0 w 76"/>
                <a:gd name="T1" fmla="*/ 10 h 65"/>
                <a:gd name="T2" fmla="*/ 42 w 76"/>
                <a:gd name="T3" fmla="*/ 0 h 65"/>
                <a:gd name="T4" fmla="*/ 76 w 76"/>
                <a:gd name="T5" fmla="*/ 65 h 65"/>
                <a:gd name="T6" fmla="*/ 2 w 76"/>
                <a:gd name="T7" fmla="*/ 65 h 65"/>
                <a:gd name="T8" fmla="*/ 0 w 76"/>
                <a:gd name="T9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5">
                  <a:moveTo>
                    <a:pt x="0" y="1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72" y="17"/>
                    <a:pt x="76" y="65"/>
                    <a:pt x="76" y="65"/>
                  </a:cubicBezTo>
                  <a:cubicBezTo>
                    <a:pt x="2" y="65"/>
                    <a:pt x="2" y="65"/>
                    <a:pt x="2" y="6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42"/>
            <p:cNvSpPr/>
            <p:nvPr/>
          </p:nvSpPr>
          <p:spPr bwMode="auto">
            <a:xfrm>
              <a:off x="12129" y="6308"/>
              <a:ext cx="174" cy="261"/>
            </a:xfrm>
            <a:custGeom>
              <a:avLst/>
              <a:gdLst>
                <a:gd name="T0" fmla="*/ 204 w 204"/>
                <a:gd name="T1" fmla="*/ 142 h 306"/>
                <a:gd name="T2" fmla="*/ 149 w 204"/>
                <a:gd name="T3" fmla="*/ 306 h 306"/>
                <a:gd name="T4" fmla="*/ 0 w 204"/>
                <a:gd name="T5" fmla="*/ 246 h 306"/>
                <a:gd name="T6" fmla="*/ 83 w 204"/>
                <a:gd name="T7" fmla="*/ 0 h 306"/>
                <a:gd name="T8" fmla="*/ 204 w 204"/>
                <a:gd name="T9" fmla="*/ 14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06">
                  <a:moveTo>
                    <a:pt x="204" y="142"/>
                  </a:moveTo>
                  <a:lnTo>
                    <a:pt x="149" y="306"/>
                  </a:lnTo>
                  <a:lnTo>
                    <a:pt x="0" y="246"/>
                  </a:lnTo>
                  <a:lnTo>
                    <a:pt x="83" y="0"/>
                  </a:lnTo>
                  <a:lnTo>
                    <a:pt x="204" y="142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43"/>
            <p:cNvSpPr/>
            <p:nvPr/>
          </p:nvSpPr>
          <p:spPr bwMode="auto">
            <a:xfrm>
              <a:off x="12252" y="6426"/>
              <a:ext cx="52" cy="86"/>
            </a:xfrm>
            <a:custGeom>
              <a:avLst/>
              <a:gdLst>
                <a:gd name="T0" fmla="*/ 12 w 26"/>
                <a:gd name="T1" fmla="*/ 43 h 43"/>
                <a:gd name="T2" fmla="*/ 0 w 26"/>
                <a:gd name="T3" fmla="*/ 0 h 43"/>
                <a:gd name="T4" fmla="*/ 26 w 26"/>
                <a:gd name="T5" fmla="*/ 12 h 43"/>
                <a:gd name="T6" fmla="*/ 12 w 2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3">
                  <a:moveTo>
                    <a:pt x="12" y="43"/>
                  </a:moveTo>
                  <a:cubicBezTo>
                    <a:pt x="12" y="41"/>
                    <a:pt x="0" y="0"/>
                    <a:pt x="0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12" y="43"/>
                  </a:lnTo>
                  <a:close/>
                </a:path>
              </a:pathLst>
            </a:custGeom>
            <a:solidFill>
              <a:srgbClr val="EFA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144"/>
            <p:cNvSpPr/>
            <p:nvPr/>
          </p:nvSpPr>
          <p:spPr bwMode="auto">
            <a:xfrm>
              <a:off x="12117" y="6123"/>
              <a:ext cx="299" cy="343"/>
            </a:xfrm>
            <a:custGeom>
              <a:avLst/>
              <a:gdLst>
                <a:gd name="T0" fmla="*/ 111 w 148"/>
                <a:gd name="T1" fmla="*/ 10 h 170"/>
                <a:gd name="T2" fmla="*/ 145 w 148"/>
                <a:gd name="T3" fmla="*/ 56 h 170"/>
                <a:gd name="T4" fmla="*/ 147 w 148"/>
                <a:gd name="T5" fmla="*/ 129 h 170"/>
                <a:gd name="T6" fmla="*/ 105 w 148"/>
                <a:gd name="T7" fmla="*/ 165 h 170"/>
                <a:gd name="T8" fmla="*/ 63 w 148"/>
                <a:gd name="T9" fmla="*/ 146 h 170"/>
                <a:gd name="T10" fmla="*/ 44 w 148"/>
                <a:gd name="T11" fmla="*/ 128 h 170"/>
                <a:gd name="T12" fmla="*/ 106 w 148"/>
                <a:gd name="T13" fmla="*/ 9 h 170"/>
                <a:gd name="T14" fmla="*/ 111 w 148"/>
                <a:gd name="T15" fmla="*/ 1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70">
                  <a:moveTo>
                    <a:pt x="111" y="10"/>
                  </a:moveTo>
                  <a:cubicBezTo>
                    <a:pt x="111" y="10"/>
                    <a:pt x="143" y="15"/>
                    <a:pt x="145" y="56"/>
                  </a:cubicBezTo>
                  <a:cubicBezTo>
                    <a:pt x="145" y="56"/>
                    <a:pt x="146" y="86"/>
                    <a:pt x="147" y="129"/>
                  </a:cubicBezTo>
                  <a:cubicBezTo>
                    <a:pt x="148" y="151"/>
                    <a:pt x="127" y="170"/>
                    <a:pt x="105" y="165"/>
                  </a:cubicBezTo>
                  <a:cubicBezTo>
                    <a:pt x="92" y="162"/>
                    <a:pt x="76" y="156"/>
                    <a:pt x="63" y="146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0" y="79"/>
                    <a:pt x="41" y="0"/>
                    <a:pt x="106" y="9"/>
                  </a:cubicBezTo>
                  <a:cubicBezTo>
                    <a:pt x="108" y="9"/>
                    <a:pt x="109" y="10"/>
                    <a:pt x="111" y="10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45"/>
            <p:cNvSpPr/>
            <p:nvPr/>
          </p:nvSpPr>
          <p:spPr bwMode="auto">
            <a:xfrm>
              <a:off x="12399" y="6323"/>
              <a:ext cx="37" cy="43"/>
            </a:xfrm>
            <a:custGeom>
              <a:avLst/>
              <a:gdLst>
                <a:gd name="T0" fmla="*/ 2 w 18"/>
                <a:gd name="T1" fmla="*/ 0 h 21"/>
                <a:gd name="T2" fmla="*/ 16 w 18"/>
                <a:gd name="T3" fmla="*/ 14 h 21"/>
                <a:gd name="T4" fmla="*/ 14 w 18"/>
                <a:gd name="T5" fmla="*/ 20 h 21"/>
                <a:gd name="T6" fmla="*/ 0 w 18"/>
                <a:gd name="T7" fmla="*/ 21 h 21"/>
                <a:gd name="T8" fmla="*/ 2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2" y="0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8" y="16"/>
                    <a:pt x="17" y="19"/>
                    <a:pt x="14" y="20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46"/>
            <p:cNvSpPr/>
            <p:nvPr/>
          </p:nvSpPr>
          <p:spPr bwMode="auto">
            <a:xfrm>
              <a:off x="12087" y="6062"/>
              <a:ext cx="301" cy="343"/>
            </a:xfrm>
            <a:custGeom>
              <a:avLst/>
              <a:gdLst>
                <a:gd name="T0" fmla="*/ 82 w 149"/>
                <a:gd name="T1" fmla="*/ 113 h 170"/>
                <a:gd name="T2" fmla="*/ 149 w 149"/>
                <a:gd name="T3" fmla="*/ 54 h 170"/>
                <a:gd name="T4" fmla="*/ 40 w 149"/>
                <a:gd name="T5" fmla="*/ 33 h 170"/>
                <a:gd name="T6" fmla="*/ 5 w 149"/>
                <a:gd name="T7" fmla="*/ 76 h 170"/>
                <a:gd name="T8" fmla="*/ 40 w 149"/>
                <a:gd name="T9" fmla="*/ 170 h 170"/>
                <a:gd name="T10" fmla="*/ 69 w 149"/>
                <a:gd name="T11" fmla="*/ 137 h 170"/>
                <a:gd name="T12" fmla="*/ 82 w 149"/>
                <a:gd name="T13" fmla="*/ 1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70">
                  <a:moveTo>
                    <a:pt x="82" y="113"/>
                  </a:moveTo>
                  <a:cubicBezTo>
                    <a:pt x="82" y="113"/>
                    <a:pt x="63" y="14"/>
                    <a:pt x="149" y="54"/>
                  </a:cubicBezTo>
                  <a:cubicBezTo>
                    <a:pt x="149" y="54"/>
                    <a:pt x="116" y="0"/>
                    <a:pt x="40" y="33"/>
                  </a:cubicBezTo>
                  <a:cubicBezTo>
                    <a:pt x="24" y="40"/>
                    <a:pt x="8" y="59"/>
                    <a:pt x="5" y="76"/>
                  </a:cubicBezTo>
                  <a:cubicBezTo>
                    <a:pt x="0" y="104"/>
                    <a:pt x="15" y="127"/>
                    <a:pt x="40" y="170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70" y="130"/>
                    <a:pt x="82" y="113"/>
                    <a:pt x="82" y="113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47"/>
            <p:cNvSpPr/>
            <p:nvPr/>
          </p:nvSpPr>
          <p:spPr bwMode="auto">
            <a:xfrm>
              <a:off x="12173" y="6089"/>
              <a:ext cx="281" cy="226"/>
            </a:xfrm>
            <a:custGeom>
              <a:avLst/>
              <a:gdLst>
                <a:gd name="T0" fmla="*/ 12 w 139"/>
                <a:gd name="T1" fmla="*/ 71 h 112"/>
                <a:gd name="T2" fmla="*/ 29 w 139"/>
                <a:gd name="T3" fmla="*/ 112 h 112"/>
                <a:gd name="T4" fmla="*/ 89 w 139"/>
                <a:gd name="T5" fmla="*/ 26 h 112"/>
                <a:gd name="T6" fmla="*/ 12 w 139"/>
                <a:gd name="T7" fmla="*/ 7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2">
                  <a:moveTo>
                    <a:pt x="12" y="71"/>
                  </a:moveTo>
                  <a:cubicBezTo>
                    <a:pt x="29" y="112"/>
                    <a:pt x="29" y="112"/>
                    <a:pt x="29" y="112"/>
                  </a:cubicBezTo>
                  <a:cubicBezTo>
                    <a:pt x="139" y="78"/>
                    <a:pt x="89" y="26"/>
                    <a:pt x="89" y="26"/>
                  </a:cubicBezTo>
                  <a:cubicBezTo>
                    <a:pt x="89" y="26"/>
                    <a:pt x="0" y="0"/>
                    <a:pt x="12" y="71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48"/>
            <p:cNvSpPr/>
            <p:nvPr/>
          </p:nvSpPr>
          <p:spPr bwMode="auto">
            <a:xfrm>
              <a:off x="12238" y="6264"/>
              <a:ext cx="71" cy="55"/>
            </a:xfrm>
            <a:custGeom>
              <a:avLst/>
              <a:gdLst>
                <a:gd name="T0" fmla="*/ 83 w 83"/>
                <a:gd name="T1" fmla="*/ 10 h 64"/>
                <a:gd name="T2" fmla="*/ 47 w 83"/>
                <a:gd name="T3" fmla="*/ 64 h 64"/>
                <a:gd name="T4" fmla="*/ 0 w 83"/>
                <a:gd name="T5" fmla="*/ 0 h 64"/>
                <a:gd name="T6" fmla="*/ 83 w 83"/>
                <a:gd name="T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4">
                  <a:moveTo>
                    <a:pt x="83" y="10"/>
                  </a:moveTo>
                  <a:lnTo>
                    <a:pt x="47" y="64"/>
                  </a:lnTo>
                  <a:lnTo>
                    <a:pt x="0" y="0"/>
                  </a:lnTo>
                  <a:lnTo>
                    <a:pt x="83" y="1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49"/>
            <p:cNvSpPr/>
            <p:nvPr/>
          </p:nvSpPr>
          <p:spPr bwMode="auto">
            <a:xfrm>
              <a:off x="12270" y="6114"/>
              <a:ext cx="198" cy="103"/>
            </a:xfrm>
            <a:custGeom>
              <a:avLst/>
              <a:gdLst>
                <a:gd name="T0" fmla="*/ 25 w 98"/>
                <a:gd name="T1" fmla="*/ 19 h 51"/>
                <a:gd name="T2" fmla="*/ 68 w 98"/>
                <a:gd name="T3" fmla="*/ 51 h 51"/>
                <a:gd name="T4" fmla="*/ 36 w 98"/>
                <a:gd name="T5" fmla="*/ 8 h 51"/>
                <a:gd name="T6" fmla="*/ 25 w 98"/>
                <a:gd name="T7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51">
                  <a:moveTo>
                    <a:pt x="25" y="19"/>
                  </a:moveTo>
                  <a:cubicBezTo>
                    <a:pt x="25" y="19"/>
                    <a:pt x="63" y="25"/>
                    <a:pt x="68" y="51"/>
                  </a:cubicBezTo>
                  <a:cubicBezTo>
                    <a:pt x="68" y="51"/>
                    <a:pt x="98" y="21"/>
                    <a:pt x="36" y="8"/>
                  </a:cubicBezTo>
                  <a:cubicBezTo>
                    <a:pt x="0" y="0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50"/>
            <p:cNvSpPr/>
            <p:nvPr/>
          </p:nvSpPr>
          <p:spPr bwMode="auto">
            <a:xfrm>
              <a:off x="12048" y="6157"/>
              <a:ext cx="191" cy="320"/>
            </a:xfrm>
            <a:custGeom>
              <a:avLst/>
              <a:gdLst>
                <a:gd name="T0" fmla="*/ 95 w 95"/>
                <a:gd name="T1" fmla="*/ 90 h 158"/>
                <a:gd name="T2" fmla="*/ 92 w 95"/>
                <a:gd name="T3" fmla="*/ 158 h 158"/>
                <a:gd name="T4" fmla="*/ 0 w 95"/>
                <a:gd name="T5" fmla="*/ 153 h 158"/>
                <a:gd name="T6" fmla="*/ 19 w 95"/>
                <a:gd name="T7" fmla="*/ 95 h 158"/>
                <a:gd name="T8" fmla="*/ 40 w 95"/>
                <a:gd name="T9" fmla="*/ 0 h 158"/>
                <a:gd name="T10" fmla="*/ 55 w 95"/>
                <a:gd name="T11" fmla="*/ 59 h 158"/>
                <a:gd name="T12" fmla="*/ 95 w 95"/>
                <a:gd name="T13" fmla="*/ 9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58">
                  <a:moveTo>
                    <a:pt x="95" y="90"/>
                  </a:moveTo>
                  <a:cubicBezTo>
                    <a:pt x="95" y="90"/>
                    <a:pt x="88" y="140"/>
                    <a:pt x="92" y="15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7" y="120"/>
                    <a:pt x="19" y="95"/>
                  </a:cubicBezTo>
                  <a:cubicBezTo>
                    <a:pt x="20" y="75"/>
                    <a:pt x="10" y="30"/>
                    <a:pt x="40" y="0"/>
                  </a:cubicBezTo>
                  <a:cubicBezTo>
                    <a:pt x="55" y="59"/>
                    <a:pt x="55" y="59"/>
                    <a:pt x="55" y="59"/>
                  </a:cubicBezTo>
                  <a:lnTo>
                    <a:pt x="95" y="9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151"/>
            <p:cNvSpPr/>
            <p:nvPr/>
          </p:nvSpPr>
          <p:spPr bwMode="auto">
            <a:xfrm>
              <a:off x="12189" y="6277"/>
              <a:ext cx="91" cy="91"/>
            </a:xfrm>
            <a:custGeom>
              <a:avLst/>
              <a:gdLst>
                <a:gd name="T0" fmla="*/ 1 w 45"/>
                <a:gd name="T1" fmla="*/ 21 h 45"/>
                <a:gd name="T2" fmla="*/ 21 w 45"/>
                <a:gd name="T3" fmla="*/ 44 h 45"/>
                <a:gd name="T4" fmla="*/ 44 w 45"/>
                <a:gd name="T5" fmla="*/ 24 h 45"/>
                <a:gd name="T6" fmla="*/ 24 w 45"/>
                <a:gd name="T7" fmla="*/ 1 h 45"/>
                <a:gd name="T8" fmla="*/ 1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1" y="21"/>
                  </a:moveTo>
                  <a:cubicBezTo>
                    <a:pt x="0" y="33"/>
                    <a:pt x="9" y="43"/>
                    <a:pt x="21" y="44"/>
                  </a:cubicBezTo>
                  <a:cubicBezTo>
                    <a:pt x="33" y="45"/>
                    <a:pt x="43" y="36"/>
                    <a:pt x="44" y="24"/>
                  </a:cubicBezTo>
                  <a:cubicBezTo>
                    <a:pt x="45" y="13"/>
                    <a:pt x="36" y="2"/>
                    <a:pt x="24" y="1"/>
                  </a:cubicBezTo>
                  <a:cubicBezTo>
                    <a:pt x="12" y="0"/>
                    <a:pt x="2" y="9"/>
                    <a:pt x="1" y="21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152"/>
            <p:cNvSpPr/>
            <p:nvPr/>
          </p:nvSpPr>
          <p:spPr bwMode="auto">
            <a:xfrm>
              <a:off x="12121" y="6483"/>
              <a:ext cx="173" cy="109"/>
            </a:xfrm>
            <a:custGeom>
              <a:avLst/>
              <a:gdLst>
                <a:gd name="T0" fmla="*/ 0 w 86"/>
                <a:gd name="T1" fmla="*/ 23 h 54"/>
                <a:gd name="T2" fmla="*/ 86 w 86"/>
                <a:gd name="T3" fmla="*/ 53 h 54"/>
                <a:gd name="T4" fmla="*/ 48 w 86"/>
                <a:gd name="T5" fmla="*/ 8 h 54"/>
                <a:gd name="T6" fmla="*/ 12 w 86"/>
                <a:gd name="T7" fmla="*/ 0 h 54"/>
                <a:gd name="T8" fmla="*/ 0 w 86"/>
                <a:gd name="T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4">
                  <a:moveTo>
                    <a:pt x="0" y="23"/>
                  </a:moveTo>
                  <a:cubicBezTo>
                    <a:pt x="0" y="23"/>
                    <a:pt x="32" y="54"/>
                    <a:pt x="86" y="53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0"/>
          <p:cNvSpPr txBox="1"/>
          <p:nvPr/>
        </p:nvSpPr>
        <p:spPr>
          <a:xfrm>
            <a:off x="1271905" y="2853690"/>
            <a:ext cx="5510530" cy="99314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6000" spc="-150">
                <a:solidFill>
                  <a:srgbClr val="6567B2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晓波敦黑简" panose="00020600040101010101" charset="-122"/>
              </a:rPr>
              <a:t>汇报结束谢谢</a:t>
            </a:r>
            <a:endParaRPr lang="zh-CN" altLang="en-US" sz="6000" spc="-150">
              <a:solidFill>
                <a:srgbClr val="6567B2"/>
              </a:solidFill>
              <a:latin typeface="汉仪晓波敦黑简" panose="00020600040101010101" charset="-122"/>
              <a:ea typeface="汉仪晓波敦黑简" panose="00020600040101010101" charset="-122"/>
              <a:sym typeface="汉仪晓波敦黑简" panose="0002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71905" y="3933190"/>
            <a:ext cx="4344670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汉仪旗黑-55简 (正文)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汉仪旗黑-55简 (正文)" charset="0"/>
            </a:endParaRPr>
          </a:p>
        </p:txBody>
      </p:sp>
      <p:sp>
        <p:nvSpPr>
          <p:cNvPr id="48" name="矩形: 圆角 87"/>
          <p:cNvSpPr/>
          <p:nvPr/>
        </p:nvSpPr>
        <p:spPr>
          <a:xfrm>
            <a:off x="1343660" y="4797215"/>
            <a:ext cx="2375309" cy="3881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汇报人：</a:t>
            </a:r>
            <a:r>
              <a:rPr lang="en-US" altLang="zh-CN" sz="16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XXX</a:t>
            </a:r>
            <a:endParaRPr lang="en-US" altLang="zh-CN" sz="16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23" name="Freeform 21"/>
          <p:cNvSpPr/>
          <p:nvPr/>
        </p:nvSpPr>
        <p:spPr bwMode="auto">
          <a:xfrm>
            <a:off x="10901680" y="3986530"/>
            <a:ext cx="269875" cy="52705"/>
          </a:xfrm>
          <a:custGeom>
            <a:avLst/>
            <a:gdLst>
              <a:gd name="T0" fmla="*/ 190 w 211"/>
              <a:gd name="T1" fmla="*/ 41 h 41"/>
              <a:gd name="T2" fmla="*/ 21 w 211"/>
              <a:gd name="T3" fmla="*/ 41 h 41"/>
              <a:gd name="T4" fmla="*/ 0 w 211"/>
              <a:gd name="T5" fmla="*/ 20 h 41"/>
              <a:gd name="T6" fmla="*/ 0 w 211"/>
              <a:gd name="T7" fmla="*/ 20 h 41"/>
              <a:gd name="T8" fmla="*/ 20 w 211"/>
              <a:gd name="T9" fmla="*/ 0 h 41"/>
              <a:gd name="T10" fmla="*/ 190 w 211"/>
              <a:gd name="T11" fmla="*/ 0 h 41"/>
              <a:gd name="T12" fmla="*/ 211 w 211"/>
              <a:gd name="T13" fmla="*/ 20 h 41"/>
              <a:gd name="T14" fmla="*/ 211 w 211"/>
              <a:gd name="T15" fmla="*/ 20 h 41"/>
              <a:gd name="T16" fmla="*/ 190 w 211"/>
              <a:gd name="T17" fmla="*/ 41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11" h="41">
                <a:moveTo>
                  <a:pt x="190" y="41"/>
                </a:moveTo>
                <a:cubicBezTo>
                  <a:pt x="21" y="41"/>
                  <a:pt x="21" y="41"/>
                  <a:pt x="21" y="41"/>
                </a:cubicBezTo>
                <a:cubicBezTo>
                  <a:pt x="9" y="41"/>
                  <a:pt x="0" y="32"/>
                  <a:pt x="0" y="20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9"/>
                  <a:pt x="9" y="0"/>
                  <a:pt x="20" y="0"/>
                </a:cubicBezTo>
                <a:cubicBezTo>
                  <a:pt x="190" y="0"/>
                  <a:pt x="190" y="0"/>
                  <a:pt x="190" y="0"/>
                </a:cubicBezTo>
                <a:cubicBezTo>
                  <a:pt x="202" y="0"/>
                  <a:pt x="211" y="9"/>
                  <a:pt x="211" y="20"/>
                </a:cubicBezTo>
                <a:cubicBezTo>
                  <a:pt x="211" y="20"/>
                  <a:pt x="211" y="20"/>
                  <a:pt x="211" y="20"/>
                </a:cubicBezTo>
                <a:cubicBezTo>
                  <a:pt x="211" y="31"/>
                  <a:pt x="202" y="41"/>
                  <a:pt x="190" y="41"/>
                </a:cubicBezTo>
                <a:close/>
              </a:path>
            </a:pathLst>
          </a:custGeom>
          <a:solidFill>
            <a:srgbClr val="8F97E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60" name="组合 159"/>
          <p:cNvGrpSpPr/>
          <p:nvPr/>
        </p:nvGrpSpPr>
        <p:grpSpPr>
          <a:xfrm>
            <a:off x="6315075" y="1877695"/>
            <a:ext cx="4826635" cy="3648710"/>
            <a:chOff x="10011" y="2991"/>
            <a:chExt cx="7416" cy="5606"/>
          </a:xfrm>
        </p:grpSpPr>
        <p:sp>
          <p:nvSpPr>
            <p:cNvPr id="7" name="Freeform 5"/>
            <p:cNvSpPr/>
            <p:nvPr/>
          </p:nvSpPr>
          <p:spPr bwMode="auto">
            <a:xfrm>
              <a:off x="10932" y="2991"/>
              <a:ext cx="5820" cy="5181"/>
            </a:xfrm>
            <a:custGeom>
              <a:avLst/>
              <a:gdLst>
                <a:gd name="T0" fmla="*/ 2882 w 2882"/>
                <a:gd name="T1" fmla="*/ 1441 h 2564"/>
                <a:gd name="T2" fmla="*/ 1441 w 2882"/>
                <a:gd name="T3" fmla="*/ 0 h 2564"/>
                <a:gd name="T4" fmla="*/ 0 w 2882"/>
                <a:gd name="T5" fmla="*/ 1441 h 2564"/>
                <a:gd name="T6" fmla="*/ 538 w 2882"/>
                <a:gd name="T7" fmla="*/ 2564 h 2564"/>
                <a:gd name="T8" fmla="*/ 2344 w 2882"/>
                <a:gd name="T9" fmla="*/ 2564 h 2564"/>
                <a:gd name="T10" fmla="*/ 2882 w 2882"/>
                <a:gd name="T11" fmla="*/ 1441 h 2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2" h="2564">
                  <a:moveTo>
                    <a:pt x="2882" y="1441"/>
                  </a:moveTo>
                  <a:cubicBezTo>
                    <a:pt x="2882" y="646"/>
                    <a:pt x="2236" y="0"/>
                    <a:pt x="1441" y="0"/>
                  </a:cubicBezTo>
                  <a:cubicBezTo>
                    <a:pt x="645" y="0"/>
                    <a:pt x="0" y="646"/>
                    <a:pt x="0" y="1441"/>
                  </a:cubicBezTo>
                  <a:cubicBezTo>
                    <a:pt x="0" y="1895"/>
                    <a:pt x="210" y="2300"/>
                    <a:pt x="538" y="2564"/>
                  </a:cubicBezTo>
                  <a:cubicBezTo>
                    <a:pt x="2344" y="2564"/>
                    <a:pt x="2344" y="2564"/>
                    <a:pt x="2344" y="2564"/>
                  </a:cubicBezTo>
                  <a:cubicBezTo>
                    <a:pt x="2672" y="2300"/>
                    <a:pt x="2882" y="1895"/>
                    <a:pt x="2882" y="1441"/>
                  </a:cubicBezTo>
                  <a:close/>
                </a:path>
              </a:pathLst>
            </a:custGeom>
            <a:solidFill>
              <a:srgbClr val="EDED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9" name="组合 158"/>
            <p:cNvGrpSpPr/>
            <p:nvPr/>
          </p:nvGrpSpPr>
          <p:grpSpPr>
            <a:xfrm>
              <a:off x="12208" y="3587"/>
              <a:ext cx="3146" cy="4577"/>
              <a:chOff x="12208" y="3587"/>
              <a:chExt cx="3146" cy="4577"/>
            </a:xfrm>
          </p:grpSpPr>
          <p:sp>
            <p:nvSpPr>
              <p:cNvPr id="8" name="Freeform 6"/>
              <p:cNvSpPr/>
              <p:nvPr/>
            </p:nvSpPr>
            <p:spPr bwMode="auto">
              <a:xfrm>
                <a:off x="13430" y="7628"/>
                <a:ext cx="694" cy="536"/>
              </a:xfrm>
              <a:custGeom>
                <a:avLst/>
                <a:gdLst>
                  <a:gd name="T0" fmla="*/ 287 w 344"/>
                  <a:gd name="T1" fmla="*/ 265 h 265"/>
                  <a:gd name="T2" fmla="*/ 58 w 344"/>
                  <a:gd name="T3" fmla="*/ 265 h 265"/>
                  <a:gd name="T4" fmla="*/ 0 w 344"/>
                  <a:gd name="T5" fmla="*/ 208 h 265"/>
                  <a:gd name="T6" fmla="*/ 0 w 344"/>
                  <a:gd name="T7" fmla="*/ 0 h 265"/>
                  <a:gd name="T8" fmla="*/ 344 w 344"/>
                  <a:gd name="T9" fmla="*/ 0 h 265"/>
                  <a:gd name="T10" fmla="*/ 344 w 344"/>
                  <a:gd name="T11" fmla="*/ 208 h 265"/>
                  <a:gd name="T12" fmla="*/ 287 w 344"/>
                  <a:gd name="T13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265">
                    <a:moveTo>
                      <a:pt x="287" y="265"/>
                    </a:moveTo>
                    <a:cubicBezTo>
                      <a:pt x="58" y="265"/>
                      <a:pt x="58" y="265"/>
                      <a:pt x="58" y="265"/>
                    </a:cubicBezTo>
                    <a:cubicBezTo>
                      <a:pt x="26" y="265"/>
                      <a:pt x="0" y="240"/>
                      <a:pt x="0" y="20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208"/>
                      <a:pt x="344" y="208"/>
                      <a:pt x="344" y="208"/>
                    </a:cubicBezTo>
                    <a:cubicBezTo>
                      <a:pt x="344" y="240"/>
                      <a:pt x="318" y="265"/>
                      <a:pt x="287" y="265"/>
                    </a:cubicBezTo>
                    <a:close/>
                  </a:path>
                </a:pathLst>
              </a:custGeom>
              <a:solidFill>
                <a:srgbClr val="2220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3227" y="6872"/>
                <a:ext cx="1105" cy="1023"/>
              </a:xfrm>
              <a:custGeom>
                <a:avLst/>
                <a:gdLst>
                  <a:gd name="T0" fmla="*/ 504 w 547"/>
                  <a:gd name="T1" fmla="*/ 506 h 506"/>
                  <a:gd name="T2" fmla="*/ 43 w 547"/>
                  <a:gd name="T3" fmla="*/ 506 h 506"/>
                  <a:gd name="T4" fmla="*/ 0 w 547"/>
                  <a:gd name="T5" fmla="*/ 463 h 506"/>
                  <a:gd name="T6" fmla="*/ 0 w 547"/>
                  <a:gd name="T7" fmla="*/ 0 h 506"/>
                  <a:gd name="T8" fmla="*/ 547 w 547"/>
                  <a:gd name="T9" fmla="*/ 0 h 506"/>
                  <a:gd name="T10" fmla="*/ 547 w 547"/>
                  <a:gd name="T11" fmla="*/ 463 h 506"/>
                  <a:gd name="T12" fmla="*/ 504 w 547"/>
                  <a:gd name="T13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7" h="506">
                    <a:moveTo>
                      <a:pt x="504" y="506"/>
                    </a:moveTo>
                    <a:cubicBezTo>
                      <a:pt x="43" y="506"/>
                      <a:pt x="43" y="506"/>
                      <a:pt x="43" y="506"/>
                    </a:cubicBezTo>
                    <a:cubicBezTo>
                      <a:pt x="19" y="506"/>
                      <a:pt x="0" y="487"/>
                      <a:pt x="0" y="4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547" y="463"/>
                      <a:pt x="547" y="463"/>
                      <a:pt x="547" y="463"/>
                    </a:cubicBezTo>
                    <a:cubicBezTo>
                      <a:pt x="547" y="487"/>
                      <a:pt x="528" y="506"/>
                      <a:pt x="504" y="506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13082" y="7079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13298" y="7079"/>
                <a:ext cx="501" cy="267"/>
              </a:xfrm>
              <a:custGeom>
                <a:avLst/>
                <a:gdLst>
                  <a:gd name="T0" fmla="*/ 182 w 248"/>
                  <a:gd name="T1" fmla="*/ 132 h 132"/>
                  <a:gd name="T2" fmla="*/ 65 w 248"/>
                  <a:gd name="T3" fmla="*/ 132 h 132"/>
                  <a:gd name="T4" fmla="*/ 0 w 248"/>
                  <a:gd name="T5" fmla="*/ 66 h 132"/>
                  <a:gd name="T6" fmla="*/ 0 w 248"/>
                  <a:gd name="T7" fmla="*/ 66 h 132"/>
                  <a:gd name="T8" fmla="*/ 65 w 248"/>
                  <a:gd name="T9" fmla="*/ 0 h 132"/>
                  <a:gd name="T10" fmla="*/ 182 w 248"/>
                  <a:gd name="T11" fmla="*/ 0 h 132"/>
                  <a:gd name="T12" fmla="*/ 248 w 248"/>
                  <a:gd name="T13" fmla="*/ 66 h 132"/>
                  <a:gd name="T14" fmla="*/ 248 w 248"/>
                  <a:gd name="T15" fmla="*/ 66 h 132"/>
                  <a:gd name="T16" fmla="*/ 182 w 248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32">
                    <a:moveTo>
                      <a:pt x="182" y="132"/>
                    </a:moveTo>
                    <a:cubicBezTo>
                      <a:pt x="65" y="132"/>
                      <a:pt x="65" y="132"/>
                      <a:pt x="65" y="132"/>
                    </a:cubicBezTo>
                    <a:cubicBezTo>
                      <a:pt x="29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18" y="0"/>
                      <a:pt x="248" y="29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102"/>
                      <a:pt x="218" y="132"/>
                      <a:pt x="182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3082" y="7483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" name="Freeform 11"/>
              <p:cNvSpPr/>
              <p:nvPr/>
            </p:nvSpPr>
            <p:spPr bwMode="auto">
              <a:xfrm>
                <a:off x="13407" y="7483"/>
                <a:ext cx="280" cy="267"/>
              </a:xfrm>
              <a:custGeom>
                <a:avLst/>
                <a:gdLst>
                  <a:gd name="T0" fmla="*/ 73 w 139"/>
                  <a:gd name="T1" fmla="*/ 132 h 132"/>
                  <a:gd name="T2" fmla="*/ 66 w 139"/>
                  <a:gd name="T3" fmla="*/ 132 h 132"/>
                  <a:gd name="T4" fmla="*/ 0 w 139"/>
                  <a:gd name="T5" fmla="*/ 66 h 132"/>
                  <a:gd name="T6" fmla="*/ 0 w 139"/>
                  <a:gd name="T7" fmla="*/ 66 h 132"/>
                  <a:gd name="T8" fmla="*/ 66 w 139"/>
                  <a:gd name="T9" fmla="*/ 0 h 132"/>
                  <a:gd name="T10" fmla="*/ 73 w 139"/>
                  <a:gd name="T11" fmla="*/ 0 h 132"/>
                  <a:gd name="T12" fmla="*/ 139 w 139"/>
                  <a:gd name="T13" fmla="*/ 66 h 132"/>
                  <a:gd name="T14" fmla="*/ 139 w 139"/>
                  <a:gd name="T15" fmla="*/ 66 h 132"/>
                  <a:gd name="T16" fmla="*/ 73 w 139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2">
                    <a:moveTo>
                      <a:pt x="73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9" y="0"/>
                      <a:pt x="139" y="29"/>
                      <a:pt x="139" y="66"/>
                    </a:cubicBezTo>
                    <a:cubicBezTo>
                      <a:pt x="139" y="66"/>
                      <a:pt x="139" y="66"/>
                      <a:pt x="139" y="66"/>
                    </a:cubicBezTo>
                    <a:cubicBezTo>
                      <a:pt x="139" y="102"/>
                      <a:pt x="109" y="132"/>
                      <a:pt x="73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" name="Freeform 12"/>
              <p:cNvSpPr/>
              <p:nvPr/>
            </p:nvSpPr>
            <p:spPr bwMode="auto">
              <a:xfrm>
                <a:off x="12208" y="3587"/>
                <a:ext cx="3146" cy="3360"/>
              </a:xfrm>
              <a:custGeom>
                <a:avLst/>
                <a:gdLst>
                  <a:gd name="T0" fmla="*/ 1558 w 1558"/>
                  <a:gd name="T1" fmla="*/ 719 h 1663"/>
                  <a:gd name="T2" fmla="*/ 779 w 1558"/>
                  <a:gd name="T3" fmla="*/ 0 h 1663"/>
                  <a:gd name="T4" fmla="*/ 0 w 1558"/>
                  <a:gd name="T5" fmla="*/ 719 h 1663"/>
                  <a:gd name="T6" fmla="*/ 318 w 1558"/>
                  <a:gd name="T7" fmla="*/ 1300 h 1663"/>
                  <a:gd name="T8" fmla="*/ 318 w 1558"/>
                  <a:gd name="T9" fmla="*/ 1300 h 1663"/>
                  <a:gd name="T10" fmla="*/ 419 w 1558"/>
                  <a:gd name="T11" fmla="*/ 1484 h 1663"/>
                  <a:gd name="T12" fmla="*/ 419 w 1558"/>
                  <a:gd name="T13" fmla="*/ 1581 h 1663"/>
                  <a:gd name="T14" fmla="*/ 508 w 1558"/>
                  <a:gd name="T15" fmla="*/ 1663 h 1663"/>
                  <a:gd name="T16" fmla="*/ 1051 w 1558"/>
                  <a:gd name="T17" fmla="*/ 1663 h 1663"/>
                  <a:gd name="T18" fmla="*/ 1140 w 1558"/>
                  <a:gd name="T19" fmla="*/ 1581 h 1663"/>
                  <a:gd name="T20" fmla="*/ 1140 w 1558"/>
                  <a:gd name="T21" fmla="*/ 1483 h 1663"/>
                  <a:gd name="T22" fmla="*/ 1239 w 1558"/>
                  <a:gd name="T23" fmla="*/ 1300 h 1663"/>
                  <a:gd name="T24" fmla="*/ 1239 w 1558"/>
                  <a:gd name="T25" fmla="*/ 1300 h 1663"/>
                  <a:gd name="T26" fmla="*/ 1558 w 1558"/>
                  <a:gd name="T27" fmla="*/ 719 h 1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8" h="1663">
                    <a:moveTo>
                      <a:pt x="1558" y="719"/>
                    </a:moveTo>
                    <a:cubicBezTo>
                      <a:pt x="1558" y="322"/>
                      <a:pt x="1209" y="0"/>
                      <a:pt x="779" y="0"/>
                    </a:cubicBezTo>
                    <a:cubicBezTo>
                      <a:pt x="349" y="0"/>
                      <a:pt x="0" y="322"/>
                      <a:pt x="0" y="719"/>
                    </a:cubicBezTo>
                    <a:cubicBezTo>
                      <a:pt x="0" y="957"/>
                      <a:pt x="126" y="1169"/>
                      <a:pt x="318" y="1300"/>
                    </a:cubicBezTo>
                    <a:cubicBezTo>
                      <a:pt x="318" y="1300"/>
                      <a:pt x="318" y="1300"/>
                      <a:pt x="318" y="1300"/>
                    </a:cubicBezTo>
                    <a:cubicBezTo>
                      <a:pt x="318" y="1300"/>
                      <a:pt x="409" y="1349"/>
                      <a:pt x="419" y="1484"/>
                    </a:cubicBezTo>
                    <a:cubicBezTo>
                      <a:pt x="419" y="1581"/>
                      <a:pt x="419" y="1581"/>
                      <a:pt x="419" y="1581"/>
                    </a:cubicBezTo>
                    <a:cubicBezTo>
                      <a:pt x="419" y="1626"/>
                      <a:pt x="459" y="1663"/>
                      <a:pt x="508" y="1663"/>
                    </a:cubicBezTo>
                    <a:cubicBezTo>
                      <a:pt x="1051" y="1663"/>
                      <a:pt x="1051" y="1663"/>
                      <a:pt x="1051" y="1663"/>
                    </a:cubicBezTo>
                    <a:cubicBezTo>
                      <a:pt x="1100" y="1663"/>
                      <a:pt x="1140" y="1626"/>
                      <a:pt x="1140" y="1581"/>
                    </a:cubicBezTo>
                    <a:cubicBezTo>
                      <a:pt x="1140" y="1483"/>
                      <a:pt x="1140" y="1483"/>
                      <a:pt x="1140" y="1483"/>
                    </a:cubicBezTo>
                    <a:cubicBezTo>
                      <a:pt x="1151" y="1349"/>
                      <a:pt x="1239" y="1300"/>
                      <a:pt x="1239" y="1300"/>
                    </a:cubicBezTo>
                    <a:cubicBezTo>
                      <a:pt x="1239" y="1300"/>
                      <a:pt x="1239" y="1300"/>
                      <a:pt x="1239" y="1300"/>
                    </a:cubicBezTo>
                    <a:cubicBezTo>
                      <a:pt x="1432" y="1169"/>
                      <a:pt x="1558" y="958"/>
                      <a:pt x="1558" y="719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12662" y="4039"/>
                <a:ext cx="2272" cy="2273"/>
              </a:xfrm>
              <a:prstGeom prst="ellipse">
                <a:avLst/>
              </a:prstGeom>
              <a:solidFill>
                <a:srgbClr val="CFD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13177" y="5088"/>
                <a:ext cx="598" cy="1859"/>
              </a:xfrm>
              <a:custGeom>
                <a:avLst/>
                <a:gdLst>
                  <a:gd name="T0" fmla="*/ 217 w 296"/>
                  <a:gd name="T1" fmla="*/ 920 h 920"/>
                  <a:gd name="T2" fmla="*/ 217 w 296"/>
                  <a:gd name="T3" fmla="*/ 109 h 920"/>
                  <a:gd name="T4" fmla="*/ 108 w 296"/>
                  <a:gd name="T5" fmla="*/ 0 h 920"/>
                  <a:gd name="T6" fmla="*/ 108 w 296"/>
                  <a:gd name="T7" fmla="*/ 0 h 920"/>
                  <a:gd name="T8" fmla="*/ 0 w 296"/>
                  <a:gd name="T9" fmla="*/ 109 h 920"/>
                  <a:gd name="T10" fmla="*/ 0 w 296"/>
                  <a:gd name="T11" fmla="*/ 170 h 920"/>
                  <a:gd name="T12" fmla="*/ 108 w 296"/>
                  <a:gd name="T13" fmla="*/ 278 h 920"/>
                  <a:gd name="T14" fmla="*/ 296 w 296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6" h="920">
                    <a:moveTo>
                      <a:pt x="217" y="920"/>
                    </a:moveTo>
                    <a:cubicBezTo>
                      <a:pt x="217" y="109"/>
                      <a:pt x="217" y="109"/>
                      <a:pt x="217" y="109"/>
                    </a:cubicBezTo>
                    <a:cubicBezTo>
                      <a:pt x="217" y="49"/>
                      <a:pt x="168" y="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48" y="0"/>
                      <a:pt x="0" y="49"/>
                      <a:pt x="0" y="109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30"/>
                      <a:pt x="48" y="278"/>
                      <a:pt x="108" y="278"/>
                    </a:cubicBezTo>
                    <a:cubicBezTo>
                      <a:pt x="296" y="279"/>
                      <a:pt x="296" y="279"/>
                      <a:pt x="296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13748" y="5088"/>
                <a:ext cx="629" cy="1859"/>
              </a:xfrm>
              <a:custGeom>
                <a:avLst/>
                <a:gdLst>
                  <a:gd name="T0" fmla="*/ 94 w 311"/>
                  <a:gd name="T1" fmla="*/ 920 h 920"/>
                  <a:gd name="T2" fmla="*/ 94 w 311"/>
                  <a:gd name="T3" fmla="*/ 109 h 920"/>
                  <a:gd name="T4" fmla="*/ 202 w 311"/>
                  <a:gd name="T5" fmla="*/ 0 h 920"/>
                  <a:gd name="T6" fmla="*/ 202 w 311"/>
                  <a:gd name="T7" fmla="*/ 0 h 920"/>
                  <a:gd name="T8" fmla="*/ 311 w 311"/>
                  <a:gd name="T9" fmla="*/ 109 h 920"/>
                  <a:gd name="T10" fmla="*/ 311 w 311"/>
                  <a:gd name="T11" fmla="*/ 170 h 920"/>
                  <a:gd name="T12" fmla="*/ 202 w 311"/>
                  <a:gd name="T13" fmla="*/ 278 h 920"/>
                  <a:gd name="T14" fmla="*/ 0 w 311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1" h="920">
                    <a:moveTo>
                      <a:pt x="94" y="920"/>
                    </a:move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49"/>
                      <a:pt x="14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62" y="0"/>
                      <a:pt x="311" y="49"/>
                      <a:pt x="311" y="109"/>
                    </a:cubicBezTo>
                    <a:cubicBezTo>
                      <a:pt x="311" y="170"/>
                      <a:pt x="311" y="170"/>
                      <a:pt x="311" y="170"/>
                    </a:cubicBezTo>
                    <a:cubicBezTo>
                      <a:pt x="311" y="230"/>
                      <a:pt x="262" y="278"/>
                      <a:pt x="202" y="278"/>
                    </a:cubicBezTo>
                    <a:cubicBezTo>
                      <a:pt x="0" y="279"/>
                      <a:pt x="0" y="279"/>
                      <a:pt x="0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12844" y="4039"/>
                <a:ext cx="378" cy="312"/>
              </a:xfrm>
              <a:custGeom>
                <a:avLst/>
                <a:gdLst>
                  <a:gd name="T0" fmla="*/ 0 w 187"/>
                  <a:gd name="T1" fmla="*/ 154 h 154"/>
                  <a:gd name="T2" fmla="*/ 187 w 187"/>
                  <a:gd name="T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7" h="154">
                    <a:moveTo>
                      <a:pt x="0" y="154"/>
                    </a:moveTo>
                    <a:cubicBezTo>
                      <a:pt x="51" y="91"/>
                      <a:pt x="115" y="39"/>
                      <a:pt x="187" y="0"/>
                    </a:cubicBezTo>
                  </a:path>
                </a:pathLst>
              </a:custGeom>
              <a:noFill/>
              <a:ln w="1984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2567" y="5131"/>
                <a:ext cx="26" cy="252"/>
              </a:xfrm>
              <a:custGeom>
                <a:avLst/>
                <a:gdLst>
                  <a:gd name="T0" fmla="*/ 13 w 13"/>
                  <a:gd name="T1" fmla="*/ 125 h 125"/>
                  <a:gd name="T2" fmla="*/ 0 w 13"/>
                  <a:gd name="T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125">
                    <a:moveTo>
                      <a:pt x="13" y="125"/>
                    </a:moveTo>
                    <a:cubicBezTo>
                      <a:pt x="4" y="84"/>
                      <a:pt x="0" y="42"/>
                      <a:pt x="0" y="0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14984" y="5131"/>
                <a:ext cx="46" cy="333"/>
              </a:xfrm>
              <a:custGeom>
                <a:avLst/>
                <a:gdLst>
                  <a:gd name="T0" fmla="*/ 23 w 23"/>
                  <a:gd name="T1" fmla="*/ 0 h 165"/>
                  <a:gd name="T2" fmla="*/ 0 w 23"/>
                  <a:gd name="T3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65">
                    <a:moveTo>
                      <a:pt x="23" y="0"/>
                    </a:moveTo>
                    <a:cubicBezTo>
                      <a:pt x="23" y="57"/>
                      <a:pt x="15" y="112"/>
                      <a:pt x="0" y="165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10011" y="8164"/>
              <a:ext cx="7417" cy="0"/>
            </a:xfrm>
            <a:prstGeom prst="line">
              <a:avLst/>
            </a:prstGeom>
            <a:noFill/>
            <a:ln w="14288" cap="flat">
              <a:solidFill>
                <a:srgbClr val="EDEDE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Line 20"/>
            <p:cNvSpPr>
              <a:spLocks noChangeShapeType="1"/>
            </p:cNvSpPr>
            <p:nvPr/>
          </p:nvSpPr>
          <p:spPr bwMode="auto">
            <a:xfrm>
              <a:off x="11243" y="8521"/>
              <a:ext cx="2061" cy="0"/>
            </a:xfrm>
            <a:prstGeom prst="line">
              <a:avLst/>
            </a:prstGeom>
            <a:noFill/>
            <a:ln w="14288" cap="flat">
              <a:solidFill>
                <a:srgbClr val="EDEDE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10667" y="3514"/>
              <a:ext cx="783" cy="83"/>
            </a:xfrm>
            <a:custGeom>
              <a:avLst/>
              <a:gdLst>
                <a:gd name="T0" fmla="*/ 367 w 388"/>
                <a:gd name="T1" fmla="*/ 41 h 41"/>
                <a:gd name="T2" fmla="*/ 20 w 388"/>
                <a:gd name="T3" fmla="*/ 41 h 41"/>
                <a:gd name="T4" fmla="*/ 0 w 388"/>
                <a:gd name="T5" fmla="*/ 21 h 41"/>
                <a:gd name="T6" fmla="*/ 0 w 388"/>
                <a:gd name="T7" fmla="*/ 21 h 41"/>
                <a:gd name="T8" fmla="*/ 20 w 388"/>
                <a:gd name="T9" fmla="*/ 0 h 41"/>
                <a:gd name="T10" fmla="*/ 367 w 388"/>
                <a:gd name="T11" fmla="*/ 0 h 41"/>
                <a:gd name="T12" fmla="*/ 388 w 388"/>
                <a:gd name="T13" fmla="*/ 20 h 41"/>
                <a:gd name="T14" fmla="*/ 388 w 388"/>
                <a:gd name="T15" fmla="*/ 20 h 41"/>
                <a:gd name="T16" fmla="*/ 367 w 388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41">
                  <a:moveTo>
                    <a:pt x="367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79" y="0"/>
                    <a:pt x="388" y="9"/>
                    <a:pt x="388" y="20"/>
                  </a:cubicBezTo>
                  <a:cubicBezTo>
                    <a:pt x="388" y="20"/>
                    <a:pt x="388" y="20"/>
                    <a:pt x="388" y="20"/>
                  </a:cubicBezTo>
                  <a:cubicBezTo>
                    <a:pt x="388" y="31"/>
                    <a:pt x="379" y="41"/>
                    <a:pt x="367" y="4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16727" y="3569"/>
              <a:ext cx="127" cy="124"/>
            </a:xfrm>
            <a:custGeom>
              <a:avLst/>
              <a:gdLst>
                <a:gd name="T0" fmla="*/ 57 w 63"/>
                <a:gd name="T1" fmla="*/ 61 h 61"/>
                <a:gd name="T2" fmla="*/ 6 w 63"/>
                <a:gd name="T3" fmla="*/ 61 h 61"/>
                <a:gd name="T4" fmla="*/ 0 w 63"/>
                <a:gd name="T5" fmla="*/ 55 h 61"/>
                <a:gd name="T6" fmla="*/ 0 w 63"/>
                <a:gd name="T7" fmla="*/ 6 h 61"/>
                <a:gd name="T8" fmla="*/ 6 w 63"/>
                <a:gd name="T9" fmla="*/ 0 h 61"/>
                <a:gd name="T10" fmla="*/ 57 w 63"/>
                <a:gd name="T11" fmla="*/ 0 h 61"/>
                <a:gd name="T12" fmla="*/ 63 w 63"/>
                <a:gd name="T13" fmla="*/ 6 h 61"/>
                <a:gd name="T14" fmla="*/ 63 w 63"/>
                <a:gd name="T15" fmla="*/ 55 h 61"/>
                <a:gd name="T16" fmla="*/ 57 w 63"/>
                <a:gd name="T17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1">
                  <a:moveTo>
                    <a:pt x="57" y="61"/>
                  </a:moveTo>
                  <a:cubicBezTo>
                    <a:pt x="6" y="61"/>
                    <a:pt x="6" y="61"/>
                    <a:pt x="6" y="61"/>
                  </a:cubicBezTo>
                  <a:cubicBezTo>
                    <a:pt x="3" y="61"/>
                    <a:pt x="0" y="59"/>
                    <a:pt x="0" y="5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ubicBezTo>
                    <a:pt x="63" y="55"/>
                    <a:pt x="63" y="55"/>
                    <a:pt x="63" y="55"/>
                  </a:cubicBezTo>
                  <a:cubicBezTo>
                    <a:pt x="63" y="59"/>
                    <a:pt x="60" y="61"/>
                    <a:pt x="57" y="6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10073" y="6141"/>
              <a:ext cx="127" cy="126"/>
            </a:xfrm>
            <a:custGeom>
              <a:avLst/>
              <a:gdLst>
                <a:gd name="T0" fmla="*/ 57 w 63"/>
                <a:gd name="T1" fmla="*/ 62 h 62"/>
                <a:gd name="T2" fmla="*/ 6 w 63"/>
                <a:gd name="T3" fmla="*/ 62 h 62"/>
                <a:gd name="T4" fmla="*/ 0 w 63"/>
                <a:gd name="T5" fmla="*/ 56 h 62"/>
                <a:gd name="T6" fmla="*/ 0 w 63"/>
                <a:gd name="T7" fmla="*/ 7 h 62"/>
                <a:gd name="T8" fmla="*/ 6 w 63"/>
                <a:gd name="T9" fmla="*/ 1 h 62"/>
                <a:gd name="T10" fmla="*/ 57 w 63"/>
                <a:gd name="T11" fmla="*/ 0 h 62"/>
                <a:gd name="T12" fmla="*/ 63 w 63"/>
                <a:gd name="T13" fmla="*/ 7 h 62"/>
                <a:gd name="T14" fmla="*/ 63 w 63"/>
                <a:gd name="T15" fmla="*/ 56 h 62"/>
                <a:gd name="T16" fmla="*/ 57 w 63"/>
                <a:gd name="T17" fmla="*/ 6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62">
                  <a:moveTo>
                    <a:pt x="57" y="62"/>
                  </a:moveTo>
                  <a:cubicBezTo>
                    <a:pt x="6" y="62"/>
                    <a:pt x="6" y="62"/>
                    <a:pt x="6" y="62"/>
                  </a:cubicBezTo>
                  <a:cubicBezTo>
                    <a:pt x="2" y="62"/>
                    <a:pt x="0" y="59"/>
                    <a:pt x="0" y="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1"/>
                    <a:pt x="6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7"/>
                  </a:cubicBezTo>
                  <a:cubicBezTo>
                    <a:pt x="63" y="56"/>
                    <a:pt x="63" y="56"/>
                    <a:pt x="63" y="56"/>
                  </a:cubicBezTo>
                  <a:cubicBezTo>
                    <a:pt x="63" y="59"/>
                    <a:pt x="60" y="62"/>
                    <a:pt x="57" y="62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11690" y="5506"/>
              <a:ext cx="111" cy="109"/>
            </a:xfrm>
            <a:custGeom>
              <a:avLst/>
              <a:gdLst>
                <a:gd name="T0" fmla="*/ 50 w 55"/>
                <a:gd name="T1" fmla="*/ 54 h 54"/>
                <a:gd name="T2" fmla="*/ 5 w 55"/>
                <a:gd name="T3" fmla="*/ 54 h 54"/>
                <a:gd name="T4" fmla="*/ 0 w 55"/>
                <a:gd name="T5" fmla="*/ 49 h 54"/>
                <a:gd name="T6" fmla="*/ 0 w 55"/>
                <a:gd name="T7" fmla="*/ 6 h 54"/>
                <a:gd name="T8" fmla="*/ 5 w 55"/>
                <a:gd name="T9" fmla="*/ 0 h 54"/>
                <a:gd name="T10" fmla="*/ 50 w 55"/>
                <a:gd name="T11" fmla="*/ 0 h 54"/>
                <a:gd name="T12" fmla="*/ 55 w 55"/>
                <a:gd name="T13" fmla="*/ 6 h 54"/>
                <a:gd name="T14" fmla="*/ 55 w 55"/>
                <a:gd name="T15" fmla="*/ 49 h 54"/>
                <a:gd name="T16" fmla="*/ 50 w 5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0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2" y="54"/>
                    <a:pt x="0" y="52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3"/>
                    <a:pt x="55" y="6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2"/>
                    <a:pt x="53" y="54"/>
                    <a:pt x="5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13567" y="3234"/>
              <a:ext cx="422" cy="80"/>
            </a:xfrm>
            <a:custGeom>
              <a:avLst/>
              <a:gdLst>
                <a:gd name="T0" fmla="*/ 189 w 209"/>
                <a:gd name="T1" fmla="*/ 40 h 40"/>
                <a:gd name="T2" fmla="*/ 20 w 209"/>
                <a:gd name="T3" fmla="*/ 40 h 40"/>
                <a:gd name="T4" fmla="*/ 0 w 209"/>
                <a:gd name="T5" fmla="*/ 20 h 40"/>
                <a:gd name="T6" fmla="*/ 0 w 209"/>
                <a:gd name="T7" fmla="*/ 20 h 40"/>
                <a:gd name="T8" fmla="*/ 20 w 209"/>
                <a:gd name="T9" fmla="*/ 0 h 40"/>
                <a:gd name="T10" fmla="*/ 189 w 209"/>
                <a:gd name="T11" fmla="*/ 0 h 40"/>
                <a:gd name="T12" fmla="*/ 209 w 209"/>
                <a:gd name="T13" fmla="*/ 20 h 40"/>
                <a:gd name="T14" fmla="*/ 209 w 209"/>
                <a:gd name="T15" fmla="*/ 20 h 40"/>
                <a:gd name="T16" fmla="*/ 189 w 209"/>
                <a:gd name="T17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40">
                  <a:moveTo>
                    <a:pt x="189" y="40"/>
                  </a:moveTo>
                  <a:cubicBezTo>
                    <a:pt x="20" y="40"/>
                    <a:pt x="20" y="40"/>
                    <a:pt x="20" y="40"/>
                  </a:cubicBezTo>
                  <a:cubicBezTo>
                    <a:pt x="9" y="40"/>
                    <a:pt x="0" y="31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89" y="0"/>
                    <a:pt x="189" y="0"/>
                    <a:pt x="189" y="0"/>
                  </a:cubicBezTo>
                  <a:cubicBezTo>
                    <a:pt x="200" y="0"/>
                    <a:pt x="209" y="9"/>
                    <a:pt x="209" y="20"/>
                  </a:cubicBezTo>
                  <a:cubicBezTo>
                    <a:pt x="209" y="20"/>
                    <a:pt x="209" y="20"/>
                    <a:pt x="209" y="20"/>
                  </a:cubicBezTo>
                  <a:cubicBezTo>
                    <a:pt x="209" y="31"/>
                    <a:pt x="200" y="40"/>
                    <a:pt x="189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16834" y="4816"/>
              <a:ext cx="483" cy="157"/>
            </a:xfrm>
            <a:custGeom>
              <a:avLst/>
              <a:gdLst>
                <a:gd name="T0" fmla="*/ 200 w 239"/>
                <a:gd name="T1" fmla="*/ 78 h 78"/>
                <a:gd name="T2" fmla="*/ 39 w 239"/>
                <a:gd name="T3" fmla="*/ 78 h 78"/>
                <a:gd name="T4" fmla="*/ 0 w 239"/>
                <a:gd name="T5" fmla="*/ 39 h 78"/>
                <a:gd name="T6" fmla="*/ 0 w 239"/>
                <a:gd name="T7" fmla="*/ 39 h 78"/>
                <a:gd name="T8" fmla="*/ 39 w 239"/>
                <a:gd name="T9" fmla="*/ 0 h 78"/>
                <a:gd name="T10" fmla="*/ 200 w 239"/>
                <a:gd name="T11" fmla="*/ 0 h 78"/>
                <a:gd name="T12" fmla="*/ 239 w 239"/>
                <a:gd name="T13" fmla="*/ 39 h 78"/>
                <a:gd name="T14" fmla="*/ 239 w 239"/>
                <a:gd name="T15" fmla="*/ 39 h 78"/>
                <a:gd name="T16" fmla="*/ 200 w 239"/>
                <a:gd name="T17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9" h="78">
                  <a:moveTo>
                    <a:pt x="200" y="78"/>
                  </a:moveTo>
                  <a:cubicBezTo>
                    <a:pt x="39" y="78"/>
                    <a:pt x="39" y="78"/>
                    <a:pt x="39" y="78"/>
                  </a:cubicBezTo>
                  <a:cubicBezTo>
                    <a:pt x="18" y="78"/>
                    <a:pt x="0" y="60"/>
                    <a:pt x="0" y="39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0" y="17"/>
                    <a:pt x="18" y="0"/>
                    <a:pt x="39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222" y="0"/>
                    <a:pt x="239" y="17"/>
                    <a:pt x="239" y="39"/>
                  </a:cubicBezTo>
                  <a:cubicBezTo>
                    <a:pt x="239" y="39"/>
                    <a:pt x="239" y="39"/>
                    <a:pt x="239" y="39"/>
                  </a:cubicBezTo>
                  <a:cubicBezTo>
                    <a:pt x="239" y="60"/>
                    <a:pt x="222" y="78"/>
                    <a:pt x="200" y="78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16969" y="4874"/>
              <a:ext cx="40" cy="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17057" y="4874"/>
              <a:ext cx="40" cy="40"/>
            </a:xfrm>
            <a:custGeom>
              <a:avLst/>
              <a:gdLst>
                <a:gd name="T0" fmla="*/ 20 w 20"/>
                <a:gd name="T1" fmla="*/ 10 h 20"/>
                <a:gd name="T2" fmla="*/ 10 w 20"/>
                <a:gd name="T3" fmla="*/ 20 h 20"/>
                <a:gd name="T4" fmla="*/ 0 w 20"/>
                <a:gd name="T5" fmla="*/ 10 h 20"/>
                <a:gd name="T6" fmla="*/ 10 w 20"/>
                <a:gd name="T7" fmla="*/ 0 h 20"/>
                <a:gd name="T8" fmla="*/ 20 w 20"/>
                <a:gd name="T9" fmla="*/ 1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0">
                  <a:moveTo>
                    <a:pt x="20" y="10"/>
                  </a:moveTo>
                  <a:cubicBezTo>
                    <a:pt x="20" y="15"/>
                    <a:pt x="15" y="20"/>
                    <a:pt x="10" y="20"/>
                  </a:cubicBezTo>
                  <a:cubicBezTo>
                    <a:pt x="4" y="20"/>
                    <a:pt x="0" y="16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4"/>
                    <a:pt x="20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30"/>
            <p:cNvSpPr>
              <a:spLocks noChangeArrowheads="1"/>
            </p:cNvSpPr>
            <p:nvPr/>
          </p:nvSpPr>
          <p:spPr bwMode="auto">
            <a:xfrm>
              <a:off x="17141" y="4874"/>
              <a:ext cx="40" cy="4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10865" y="4278"/>
              <a:ext cx="575" cy="578"/>
            </a:xfrm>
            <a:prstGeom prst="ellipse">
              <a:avLst/>
            </a:pr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11027" y="4470"/>
              <a:ext cx="248" cy="186"/>
            </a:xfrm>
            <a:custGeom>
              <a:avLst/>
              <a:gdLst>
                <a:gd name="T0" fmla="*/ 111 w 123"/>
                <a:gd name="T1" fmla="*/ 11 h 92"/>
                <a:gd name="T2" fmla="*/ 69 w 123"/>
                <a:gd name="T3" fmla="*/ 11 h 92"/>
                <a:gd name="T4" fmla="*/ 62 w 123"/>
                <a:gd name="T5" fmla="*/ 19 h 92"/>
                <a:gd name="T6" fmla="*/ 54 w 123"/>
                <a:gd name="T7" fmla="*/ 12 h 92"/>
                <a:gd name="T8" fmla="*/ 12 w 123"/>
                <a:gd name="T9" fmla="*/ 12 h 92"/>
                <a:gd name="T10" fmla="*/ 12 w 123"/>
                <a:gd name="T11" fmla="*/ 54 h 92"/>
                <a:gd name="T12" fmla="*/ 41 w 123"/>
                <a:gd name="T13" fmla="*/ 82 h 92"/>
                <a:gd name="T14" fmla="*/ 41 w 123"/>
                <a:gd name="T15" fmla="*/ 82 h 92"/>
                <a:gd name="T16" fmla="*/ 57 w 123"/>
                <a:gd name="T17" fmla="*/ 90 h 92"/>
                <a:gd name="T18" fmla="*/ 83 w 123"/>
                <a:gd name="T19" fmla="*/ 82 h 92"/>
                <a:gd name="T20" fmla="*/ 111 w 123"/>
                <a:gd name="T21" fmla="*/ 53 h 92"/>
                <a:gd name="T22" fmla="*/ 111 w 123"/>
                <a:gd name="T23" fmla="*/ 1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3" h="92">
                  <a:moveTo>
                    <a:pt x="111" y="11"/>
                  </a:moveTo>
                  <a:cubicBezTo>
                    <a:pt x="99" y="0"/>
                    <a:pt x="81" y="0"/>
                    <a:pt x="69" y="11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42" y="0"/>
                    <a:pt x="23" y="0"/>
                    <a:pt x="12" y="12"/>
                  </a:cubicBezTo>
                  <a:cubicBezTo>
                    <a:pt x="0" y="24"/>
                    <a:pt x="1" y="42"/>
                    <a:pt x="12" y="54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46" y="87"/>
                    <a:pt x="51" y="90"/>
                    <a:pt x="57" y="90"/>
                  </a:cubicBezTo>
                  <a:cubicBezTo>
                    <a:pt x="67" y="92"/>
                    <a:pt x="76" y="89"/>
                    <a:pt x="83" y="82"/>
                  </a:cubicBezTo>
                  <a:cubicBezTo>
                    <a:pt x="111" y="53"/>
                    <a:pt x="111" y="53"/>
                    <a:pt x="111" y="53"/>
                  </a:cubicBezTo>
                  <a:cubicBezTo>
                    <a:pt x="123" y="41"/>
                    <a:pt x="123" y="22"/>
                    <a:pt x="11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15368" y="3340"/>
              <a:ext cx="705" cy="626"/>
            </a:xfrm>
            <a:custGeom>
              <a:avLst/>
              <a:gdLst>
                <a:gd name="T0" fmla="*/ 336 w 349"/>
                <a:gd name="T1" fmla="*/ 310 h 310"/>
                <a:gd name="T2" fmla="*/ 17 w 349"/>
                <a:gd name="T3" fmla="*/ 310 h 310"/>
                <a:gd name="T4" fmla="*/ 0 w 349"/>
                <a:gd name="T5" fmla="*/ 293 h 310"/>
                <a:gd name="T6" fmla="*/ 0 w 349"/>
                <a:gd name="T7" fmla="*/ 13 h 310"/>
                <a:gd name="T8" fmla="*/ 14 w 349"/>
                <a:gd name="T9" fmla="*/ 0 h 310"/>
                <a:gd name="T10" fmla="*/ 336 w 349"/>
                <a:gd name="T11" fmla="*/ 0 h 310"/>
                <a:gd name="T12" fmla="*/ 349 w 349"/>
                <a:gd name="T13" fmla="*/ 13 h 310"/>
                <a:gd name="T14" fmla="*/ 349 w 349"/>
                <a:gd name="T15" fmla="*/ 297 h 310"/>
                <a:gd name="T16" fmla="*/ 336 w 349"/>
                <a:gd name="T17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10">
                  <a:moveTo>
                    <a:pt x="336" y="310"/>
                  </a:moveTo>
                  <a:cubicBezTo>
                    <a:pt x="17" y="310"/>
                    <a:pt x="17" y="310"/>
                    <a:pt x="17" y="310"/>
                  </a:cubicBezTo>
                  <a:cubicBezTo>
                    <a:pt x="8" y="310"/>
                    <a:pt x="0" y="303"/>
                    <a:pt x="0" y="29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336" y="0"/>
                    <a:pt x="336" y="0"/>
                    <a:pt x="336" y="0"/>
                  </a:cubicBezTo>
                  <a:cubicBezTo>
                    <a:pt x="343" y="0"/>
                    <a:pt x="349" y="6"/>
                    <a:pt x="349" y="13"/>
                  </a:cubicBezTo>
                  <a:cubicBezTo>
                    <a:pt x="349" y="297"/>
                    <a:pt x="349" y="297"/>
                    <a:pt x="349" y="297"/>
                  </a:cubicBezTo>
                  <a:cubicBezTo>
                    <a:pt x="349" y="304"/>
                    <a:pt x="343" y="310"/>
                    <a:pt x="336" y="31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15661" y="3468"/>
              <a:ext cx="232" cy="323"/>
            </a:xfrm>
            <a:custGeom>
              <a:avLst/>
              <a:gdLst>
                <a:gd name="T0" fmla="*/ 1 w 115"/>
                <a:gd name="T1" fmla="*/ 159 h 160"/>
                <a:gd name="T2" fmla="*/ 88 w 115"/>
                <a:gd name="T3" fmla="*/ 158 h 160"/>
                <a:gd name="T4" fmla="*/ 93 w 115"/>
                <a:gd name="T5" fmla="*/ 139 h 160"/>
                <a:gd name="T6" fmla="*/ 104 w 115"/>
                <a:gd name="T7" fmla="*/ 130 h 160"/>
                <a:gd name="T8" fmla="*/ 99 w 115"/>
                <a:gd name="T9" fmla="*/ 118 h 160"/>
                <a:gd name="T10" fmla="*/ 105 w 115"/>
                <a:gd name="T11" fmla="*/ 99 h 160"/>
                <a:gd name="T12" fmla="*/ 114 w 115"/>
                <a:gd name="T13" fmla="*/ 85 h 160"/>
                <a:gd name="T14" fmla="*/ 108 w 115"/>
                <a:gd name="T15" fmla="*/ 71 h 160"/>
                <a:gd name="T16" fmla="*/ 97 w 115"/>
                <a:gd name="T17" fmla="*/ 69 h 160"/>
                <a:gd name="T18" fmla="*/ 60 w 115"/>
                <a:gd name="T19" fmla="*/ 68 h 160"/>
                <a:gd name="T20" fmla="*/ 55 w 115"/>
                <a:gd name="T21" fmla="*/ 11 h 160"/>
                <a:gd name="T22" fmla="*/ 37 w 115"/>
                <a:gd name="T23" fmla="*/ 4 h 160"/>
                <a:gd name="T24" fmla="*/ 33 w 115"/>
                <a:gd name="T25" fmla="*/ 23 h 160"/>
                <a:gd name="T26" fmla="*/ 0 w 115"/>
                <a:gd name="T27" fmla="*/ 82 h 160"/>
                <a:gd name="T28" fmla="*/ 1 w 115"/>
                <a:gd name="T29" fmla="*/ 159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5" h="160">
                  <a:moveTo>
                    <a:pt x="1" y="159"/>
                  </a:moveTo>
                  <a:cubicBezTo>
                    <a:pt x="31" y="160"/>
                    <a:pt x="61" y="160"/>
                    <a:pt x="88" y="158"/>
                  </a:cubicBezTo>
                  <a:cubicBezTo>
                    <a:pt x="96" y="157"/>
                    <a:pt x="104" y="144"/>
                    <a:pt x="93" y="139"/>
                  </a:cubicBezTo>
                  <a:cubicBezTo>
                    <a:pt x="98" y="137"/>
                    <a:pt x="102" y="135"/>
                    <a:pt x="104" y="130"/>
                  </a:cubicBezTo>
                  <a:cubicBezTo>
                    <a:pt x="106" y="125"/>
                    <a:pt x="104" y="119"/>
                    <a:pt x="99" y="118"/>
                  </a:cubicBezTo>
                  <a:cubicBezTo>
                    <a:pt x="109" y="120"/>
                    <a:pt x="113" y="104"/>
                    <a:pt x="105" y="99"/>
                  </a:cubicBezTo>
                  <a:cubicBezTo>
                    <a:pt x="109" y="95"/>
                    <a:pt x="113" y="90"/>
                    <a:pt x="114" y="85"/>
                  </a:cubicBezTo>
                  <a:cubicBezTo>
                    <a:pt x="115" y="79"/>
                    <a:pt x="113" y="73"/>
                    <a:pt x="108" y="71"/>
                  </a:cubicBezTo>
                  <a:cubicBezTo>
                    <a:pt x="104" y="69"/>
                    <a:pt x="101" y="69"/>
                    <a:pt x="97" y="69"/>
                  </a:cubicBezTo>
                  <a:cubicBezTo>
                    <a:pt x="85" y="69"/>
                    <a:pt x="72" y="69"/>
                    <a:pt x="60" y="68"/>
                  </a:cubicBezTo>
                  <a:cubicBezTo>
                    <a:pt x="63" y="49"/>
                    <a:pt x="64" y="28"/>
                    <a:pt x="55" y="11"/>
                  </a:cubicBezTo>
                  <a:cubicBezTo>
                    <a:pt x="52" y="6"/>
                    <a:pt x="44" y="0"/>
                    <a:pt x="37" y="4"/>
                  </a:cubicBezTo>
                  <a:cubicBezTo>
                    <a:pt x="32" y="8"/>
                    <a:pt x="33" y="17"/>
                    <a:pt x="33" y="23"/>
                  </a:cubicBezTo>
                  <a:cubicBezTo>
                    <a:pt x="35" y="47"/>
                    <a:pt x="21" y="71"/>
                    <a:pt x="0" y="82"/>
                  </a:cubicBezTo>
                  <a:cubicBezTo>
                    <a:pt x="0" y="82"/>
                    <a:pt x="1" y="133"/>
                    <a:pt x="1" y="159"/>
                  </a:cubicBezTo>
                  <a:close/>
                </a:path>
              </a:pathLst>
            </a:cu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Rectangle 35"/>
            <p:cNvSpPr>
              <a:spLocks noChangeArrowheads="1"/>
            </p:cNvSpPr>
            <p:nvPr/>
          </p:nvSpPr>
          <p:spPr bwMode="auto">
            <a:xfrm>
              <a:off x="15550" y="3633"/>
              <a:ext cx="91" cy="155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16176" y="4874"/>
              <a:ext cx="296" cy="408"/>
            </a:xfrm>
            <a:custGeom>
              <a:avLst/>
              <a:gdLst>
                <a:gd name="T0" fmla="*/ 0 w 147"/>
                <a:gd name="T1" fmla="*/ 41 h 202"/>
                <a:gd name="T2" fmla="*/ 128 w 147"/>
                <a:gd name="T3" fmla="*/ 63 h 202"/>
                <a:gd name="T4" fmla="*/ 77 w 147"/>
                <a:gd name="T5" fmla="*/ 184 h 202"/>
                <a:gd name="T6" fmla="*/ 45 w 147"/>
                <a:gd name="T7" fmla="*/ 56 h 202"/>
                <a:gd name="T8" fmla="*/ 0 w 147"/>
                <a:gd name="T9" fmla="*/ 41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202">
                  <a:moveTo>
                    <a:pt x="0" y="41"/>
                  </a:moveTo>
                  <a:cubicBezTo>
                    <a:pt x="0" y="41"/>
                    <a:pt x="95" y="0"/>
                    <a:pt x="128" y="63"/>
                  </a:cubicBezTo>
                  <a:cubicBezTo>
                    <a:pt x="147" y="101"/>
                    <a:pt x="124" y="166"/>
                    <a:pt x="77" y="184"/>
                  </a:cubicBezTo>
                  <a:cubicBezTo>
                    <a:pt x="32" y="202"/>
                    <a:pt x="45" y="56"/>
                    <a:pt x="45" y="56"/>
                  </a:cubicBezTo>
                  <a:lnTo>
                    <a:pt x="0" y="41"/>
                  </a:ln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9"/>
            <p:cNvSpPr/>
            <p:nvPr/>
          </p:nvSpPr>
          <p:spPr bwMode="auto">
            <a:xfrm>
              <a:off x="16182" y="4923"/>
              <a:ext cx="252" cy="218"/>
            </a:xfrm>
            <a:custGeom>
              <a:avLst/>
              <a:gdLst>
                <a:gd name="T0" fmla="*/ 79 w 125"/>
                <a:gd name="T1" fmla="*/ 108 h 108"/>
                <a:gd name="T2" fmla="*/ 61 w 125"/>
                <a:gd name="T3" fmla="*/ 79 h 108"/>
                <a:gd name="T4" fmla="*/ 4 w 125"/>
                <a:gd name="T5" fmla="*/ 21 h 108"/>
                <a:gd name="T6" fmla="*/ 99 w 125"/>
                <a:gd name="T7" fmla="*/ 46 h 108"/>
                <a:gd name="T8" fmla="*/ 79 w 125"/>
                <a:gd name="T9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08">
                  <a:moveTo>
                    <a:pt x="79" y="108"/>
                  </a:moveTo>
                  <a:cubicBezTo>
                    <a:pt x="79" y="108"/>
                    <a:pt x="77" y="89"/>
                    <a:pt x="61" y="79"/>
                  </a:cubicBezTo>
                  <a:cubicBezTo>
                    <a:pt x="45" y="69"/>
                    <a:pt x="0" y="55"/>
                    <a:pt x="4" y="21"/>
                  </a:cubicBezTo>
                  <a:cubicBezTo>
                    <a:pt x="4" y="21"/>
                    <a:pt x="74" y="0"/>
                    <a:pt x="99" y="46"/>
                  </a:cubicBezTo>
                  <a:cubicBezTo>
                    <a:pt x="125" y="91"/>
                    <a:pt x="79" y="108"/>
                    <a:pt x="79" y="108"/>
                  </a:cubicBezTo>
                  <a:close/>
                </a:path>
              </a:pathLst>
            </a:custGeom>
            <a:solidFill>
              <a:srgbClr val="201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58" name="组合 157"/>
            <p:cNvGrpSpPr/>
            <p:nvPr/>
          </p:nvGrpSpPr>
          <p:grpSpPr>
            <a:xfrm>
              <a:off x="14696" y="4955"/>
              <a:ext cx="2308" cy="3219"/>
              <a:chOff x="14696" y="4955"/>
              <a:chExt cx="2308" cy="3219"/>
            </a:xfrm>
          </p:grpSpPr>
          <p:sp>
            <p:nvSpPr>
              <p:cNvPr id="38" name="Freeform 36"/>
              <p:cNvSpPr/>
              <p:nvPr/>
            </p:nvSpPr>
            <p:spPr bwMode="auto">
              <a:xfrm>
                <a:off x="15120" y="5926"/>
                <a:ext cx="1657" cy="2249"/>
              </a:xfrm>
              <a:custGeom>
                <a:avLst/>
                <a:gdLst>
                  <a:gd name="T0" fmla="*/ 805 w 821"/>
                  <a:gd name="T1" fmla="*/ 1111 h 1113"/>
                  <a:gd name="T2" fmla="*/ 792 w 821"/>
                  <a:gd name="T3" fmla="*/ 1102 h 1113"/>
                  <a:gd name="T4" fmla="*/ 410 w 821"/>
                  <a:gd name="T5" fmla="*/ 55 h 1113"/>
                  <a:gd name="T6" fmla="*/ 29 w 821"/>
                  <a:gd name="T7" fmla="*/ 1102 h 1113"/>
                  <a:gd name="T8" fmla="*/ 11 w 821"/>
                  <a:gd name="T9" fmla="*/ 1111 h 1113"/>
                  <a:gd name="T10" fmla="*/ 3 w 821"/>
                  <a:gd name="T11" fmla="*/ 1093 h 1113"/>
                  <a:gd name="T12" fmla="*/ 397 w 821"/>
                  <a:gd name="T13" fmla="*/ 10 h 1113"/>
                  <a:gd name="T14" fmla="*/ 410 w 821"/>
                  <a:gd name="T15" fmla="*/ 0 h 1113"/>
                  <a:gd name="T16" fmla="*/ 424 w 821"/>
                  <a:gd name="T17" fmla="*/ 10 h 1113"/>
                  <a:gd name="T18" fmla="*/ 818 w 821"/>
                  <a:gd name="T19" fmla="*/ 1093 h 1113"/>
                  <a:gd name="T20" fmla="*/ 810 w 821"/>
                  <a:gd name="T21" fmla="*/ 1111 h 1113"/>
                  <a:gd name="T22" fmla="*/ 805 w 821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1" h="1113">
                    <a:moveTo>
                      <a:pt x="805" y="1111"/>
                    </a:moveTo>
                    <a:cubicBezTo>
                      <a:pt x="799" y="1111"/>
                      <a:pt x="794" y="1108"/>
                      <a:pt x="792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7" y="1109"/>
                      <a:pt x="18" y="1113"/>
                      <a:pt x="11" y="1111"/>
                    </a:cubicBezTo>
                    <a:cubicBezTo>
                      <a:pt x="4" y="1108"/>
                      <a:pt x="0" y="1100"/>
                      <a:pt x="3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5" y="0"/>
                      <a:pt x="410" y="0"/>
                    </a:cubicBezTo>
                    <a:cubicBezTo>
                      <a:pt x="416" y="0"/>
                      <a:pt x="422" y="4"/>
                      <a:pt x="424" y="10"/>
                    </a:cubicBezTo>
                    <a:cubicBezTo>
                      <a:pt x="818" y="1093"/>
                      <a:pt x="818" y="1093"/>
                      <a:pt x="818" y="1093"/>
                    </a:cubicBezTo>
                    <a:cubicBezTo>
                      <a:pt x="821" y="1100"/>
                      <a:pt x="817" y="1108"/>
                      <a:pt x="810" y="1111"/>
                    </a:cubicBezTo>
                    <a:cubicBezTo>
                      <a:pt x="808" y="1111"/>
                      <a:pt x="806" y="1111"/>
                      <a:pt x="805" y="1111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9" name="Freeform 37"/>
              <p:cNvSpPr/>
              <p:nvPr/>
            </p:nvSpPr>
            <p:spPr bwMode="auto">
              <a:xfrm>
                <a:off x="15592" y="6179"/>
                <a:ext cx="477" cy="56"/>
              </a:xfrm>
              <a:custGeom>
                <a:avLst/>
                <a:gdLst>
                  <a:gd name="T0" fmla="*/ 222 w 236"/>
                  <a:gd name="T1" fmla="*/ 28 h 28"/>
                  <a:gd name="T2" fmla="*/ 14 w 236"/>
                  <a:gd name="T3" fmla="*/ 28 h 28"/>
                  <a:gd name="T4" fmla="*/ 0 w 236"/>
                  <a:gd name="T5" fmla="*/ 14 h 28"/>
                  <a:gd name="T6" fmla="*/ 14 w 236"/>
                  <a:gd name="T7" fmla="*/ 0 h 28"/>
                  <a:gd name="T8" fmla="*/ 222 w 236"/>
                  <a:gd name="T9" fmla="*/ 0 h 28"/>
                  <a:gd name="T10" fmla="*/ 236 w 236"/>
                  <a:gd name="T11" fmla="*/ 14 h 28"/>
                  <a:gd name="T12" fmla="*/ 222 w 23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28">
                    <a:moveTo>
                      <a:pt x="22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22" y="0"/>
                      <a:pt x="222" y="0"/>
                      <a:pt x="222" y="0"/>
                    </a:cubicBezTo>
                    <a:cubicBezTo>
                      <a:pt x="230" y="0"/>
                      <a:pt x="236" y="7"/>
                      <a:pt x="236" y="14"/>
                    </a:cubicBezTo>
                    <a:cubicBezTo>
                      <a:pt x="236" y="22"/>
                      <a:pt x="230" y="28"/>
                      <a:pt x="22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0" name="Freeform 38"/>
              <p:cNvSpPr/>
              <p:nvPr/>
            </p:nvSpPr>
            <p:spPr bwMode="auto">
              <a:xfrm>
                <a:off x="15720" y="6489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5 w 226"/>
                  <a:gd name="T3" fmla="*/ 28 h 28"/>
                  <a:gd name="T4" fmla="*/ 0 w 226"/>
                  <a:gd name="T5" fmla="*/ 14 h 28"/>
                  <a:gd name="T6" fmla="*/ 15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5" y="28"/>
                      <a:pt x="15" y="28"/>
                      <a:pt x="15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1" name="Freeform 39"/>
              <p:cNvSpPr/>
              <p:nvPr/>
            </p:nvSpPr>
            <p:spPr bwMode="auto">
              <a:xfrm>
                <a:off x="15295" y="6489"/>
                <a:ext cx="437" cy="56"/>
              </a:xfrm>
              <a:custGeom>
                <a:avLst/>
                <a:gdLst>
                  <a:gd name="T0" fmla="*/ 203 w 216"/>
                  <a:gd name="T1" fmla="*/ 28 h 28"/>
                  <a:gd name="T2" fmla="*/ 13 w 216"/>
                  <a:gd name="T3" fmla="*/ 28 h 28"/>
                  <a:gd name="T4" fmla="*/ 0 w 216"/>
                  <a:gd name="T5" fmla="*/ 14 h 28"/>
                  <a:gd name="T6" fmla="*/ 13 w 216"/>
                  <a:gd name="T7" fmla="*/ 0 h 28"/>
                  <a:gd name="T8" fmla="*/ 203 w 216"/>
                  <a:gd name="T9" fmla="*/ 0 h 28"/>
                  <a:gd name="T10" fmla="*/ 216 w 216"/>
                  <a:gd name="T11" fmla="*/ 14 h 28"/>
                  <a:gd name="T12" fmla="*/ 203 w 21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6" h="28">
                    <a:moveTo>
                      <a:pt x="203" y="28"/>
                    </a:moveTo>
                    <a:cubicBezTo>
                      <a:pt x="13" y="28"/>
                      <a:pt x="13" y="28"/>
                      <a:pt x="13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ubicBezTo>
                      <a:pt x="203" y="0"/>
                      <a:pt x="203" y="0"/>
                      <a:pt x="203" y="0"/>
                    </a:cubicBezTo>
                    <a:cubicBezTo>
                      <a:pt x="210" y="0"/>
                      <a:pt x="216" y="6"/>
                      <a:pt x="216" y="14"/>
                    </a:cubicBezTo>
                    <a:cubicBezTo>
                      <a:pt x="216" y="22"/>
                      <a:pt x="210" y="28"/>
                      <a:pt x="203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2" name="Freeform 40"/>
              <p:cNvSpPr/>
              <p:nvPr/>
            </p:nvSpPr>
            <p:spPr bwMode="auto">
              <a:xfrm>
                <a:off x="15828" y="6798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1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41"/>
              <p:cNvSpPr/>
              <p:nvPr/>
            </p:nvSpPr>
            <p:spPr bwMode="auto">
              <a:xfrm>
                <a:off x="15194" y="6798"/>
                <a:ext cx="454" cy="56"/>
              </a:xfrm>
              <a:custGeom>
                <a:avLst/>
                <a:gdLst>
                  <a:gd name="T0" fmla="*/ 211 w 225"/>
                  <a:gd name="T1" fmla="*/ 28 h 28"/>
                  <a:gd name="T2" fmla="*/ 14 w 225"/>
                  <a:gd name="T3" fmla="*/ 28 h 28"/>
                  <a:gd name="T4" fmla="*/ 0 w 225"/>
                  <a:gd name="T5" fmla="*/ 14 h 28"/>
                  <a:gd name="T6" fmla="*/ 14 w 225"/>
                  <a:gd name="T7" fmla="*/ 0 h 28"/>
                  <a:gd name="T8" fmla="*/ 211 w 225"/>
                  <a:gd name="T9" fmla="*/ 0 h 28"/>
                  <a:gd name="T10" fmla="*/ 225 w 225"/>
                  <a:gd name="T11" fmla="*/ 14 h 28"/>
                  <a:gd name="T12" fmla="*/ 211 w 22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5" h="28">
                    <a:moveTo>
                      <a:pt x="21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1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1" y="0"/>
                      <a:pt x="211" y="0"/>
                      <a:pt x="211" y="0"/>
                    </a:cubicBezTo>
                    <a:cubicBezTo>
                      <a:pt x="219" y="0"/>
                      <a:pt x="225" y="6"/>
                      <a:pt x="225" y="14"/>
                    </a:cubicBezTo>
                    <a:cubicBezTo>
                      <a:pt x="225" y="21"/>
                      <a:pt x="219" y="28"/>
                      <a:pt x="21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4" name="Freeform 42"/>
              <p:cNvSpPr/>
              <p:nvPr/>
            </p:nvSpPr>
            <p:spPr bwMode="auto">
              <a:xfrm>
                <a:off x="15936" y="7105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5" name="Freeform 43"/>
              <p:cNvSpPr/>
              <p:nvPr/>
            </p:nvSpPr>
            <p:spPr bwMode="auto">
              <a:xfrm>
                <a:off x="15075" y="7105"/>
                <a:ext cx="457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7" y="28"/>
                      <a:pt x="0" y="22"/>
                      <a:pt x="0" y="14"/>
                    </a:cubicBezTo>
                    <a:cubicBezTo>
                      <a:pt x="0" y="7"/>
                      <a:pt x="7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7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6" name="Freeform 44"/>
              <p:cNvSpPr/>
              <p:nvPr/>
            </p:nvSpPr>
            <p:spPr bwMode="auto">
              <a:xfrm>
                <a:off x="16044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Freeform 45"/>
              <p:cNvSpPr/>
              <p:nvPr/>
            </p:nvSpPr>
            <p:spPr bwMode="auto">
              <a:xfrm>
                <a:off x="14968" y="7414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" name="Freeform 46"/>
              <p:cNvSpPr/>
              <p:nvPr/>
            </p:nvSpPr>
            <p:spPr bwMode="auto">
              <a:xfrm>
                <a:off x="16152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20" y="0"/>
                      <a:pt x="226" y="6"/>
                      <a:pt x="226" y="14"/>
                    </a:cubicBezTo>
                    <a:cubicBezTo>
                      <a:pt x="226" y="22"/>
                      <a:pt x="220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Freeform 47"/>
              <p:cNvSpPr/>
              <p:nvPr/>
            </p:nvSpPr>
            <p:spPr bwMode="auto">
              <a:xfrm>
                <a:off x="14857" y="7723"/>
                <a:ext cx="456" cy="56"/>
              </a:xfrm>
              <a:custGeom>
                <a:avLst/>
                <a:gdLst>
                  <a:gd name="T0" fmla="*/ 212 w 226"/>
                  <a:gd name="T1" fmla="*/ 28 h 28"/>
                  <a:gd name="T2" fmla="*/ 14 w 226"/>
                  <a:gd name="T3" fmla="*/ 28 h 28"/>
                  <a:gd name="T4" fmla="*/ 0 w 226"/>
                  <a:gd name="T5" fmla="*/ 14 h 28"/>
                  <a:gd name="T6" fmla="*/ 14 w 226"/>
                  <a:gd name="T7" fmla="*/ 0 h 28"/>
                  <a:gd name="T8" fmla="*/ 212 w 226"/>
                  <a:gd name="T9" fmla="*/ 0 h 28"/>
                  <a:gd name="T10" fmla="*/ 226 w 226"/>
                  <a:gd name="T11" fmla="*/ 14 h 28"/>
                  <a:gd name="T12" fmla="*/ 212 w 226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6" h="28">
                    <a:moveTo>
                      <a:pt x="212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212" y="0"/>
                      <a:pt x="212" y="0"/>
                      <a:pt x="212" y="0"/>
                    </a:cubicBezTo>
                    <a:cubicBezTo>
                      <a:pt x="219" y="0"/>
                      <a:pt x="226" y="6"/>
                      <a:pt x="226" y="14"/>
                    </a:cubicBezTo>
                    <a:cubicBezTo>
                      <a:pt x="226" y="22"/>
                      <a:pt x="219" y="28"/>
                      <a:pt x="212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Freeform 48"/>
              <p:cNvSpPr/>
              <p:nvPr/>
            </p:nvSpPr>
            <p:spPr bwMode="auto">
              <a:xfrm>
                <a:off x="15499" y="5926"/>
                <a:ext cx="474" cy="57"/>
              </a:xfrm>
              <a:custGeom>
                <a:avLst/>
                <a:gdLst>
                  <a:gd name="T0" fmla="*/ 221 w 235"/>
                  <a:gd name="T1" fmla="*/ 28 h 28"/>
                  <a:gd name="T2" fmla="*/ 14 w 235"/>
                  <a:gd name="T3" fmla="*/ 28 h 28"/>
                  <a:gd name="T4" fmla="*/ 0 w 235"/>
                  <a:gd name="T5" fmla="*/ 14 h 28"/>
                  <a:gd name="T6" fmla="*/ 14 w 235"/>
                  <a:gd name="T7" fmla="*/ 0 h 28"/>
                  <a:gd name="T8" fmla="*/ 221 w 235"/>
                  <a:gd name="T9" fmla="*/ 0 h 28"/>
                  <a:gd name="T10" fmla="*/ 235 w 235"/>
                  <a:gd name="T11" fmla="*/ 14 h 28"/>
                  <a:gd name="T12" fmla="*/ 221 w 235"/>
                  <a:gd name="T13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5" h="28">
                    <a:moveTo>
                      <a:pt x="221" y="28"/>
                    </a:moveTo>
                    <a:cubicBezTo>
                      <a:pt x="14" y="28"/>
                      <a:pt x="14" y="28"/>
                      <a:pt x="14" y="28"/>
                    </a:cubicBezTo>
                    <a:cubicBezTo>
                      <a:pt x="6" y="28"/>
                      <a:pt x="0" y="22"/>
                      <a:pt x="0" y="14"/>
                    </a:cubicBezTo>
                    <a:cubicBezTo>
                      <a:pt x="0" y="7"/>
                      <a:pt x="6" y="0"/>
                      <a:pt x="14" y="0"/>
                    </a:cubicBezTo>
                    <a:cubicBezTo>
                      <a:pt x="221" y="0"/>
                      <a:pt x="221" y="0"/>
                      <a:pt x="221" y="0"/>
                    </a:cubicBezTo>
                    <a:cubicBezTo>
                      <a:pt x="229" y="0"/>
                      <a:pt x="235" y="7"/>
                      <a:pt x="235" y="14"/>
                    </a:cubicBezTo>
                    <a:cubicBezTo>
                      <a:pt x="235" y="22"/>
                      <a:pt x="229" y="28"/>
                      <a:pt x="221" y="28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Freeform 49"/>
              <p:cNvSpPr/>
              <p:nvPr/>
            </p:nvSpPr>
            <p:spPr bwMode="auto">
              <a:xfrm>
                <a:off x="16067" y="7085"/>
                <a:ext cx="139" cy="255"/>
              </a:xfrm>
              <a:custGeom>
                <a:avLst/>
                <a:gdLst>
                  <a:gd name="T0" fmla="*/ 7 w 163"/>
                  <a:gd name="T1" fmla="*/ 267 h 298"/>
                  <a:gd name="T2" fmla="*/ 22 w 163"/>
                  <a:gd name="T3" fmla="*/ 0 h 298"/>
                  <a:gd name="T4" fmla="*/ 163 w 163"/>
                  <a:gd name="T5" fmla="*/ 19 h 298"/>
                  <a:gd name="T6" fmla="*/ 135 w 163"/>
                  <a:gd name="T7" fmla="*/ 298 h 298"/>
                  <a:gd name="T8" fmla="*/ 0 w 163"/>
                  <a:gd name="T9" fmla="*/ 274 h 298"/>
                  <a:gd name="T10" fmla="*/ 7 w 163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298">
                    <a:moveTo>
                      <a:pt x="7" y="267"/>
                    </a:moveTo>
                    <a:lnTo>
                      <a:pt x="22" y="0"/>
                    </a:lnTo>
                    <a:lnTo>
                      <a:pt x="163" y="19"/>
                    </a:lnTo>
                    <a:lnTo>
                      <a:pt x="135" y="298"/>
                    </a:lnTo>
                    <a:lnTo>
                      <a:pt x="0" y="274"/>
                    </a:lnTo>
                    <a:lnTo>
                      <a:pt x="7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2" name="Freeform 50"/>
              <p:cNvSpPr/>
              <p:nvPr/>
            </p:nvSpPr>
            <p:spPr bwMode="auto">
              <a:xfrm>
                <a:off x="15850" y="7260"/>
                <a:ext cx="380" cy="120"/>
              </a:xfrm>
              <a:custGeom>
                <a:avLst/>
                <a:gdLst>
                  <a:gd name="T0" fmla="*/ 173 w 188"/>
                  <a:gd name="T1" fmla="*/ 11 h 59"/>
                  <a:gd name="T2" fmla="*/ 110 w 188"/>
                  <a:gd name="T3" fmla="*/ 0 h 59"/>
                  <a:gd name="T4" fmla="*/ 0 w 188"/>
                  <a:gd name="T5" fmla="*/ 59 h 59"/>
                  <a:gd name="T6" fmla="*/ 188 w 188"/>
                  <a:gd name="T7" fmla="*/ 58 h 59"/>
                  <a:gd name="T8" fmla="*/ 173 w 188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59">
                    <a:moveTo>
                      <a:pt x="173" y="11"/>
                    </a:moveTo>
                    <a:cubicBezTo>
                      <a:pt x="173" y="11"/>
                      <a:pt x="132" y="32"/>
                      <a:pt x="110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8" y="58"/>
                      <a:pt x="188" y="58"/>
                      <a:pt x="188" y="58"/>
                    </a:cubicBezTo>
                    <a:lnTo>
                      <a:pt x="173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3" name="Freeform 51"/>
              <p:cNvSpPr/>
              <p:nvPr/>
            </p:nvSpPr>
            <p:spPr bwMode="auto">
              <a:xfrm>
                <a:off x="15850" y="7378"/>
                <a:ext cx="380" cy="36"/>
              </a:xfrm>
              <a:custGeom>
                <a:avLst/>
                <a:gdLst>
                  <a:gd name="T0" fmla="*/ 3 w 445"/>
                  <a:gd name="T1" fmla="*/ 42 h 42"/>
                  <a:gd name="T2" fmla="*/ 445 w 445"/>
                  <a:gd name="T3" fmla="*/ 40 h 42"/>
                  <a:gd name="T4" fmla="*/ 445 w 445"/>
                  <a:gd name="T5" fmla="*/ 0 h 42"/>
                  <a:gd name="T6" fmla="*/ 0 w 445"/>
                  <a:gd name="T7" fmla="*/ 2 h 42"/>
                  <a:gd name="T8" fmla="*/ 3 w 445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5" h="42">
                    <a:moveTo>
                      <a:pt x="3" y="42"/>
                    </a:moveTo>
                    <a:lnTo>
                      <a:pt x="445" y="40"/>
                    </a:lnTo>
                    <a:lnTo>
                      <a:pt x="445" y="0"/>
                    </a:lnTo>
                    <a:lnTo>
                      <a:pt x="0" y="2"/>
                    </a:lnTo>
                    <a:lnTo>
                      <a:pt x="3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4" name="Freeform 52"/>
              <p:cNvSpPr/>
              <p:nvPr/>
            </p:nvSpPr>
            <p:spPr bwMode="auto">
              <a:xfrm>
                <a:off x="16047" y="5793"/>
                <a:ext cx="278" cy="1391"/>
              </a:xfrm>
              <a:custGeom>
                <a:avLst/>
                <a:gdLst>
                  <a:gd name="T0" fmla="*/ 78 w 138"/>
                  <a:gd name="T1" fmla="*/ 0 h 688"/>
                  <a:gd name="T2" fmla="*/ 17 w 138"/>
                  <a:gd name="T3" fmla="*/ 210 h 688"/>
                  <a:gd name="T4" fmla="*/ 0 w 138"/>
                  <a:gd name="T5" fmla="*/ 688 h 688"/>
                  <a:gd name="T6" fmla="*/ 91 w 138"/>
                  <a:gd name="T7" fmla="*/ 688 h 688"/>
                  <a:gd name="T8" fmla="*/ 138 w 138"/>
                  <a:gd name="T9" fmla="*/ 107 h 688"/>
                  <a:gd name="T10" fmla="*/ 125 w 138"/>
                  <a:gd name="T11" fmla="*/ 0 h 688"/>
                  <a:gd name="T12" fmla="*/ 78 w 138"/>
                  <a:gd name="T13" fmla="*/ 0 h 6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8" h="688">
                    <a:moveTo>
                      <a:pt x="78" y="0"/>
                    </a:moveTo>
                    <a:cubicBezTo>
                      <a:pt x="78" y="0"/>
                      <a:pt x="24" y="32"/>
                      <a:pt x="17" y="210"/>
                    </a:cubicBezTo>
                    <a:cubicBezTo>
                      <a:pt x="11" y="389"/>
                      <a:pt x="0" y="688"/>
                      <a:pt x="0" y="688"/>
                    </a:cubicBezTo>
                    <a:cubicBezTo>
                      <a:pt x="91" y="688"/>
                      <a:pt x="91" y="688"/>
                      <a:pt x="91" y="688"/>
                    </a:cubicBezTo>
                    <a:cubicBezTo>
                      <a:pt x="138" y="107"/>
                      <a:pt x="138" y="107"/>
                      <a:pt x="138" y="107"/>
                    </a:cubicBezTo>
                    <a:cubicBezTo>
                      <a:pt x="125" y="0"/>
                      <a:pt x="125" y="0"/>
                      <a:pt x="125" y="0"/>
                    </a:cubicBez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5" name="Freeform 53"/>
              <p:cNvSpPr/>
              <p:nvPr/>
            </p:nvSpPr>
            <p:spPr bwMode="auto">
              <a:xfrm>
                <a:off x="16377" y="7085"/>
                <a:ext cx="123" cy="255"/>
              </a:xfrm>
              <a:custGeom>
                <a:avLst/>
                <a:gdLst>
                  <a:gd name="T0" fmla="*/ 14 w 144"/>
                  <a:gd name="T1" fmla="*/ 267 h 298"/>
                  <a:gd name="T2" fmla="*/ 0 w 144"/>
                  <a:gd name="T3" fmla="*/ 0 h 298"/>
                  <a:gd name="T4" fmla="*/ 142 w 144"/>
                  <a:gd name="T5" fmla="*/ 19 h 298"/>
                  <a:gd name="T6" fmla="*/ 144 w 144"/>
                  <a:gd name="T7" fmla="*/ 298 h 298"/>
                  <a:gd name="T8" fmla="*/ 7 w 144"/>
                  <a:gd name="T9" fmla="*/ 274 h 298"/>
                  <a:gd name="T10" fmla="*/ 14 w 144"/>
                  <a:gd name="T11" fmla="*/ 267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4" h="298">
                    <a:moveTo>
                      <a:pt x="14" y="267"/>
                    </a:moveTo>
                    <a:lnTo>
                      <a:pt x="0" y="0"/>
                    </a:lnTo>
                    <a:lnTo>
                      <a:pt x="142" y="19"/>
                    </a:lnTo>
                    <a:lnTo>
                      <a:pt x="144" y="298"/>
                    </a:lnTo>
                    <a:lnTo>
                      <a:pt x="7" y="274"/>
                    </a:lnTo>
                    <a:lnTo>
                      <a:pt x="14" y="26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6" name="Freeform 54"/>
              <p:cNvSpPr/>
              <p:nvPr/>
            </p:nvSpPr>
            <p:spPr bwMode="auto">
              <a:xfrm>
                <a:off x="16170" y="7260"/>
                <a:ext cx="378" cy="120"/>
              </a:xfrm>
              <a:custGeom>
                <a:avLst/>
                <a:gdLst>
                  <a:gd name="T0" fmla="*/ 172 w 187"/>
                  <a:gd name="T1" fmla="*/ 11 h 59"/>
                  <a:gd name="T2" fmla="*/ 109 w 187"/>
                  <a:gd name="T3" fmla="*/ 0 h 59"/>
                  <a:gd name="T4" fmla="*/ 0 w 187"/>
                  <a:gd name="T5" fmla="*/ 59 h 59"/>
                  <a:gd name="T6" fmla="*/ 187 w 187"/>
                  <a:gd name="T7" fmla="*/ 58 h 59"/>
                  <a:gd name="T8" fmla="*/ 172 w 187"/>
                  <a:gd name="T9" fmla="*/ 11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7" h="59">
                    <a:moveTo>
                      <a:pt x="172" y="11"/>
                    </a:moveTo>
                    <a:cubicBezTo>
                      <a:pt x="172" y="11"/>
                      <a:pt x="132" y="32"/>
                      <a:pt x="109" y="0"/>
                    </a:cubicBezTo>
                    <a:cubicBezTo>
                      <a:pt x="0" y="59"/>
                      <a:pt x="0" y="59"/>
                      <a:pt x="0" y="59"/>
                    </a:cubicBezTo>
                    <a:cubicBezTo>
                      <a:pt x="187" y="58"/>
                      <a:pt x="187" y="58"/>
                      <a:pt x="187" y="58"/>
                    </a:cubicBezTo>
                    <a:lnTo>
                      <a:pt x="172" y="1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7" name="Freeform 55"/>
              <p:cNvSpPr/>
              <p:nvPr/>
            </p:nvSpPr>
            <p:spPr bwMode="auto">
              <a:xfrm>
                <a:off x="16170" y="7378"/>
                <a:ext cx="378" cy="36"/>
              </a:xfrm>
              <a:custGeom>
                <a:avLst/>
                <a:gdLst>
                  <a:gd name="T0" fmla="*/ 0 w 442"/>
                  <a:gd name="T1" fmla="*/ 42 h 42"/>
                  <a:gd name="T2" fmla="*/ 442 w 442"/>
                  <a:gd name="T3" fmla="*/ 40 h 42"/>
                  <a:gd name="T4" fmla="*/ 442 w 442"/>
                  <a:gd name="T5" fmla="*/ 0 h 42"/>
                  <a:gd name="T6" fmla="*/ 0 w 442"/>
                  <a:gd name="T7" fmla="*/ 2 h 42"/>
                  <a:gd name="T8" fmla="*/ 0 w 442"/>
                  <a:gd name="T9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42">
                    <a:moveTo>
                      <a:pt x="0" y="42"/>
                    </a:moveTo>
                    <a:lnTo>
                      <a:pt x="442" y="40"/>
                    </a:lnTo>
                    <a:lnTo>
                      <a:pt x="442" y="0"/>
                    </a:lnTo>
                    <a:lnTo>
                      <a:pt x="0" y="2"/>
                    </a:lnTo>
                    <a:lnTo>
                      <a:pt x="0" y="42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8" name="Freeform 56"/>
              <p:cNvSpPr/>
              <p:nvPr/>
            </p:nvSpPr>
            <p:spPr bwMode="auto">
              <a:xfrm>
                <a:off x="16266" y="5828"/>
                <a:ext cx="297" cy="1359"/>
              </a:xfrm>
              <a:custGeom>
                <a:avLst/>
                <a:gdLst>
                  <a:gd name="T0" fmla="*/ 92 w 147"/>
                  <a:gd name="T1" fmla="*/ 6 h 673"/>
                  <a:gd name="T2" fmla="*/ 139 w 147"/>
                  <a:gd name="T3" fmla="*/ 180 h 673"/>
                  <a:gd name="T4" fmla="*/ 136 w 147"/>
                  <a:gd name="T5" fmla="*/ 673 h 673"/>
                  <a:gd name="T6" fmla="*/ 33 w 147"/>
                  <a:gd name="T7" fmla="*/ 670 h 673"/>
                  <a:gd name="T8" fmla="*/ 0 w 147"/>
                  <a:gd name="T9" fmla="*/ 0 h 673"/>
                  <a:gd name="T10" fmla="*/ 92 w 147"/>
                  <a:gd name="T11" fmla="*/ 6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7" h="673">
                    <a:moveTo>
                      <a:pt x="92" y="6"/>
                    </a:moveTo>
                    <a:cubicBezTo>
                      <a:pt x="92" y="6"/>
                      <a:pt x="147" y="69"/>
                      <a:pt x="139" y="180"/>
                    </a:cubicBezTo>
                    <a:cubicBezTo>
                      <a:pt x="136" y="673"/>
                      <a:pt x="136" y="673"/>
                      <a:pt x="136" y="673"/>
                    </a:cubicBezTo>
                    <a:cubicBezTo>
                      <a:pt x="33" y="670"/>
                      <a:pt x="33" y="670"/>
                      <a:pt x="33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92" y="6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9" name="Freeform 57"/>
              <p:cNvSpPr/>
              <p:nvPr/>
            </p:nvSpPr>
            <p:spPr bwMode="auto">
              <a:xfrm>
                <a:off x="16202" y="6018"/>
                <a:ext cx="91" cy="398"/>
              </a:xfrm>
              <a:custGeom>
                <a:avLst/>
                <a:gdLst>
                  <a:gd name="T0" fmla="*/ 106 w 106"/>
                  <a:gd name="T1" fmla="*/ 466 h 466"/>
                  <a:gd name="T2" fmla="*/ 92 w 106"/>
                  <a:gd name="T3" fmla="*/ 128 h 466"/>
                  <a:gd name="T4" fmla="*/ 0 w 106"/>
                  <a:gd name="T5" fmla="*/ 0 h 4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6" h="466">
                    <a:moveTo>
                      <a:pt x="106" y="466"/>
                    </a:moveTo>
                    <a:lnTo>
                      <a:pt x="92" y="12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>
                <a:solidFill>
                  <a:srgbClr val="6769B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0" name="Freeform 58"/>
              <p:cNvSpPr/>
              <p:nvPr/>
            </p:nvSpPr>
            <p:spPr bwMode="auto">
              <a:xfrm>
                <a:off x="15520" y="5322"/>
                <a:ext cx="357" cy="320"/>
              </a:xfrm>
              <a:custGeom>
                <a:avLst/>
                <a:gdLst>
                  <a:gd name="T0" fmla="*/ 0 w 177"/>
                  <a:gd name="T1" fmla="*/ 33 h 158"/>
                  <a:gd name="T2" fmla="*/ 116 w 177"/>
                  <a:gd name="T3" fmla="*/ 143 h 158"/>
                  <a:gd name="T4" fmla="*/ 166 w 177"/>
                  <a:gd name="T5" fmla="*/ 135 h 158"/>
                  <a:gd name="T6" fmla="*/ 177 w 177"/>
                  <a:gd name="T7" fmla="*/ 115 h 158"/>
                  <a:gd name="T8" fmla="*/ 20 w 177"/>
                  <a:gd name="T9" fmla="*/ 0 h 158"/>
                  <a:gd name="T10" fmla="*/ 0 w 177"/>
                  <a:gd name="T11" fmla="*/ 33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7" h="158">
                    <a:moveTo>
                      <a:pt x="0" y="33"/>
                    </a:moveTo>
                    <a:cubicBezTo>
                      <a:pt x="116" y="143"/>
                      <a:pt x="116" y="143"/>
                      <a:pt x="116" y="143"/>
                    </a:cubicBezTo>
                    <a:cubicBezTo>
                      <a:pt x="131" y="158"/>
                      <a:pt x="156" y="154"/>
                      <a:pt x="166" y="135"/>
                    </a:cubicBezTo>
                    <a:cubicBezTo>
                      <a:pt x="177" y="115"/>
                      <a:pt x="177" y="115"/>
                      <a:pt x="177" y="115"/>
                    </a:cubicBezTo>
                    <a:cubicBezTo>
                      <a:pt x="20" y="0"/>
                      <a:pt x="20" y="0"/>
                      <a:pt x="20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1" name="Freeform 59"/>
              <p:cNvSpPr/>
              <p:nvPr/>
            </p:nvSpPr>
            <p:spPr bwMode="auto">
              <a:xfrm>
                <a:off x="15416" y="5254"/>
                <a:ext cx="160" cy="161"/>
              </a:xfrm>
              <a:custGeom>
                <a:avLst/>
                <a:gdLst>
                  <a:gd name="T0" fmla="*/ 73 w 79"/>
                  <a:gd name="T1" fmla="*/ 51 h 80"/>
                  <a:gd name="T2" fmla="*/ 29 w 79"/>
                  <a:gd name="T3" fmla="*/ 74 h 80"/>
                  <a:gd name="T4" fmla="*/ 6 w 79"/>
                  <a:gd name="T5" fmla="*/ 29 h 80"/>
                  <a:gd name="T6" fmla="*/ 50 w 79"/>
                  <a:gd name="T7" fmla="*/ 6 h 80"/>
                  <a:gd name="T8" fmla="*/ 73 w 79"/>
                  <a:gd name="T9" fmla="*/ 51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9" h="80">
                    <a:moveTo>
                      <a:pt x="73" y="51"/>
                    </a:moveTo>
                    <a:cubicBezTo>
                      <a:pt x="67" y="70"/>
                      <a:pt x="47" y="80"/>
                      <a:pt x="29" y="74"/>
                    </a:cubicBezTo>
                    <a:cubicBezTo>
                      <a:pt x="10" y="68"/>
                      <a:pt x="0" y="48"/>
                      <a:pt x="6" y="29"/>
                    </a:cubicBezTo>
                    <a:cubicBezTo>
                      <a:pt x="12" y="10"/>
                      <a:pt x="32" y="0"/>
                      <a:pt x="50" y="6"/>
                    </a:cubicBezTo>
                    <a:cubicBezTo>
                      <a:pt x="69" y="12"/>
                      <a:pt x="79" y="32"/>
                      <a:pt x="73" y="5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2" name="Freeform 60"/>
              <p:cNvSpPr/>
              <p:nvPr/>
            </p:nvSpPr>
            <p:spPr bwMode="auto">
              <a:xfrm>
                <a:off x="15428" y="5222"/>
                <a:ext cx="87" cy="74"/>
              </a:xfrm>
              <a:custGeom>
                <a:avLst/>
                <a:gdLst>
                  <a:gd name="T0" fmla="*/ 43 w 43"/>
                  <a:gd name="T1" fmla="*/ 22 h 37"/>
                  <a:gd name="T2" fmla="*/ 10 w 43"/>
                  <a:gd name="T3" fmla="*/ 1 h 37"/>
                  <a:gd name="T4" fmla="*/ 1 w 43"/>
                  <a:gd name="T5" fmla="*/ 3 h 37"/>
                  <a:gd name="T6" fmla="*/ 1 w 43"/>
                  <a:gd name="T7" fmla="*/ 3 h 37"/>
                  <a:gd name="T8" fmla="*/ 2 w 43"/>
                  <a:gd name="T9" fmla="*/ 10 h 37"/>
                  <a:gd name="T10" fmla="*/ 33 w 43"/>
                  <a:gd name="T11" fmla="*/ 37 h 37"/>
                  <a:gd name="T12" fmla="*/ 43 w 43"/>
                  <a:gd name="T13" fmla="*/ 22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37">
                    <a:moveTo>
                      <a:pt x="43" y="22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7" y="0"/>
                      <a:pt x="3" y="0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5"/>
                      <a:pt x="0" y="8"/>
                      <a:pt x="2" y="10"/>
                    </a:cubicBezTo>
                    <a:cubicBezTo>
                      <a:pt x="33" y="37"/>
                      <a:pt x="33" y="37"/>
                      <a:pt x="33" y="37"/>
                    </a:cubicBezTo>
                    <a:lnTo>
                      <a:pt x="43" y="22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3" name="Freeform 61"/>
              <p:cNvSpPr/>
              <p:nvPr/>
            </p:nvSpPr>
            <p:spPr bwMode="auto">
              <a:xfrm>
                <a:off x="15711" y="5398"/>
                <a:ext cx="382" cy="246"/>
              </a:xfrm>
              <a:custGeom>
                <a:avLst/>
                <a:gdLst>
                  <a:gd name="T0" fmla="*/ 39 w 189"/>
                  <a:gd name="T1" fmla="*/ 56 h 122"/>
                  <a:gd name="T2" fmla="*/ 189 w 189"/>
                  <a:gd name="T3" fmla="*/ 0 h 122"/>
                  <a:gd name="T4" fmla="*/ 182 w 189"/>
                  <a:gd name="T5" fmla="*/ 71 h 122"/>
                  <a:gd name="T6" fmla="*/ 50 w 189"/>
                  <a:gd name="T7" fmla="*/ 114 h 122"/>
                  <a:gd name="T8" fmla="*/ 39 w 189"/>
                  <a:gd name="T9" fmla="*/ 56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9" h="122">
                    <a:moveTo>
                      <a:pt x="39" y="56"/>
                    </a:moveTo>
                    <a:cubicBezTo>
                      <a:pt x="189" y="0"/>
                      <a:pt x="189" y="0"/>
                      <a:pt x="189" y="0"/>
                    </a:cubicBezTo>
                    <a:cubicBezTo>
                      <a:pt x="182" y="71"/>
                      <a:pt x="182" y="71"/>
                      <a:pt x="182" y="71"/>
                    </a:cubicBezTo>
                    <a:cubicBezTo>
                      <a:pt x="182" y="71"/>
                      <a:pt x="101" y="106"/>
                      <a:pt x="50" y="114"/>
                    </a:cubicBezTo>
                    <a:cubicBezTo>
                      <a:pt x="0" y="122"/>
                      <a:pt x="39" y="56"/>
                      <a:pt x="39" y="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62"/>
              <p:cNvSpPr/>
              <p:nvPr/>
            </p:nvSpPr>
            <p:spPr bwMode="auto">
              <a:xfrm>
                <a:off x="15871" y="5349"/>
                <a:ext cx="329" cy="301"/>
              </a:xfrm>
              <a:custGeom>
                <a:avLst/>
                <a:gdLst>
                  <a:gd name="T0" fmla="*/ 149 w 163"/>
                  <a:gd name="T1" fmla="*/ 22 h 149"/>
                  <a:gd name="T2" fmla="*/ 100 w 163"/>
                  <a:gd name="T3" fmla="*/ 15 h 149"/>
                  <a:gd name="T4" fmla="*/ 0 w 163"/>
                  <a:gd name="T5" fmla="*/ 52 h 149"/>
                  <a:gd name="T6" fmla="*/ 56 w 163"/>
                  <a:gd name="T7" fmla="*/ 149 h 149"/>
                  <a:gd name="T8" fmla="*/ 163 w 163"/>
                  <a:gd name="T9" fmla="*/ 108 h 149"/>
                  <a:gd name="T10" fmla="*/ 149 w 163"/>
                  <a:gd name="T11" fmla="*/ 22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3" h="149">
                    <a:moveTo>
                      <a:pt x="149" y="22"/>
                    </a:moveTo>
                    <a:cubicBezTo>
                      <a:pt x="149" y="22"/>
                      <a:pt x="136" y="0"/>
                      <a:pt x="100" y="15"/>
                    </a:cubicBezTo>
                    <a:cubicBezTo>
                      <a:pt x="65" y="30"/>
                      <a:pt x="0" y="52"/>
                      <a:pt x="0" y="52"/>
                    </a:cubicBezTo>
                    <a:cubicBezTo>
                      <a:pt x="56" y="149"/>
                      <a:pt x="56" y="149"/>
                      <a:pt x="56" y="149"/>
                    </a:cubicBezTo>
                    <a:cubicBezTo>
                      <a:pt x="163" y="108"/>
                      <a:pt x="163" y="108"/>
                      <a:pt x="163" y="108"/>
                    </a:cubicBezTo>
                    <a:lnTo>
                      <a:pt x="149" y="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63"/>
              <p:cNvSpPr/>
              <p:nvPr/>
            </p:nvSpPr>
            <p:spPr bwMode="auto">
              <a:xfrm>
                <a:off x="16087" y="5334"/>
                <a:ext cx="418" cy="519"/>
              </a:xfrm>
              <a:custGeom>
                <a:avLst/>
                <a:gdLst>
                  <a:gd name="T0" fmla="*/ 185 w 207"/>
                  <a:gd name="T1" fmla="*/ 7 h 257"/>
                  <a:gd name="T2" fmla="*/ 106 w 207"/>
                  <a:gd name="T3" fmla="*/ 0 h 257"/>
                  <a:gd name="T4" fmla="*/ 7 w 207"/>
                  <a:gd name="T5" fmla="*/ 18 h 257"/>
                  <a:gd name="T6" fmla="*/ 17 w 207"/>
                  <a:gd name="T7" fmla="*/ 234 h 257"/>
                  <a:gd name="T8" fmla="*/ 45 w 207"/>
                  <a:gd name="T9" fmla="*/ 255 h 257"/>
                  <a:gd name="T10" fmla="*/ 186 w 207"/>
                  <a:gd name="T11" fmla="*/ 257 h 257"/>
                  <a:gd name="T12" fmla="*/ 207 w 207"/>
                  <a:gd name="T13" fmla="*/ 214 h 257"/>
                  <a:gd name="T14" fmla="*/ 196 w 207"/>
                  <a:gd name="T15" fmla="*/ 19 h 257"/>
                  <a:gd name="T16" fmla="*/ 185 w 207"/>
                  <a:gd name="T17" fmla="*/ 7 h 2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7" h="257">
                    <a:moveTo>
                      <a:pt x="185" y="7"/>
                    </a:moveTo>
                    <a:cubicBezTo>
                      <a:pt x="106" y="0"/>
                      <a:pt x="106" y="0"/>
                      <a:pt x="106" y="0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0" y="161"/>
                      <a:pt x="17" y="234"/>
                    </a:cubicBezTo>
                    <a:cubicBezTo>
                      <a:pt x="20" y="247"/>
                      <a:pt x="31" y="256"/>
                      <a:pt x="45" y="255"/>
                    </a:cubicBezTo>
                    <a:cubicBezTo>
                      <a:pt x="186" y="257"/>
                      <a:pt x="186" y="257"/>
                      <a:pt x="186" y="257"/>
                    </a:cubicBezTo>
                    <a:cubicBezTo>
                      <a:pt x="186" y="257"/>
                      <a:pt x="206" y="243"/>
                      <a:pt x="207" y="214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196" y="13"/>
                      <a:pt x="191" y="8"/>
                      <a:pt x="185" y="7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65"/>
              <p:cNvSpPr/>
              <p:nvPr/>
            </p:nvSpPr>
            <p:spPr bwMode="auto">
              <a:xfrm>
                <a:off x="15982" y="5749"/>
                <a:ext cx="1023" cy="289"/>
              </a:xfrm>
              <a:custGeom>
                <a:avLst/>
                <a:gdLst>
                  <a:gd name="T0" fmla="*/ 480 w 507"/>
                  <a:gd name="T1" fmla="*/ 142 h 143"/>
                  <a:gd name="T2" fmla="*/ 18 w 507"/>
                  <a:gd name="T3" fmla="*/ 94 h 143"/>
                  <a:gd name="T4" fmla="*/ 1 w 507"/>
                  <a:gd name="T5" fmla="*/ 74 h 143"/>
                  <a:gd name="T6" fmla="*/ 7 w 507"/>
                  <a:gd name="T7" fmla="*/ 18 h 143"/>
                  <a:gd name="T8" fmla="*/ 27 w 507"/>
                  <a:gd name="T9" fmla="*/ 1 h 143"/>
                  <a:gd name="T10" fmla="*/ 489 w 507"/>
                  <a:gd name="T11" fmla="*/ 49 h 143"/>
                  <a:gd name="T12" fmla="*/ 506 w 507"/>
                  <a:gd name="T13" fmla="*/ 70 h 143"/>
                  <a:gd name="T14" fmla="*/ 500 w 507"/>
                  <a:gd name="T15" fmla="*/ 126 h 143"/>
                  <a:gd name="T16" fmla="*/ 480 w 507"/>
                  <a:gd name="T17" fmla="*/ 142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07" h="143">
                    <a:moveTo>
                      <a:pt x="480" y="142"/>
                    </a:moveTo>
                    <a:cubicBezTo>
                      <a:pt x="18" y="94"/>
                      <a:pt x="18" y="94"/>
                      <a:pt x="18" y="94"/>
                    </a:cubicBezTo>
                    <a:cubicBezTo>
                      <a:pt x="8" y="93"/>
                      <a:pt x="0" y="84"/>
                      <a:pt x="1" y="74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8" y="8"/>
                      <a:pt x="17" y="0"/>
                      <a:pt x="27" y="1"/>
                    </a:cubicBezTo>
                    <a:cubicBezTo>
                      <a:pt x="489" y="49"/>
                      <a:pt x="489" y="49"/>
                      <a:pt x="489" y="49"/>
                    </a:cubicBezTo>
                    <a:cubicBezTo>
                      <a:pt x="499" y="50"/>
                      <a:pt x="507" y="60"/>
                      <a:pt x="506" y="70"/>
                    </a:cubicBezTo>
                    <a:cubicBezTo>
                      <a:pt x="500" y="126"/>
                      <a:pt x="500" y="126"/>
                      <a:pt x="500" y="126"/>
                    </a:cubicBezTo>
                    <a:cubicBezTo>
                      <a:pt x="499" y="136"/>
                      <a:pt x="490" y="143"/>
                      <a:pt x="480" y="142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66"/>
              <p:cNvSpPr/>
              <p:nvPr/>
            </p:nvSpPr>
            <p:spPr bwMode="auto">
              <a:xfrm>
                <a:off x="16453" y="5365"/>
                <a:ext cx="274" cy="481"/>
              </a:xfrm>
              <a:custGeom>
                <a:avLst/>
                <a:gdLst>
                  <a:gd name="T0" fmla="*/ 118 w 136"/>
                  <a:gd name="T1" fmla="*/ 238 h 238"/>
                  <a:gd name="T2" fmla="*/ 136 w 136"/>
                  <a:gd name="T3" fmla="*/ 203 h 238"/>
                  <a:gd name="T4" fmla="*/ 84 w 136"/>
                  <a:gd name="T5" fmla="*/ 96 h 238"/>
                  <a:gd name="T6" fmla="*/ 14 w 136"/>
                  <a:gd name="T7" fmla="*/ 13 h 238"/>
                  <a:gd name="T8" fmla="*/ 16 w 136"/>
                  <a:gd name="T9" fmla="*/ 121 h 238"/>
                  <a:gd name="T10" fmla="*/ 71 w 136"/>
                  <a:gd name="T11" fmla="*/ 226 h 238"/>
                  <a:gd name="T12" fmla="*/ 118 w 136"/>
                  <a:gd name="T13" fmla="*/ 238 h 2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6" h="238">
                    <a:moveTo>
                      <a:pt x="118" y="238"/>
                    </a:moveTo>
                    <a:cubicBezTo>
                      <a:pt x="118" y="235"/>
                      <a:pt x="136" y="203"/>
                      <a:pt x="136" y="203"/>
                    </a:cubicBezTo>
                    <a:cubicBezTo>
                      <a:pt x="84" y="96"/>
                      <a:pt x="84" y="96"/>
                      <a:pt x="84" y="96"/>
                    </a:cubicBezTo>
                    <a:cubicBezTo>
                      <a:pt x="77" y="75"/>
                      <a:pt x="32" y="0"/>
                      <a:pt x="14" y="13"/>
                    </a:cubicBezTo>
                    <a:cubicBezTo>
                      <a:pt x="0" y="23"/>
                      <a:pt x="9" y="106"/>
                      <a:pt x="16" y="121"/>
                    </a:cubicBezTo>
                    <a:cubicBezTo>
                      <a:pt x="71" y="226"/>
                      <a:pt x="71" y="226"/>
                      <a:pt x="71" y="226"/>
                    </a:cubicBezTo>
                    <a:lnTo>
                      <a:pt x="118" y="23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67"/>
              <p:cNvSpPr/>
              <p:nvPr/>
            </p:nvSpPr>
            <p:spPr bwMode="auto">
              <a:xfrm>
                <a:off x="16447" y="5347"/>
                <a:ext cx="250" cy="337"/>
              </a:xfrm>
              <a:custGeom>
                <a:avLst/>
                <a:gdLst>
                  <a:gd name="T0" fmla="*/ 0 w 124"/>
                  <a:gd name="T1" fmla="*/ 0 h 167"/>
                  <a:gd name="T2" fmla="*/ 63 w 124"/>
                  <a:gd name="T3" fmla="*/ 31 h 167"/>
                  <a:gd name="T4" fmla="*/ 124 w 124"/>
                  <a:gd name="T5" fmla="*/ 124 h 167"/>
                  <a:gd name="T6" fmla="*/ 8 w 124"/>
                  <a:gd name="T7" fmla="*/ 167 h 167"/>
                  <a:gd name="T8" fmla="*/ 0 w 124"/>
                  <a:gd name="T9" fmla="*/ 0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4" h="167">
                    <a:moveTo>
                      <a:pt x="0" y="0"/>
                    </a:moveTo>
                    <a:cubicBezTo>
                      <a:pt x="0" y="0"/>
                      <a:pt x="45" y="4"/>
                      <a:pt x="63" y="31"/>
                    </a:cubicBezTo>
                    <a:cubicBezTo>
                      <a:pt x="85" y="67"/>
                      <a:pt x="124" y="124"/>
                      <a:pt x="124" y="124"/>
                    </a:cubicBezTo>
                    <a:cubicBezTo>
                      <a:pt x="8" y="167"/>
                      <a:pt x="8" y="167"/>
                      <a:pt x="8" y="167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69"/>
              <p:cNvSpPr/>
              <p:nvPr/>
            </p:nvSpPr>
            <p:spPr bwMode="auto">
              <a:xfrm>
                <a:off x="16367" y="5719"/>
                <a:ext cx="376" cy="262"/>
              </a:xfrm>
              <a:custGeom>
                <a:avLst/>
                <a:gdLst>
                  <a:gd name="T0" fmla="*/ 127 w 186"/>
                  <a:gd name="T1" fmla="*/ 8 h 130"/>
                  <a:gd name="T2" fmla="*/ 0 w 186"/>
                  <a:gd name="T3" fmla="*/ 100 h 130"/>
                  <a:gd name="T4" fmla="*/ 20 w 186"/>
                  <a:gd name="T5" fmla="*/ 130 h 130"/>
                  <a:gd name="T6" fmla="*/ 158 w 186"/>
                  <a:gd name="T7" fmla="*/ 70 h 130"/>
                  <a:gd name="T8" fmla="*/ 171 w 186"/>
                  <a:gd name="T9" fmla="*/ 16 h 130"/>
                  <a:gd name="T10" fmla="*/ 171 w 186"/>
                  <a:gd name="T11" fmla="*/ 16 h 130"/>
                  <a:gd name="T12" fmla="*/ 127 w 186"/>
                  <a:gd name="T13" fmla="*/ 8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6" h="130">
                    <a:moveTo>
                      <a:pt x="127" y="8"/>
                    </a:moveTo>
                    <a:cubicBezTo>
                      <a:pt x="0" y="100"/>
                      <a:pt x="0" y="100"/>
                      <a:pt x="0" y="100"/>
                    </a:cubicBezTo>
                    <a:cubicBezTo>
                      <a:pt x="20" y="130"/>
                      <a:pt x="20" y="130"/>
                      <a:pt x="20" y="130"/>
                    </a:cubicBezTo>
                    <a:cubicBezTo>
                      <a:pt x="158" y="70"/>
                      <a:pt x="158" y="70"/>
                      <a:pt x="158" y="70"/>
                    </a:cubicBezTo>
                    <a:cubicBezTo>
                      <a:pt x="180" y="61"/>
                      <a:pt x="186" y="34"/>
                      <a:pt x="171" y="16"/>
                    </a:cubicBezTo>
                    <a:cubicBezTo>
                      <a:pt x="171" y="16"/>
                      <a:pt x="171" y="16"/>
                      <a:pt x="171" y="16"/>
                    </a:cubicBezTo>
                    <a:cubicBezTo>
                      <a:pt x="160" y="3"/>
                      <a:pt x="142" y="0"/>
                      <a:pt x="127" y="8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70"/>
              <p:cNvSpPr/>
              <p:nvPr/>
            </p:nvSpPr>
            <p:spPr bwMode="auto">
              <a:xfrm>
                <a:off x="16232" y="5914"/>
                <a:ext cx="184" cy="142"/>
              </a:xfrm>
              <a:custGeom>
                <a:avLst/>
                <a:gdLst>
                  <a:gd name="T0" fmla="*/ 91 w 91"/>
                  <a:gd name="T1" fmla="*/ 28 h 70"/>
                  <a:gd name="T2" fmla="*/ 41 w 91"/>
                  <a:gd name="T3" fmla="*/ 66 h 70"/>
                  <a:gd name="T4" fmla="*/ 17 w 91"/>
                  <a:gd name="T5" fmla="*/ 25 h 70"/>
                  <a:gd name="T6" fmla="*/ 43 w 91"/>
                  <a:gd name="T7" fmla="*/ 27 h 70"/>
                  <a:gd name="T8" fmla="*/ 59 w 91"/>
                  <a:gd name="T9" fmla="*/ 3 h 70"/>
                  <a:gd name="T10" fmla="*/ 73 w 91"/>
                  <a:gd name="T11" fmla="*/ 0 h 70"/>
                  <a:gd name="T12" fmla="*/ 91 w 91"/>
                  <a:gd name="T13" fmla="*/ 28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1" h="70">
                    <a:moveTo>
                      <a:pt x="91" y="28"/>
                    </a:moveTo>
                    <a:cubicBezTo>
                      <a:pt x="91" y="28"/>
                      <a:pt x="74" y="70"/>
                      <a:pt x="41" y="66"/>
                    </a:cubicBezTo>
                    <a:cubicBezTo>
                      <a:pt x="3" y="61"/>
                      <a:pt x="0" y="31"/>
                      <a:pt x="17" y="25"/>
                    </a:cubicBezTo>
                    <a:cubicBezTo>
                      <a:pt x="43" y="27"/>
                      <a:pt x="43" y="27"/>
                      <a:pt x="43" y="27"/>
                    </a:cubicBezTo>
                    <a:cubicBezTo>
                      <a:pt x="43" y="27"/>
                      <a:pt x="43" y="10"/>
                      <a:pt x="59" y="3"/>
                    </a:cubicBezTo>
                    <a:cubicBezTo>
                      <a:pt x="63" y="2"/>
                      <a:pt x="67" y="1"/>
                      <a:pt x="73" y="0"/>
                    </a:cubicBezTo>
                    <a:lnTo>
                      <a:pt x="91" y="28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71"/>
              <p:cNvSpPr/>
              <p:nvPr/>
            </p:nvSpPr>
            <p:spPr bwMode="auto">
              <a:xfrm>
                <a:off x="16285" y="5917"/>
                <a:ext cx="79" cy="38"/>
              </a:xfrm>
              <a:custGeom>
                <a:avLst/>
                <a:gdLst>
                  <a:gd name="T0" fmla="*/ 39 w 39"/>
                  <a:gd name="T1" fmla="*/ 0 h 19"/>
                  <a:gd name="T2" fmla="*/ 4 w 39"/>
                  <a:gd name="T3" fmla="*/ 7 h 19"/>
                  <a:gd name="T4" fmla="*/ 0 w 39"/>
                  <a:gd name="T5" fmla="*/ 12 h 19"/>
                  <a:gd name="T6" fmla="*/ 0 w 39"/>
                  <a:gd name="T7" fmla="*/ 12 h 19"/>
                  <a:gd name="T8" fmla="*/ 4 w 39"/>
                  <a:gd name="T9" fmla="*/ 17 h 19"/>
                  <a:gd name="T10" fmla="*/ 38 w 39"/>
                  <a:gd name="T11" fmla="*/ 19 h 19"/>
                  <a:gd name="T12" fmla="*/ 39 w 39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" h="19">
                    <a:moveTo>
                      <a:pt x="39" y="0"/>
                    </a:moveTo>
                    <a:cubicBezTo>
                      <a:pt x="4" y="7"/>
                      <a:pt x="4" y="7"/>
                      <a:pt x="4" y="7"/>
                    </a:cubicBezTo>
                    <a:cubicBezTo>
                      <a:pt x="1" y="7"/>
                      <a:pt x="0" y="9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4"/>
                      <a:pt x="2" y="16"/>
                      <a:pt x="4" y="17"/>
                    </a:cubicBezTo>
                    <a:cubicBezTo>
                      <a:pt x="38" y="19"/>
                      <a:pt x="38" y="19"/>
                      <a:pt x="38" y="19"/>
                    </a:cubicBez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72"/>
              <p:cNvSpPr/>
              <p:nvPr/>
            </p:nvSpPr>
            <p:spPr bwMode="auto">
              <a:xfrm>
                <a:off x="16016" y="5011"/>
                <a:ext cx="277" cy="355"/>
              </a:xfrm>
              <a:custGeom>
                <a:avLst/>
                <a:gdLst>
                  <a:gd name="T0" fmla="*/ 27 w 137"/>
                  <a:gd name="T1" fmla="*/ 57 h 176"/>
                  <a:gd name="T2" fmla="*/ 50 w 137"/>
                  <a:gd name="T3" fmla="*/ 27 h 176"/>
                  <a:gd name="T4" fmla="*/ 61 w 137"/>
                  <a:gd name="T5" fmla="*/ 0 h 176"/>
                  <a:gd name="T6" fmla="*/ 95 w 137"/>
                  <a:gd name="T7" fmla="*/ 9 h 176"/>
                  <a:gd name="T8" fmla="*/ 78 w 137"/>
                  <a:gd name="T9" fmla="*/ 43 h 176"/>
                  <a:gd name="T10" fmla="*/ 69 w 137"/>
                  <a:gd name="T11" fmla="*/ 49 h 176"/>
                  <a:gd name="T12" fmla="*/ 137 w 137"/>
                  <a:gd name="T13" fmla="*/ 128 h 176"/>
                  <a:gd name="T14" fmla="*/ 40 w 137"/>
                  <a:gd name="T15" fmla="*/ 146 h 176"/>
                  <a:gd name="T16" fmla="*/ 27 w 137"/>
                  <a:gd name="T17" fmla="*/ 57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" h="176">
                    <a:moveTo>
                      <a:pt x="27" y="57"/>
                    </a:moveTo>
                    <a:cubicBezTo>
                      <a:pt x="38" y="48"/>
                      <a:pt x="50" y="27"/>
                      <a:pt x="50" y="27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95" y="9"/>
                      <a:pt x="95" y="9"/>
                      <a:pt x="95" y="9"/>
                    </a:cubicBezTo>
                    <a:cubicBezTo>
                      <a:pt x="78" y="43"/>
                      <a:pt x="78" y="43"/>
                      <a:pt x="78" y="43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137" y="128"/>
                      <a:pt x="137" y="128"/>
                      <a:pt x="137" y="128"/>
                    </a:cubicBezTo>
                    <a:cubicBezTo>
                      <a:pt x="137" y="128"/>
                      <a:pt x="88" y="176"/>
                      <a:pt x="40" y="146"/>
                    </a:cubicBezTo>
                    <a:cubicBezTo>
                      <a:pt x="0" y="120"/>
                      <a:pt x="7" y="74"/>
                      <a:pt x="27" y="57"/>
                    </a:cubicBez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73"/>
              <p:cNvSpPr/>
              <p:nvPr/>
            </p:nvSpPr>
            <p:spPr bwMode="auto">
              <a:xfrm>
                <a:off x="16272" y="5048"/>
                <a:ext cx="277" cy="319"/>
              </a:xfrm>
              <a:custGeom>
                <a:avLst/>
                <a:gdLst>
                  <a:gd name="T0" fmla="*/ 86 w 137"/>
                  <a:gd name="T1" fmla="*/ 0 h 158"/>
                  <a:gd name="T2" fmla="*/ 110 w 137"/>
                  <a:gd name="T3" fmla="*/ 39 h 158"/>
                  <a:gd name="T4" fmla="*/ 97 w 137"/>
                  <a:gd name="T5" fmla="*/ 128 h 158"/>
                  <a:gd name="T6" fmla="*/ 0 w 137"/>
                  <a:gd name="T7" fmla="*/ 110 h 158"/>
                  <a:gd name="T8" fmla="*/ 86 w 137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7" h="158">
                    <a:moveTo>
                      <a:pt x="86" y="0"/>
                    </a:moveTo>
                    <a:cubicBezTo>
                      <a:pt x="86" y="0"/>
                      <a:pt x="90" y="25"/>
                      <a:pt x="110" y="39"/>
                    </a:cubicBezTo>
                    <a:cubicBezTo>
                      <a:pt x="131" y="52"/>
                      <a:pt x="137" y="102"/>
                      <a:pt x="97" y="128"/>
                    </a:cubicBezTo>
                    <a:cubicBezTo>
                      <a:pt x="50" y="158"/>
                      <a:pt x="0" y="110"/>
                      <a:pt x="0" y="110"/>
                    </a:cubicBezTo>
                    <a:lnTo>
                      <a:pt x="86" y="0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75"/>
              <p:cNvSpPr/>
              <p:nvPr/>
            </p:nvSpPr>
            <p:spPr bwMode="auto">
              <a:xfrm>
                <a:off x="16109" y="5096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76"/>
              <p:cNvSpPr/>
              <p:nvPr/>
            </p:nvSpPr>
            <p:spPr bwMode="auto">
              <a:xfrm>
                <a:off x="16214" y="5207"/>
                <a:ext cx="119" cy="201"/>
              </a:xfrm>
              <a:custGeom>
                <a:avLst/>
                <a:gdLst>
                  <a:gd name="T0" fmla="*/ 0 w 59"/>
                  <a:gd name="T1" fmla="*/ 27 h 99"/>
                  <a:gd name="T2" fmla="*/ 3 w 59"/>
                  <a:gd name="T3" fmla="*/ 74 h 99"/>
                  <a:gd name="T4" fmla="*/ 32 w 59"/>
                  <a:gd name="T5" fmla="*/ 98 h 99"/>
                  <a:gd name="T6" fmla="*/ 32 w 59"/>
                  <a:gd name="T7" fmla="*/ 98 h 99"/>
                  <a:gd name="T8" fmla="*/ 59 w 59"/>
                  <a:gd name="T9" fmla="*/ 74 h 99"/>
                  <a:gd name="T10" fmla="*/ 50 w 59"/>
                  <a:gd name="T11" fmla="*/ 0 h 99"/>
                  <a:gd name="T12" fmla="*/ 0 w 59"/>
                  <a:gd name="T13" fmla="*/ 27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9" h="99">
                    <a:moveTo>
                      <a:pt x="0" y="27"/>
                    </a:moveTo>
                    <a:cubicBezTo>
                      <a:pt x="3" y="74"/>
                      <a:pt x="3" y="74"/>
                      <a:pt x="3" y="74"/>
                    </a:cubicBezTo>
                    <a:cubicBezTo>
                      <a:pt x="5" y="91"/>
                      <a:pt x="16" y="99"/>
                      <a:pt x="32" y="98"/>
                    </a:cubicBezTo>
                    <a:cubicBezTo>
                      <a:pt x="32" y="98"/>
                      <a:pt x="32" y="98"/>
                      <a:pt x="32" y="98"/>
                    </a:cubicBezTo>
                    <a:cubicBezTo>
                      <a:pt x="46" y="96"/>
                      <a:pt x="59" y="88"/>
                      <a:pt x="59" y="74"/>
                    </a:cubicBezTo>
                    <a:cubicBezTo>
                      <a:pt x="50" y="0"/>
                      <a:pt x="50" y="0"/>
                      <a:pt x="50" y="0"/>
                    </a:cubicBezTo>
                    <a:lnTo>
                      <a:pt x="0" y="27"/>
                    </a:ln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77"/>
              <p:cNvSpPr/>
              <p:nvPr/>
            </p:nvSpPr>
            <p:spPr bwMode="auto">
              <a:xfrm>
                <a:off x="16212" y="5229"/>
                <a:ext cx="118" cy="102"/>
              </a:xfrm>
              <a:custGeom>
                <a:avLst/>
                <a:gdLst>
                  <a:gd name="T0" fmla="*/ 8 w 138"/>
                  <a:gd name="T1" fmla="*/ 119 h 119"/>
                  <a:gd name="T2" fmla="*/ 138 w 138"/>
                  <a:gd name="T3" fmla="*/ 0 h 119"/>
                  <a:gd name="T4" fmla="*/ 0 w 138"/>
                  <a:gd name="T5" fmla="*/ 26 h 119"/>
                  <a:gd name="T6" fmla="*/ 8 w 13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8" h="119">
                    <a:moveTo>
                      <a:pt x="8" y="119"/>
                    </a:moveTo>
                    <a:lnTo>
                      <a:pt x="138" y="0"/>
                    </a:lnTo>
                    <a:lnTo>
                      <a:pt x="0" y="26"/>
                    </a:lnTo>
                    <a:lnTo>
                      <a:pt x="8" y="119"/>
                    </a:lnTo>
                    <a:close/>
                  </a:path>
                </a:pathLst>
              </a:custGeom>
              <a:solidFill>
                <a:srgbClr val="CC6E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78"/>
              <p:cNvSpPr/>
              <p:nvPr/>
            </p:nvSpPr>
            <p:spPr bwMode="auto">
              <a:xfrm>
                <a:off x="16130" y="4961"/>
                <a:ext cx="231" cy="317"/>
              </a:xfrm>
              <a:custGeom>
                <a:avLst/>
                <a:gdLst>
                  <a:gd name="T0" fmla="*/ 56 w 115"/>
                  <a:gd name="T1" fmla="*/ 156 h 157"/>
                  <a:gd name="T2" fmla="*/ 56 w 115"/>
                  <a:gd name="T3" fmla="*/ 156 h 157"/>
                  <a:gd name="T4" fmla="*/ 4 w 115"/>
                  <a:gd name="T5" fmla="*/ 112 h 157"/>
                  <a:gd name="T6" fmla="*/ 1 w 115"/>
                  <a:gd name="T7" fmla="*/ 58 h 157"/>
                  <a:gd name="T8" fmla="*/ 50 w 115"/>
                  <a:gd name="T9" fmla="*/ 2 h 157"/>
                  <a:gd name="T10" fmla="*/ 50 w 115"/>
                  <a:gd name="T11" fmla="*/ 2 h 157"/>
                  <a:gd name="T12" fmla="*/ 112 w 115"/>
                  <a:gd name="T13" fmla="*/ 50 h 157"/>
                  <a:gd name="T14" fmla="*/ 114 w 115"/>
                  <a:gd name="T15" fmla="*/ 94 h 157"/>
                  <a:gd name="T16" fmla="*/ 56 w 115"/>
                  <a:gd name="T17" fmla="*/ 156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5" h="157">
                    <a:moveTo>
                      <a:pt x="56" y="156"/>
                    </a:moveTo>
                    <a:cubicBezTo>
                      <a:pt x="56" y="156"/>
                      <a:pt x="56" y="156"/>
                      <a:pt x="56" y="156"/>
                    </a:cubicBezTo>
                    <a:cubicBezTo>
                      <a:pt x="28" y="157"/>
                      <a:pt x="5" y="135"/>
                      <a:pt x="4" y="112"/>
                    </a:cubicBezTo>
                    <a:cubicBezTo>
                      <a:pt x="1" y="58"/>
                      <a:pt x="1" y="58"/>
                      <a:pt x="1" y="58"/>
                    </a:cubicBezTo>
                    <a:cubicBezTo>
                      <a:pt x="0" y="29"/>
                      <a:pt x="21" y="5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79" y="0"/>
                      <a:pt x="110" y="21"/>
                      <a:pt x="112" y="50"/>
                    </a:cubicBezTo>
                    <a:cubicBezTo>
                      <a:pt x="114" y="94"/>
                      <a:pt x="114" y="94"/>
                      <a:pt x="114" y="94"/>
                    </a:cubicBezTo>
                    <a:cubicBezTo>
                      <a:pt x="115" y="128"/>
                      <a:pt x="90" y="153"/>
                      <a:pt x="56" y="156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80"/>
              <p:cNvSpPr/>
              <p:nvPr/>
            </p:nvSpPr>
            <p:spPr bwMode="auto">
              <a:xfrm>
                <a:off x="16323" y="5100"/>
                <a:ext cx="93" cy="91"/>
              </a:xfrm>
              <a:custGeom>
                <a:avLst/>
                <a:gdLst>
                  <a:gd name="T0" fmla="*/ 45 w 46"/>
                  <a:gd name="T1" fmla="*/ 21 h 45"/>
                  <a:gd name="T2" fmla="*/ 25 w 46"/>
                  <a:gd name="T3" fmla="*/ 44 h 45"/>
                  <a:gd name="T4" fmla="*/ 1 w 46"/>
                  <a:gd name="T5" fmla="*/ 24 h 45"/>
                  <a:gd name="T6" fmla="*/ 21 w 46"/>
                  <a:gd name="T7" fmla="*/ 1 h 45"/>
                  <a:gd name="T8" fmla="*/ 45 w 46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5">
                    <a:moveTo>
                      <a:pt x="45" y="21"/>
                    </a:moveTo>
                    <a:cubicBezTo>
                      <a:pt x="46" y="33"/>
                      <a:pt x="37" y="43"/>
                      <a:pt x="25" y="44"/>
                    </a:cubicBezTo>
                    <a:cubicBezTo>
                      <a:pt x="13" y="45"/>
                      <a:pt x="2" y="36"/>
                      <a:pt x="1" y="24"/>
                    </a:cubicBezTo>
                    <a:cubicBezTo>
                      <a:pt x="0" y="12"/>
                      <a:pt x="9" y="2"/>
                      <a:pt x="21" y="1"/>
                    </a:cubicBezTo>
                    <a:cubicBezTo>
                      <a:pt x="33" y="0"/>
                      <a:pt x="44" y="9"/>
                      <a:pt x="45" y="21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81"/>
              <p:cNvSpPr/>
              <p:nvPr/>
            </p:nvSpPr>
            <p:spPr bwMode="auto">
              <a:xfrm>
                <a:off x="16108" y="4955"/>
                <a:ext cx="147" cy="105"/>
              </a:xfrm>
              <a:custGeom>
                <a:avLst/>
                <a:gdLst>
                  <a:gd name="T0" fmla="*/ 60 w 73"/>
                  <a:gd name="T1" fmla="*/ 5 h 52"/>
                  <a:gd name="T2" fmla="*/ 11 w 73"/>
                  <a:gd name="T3" fmla="*/ 52 h 52"/>
                  <a:gd name="T4" fmla="*/ 29 w 73"/>
                  <a:gd name="T5" fmla="*/ 4 h 52"/>
                  <a:gd name="T6" fmla="*/ 39 w 73"/>
                  <a:gd name="T7" fmla="*/ 0 h 52"/>
                  <a:gd name="T8" fmla="*/ 73 w 73"/>
                  <a:gd name="T9" fmla="*/ 0 h 52"/>
                  <a:gd name="T10" fmla="*/ 60 w 73"/>
                  <a:gd name="T11" fmla="*/ 5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3" h="52">
                    <a:moveTo>
                      <a:pt x="60" y="5"/>
                    </a:moveTo>
                    <a:cubicBezTo>
                      <a:pt x="60" y="5"/>
                      <a:pt x="55" y="33"/>
                      <a:pt x="11" y="52"/>
                    </a:cubicBezTo>
                    <a:cubicBezTo>
                      <a:pt x="11" y="52"/>
                      <a:pt x="0" y="32"/>
                      <a:pt x="29" y="4"/>
                    </a:cubicBezTo>
                    <a:cubicBezTo>
                      <a:pt x="32" y="2"/>
                      <a:pt x="35" y="0"/>
                      <a:pt x="39" y="0"/>
                    </a:cubicBezTo>
                    <a:cubicBezTo>
                      <a:pt x="73" y="0"/>
                      <a:pt x="73" y="0"/>
                      <a:pt x="73" y="0"/>
                    </a:cubicBezTo>
                    <a:lnTo>
                      <a:pt x="60" y="5"/>
                    </a:lnTo>
                    <a:close/>
                  </a:path>
                </a:pathLst>
              </a:custGeom>
              <a:solidFill>
                <a:srgbClr val="201C3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82"/>
              <p:cNvSpPr/>
              <p:nvPr/>
            </p:nvSpPr>
            <p:spPr bwMode="auto">
              <a:xfrm>
                <a:off x="16172" y="5331"/>
                <a:ext cx="208" cy="111"/>
              </a:xfrm>
              <a:custGeom>
                <a:avLst/>
                <a:gdLst>
                  <a:gd name="T0" fmla="*/ 103 w 103"/>
                  <a:gd name="T1" fmla="*/ 5 h 55"/>
                  <a:gd name="T2" fmla="*/ 59 w 103"/>
                  <a:gd name="T3" fmla="*/ 0 h 55"/>
                  <a:gd name="T4" fmla="*/ 0 w 103"/>
                  <a:gd name="T5" fmla="*/ 13 h 55"/>
                  <a:gd name="T6" fmla="*/ 48 w 103"/>
                  <a:gd name="T7" fmla="*/ 53 h 55"/>
                  <a:gd name="T8" fmla="*/ 103 w 103"/>
                  <a:gd name="T9" fmla="*/ 5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55">
                    <a:moveTo>
                      <a:pt x="103" y="5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3"/>
                      <a:pt x="1" y="55"/>
                      <a:pt x="48" y="53"/>
                    </a:cubicBezTo>
                    <a:cubicBezTo>
                      <a:pt x="95" y="50"/>
                      <a:pt x="103" y="5"/>
                      <a:pt x="103" y="5"/>
                    </a:cubicBezTo>
                    <a:close/>
                  </a:path>
                </a:pathLst>
              </a:custGeom>
              <a:solidFill>
                <a:srgbClr val="E08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83"/>
              <p:cNvSpPr/>
              <p:nvPr/>
            </p:nvSpPr>
            <p:spPr bwMode="auto">
              <a:xfrm>
                <a:off x="14696" y="5926"/>
                <a:ext cx="1656" cy="2249"/>
              </a:xfrm>
              <a:custGeom>
                <a:avLst/>
                <a:gdLst>
                  <a:gd name="T0" fmla="*/ 804 w 820"/>
                  <a:gd name="T1" fmla="*/ 1111 h 1113"/>
                  <a:gd name="T2" fmla="*/ 791 w 820"/>
                  <a:gd name="T3" fmla="*/ 1102 h 1113"/>
                  <a:gd name="T4" fmla="*/ 410 w 820"/>
                  <a:gd name="T5" fmla="*/ 55 h 1113"/>
                  <a:gd name="T6" fmla="*/ 29 w 820"/>
                  <a:gd name="T7" fmla="*/ 1102 h 1113"/>
                  <a:gd name="T8" fmla="*/ 11 w 820"/>
                  <a:gd name="T9" fmla="*/ 1111 h 1113"/>
                  <a:gd name="T10" fmla="*/ 2 w 820"/>
                  <a:gd name="T11" fmla="*/ 1093 h 1113"/>
                  <a:gd name="T12" fmla="*/ 397 w 820"/>
                  <a:gd name="T13" fmla="*/ 10 h 1113"/>
                  <a:gd name="T14" fmla="*/ 410 w 820"/>
                  <a:gd name="T15" fmla="*/ 0 h 1113"/>
                  <a:gd name="T16" fmla="*/ 423 w 820"/>
                  <a:gd name="T17" fmla="*/ 10 h 1113"/>
                  <a:gd name="T18" fmla="*/ 817 w 820"/>
                  <a:gd name="T19" fmla="*/ 1093 h 1113"/>
                  <a:gd name="T20" fmla="*/ 809 w 820"/>
                  <a:gd name="T21" fmla="*/ 1111 h 1113"/>
                  <a:gd name="T22" fmla="*/ 804 w 820"/>
                  <a:gd name="T23" fmla="*/ 1111 h 1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0" h="1113">
                    <a:moveTo>
                      <a:pt x="804" y="1111"/>
                    </a:moveTo>
                    <a:cubicBezTo>
                      <a:pt x="799" y="1111"/>
                      <a:pt x="793" y="1108"/>
                      <a:pt x="791" y="1102"/>
                    </a:cubicBezTo>
                    <a:cubicBezTo>
                      <a:pt x="410" y="55"/>
                      <a:pt x="410" y="55"/>
                      <a:pt x="410" y="55"/>
                    </a:cubicBezTo>
                    <a:cubicBezTo>
                      <a:pt x="29" y="1102"/>
                      <a:pt x="29" y="1102"/>
                      <a:pt x="29" y="1102"/>
                    </a:cubicBezTo>
                    <a:cubicBezTo>
                      <a:pt x="26" y="1109"/>
                      <a:pt x="18" y="1113"/>
                      <a:pt x="11" y="1111"/>
                    </a:cubicBezTo>
                    <a:cubicBezTo>
                      <a:pt x="3" y="1108"/>
                      <a:pt x="0" y="1100"/>
                      <a:pt x="2" y="1093"/>
                    </a:cubicBezTo>
                    <a:cubicBezTo>
                      <a:pt x="397" y="10"/>
                      <a:pt x="397" y="10"/>
                      <a:pt x="397" y="10"/>
                    </a:cubicBezTo>
                    <a:cubicBezTo>
                      <a:pt x="399" y="4"/>
                      <a:pt x="404" y="0"/>
                      <a:pt x="410" y="0"/>
                    </a:cubicBezTo>
                    <a:cubicBezTo>
                      <a:pt x="416" y="0"/>
                      <a:pt x="421" y="4"/>
                      <a:pt x="423" y="10"/>
                    </a:cubicBezTo>
                    <a:cubicBezTo>
                      <a:pt x="817" y="1093"/>
                      <a:pt x="817" y="1093"/>
                      <a:pt x="817" y="1093"/>
                    </a:cubicBezTo>
                    <a:cubicBezTo>
                      <a:pt x="820" y="1100"/>
                      <a:pt x="816" y="1108"/>
                      <a:pt x="809" y="1111"/>
                    </a:cubicBezTo>
                    <a:cubicBezTo>
                      <a:pt x="808" y="1111"/>
                      <a:pt x="806" y="1111"/>
                      <a:pt x="804" y="1111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7" name="组合 156"/>
            <p:cNvGrpSpPr/>
            <p:nvPr/>
          </p:nvGrpSpPr>
          <p:grpSpPr>
            <a:xfrm>
              <a:off x="10566" y="5621"/>
              <a:ext cx="827" cy="2534"/>
              <a:chOff x="10566" y="5621"/>
              <a:chExt cx="827" cy="2534"/>
            </a:xfrm>
          </p:grpSpPr>
          <p:sp>
            <p:nvSpPr>
              <p:cNvPr id="86" name="Freeform 84"/>
              <p:cNvSpPr/>
              <p:nvPr/>
            </p:nvSpPr>
            <p:spPr bwMode="auto">
              <a:xfrm>
                <a:off x="11063" y="7779"/>
                <a:ext cx="123" cy="241"/>
              </a:xfrm>
              <a:custGeom>
                <a:avLst/>
                <a:gdLst>
                  <a:gd name="T0" fmla="*/ 144 w 144"/>
                  <a:gd name="T1" fmla="*/ 10 h 282"/>
                  <a:gd name="T2" fmla="*/ 125 w 144"/>
                  <a:gd name="T3" fmla="*/ 282 h 282"/>
                  <a:gd name="T4" fmla="*/ 0 w 144"/>
                  <a:gd name="T5" fmla="*/ 277 h 282"/>
                  <a:gd name="T6" fmla="*/ 5 w 144"/>
                  <a:gd name="T7" fmla="*/ 0 h 282"/>
                  <a:gd name="T8" fmla="*/ 144 w 144"/>
                  <a:gd name="T9" fmla="*/ 1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82">
                    <a:moveTo>
                      <a:pt x="144" y="10"/>
                    </a:moveTo>
                    <a:lnTo>
                      <a:pt x="125" y="282"/>
                    </a:lnTo>
                    <a:lnTo>
                      <a:pt x="0" y="277"/>
                    </a:lnTo>
                    <a:lnTo>
                      <a:pt x="5" y="0"/>
                    </a:lnTo>
                    <a:lnTo>
                      <a:pt x="144" y="1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85"/>
              <p:cNvSpPr/>
              <p:nvPr/>
            </p:nvSpPr>
            <p:spPr bwMode="auto">
              <a:xfrm>
                <a:off x="11045" y="7994"/>
                <a:ext cx="349" cy="126"/>
              </a:xfrm>
              <a:custGeom>
                <a:avLst/>
                <a:gdLst>
                  <a:gd name="T0" fmla="*/ 66 w 173"/>
                  <a:gd name="T1" fmla="*/ 1 h 62"/>
                  <a:gd name="T2" fmla="*/ 163 w 173"/>
                  <a:gd name="T3" fmla="*/ 45 h 62"/>
                  <a:gd name="T4" fmla="*/ 171 w 173"/>
                  <a:gd name="T5" fmla="*/ 62 h 62"/>
                  <a:gd name="T6" fmla="*/ 171 w 173"/>
                  <a:gd name="T7" fmla="*/ 62 h 62"/>
                  <a:gd name="T8" fmla="*/ 0 w 173"/>
                  <a:gd name="T9" fmla="*/ 62 h 62"/>
                  <a:gd name="T10" fmla="*/ 7 w 173"/>
                  <a:gd name="T11" fmla="*/ 0 h 62"/>
                  <a:gd name="T12" fmla="*/ 66 w 173"/>
                  <a:gd name="T1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62">
                    <a:moveTo>
                      <a:pt x="66" y="1"/>
                    </a:moveTo>
                    <a:cubicBezTo>
                      <a:pt x="163" y="45"/>
                      <a:pt x="163" y="45"/>
                      <a:pt x="163" y="45"/>
                    </a:cubicBezTo>
                    <a:cubicBezTo>
                      <a:pt x="170" y="48"/>
                      <a:pt x="173" y="55"/>
                      <a:pt x="171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7" y="0"/>
                      <a:pt x="7" y="0"/>
                      <a:pt x="7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Rectangle 86"/>
              <p:cNvSpPr>
                <a:spLocks noChangeArrowheads="1"/>
              </p:cNvSpPr>
              <p:nvPr/>
            </p:nvSpPr>
            <p:spPr bwMode="auto">
              <a:xfrm>
                <a:off x="11039" y="8119"/>
                <a:ext cx="355" cy="36"/>
              </a:xfrm>
              <a:prstGeom prst="rect">
                <a:avLst/>
              </a:pr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87"/>
              <p:cNvSpPr/>
              <p:nvPr/>
            </p:nvSpPr>
            <p:spPr bwMode="auto">
              <a:xfrm>
                <a:off x="10713" y="7779"/>
                <a:ext cx="123" cy="241"/>
              </a:xfrm>
              <a:custGeom>
                <a:avLst/>
                <a:gdLst>
                  <a:gd name="T0" fmla="*/ 144 w 144"/>
                  <a:gd name="T1" fmla="*/ 10 h 282"/>
                  <a:gd name="T2" fmla="*/ 126 w 144"/>
                  <a:gd name="T3" fmla="*/ 282 h 282"/>
                  <a:gd name="T4" fmla="*/ 0 w 144"/>
                  <a:gd name="T5" fmla="*/ 277 h 282"/>
                  <a:gd name="T6" fmla="*/ 5 w 144"/>
                  <a:gd name="T7" fmla="*/ 0 h 282"/>
                  <a:gd name="T8" fmla="*/ 144 w 144"/>
                  <a:gd name="T9" fmla="*/ 10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282">
                    <a:moveTo>
                      <a:pt x="144" y="10"/>
                    </a:moveTo>
                    <a:lnTo>
                      <a:pt x="126" y="282"/>
                    </a:lnTo>
                    <a:lnTo>
                      <a:pt x="0" y="277"/>
                    </a:lnTo>
                    <a:lnTo>
                      <a:pt x="5" y="0"/>
                    </a:lnTo>
                    <a:lnTo>
                      <a:pt x="144" y="1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88"/>
              <p:cNvSpPr/>
              <p:nvPr/>
            </p:nvSpPr>
            <p:spPr bwMode="auto">
              <a:xfrm>
                <a:off x="10695" y="7994"/>
                <a:ext cx="349" cy="126"/>
              </a:xfrm>
              <a:custGeom>
                <a:avLst/>
                <a:gdLst>
                  <a:gd name="T0" fmla="*/ 66 w 173"/>
                  <a:gd name="T1" fmla="*/ 1 h 62"/>
                  <a:gd name="T2" fmla="*/ 163 w 173"/>
                  <a:gd name="T3" fmla="*/ 45 h 62"/>
                  <a:gd name="T4" fmla="*/ 171 w 173"/>
                  <a:gd name="T5" fmla="*/ 62 h 62"/>
                  <a:gd name="T6" fmla="*/ 171 w 173"/>
                  <a:gd name="T7" fmla="*/ 62 h 62"/>
                  <a:gd name="T8" fmla="*/ 0 w 173"/>
                  <a:gd name="T9" fmla="*/ 62 h 62"/>
                  <a:gd name="T10" fmla="*/ 6 w 173"/>
                  <a:gd name="T11" fmla="*/ 0 h 62"/>
                  <a:gd name="T12" fmla="*/ 66 w 173"/>
                  <a:gd name="T13" fmla="*/ 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3" h="62">
                    <a:moveTo>
                      <a:pt x="66" y="1"/>
                    </a:moveTo>
                    <a:cubicBezTo>
                      <a:pt x="163" y="45"/>
                      <a:pt x="163" y="45"/>
                      <a:pt x="163" y="45"/>
                    </a:cubicBezTo>
                    <a:cubicBezTo>
                      <a:pt x="169" y="48"/>
                      <a:pt x="173" y="55"/>
                      <a:pt x="171" y="62"/>
                    </a:cubicBezTo>
                    <a:cubicBezTo>
                      <a:pt x="171" y="62"/>
                      <a:pt x="171" y="62"/>
                      <a:pt x="171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6" y="0"/>
                      <a:pt x="6" y="0"/>
                      <a:pt x="6" y="0"/>
                    </a:cubicBezTo>
                    <a:lnTo>
                      <a:pt x="66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Rectangle 89"/>
              <p:cNvSpPr>
                <a:spLocks noChangeArrowheads="1"/>
              </p:cNvSpPr>
              <p:nvPr/>
            </p:nvSpPr>
            <p:spPr bwMode="auto">
              <a:xfrm>
                <a:off x="10689" y="8119"/>
                <a:ext cx="355" cy="36"/>
              </a:xfrm>
              <a:prstGeom prst="rect">
                <a:avLst/>
              </a:pr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90"/>
              <p:cNvSpPr/>
              <p:nvPr/>
            </p:nvSpPr>
            <p:spPr bwMode="auto">
              <a:xfrm>
                <a:off x="10657" y="6693"/>
                <a:ext cx="622" cy="1204"/>
              </a:xfrm>
              <a:custGeom>
                <a:avLst/>
                <a:gdLst>
                  <a:gd name="T0" fmla="*/ 546 w 728"/>
                  <a:gd name="T1" fmla="*/ 0 h 1409"/>
                  <a:gd name="T2" fmla="*/ 64 w 728"/>
                  <a:gd name="T3" fmla="*/ 35 h 1409"/>
                  <a:gd name="T4" fmla="*/ 0 w 728"/>
                  <a:gd name="T5" fmla="*/ 1393 h 1409"/>
                  <a:gd name="T6" fmla="*/ 265 w 728"/>
                  <a:gd name="T7" fmla="*/ 1393 h 1409"/>
                  <a:gd name="T8" fmla="*/ 350 w 728"/>
                  <a:gd name="T9" fmla="*/ 369 h 1409"/>
                  <a:gd name="T10" fmla="*/ 466 w 728"/>
                  <a:gd name="T11" fmla="*/ 806 h 1409"/>
                  <a:gd name="T12" fmla="*/ 426 w 728"/>
                  <a:gd name="T13" fmla="*/ 1409 h 1409"/>
                  <a:gd name="T14" fmla="*/ 650 w 728"/>
                  <a:gd name="T15" fmla="*/ 1409 h 1409"/>
                  <a:gd name="T16" fmla="*/ 728 w 728"/>
                  <a:gd name="T17" fmla="*/ 742 h 1409"/>
                  <a:gd name="T18" fmla="*/ 546 w 728"/>
                  <a:gd name="T19" fmla="*/ 0 h 1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8" h="1409">
                    <a:moveTo>
                      <a:pt x="546" y="0"/>
                    </a:moveTo>
                    <a:lnTo>
                      <a:pt x="64" y="35"/>
                    </a:lnTo>
                    <a:lnTo>
                      <a:pt x="0" y="1393"/>
                    </a:lnTo>
                    <a:lnTo>
                      <a:pt x="265" y="1393"/>
                    </a:lnTo>
                    <a:lnTo>
                      <a:pt x="350" y="369"/>
                    </a:lnTo>
                    <a:lnTo>
                      <a:pt x="466" y="806"/>
                    </a:lnTo>
                    <a:lnTo>
                      <a:pt x="426" y="1409"/>
                    </a:lnTo>
                    <a:lnTo>
                      <a:pt x="650" y="1409"/>
                    </a:lnTo>
                    <a:lnTo>
                      <a:pt x="728" y="742"/>
                    </a:lnTo>
                    <a:lnTo>
                      <a:pt x="546" y="0"/>
                    </a:ln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92"/>
              <p:cNvSpPr/>
              <p:nvPr/>
            </p:nvSpPr>
            <p:spPr bwMode="auto">
              <a:xfrm>
                <a:off x="11115" y="6331"/>
                <a:ext cx="64" cy="124"/>
              </a:xfrm>
              <a:custGeom>
                <a:avLst/>
                <a:gdLst>
                  <a:gd name="T0" fmla="*/ 4 w 75"/>
                  <a:gd name="T1" fmla="*/ 10 h 145"/>
                  <a:gd name="T2" fmla="*/ 0 w 75"/>
                  <a:gd name="T3" fmla="*/ 142 h 145"/>
                  <a:gd name="T4" fmla="*/ 75 w 75"/>
                  <a:gd name="T5" fmla="*/ 145 h 145"/>
                  <a:gd name="T6" fmla="*/ 71 w 75"/>
                  <a:gd name="T7" fmla="*/ 0 h 145"/>
                  <a:gd name="T8" fmla="*/ 4 w 75"/>
                  <a:gd name="T9" fmla="*/ 1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5" h="145">
                    <a:moveTo>
                      <a:pt x="4" y="10"/>
                    </a:moveTo>
                    <a:lnTo>
                      <a:pt x="0" y="142"/>
                    </a:lnTo>
                    <a:lnTo>
                      <a:pt x="75" y="145"/>
                    </a:lnTo>
                    <a:lnTo>
                      <a:pt x="71" y="0"/>
                    </a:lnTo>
                    <a:lnTo>
                      <a:pt x="4" y="10"/>
                    </a:lnTo>
                    <a:close/>
                  </a:path>
                </a:pathLst>
              </a:custGeom>
              <a:solidFill>
                <a:srgbClr val="FFAC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93"/>
              <p:cNvSpPr/>
              <p:nvPr/>
            </p:nvSpPr>
            <p:spPr bwMode="auto">
              <a:xfrm>
                <a:off x="11115" y="6147"/>
                <a:ext cx="111" cy="255"/>
              </a:xfrm>
              <a:custGeom>
                <a:avLst/>
                <a:gdLst>
                  <a:gd name="T0" fmla="*/ 4 w 55"/>
                  <a:gd name="T1" fmla="*/ 0 h 126"/>
                  <a:gd name="T2" fmla="*/ 48 w 55"/>
                  <a:gd name="T3" fmla="*/ 126 h 126"/>
                  <a:gd name="T4" fmla="*/ 0 w 55"/>
                  <a:gd name="T5" fmla="*/ 116 h 126"/>
                  <a:gd name="T6" fmla="*/ 4 w 55"/>
                  <a:gd name="T7" fmla="*/ 0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5" h="126">
                    <a:moveTo>
                      <a:pt x="4" y="0"/>
                    </a:moveTo>
                    <a:cubicBezTo>
                      <a:pt x="4" y="0"/>
                      <a:pt x="55" y="30"/>
                      <a:pt x="48" y="126"/>
                    </a:cubicBezTo>
                    <a:cubicBezTo>
                      <a:pt x="0" y="116"/>
                      <a:pt x="0" y="116"/>
                      <a:pt x="0" y="116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94"/>
              <p:cNvSpPr/>
              <p:nvPr/>
            </p:nvSpPr>
            <p:spPr bwMode="auto">
              <a:xfrm>
                <a:off x="10694" y="6083"/>
                <a:ext cx="442" cy="695"/>
              </a:xfrm>
              <a:custGeom>
                <a:avLst/>
                <a:gdLst>
                  <a:gd name="T0" fmla="*/ 110 w 219"/>
                  <a:gd name="T1" fmla="*/ 0 h 344"/>
                  <a:gd name="T2" fmla="*/ 0 w 219"/>
                  <a:gd name="T3" fmla="*/ 18 h 344"/>
                  <a:gd name="T4" fmla="*/ 2 w 219"/>
                  <a:gd name="T5" fmla="*/ 344 h 344"/>
                  <a:gd name="T6" fmla="*/ 219 w 219"/>
                  <a:gd name="T7" fmla="*/ 328 h 344"/>
                  <a:gd name="T8" fmla="*/ 217 w 219"/>
                  <a:gd name="T9" fmla="*/ 42 h 344"/>
                  <a:gd name="T10" fmla="*/ 210 w 219"/>
                  <a:gd name="T11" fmla="*/ 30 h 344"/>
                  <a:gd name="T12" fmla="*/ 150 w 219"/>
                  <a:gd name="T13" fmla="*/ 4 h 344"/>
                  <a:gd name="T14" fmla="*/ 110 w 219"/>
                  <a:gd name="T15" fmla="*/ 0 h 3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9" h="344">
                    <a:moveTo>
                      <a:pt x="110" y="0"/>
                    </a:moveTo>
                    <a:cubicBezTo>
                      <a:pt x="58" y="0"/>
                      <a:pt x="0" y="18"/>
                      <a:pt x="0" y="18"/>
                    </a:cubicBezTo>
                    <a:cubicBezTo>
                      <a:pt x="2" y="344"/>
                      <a:pt x="2" y="344"/>
                      <a:pt x="2" y="344"/>
                    </a:cubicBezTo>
                    <a:cubicBezTo>
                      <a:pt x="219" y="328"/>
                      <a:pt x="219" y="328"/>
                      <a:pt x="219" y="328"/>
                    </a:cubicBezTo>
                    <a:cubicBezTo>
                      <a:pt x="217" y="42"/>
                      <a:pt x="217" y="42"/>
                      <a:pt x="217" y="42"/>
                    </a:cubicBezTo>
                    <a:cubicBezTo>
                      <a:pt x="217" y="37"/>
                      <a:pt x="214" y="32"/>
                      <a:pt x="210" y="30"/>
                    </a:cubicBezTo>
                    <a:cubicBezTo>
                      <a:pt x="150" y="4"/>
                      <a:pt x="150" y="4"/>
                      <a:pt x="150" y="4"/>
                    </a:cubicBezTo>
                    <a:cubicBezTo>
                      <a:pt x="150" y="4"/>
                      <a:pt x="120" y="0"/>
                      <a:pt x="11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Line 95"/>
              <p:cNvSpPr>
                <a:spLocks noChangeShapeType="1"/>
              </p:cNvSpPr>
              <p:nvPr/>
            </p:nvSpPr>
            <p:spPr bwMode="auto">
              <a:xfrm flipV="1">
                <a:off x="11133" y="6258"/>
                <a:ext cx="0" cy="127"/>
              </a:xfrm>
              <a:prstGeom prst="line">
                <a:avLst/>
              </a:pr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96"/>
              <p:cNvSpPr/>
              <p:nvPr/>
            </p:nvSpPr>
            <p:spPr bwMode="auto">
              <a:xfrm>
                <a:off x="10576" y="6329"/>
                <a:ext cx="170" cy="404"/>
              </a:xfrm>
              <a:custGeom>
                <a:avLst/>
                <a:gdLst>
                  <a:gd name="T0" fmla="*/ 84 w 84"/>
                  <a:gd name="T1" fmla="*/ 6 h 200"/>
                  <a:gd name="T2" fmla="*/ 70 w 84"/>
                  <a:gd name="T3" fmla="*/ 167 h 200"/>
                  <a:gd name="T4" fmla="*/ 27 w 84"/>
                  <a:gd name="T5" fmla="*/ 166 h 200"/>
                  <a:gd name="T6" fmla="*/ 23 w 84"/>
                  <a:gd name="T7" fmla="*/ 0 h 200"/>
                  <a:gd name="T8" fmla="*/ 84 w 84"/>
                  <a:gd name="T9" fmla="*/ 6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200">
                    <a:moveTo>
                      <a:pt x="84" y="6"/>
                    </a:moveTo>
                    <a:cubicBezTo>
                      <a:pt x="70" y="167"/>
                      <a:pt x="70" y="167"/>
                      <a:pt x="70" y="167"/>
                    </a:cubicBezTo>
                    <a:cubicBezTo>
                      <a:pt x="70" y="167"/>
                      <a:pt x="55" y="200"/>
                      <a:pt x="27" y="166"/>
                    </a:cubicBezTo>
                    <a:cubicBezTo>
                      <a:pt x="0" y="132"/>
                      <a:pt x="23" y="0"/>
                      <a:pt x="23" y="0"/>
                    </a:cubicBezTo>
                    <a:lnTo>
                      <a:pt x="84" y="6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97"/>
              <p:cNvSpPr/>
              <p:nvPr/>
            </p:nvSpPr>
            <p:spPr bwMode="auto">
              <a:xfrm>
                <a:off x="10566" y="6102"/>
                <a:ext cx="230" cy="342"/>
              </a:xfrm>
              <a:custGeom>
                <a:avLst/>
                <a:gdLst>
                  <a:gd name="T0" fmla="*/ 96 w 114"/>
                  <a:gd name="T1" fmla="*/ 152 h 169"/>
                  <a:gd name="T2" fmla="*/ 76 w 114"/>
                  <a:gd name="T3" fmla="*/ 7 h 169"/>
                  <a:gd name="T4" fmla="*/ 0 w 114"/>
                  <a:gd name="T5" fmla="*/ 169 h 169"/>
                  <a:gd name="T6" fmla="*/ 96 w 114"/>
                  <a:gd name="T7" fmla="*/ 152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4" h="169">
                    <a:moveTo>
                      <a:pt x="96" y="152"/>
                    </a:moveTo>
                    <a:cubicBezTo>
                      <a:pt x="96" y="152"/>
                      <a:pt x="114" y="14"/>
                      <a:pt x="76" y="7"/>
                    </a:cubicBezTo>
                    <a:cubicBezTo>
                      <a:pt x="37" y="0"/>
                      <a:pt x="0" y="93"/>
                      <a:pt x="0" y="169"/>
                    </a:cubicBezTo>
                    <a:lnTo>
                      <a:pt x="96" y="15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98"/>
              <p:cNvSpPr/>
              <p:nvPr/>
            </p:nvSpPr>
            <p:spPr bwMode="auto">
              <a:xfrm>
                <a:off x="10740" y="6270"/>
                <a:ext cx="34" cy="142"/>
              </a:xfrm>
              <a:custGeom>
                <a:avLst/>
                <a:gdLst>
                  <a:gd name="T0" fmla="*/ 0 w 40"/>
                  <a:gd name="T1" fmla="*/ 166 h 166"/>
                  <a:gd name="T2" fmla="*/ 33 w 40"/>
                  <a:gd name="T3" fmla="*/ 154 h 166"/>
                  <a:gd name="T4" fmla="*/ 40 w 40"/>
                  <a:gd name="T5" fmla="*/ 0 h 1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0" h="166">
                    <a:moveTo>
                      <a:pt x="0" y="166"/>
                    </a:moveTo>
                    <a:lnTo>
                      <a:pt x="33" y="154"/>
                    </a:lnTo>
                    <a:lnTo>
                      <a:pt x="40" y="0"/>
                    </a:lnTo>
                  </a:path>
                </a:pathLst>
              </a:cu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99"/>
              <p:cNvSpPr/>
              <p:nvPr/>
            </p:nvSpPr>
            <p:spPr bwMode="auto">
              <a:xfrm>
                <a:off x="10907" y="6292"/>
                <a:ext cx="173" cy="154"/>
              </a:xfrm>
              <a:custGeom>
                <a:avLst/>
                <a:gdLst>
                  <a:gd name="T0" fmla="*/ 13 w 86"/>
                  <a:gd name="T1" fmla="*/ 34 h 76"/>
                  <a:gd name="T2" fmla="*/ 49 w 86"/>
                  <a:gd name="T3" fmla="*/ 3 h 76"/>
                  <a:gd name="T4" fmla="*/ 80 w 86"/>
                  <a:gd name="T5" fmla="*/ 37 h 76"/>
                  <a:gd name="T6" fmla="*/ 28 w 86"/>
                  <a:gd name="T7" fmla="*/ 64 h 76"/>
                  <a:gd name="T8" fmla="*/ 13 w 86"/>
                  <a:gd name="T9" fmla="*/ 3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76">
                    <a:moveTo>
                      <a:pt x="13" y="34"/>
                    </a:moveTo>
                    <a:cubicBezTo>
                      <a:pt x="13" y="34"/>
                      <a:pt x="20" y="5"/>
                      <a:pt x="49" y="3"/>
                    </a:cubicBezTo>
                    <a:cubicBezTo>
                      <a:pt x="77" y="0"/>
                      <a:pt x="86" y="22"/>
                      <a:pt x="80" y="37"/>
                    </a:cubicBezTo>
                    <a:cubicBezTo>
                      <a:pt x="75" y="52"/>
                      <a:pt x="57" y="76"/>
                      <a:pt x="28" y="64"/>
                    </a:cubicBezTo>
                    <a:cubicBezTo>
                      <a:pt x="0" y="51"/>
                      <a:pt x="13" y="34"/>
                      <a:pt x="13" y="34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100"/>
              <p:cNvSpPr/>
              <p:nvPr/>
            </p:nvSpPr>
            <p:spPr bwMode="auto">
              <a:xfrm>
                <a:off x="11024" y="6299"/>
                <a:ext cx="108" cy="48"/>
              </a:xfrm>
              <a:custGeom>
                <a:avLst/>
                <a:gdLst>
                  <a:gd name="T0" fmla="*/ 0 w 53"/>
                  <a:gd name="T1" fmla="*/ 0 h 24"/>
                  <a:gd name="T2" fmla="*/ 49 w 53"/>
                  <a:gd name="T3" fmla="*/ 13 h 24"/>
                  <a:gd name="T4" fmla="*/ 52 w 53"/>
                  <a:gd name="T5" fmla="*/ 19 h 24"/>
                  <a:gd name="T6" fmla="*/ 52 w 53"/>
                  <a:gd name="T7" fmla="*/ 19 h 24"/>
                  <a:gd name="T8" fmla="*/ 46 w 53"/>
                  <a:gd name="T9" fmla="*/ 24 h 24"/>
                  <a:gd name="T10" fmla="*/ 7 w 53"/>
                  <a:gd name="T11" fmla="*/ 16 h 24"/>
                  <a:gd name="T12" fmla="*/ 0 w 53"/>
                  <a:gd name="T13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4">
                    <a:moveTo>
                      <a:pt x="0" y="0"/>
                    </a:moveTo>
                    <a:cubicBezTo>
                      <a:pt x="0" y="0"/>
                      <a:pt x="28" y="3"/>
                      <a:pt x="49" y="13"/>
                    </a:cubicBezTo>
                    <a:cubicBezTo>
                      <a:pt x="51" y="14"/>
                      <a:pt x="53" y="16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22"/>
                      <a:pt x="49" y="24"/>
                      <a:pt x="46" y="24"/>
                    </a:cubicBezTo>
                    <a:cubicBezTo>
                      <a:pt x="7" y="16"/>
                      <a:pt x="7" y="16"/>
                      <a:pt x="7" y="16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101"/>
              <p:cNvSpPr/>
              <p:nvPr/>
            </p:nvSpPr>
            <p:spPr bwMode="auto">
              <a:xfrm>
                <a:off x="10681" y="6361"/>
                <a:ext cx="283" cy="323"/>
              </a:xfrm>
              <a:custGeom>
                <a:avLst/>
                <a:gdLst>
                  <a:gd name="T0" fmla="*/ 29 w 331"/>
                  <a:gd name="T1" fmla="*/ 378 h 378"/>
                  <a:gd name="T2" fmla="*/ 331 w 331"/>
                  <a:gd name="T3" fmla="*/ 71 h 378"/>
                  <a:gd name="T4" fmla="*/ 296 w 331"/>
                  <a:gd name="T5" fmla="*/ 0 h 378"/>
                  <a:gd name="T6" fmla="*/ 0 w 331"/>
                  <a:gd name="T7" fmla="*/ 187 h 378"/>
                  <a:gd name="T8" fmla="*/ 29 w 331"/>
                  <a:gd name="T9" fmla="*/ 378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1" h="378">
                    <a:moveTo>
                      <a:pt x="29" y="378"/>
                    </a:moveTo>
                    <a:lnTo>
                      <a:pt x="331" y="71"/>
                    </a:lnTo>
                    <a:lnTo>
                      <a:pt x="296" y="0"/>
                    </a:lnTo>
                    <a:lnTo>
                      <a:pt x="0" y="187"/>
                    </a:lnTo>
                    <a:lnTo>
                      <a:pt x="29" y="378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Line 102"/>
              <p:cNvSpPr>
                <a:spLocks noChangeShapeType="1"/>
              </p:cNvSpPr>
              <p:nvPr/>
            </p:nvSpPr>
            <p:spPr bwMode="auto">
              <a:xfrm flipH="1">
                <a:off x="10681" y="6489"/>
                <a:ext cx="53" cy="32"/>
              </a:xfrm>
              <a:prstGeom prst="line">
                <a:avLst/>
              </a:prstGeom>
              <a:noFill/>
              <a:ln w="6350" cap="flat">
                <a:solidFill>
                  <a:srgbClr val="EFA987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103"/>
              <p:cNvSpPr/>
              <p:nvPr/>
            </p:nvSpPr>
            <p:spPr bwMode="auto">
              <a:xfrm>
                <a:off x="10861" y="6360"/>
                <a:ext cx="432" cy="410"/>
              </a:xfrm>
              <a:custGeom>
                <a:avLst/>
                <a:gdLst>
                  <a:gd name="T0" fmla="*/ 211 w 214"/>
                  <a:gd name="T1" fmla="*/ 34 h 203"/>
                  <a:gd name="T2" fmla="*/ 157 w 214"/>
                  <a:gd name="T3" fmla="*/ 194 h 203"/>
                  <a:gd name="T4" fmla="*/ 144 w 214"/>
                  <a:gd name="T5" fmla="*/ 202 h 203"/>
                  <a:gd name="T6" fmla="*/ 13 w 214"/>
                  <a:gd name="T7" fmla="*/ 185 h 203"/>
                  <a:gd name="T8" fmla="*/ 3 w 214"/>
                  <a:gd name="T9" fmla="*/ 169 h 203"/>
                  <a:gd name="T10" fmla="*/ 58 w 214"/>
                  <a:gd name="T11" fmla="*/ 9 h 203"/>
                  <a:gd name="T12" fmla="*/ 71 w 214"/>
                  <a:gd name="T13" fmla="*/ 1 h 203"/>
                  <a:gd name="T14" fmla="*/ 201 w 214"/>
                  <a:gd name="T15" fmla="*/ 18 h 203"/>
                  <a:gd name="T16" fmla="*/ 211 w 214"/>
                  <a:gd name="T17" fmla="*/ 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203">
                    <a:moveTo>
                      <a:pt x="211" y="34"/>
                    </a:moveTo>
                    <a:cubicBezTo>
                      <a:pt x="157" y="194"/>
                      <a:pt x="157" y="194"/>
                      <a:pt x="157" y="194"/>
                    </a:cubicBezTo>
                    <a:cubicBezTo>
                      <a:pt x="155" y="200"/>
                      <a:pt x="150" y="203"/>
                      <a:pt x="144" y="202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5" y="184"/>
                      <a:pt x="0" y="176"/>
                      <a:pt x="3" y="16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3"/>
                      <a:pt x="66" y="0"/>
                      <a:pt x="71" y="1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9" y="19"/>
                      <a:pt x="214" y="26"/>
                      <a:pt x="211" y="34"/>
                    </a:cubicBezTo>
                    <a:close/>
                  </a:path>
                </a:pathLst>
              </a:custGeom>
              <a:solidFill>
                <a:srgbClr val="090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104"/>
              <p:cNvSpPr/>
              <p:nvPr/>
            </p:nvSpPr>
            <p:spPr bwMode="auto">
              <a:xfrm>
                <a:off x="10869" y="6404"/>
                <a:ext cx="428" cy="337"/>
              </a:xfrm>
              <a:custGeom>
                <a:avLst/>
                <a:gdLst>
                  <a:gd name="T0" fmla="*/ 485 w 501"/>
                  <a:gd name="T1" fmla="*/ 0 h 395"/>
                  <a:gd name="T2" fmla="*/ 501 w 501"/>
                  <a:gd name="T3" fmla="*/ 21 h 395"/>
                  <a:gd name="T4" fmla="*/ 17 w 501"/>
                  <a:gd name="T5" fmla="*/ 395 h 395"/>
                  <a:gd name="T6" fmla="*/ 0 w 501"/>
                  <a:gd name="T7" fmla="*/ 371 h 395"/>
                  <a:gd name="T8" fmla="*/ 485 w 501"/>
                  <a:gd name="T9" fmla="*/ 0 h 3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1" h="395">
                    <a:moveTo>
                      <a:pt x="485" y="0"/>
                    </a:moveTo>
                    <a:lnTo>
                      <a:pt x="501" y="21"/>
                    </a:lnTo>
                    <a:lnTo>
                      <a:pt x="17" y="395"/>
                    </a:lnTo>
                    <a:lnTo>
                      <a:pt x="0" y="371"/>
                    </a:lnTo>
                    <a:lnTo>
                      <a:pt x="485" y="0"/>
                    </a:lnTo>
                    <a:close/>
                  </a:path>
                </a:pathLst>
              </a:custGeom>
              <a:solidFill>
                <a:srgbClr val="090B0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105"/>
              <p:cNvSpPr/>
              <p:nvPr/>
            </p:nvSpPr>
            <p:spPr bwMode="auto">
              <a:xfrm>
                <a:off x="10873" y="6375"/>
                <a:ext cx="432" cy="411"/>
              </a:xfrm>
              <a:custGeom>
                <a:avLst/>
                <a:gdLst>
                  <a:gd name="T0" fmla="*/ 211 w 214"/>
                  <a:gd name="T1" fmla="*/ 34 h 203"/>
                  <a:gd name="T2" fmla="*/ 157 w 214"/>
                  <a:gd name="T3" fmla="*/ 194 h 203"/>
                  <a:gd name="T4" fmla="*/ 144 w 214"/>
                  <a:gd name="T5" fmla="*/ 202 h 203"/>
                  <a:gd name="T6" fmla="*/ 13 w 214"/>
                  <a:gd name="T7" fmla="*/ 185 h 203"/>
                  <a:gd name="T8" fmla="*/ 3 w 214"/>
                  <a:gd name="T9" fmla="*/ 169 h 203"/>
                  <a:gd name="T10" fmla="*/ 58 w 214"/>
                  <a:gd name="T11" fmla="*/ 9 h 203"/>
                  <a:gd name="T12" fmla="*/ 72 w 214"/>
                  <a:gd name="T13" fmla="*/ 1 h 203"/>
                  <a:gd name="T14" fmla="*/ 201 w 214"/>
                  <a:gd name="T15" fmla="*/ 18 h 203"/>
                  <a:gd name="T16" fmla="*/ 211 w 214"/>
                  <a:gd name="T17" fmla="*/ 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4" h="203">
                    <a:moveTo>
                      <a:pt x="211" y="34"/>
                    </a:moveTo>
                    <a:cubicBezTo>
                      <a:pt x="157" y="194"/>
                      <a:pt x="157" y="194"/>
                      <a:pt x="157" y="194"/>
                    </a:cubicBezTo>
                    <a:cubicBezTo>
                      <a:pt x="155" y="200"/>
                      <a:pt x="150" y="203"/>
                      <a:pt x="144" y="202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5" y="184"/>
                      <a:pt x="0" y="176"/>
                      <a:pt x="3" y="169"/>
                    </a:cubicBezTo>
                    <a:cubicBezTo>
                      <a:pt x="58" y="9"/>
                      <a:pt x="58" y="9"/>
                      <a:pt x="58" y="9"/>
                    </a:cubicBezTo>
                    <a:cubicBezTo>
                      <a:pt x="60" y="3"/>
                      <a:pt x="66" y="0"/>
                      <a:pt x="72" y="1"/>
                    </a:cubicBezTo>
                    <a:cubicBezTo>
                      <a:pt x="201" y="18"/>
                      <a:pt x="201" y="18"/>
                      <a:pt x="201" y="18"/>
                    </a:cubicBezTo>
                    <a:cubicBezTo>
                      <a:pt x="209" y="19"/>
                      <a:pt x="214" y="26"/>
                      <a:pt x="211" y="34"/>
                    </a:cubicBezTo>
                    <a:close/>
                  </a:path>
                </a:pathLst>
              </a:custGeom>
              <a:solidFill>
                <a:srgbClr val="3D50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106"/>
              <p:cNvSpPr/>
              <p:nvPr/>
            </p:nvSpPr>
            <p:spPr bwMode="auto">
              <a:xfrm>
                <a:off x="11200" y="6511"/>
                <a:ext cx="91" cy="107"/>
              </a:xfrm>
              <a:custGeom>
                <a:avLst/>
                <a:gdLst>
                  <a:gd name="T0" fmla="*/ 43 w 45"/>
                  <a:gd name="T1" fmla="*/ 13 h 53"/>
                  <a:gd name="T2" fmla="*/ 31 w 45"/>
                  <a:gd name="T3" fmla="*/ 46 h 53"/>
                  <a:gd name="T4" fmla="*/ 21 w 45"/>
                  <a:gd name="T5" fmla="*/ 52 h 53"/>
                  <a:gd name="T6" fmla="*/ 21 w 45"/>
                  <a:gd name="T7" fmla="*/ 52 h 53"/>
                  <a:gd name="T8" fmla="*/ 4 w 45"/>
                  <a:gd name="T9" fmla="*/ 26 h 53"/>
                  <a:gd name="T10" fmla="*/ 8 w 45"/>
                  <a:gd name="T11" fmla="*/ 15 h 53"/>
                  <a:gd name="T12" fmla="*/ 28 w 45"/>
                  <a:gd name="T13" fmla="*/ 0 h 53"/>
                  <a:gd name="T14" fmla="*/ 35 w 45"/>
                  <a:gd name="T15" fmla="*/ 1 h 53"/>
                  <a:gd name="T16" fmla="*/ 43 w 45"/>
                  <a:gd name="T17" fmla="*/ 13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53">
                    <a:moveTo>
                      <a:pt x="43" y="13"/>
                    </a:moveTo>
                    <a:cubicBezTo>
                      <a:pt x="31" y="46"/>
                      <a:pt x="31" y="46"/>
                      <a:pt x="31" y="46"/>
                    </a:cubicBezTo>
                    <a:cubicBezTo>
                      <a:pt x="29" y="51"/>
                      <a:pt x="25" y="53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8" y="51"/>
                      <a:pt x="0" y="38"/>
                      <a:pt x="4" y="26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10" y="6"/>
                      <a:pt x="19" y="0"/>
                      <a:pt x="28" y="0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41" y="1"/>
                      <a:pt x="45" y="7"/>
                      <a:pt x="43" y="13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107"/>
              <p:cNvSpPr/>
              <p:nvPr/>
            </p:nvSpPr>
            <p:spPr bwMode="auto">
              <a:xfrm>
                <a:off x="10871" y="5917"/>
                <a:ext cx="139" cy="228"/>
              </a:xfrm>
              <a:custGeom>
                <a:avLst/>
                <a:gdLst>
                  <a:gd name="T0" fmla="*/ 69 w 69"/>
                  <a:gd name="T1" fmla="*/ 33 h 113"/>
                  <a:gd name="T2" fmla="*/ 63 w 69"/>
                  <a:gd name="T3" fmla="*/ 86 h 113"/>
                  <a:gd name="T4" fmla="*/ 31 w 69"/>
                  <a:gd name="T5" fmla="*/ 111 h 113"/>
                  <a:gd name="T6" fmla="*/ 31 w 69"/>
                  <a:gd name="T7" fmla="*/ 111 h 113"/>
                  <a:gd name="T8" fmla="*/ 3 w 69"/>
                  <a:gd name="T9" fmla="*/ 83 h 113"/>
                  <a:gd name="T10" fmla="*/ 10 w 69"/>
                  <a:gd name="T11" fmla="*/ 0 h 113"/>
                  <a:gd name="T12" fmla="*/ 69 w 69"/>
                  <a:gd name="T13" fmla="*/ 33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" h="113">
                    <a:moveTo>
                      <a:pt x="69" y="33"/>
                    </a:moveTo>
                    <a:cubicBezTo>
                      <a:pt x="63" y="86"/>
                      <a:pt x="63" y="86"/>
                      <a:pt x="63" y="86"/>
                    </a:cubicBezTo>
                    <a:cubicBezTo>
                      <a:pt x="60" y="104"/>
                      <a:pt x="48" y="113"/>
                      <a:pt x="31" y="111"/>
                    </a:cubicBezTo>
                    <a:cubicBezTo>
                      <a:pt x="31" y="111"/>
                      <a:pt x="31" y="111"/>
                      <a:pt x="31" y="111"/>
                    </a:cubicBezTo>
                    <a:cubicBezTo>
                      <a:pt x="16" y="109"/>
                      <a:pt x="0" y="99"/>
                      <a:pt x="3" y="83"/>
                    </a:cubicBezTo>
                    <a:cubicBezTo>
                      <a:pt x="10" y="0"/>
                      <a:pt x="10" y="0"/>
                      <a:pt x="10" y="0"/>
                    </a:cubicBezTo>
                    <a:lnTo>
                      <a:pt x="69" y="33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108"/>
              <p:cNvSpPr/>
              <p:nvPr/>
            </p:nvSpPr>
            <p:spPr bwMode="auto">
              <a:xfrm>
                <a:off x="10879" y="5898"/>
                <a:ext cx="132" cy="185"/>
              </a:xfrm>
              <a:custGeom>
                <a:avLst/>
                <a:gdLst>
                  <a:gd name="T0" fmla="*/ 59 w 65"/>
                  <a:gd name="T1" fmla="*/ 91 h 91"/>
                  <a:gd name="T2" fmla="*/ 5 w 65"/>
                  <a:gd name="T3" fmla="*/ 16 h 91"/>
                  <a:gd name="T4" fmla="*/ 65 w 65"/>
                  <a:gd name="T5" fmla="*/ 40 h 91"/>
                  <a:gd name="T6" fmla="*/ 59 w 65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" h="91">
                    <a:moveTo>
                      <a:pt x="59" y="91"/>
                    </a:moveTo>
                    <a:cubicBezTo>
                      <a:pt x="59" y="91"/>
                      <a:pt x="0" y="69"/>
                      <a:pt x="5" y="16"/>
                    </a:cubicBezTo>
                    <a:cubicBezTo>
                      <a:pt x="6" y="0"/>
                      <a:pt x="65" y="40"/>
                      <a:pt x="65" y="40"/>
                    </a:cubicBezTo>
                    <a:lnTo>
                      <a:pt x="59" y="91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109"/>
              <p:cNvSpPr/>
              <p:nvPr/>
            </p:nvSpPr>
            <p:spPr bwMode="auto">
              <a:xfrm>
                <a:off x="10808" y="6079"/>
                <a:ext cx="243" cy="99"/>
              </a:xfrm>
              <a:custGeom>
                <a:avLst/>
                <a:gdLst>
                  <a:gd name="T0" fmla="*/ 107 w 120"/>
                  <a:gd name="T1" fmla="*/ 12 h 49"/>
                  <a:gd name="T2" fmla="*/ 81 w 120"/>
                  <a:gd name="T3" fmla="*/ 0 h 49"/>
                  <a:gd name="T4" fmla="*/ 36 w 120"/>
                  <a:gd name="T5" fmla="*/ 1 h 49"/>
                  <a:gd name="T6" fmla="*/ 10 w 120"/>
                  <a:gd name="T7" fmla="*/ 5 h 49"/>
                  <a:gd name="T8" fmla="*/ 67 w 120"/>
                  <a:gd name="T9" fmla="*/ 47 h 49"/>
                  <a:gd name="T10" fmla="*/ 107 w 120"/>
                  <a:gd name="T11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49">
                    <a:moveTo>
                      <a:pt x="107" y="12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36" y="1"/>
                      <a:pt x="36" y="1"/>
                      <a:pt x="36" y="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0" y="45"/>
                      <a:pt x="67" y="47"/>
                    </a:cubicBezTo>
                    <a:cubicBezTo>
                      <a:pt x="120" y="49"/>
                      <a:pt x="107" y="12"/>
                      <a:pt x="107" y="12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110"/>
              <p:cNvSpPr/>
              <p:nvPr/>
            </p:nvSpPr>
            <p:spPr bwMode="auto">
              <a:xfrm>
                <a:off x="11004" y="5624"/>
                <a:ext cx="181" cy="222"/>
              </a:xfrm>
              <a:custGeom>
                <a:avLst/>
                <a:gdLst>
                  <a:gd name="T0" fmla="*/ 38 w 90"/>
                  <a:gd name="T1" fmla="*/ 110 h 110"/>
                  <a:gd name="T2" fmla="*/ 66 w 90"/>
                  <a:gd name="T3" fmla="*/ 36 h 110"/>
                  <a:gd name="T4" fmla="*/ 0 w 90"/>
                  <a:gd name="T5" fmla="*/ 31 h 110"/>
                  <a:gd name="T6" fmla="*/ 38 w 90"/>
                  <a:gd name="T7" fmla="*/ 110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110">
                    <a:moveTo>
                      <a:pt x="38" y="110"/>
                    </a:moveTo>
                    <a:cubicBezTo>
                      <a:pt x="38" y="110"/>
                      <a:pt x="90" y="71"/>
                      <a:pt x="66" y="36"/>
                    </a:cubicBezTo>
                    <a:cubicBezTo>
                      <a:pt x="43" y="0"/>
                      <a:pt x="0" y="31"/>
                      <a:pt x="0" y="31"/>
                    </a:cubicBezTo>
                    <a:lnTo>
                      <a:pt x="38" y="1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111"/>
              <p:cNvSpPr/>
              <p:nvPr/>
            </p:nvSpPr>
            <p:spPr bwMode="auto">
              <a:xfrm>
                <a:off x="10705" y="5626"/>
                <a:ext cx="293" cy="228"/>
              </a:xfrm>
              <a:custGeom>
                <a:avLst/>
                <a:gdLst>
                  <a:gd name="T0" fmla="*/ 145 w 145"/>
                  <a:gd name="T1" fmla="*/ 21 h 113"/>
                  <a:gd name="T2" fmla="*/ 64 w 145"/>
                  <a:gd name="T3" fmla="*/ 113 h 113"/>
                  <a:gd name="T4" fmla="*/ 80 w 145"/>
                  <a:gd name="T5" fmla="*/ 67 h 113"/>
                  <a:gd name="T6" fmla="*/ 145 w 145"/>
                  <a:gd name="T7" fmla="*/ 21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45" h="113">
                    <a:moveTo>
                      <a:pt x="145" y="21"/>
                    </a:moveTo>
                    <a:cubicBezTo>
                      <a:pt x="145" y="21"/>
                      <a:pt x="0" y="0"/>
                      <a:pt x="64" y="113"/>
                    </a:cubicBezTo>
                    <a:cubicBezTo>
                      <a:pt x="80" y="67"/>
                      <a:pt x="80" y="67"/>
                      <a:pt x="80" y="67"/>
                    </a:cubicBezTo>
                    <a:lnTo>
                      <a:pt x="145" y="2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112"/>
              <p:cNvSpPr/>
              <p:nvPr/>
            </p:nvSpPr>
            <p:spPr bwMode="auto">
              <a:xfrm>
                <a:off x="11058" y="5729"/>
                <a:ext cx="79" cy="131"/>
              </a:xfrm>
              <a:custGeom>
                <a:avLst/>
                <a:gdLst>
                  <a:gd name="T0" fmla="*/ 14 w 39"/>
                  <a:gd name="T1" fmla="*/ 0 h 65"/>
                  <a:gd name="T2" fmla="*/ 8 w 39"/>
                  <a:gd name="T3" fmla="*/ 65 h 65"/>
                  <a:gd name="T4" fmla="*/ 0 w 39"/>
                  <a:gd name="T5" fmla="*/ 8 h 65"/>
                  <a:gd name="T6" fmla="*/ 14 w 39"/>
                  <a:gd name="T7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9" h="65">
                    <a:moveTo>
                      <a:pt x="14" y="0"/>
                    </a:moveTo>
                    <a:cubicBezTo>
                      <a:pt x="14" y="0"/>
                      <a:pt x="39" y="21"/>
                      <a:pt x="8" y="65"/>
                    </a:cubicBezTo>
                    <a:cubicBezTo>
                      <a:pt x="0" y="8"/>
                      <a:pt x="0" y="8"/>
                      <a:pt x="0" y="8"/>
                    </a:cubicBez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113"/>
              <p:cNvSpPr/>
              <p:nvPr/>
            </p:nvSpPr>
            <p:spPr bwMode="auto">
              <a:xfrm>
                <a:off x="11030" y="5846"/>
                <a:ext cx="91" cy="95"/>
              </a:xfrm>
              <a:custGeom>
                <a:avLst/>
                <a:gdLst>
                  <a:gd name="T0" fmla="*/ 1 w 45"/>
                  <a:gd name="T1" fmla="*/ 21 h 47"/>
                  <a:gd name="T2" fmla="*/ 20 w 45"/>
                  <a:gd name="T3" fmla="*/ 45 h 47"/>
                  <a:gd name="T4" fmla="*/ 44 w 45"/>
                  <a:gd name="T5" fmla="*/ 26 h 47"/>
                  <a:gd name="T6" fmla="*/ 25 w 45"/>
                  <a:gd name="T7" fmla="*/ 1 h 47"/>
                  <a:gd name="T8" fmla="*/ 1 w 45"/>
                  <a:gd name="T9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7">
                    <a:moveTo>
                      <a:pt x="1" y="21"/>
                    </a:moveTo>
                    <a:cubicBezTo>
                      <a:pt x="0" y="33"/>
                      <a:pt x="8" y="44"/>
                      <a:pt x="20" y="45"/>
                    </a:cubicBezTo>
                    <a:cubicBezTo>
                      <a:pt x="32" y="47"/>
                      <a:pt x="42" y="38"/>
                      <a:pt x="44" y="26"/>
                    </a:cubicBezTo>
                    <a:cubicBezTo>
                      <a:pt x="45" y="13"/>
                      <a:pt x="37" y="2"/>
                      <a:pt x="25" y="1"/>
                    </a:cubicBezTo>
                    <a:cubicBezTo>
                      <a:pt x="13" y="0"/>
                      <a:pt x="2" y="8"/>
                      <a:pt x="1" y="21"/>
                    </a:cubicBezTo>
                    <a:close/>
                  </a:path>
                </a:pathLst>
              </a:custGeom>
              <a:solidFill>
                <a:srgbClr val="E49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114"/>
              <p:cNvSpPr/>
              <p:nvPr/>
            </p:nvSpPr>
            <p:spPr bwMode="auto">
              <a:xfrm>
                <a:off x="10839" y="5680"/>
                <a:ext cx="258" cy="343"/>
              </a:xfrm>
              <a:custGeom>
                <a:avLst/>
                <a:gdLst>
                  <a:gd name="T0" fmla="*/ 63 w 128"/>
                  <a:gd name="T1" fmla="*/ 169 h 170"/>
                  <a:gd name="T2" fmla="*/ 63 w 128"/>
                  <a:gd name="T3" fmla="*/ 169 h 170"/>
                  <a:gd name="T4" fmla="*/ 122 w 128"/>
                  <a:gd name="T5" fmla="*/ 121 h 170"/>
                  <a:gd name="T6" fmla="*/ 126 w 128"/>
                  <a:gd name="T7" fmla="*/ 68 h 170"/>
                  <a:gd name="T8" fmla="*/ 75 w 128"/>
                  <a:gd name="T9" fmla="*/ 4 h 170"/>
                  <a:gd name="T10" fmla="*/ 75 w 128"/>
                  <a:gd name="T11" fmla="*/ 4 h 170"/>
                  <a:gd name="T12" fmla="*/ 5 w 128"/>
                  <a:gd name="T13" fmla="*/ 55 h 170"/>
                  <a:gd name="T14" fmla="*/ 3 w 128"/>
                  <a:gd name="T15" fmla="*/ 97 h 170"/>
                  <a:gd name="T16" fmla="*/ 63 w 128"/>
                  <a:gd name="T17" fmla="*/ 169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70">
                    <a:moveTo>
                      <a:pt x="63" y="169"/>
                    </a:moveTo>
                    <a:cubicBezTo>
                      <a:pt x="63" y="169"/>
                      <a:pt x="63" y="169"/>
                      <a:pt x="63" y="169"/>
                    </a:cubicBezTo>
                    <a:cubicBezTo>
                      <a:pt x="93" y="170"/>
                      <a:pt x="119" y="147"/>
                      <a:pt x="122" y="121"/>
                    </a:cubicBezTo>
                    <a:cubicBezTo>
                      <a:pt x="126" y="68"/>
                      <a:pt x="126" y="68"/>
                      <a:pt x="126" y="68"/>
                    </a:cubicBezTo>
                    <a:cubicBezTo>
                      <a:pt x="128" y="36"/>
                      <a:pt x="106" y="7"/>
                      <a:pt x="75" y="4"/>
                    </a:cubicBezTo>
                    <a:cubicBezTo>
                      <a:pt x="75" y="4"/>
                      <a:pt x="75" y="4"/>
                      <a:pt x="75" y="4"/>
                    </a:cubicBezTo>
                    <a:cubicBezTo>
                      <a:pt x="43" y="0"/>
                      <a:pt x="9" y="23"/>
                      <a:pt x="5" y="55"/>
                    </a:cubicBezTo>
                    <a:cubicBezTo>
                      <a:pt x="3" y="97"/>
                      <a:pt x="3" y="97"/>
                      <a:pt x="3" y="97"/>
                    </a:cubicBezTo>
                    <a:cubicBezTo>
                      <a:pt x="0" y="135"/>
                      <a:pt x="27" y="164"/>
                      <a:pt x="63" y="169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115"/>
              <p:cNvSpPr/>
              <p:nvPr/>
            </p:nvSpPr>
            <p:spPr bwMode="auto">
              <a:xfrm>
                <a:off x="10824" y="5668"/>
                <a:ext cx="272" cy="214"/>
              </a:xfrm>
              <a:custGeom>
                <a:avLst/>
                <a:gdLst>
                  <a:gd name="T0" fmla="*/ 133 w 135"/>
                  <a:gd name="T1" fmla="*/ 61 h 106"/>
                  <a:gd name="T2" fmla="*/ 107 w 135"/>
                  <a:gd name="T3" fmla="*/ 44 h 106"/>
                  <a:gd name="T4" fmla="*/ 25 w 135"/>
                  <a:gd name="T5" fmla="*/ 67 h 106"/>
                  <a:gd name="T6" fmla="*/ 24 w 135"/>
                  <a:gd name="T7" fmla="*/ 106 h 106"/>
                  <a:gd name="T8" fmla="*/ 0 w 135"/>
                  <a:gd name="T9" fmla="*/ 81 h 106"/>
                  <a:gd name="T10" fmla="*/ 12 w 135"/>
                  <a:gd name="T11" fmla="*/ 24 h 106"/>
                  <a:gd name="T12" fmla="*/ 86 w 135"/>
                  <a:gd name="T13" fmla="*/ 0 h 106"/>
                  <a:gd name="T14" fmla="*/ 130 w 135"/>
                  <a:gd name="T15" fmla="*/ 30 h 106"/>
                  <a:gd name="T16" fmla="*/ 133 w 135"/>
                  <a:gd name="T17" fmla="*/ 61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5" h="106">
                    <a:moveTo>
                      <a:pt x="133" y="61"/>
                    </a:moveTo>
                    <a:cubicBezTo>
                      <a:pt x="133" y="61"/>
                      <a:pt x="135" y="47"/>
                      <a:pt x="107" y="44"/>
                    </a:cubicBezTo>
                    <a:cubicBezTo>
                      <a:pt x="80" y="40"/>
                      <a:pt x="44" y="42"/>
                      <a:pt x="25" y="67"/>
                    </a:cubicBezTo>
                    <a:cubicBezTo>
                      <a:pt x="24" y="106"/>
                      <a:pt x="24" y="106"/>
                      <a:pt x="24" y="106"/>
                    </a:cubicBezTo>
                    <a:cubicBezTo>
                      <a:pt x="0" y="81"/>
                      <a:pt x="0" y="81"/>
                      <a:pt x="0" y="81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86" y="0"/>
                      <a:pt x="86" y="0"/>
                      <a:pt x="86" y="0"/>
                    </a:cubicBezTo>
                    <a:cubicBezTo>
                      <a:pt x="130" y="30"/>
                      <a:pt x="130" y="30"/>
                      <a:pt x="130" y="30"/>
                    </a:cubicBezTo>
                    <a:lnTo>
                      <a:pt x="133" y="6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116"/>
              <p:cNvSpPr/>
              <p:nvPr/>
            </p:nvSpPr>
            <p:spPr bwMode="auto">
              <a:xfrm>
                <a:off x="10784" y="5830"/>
                <a:ext cx="93" cy="95"/>
              </a:xfrm>
              <a:custGeom>
                <a:avLst/>
                <a:gdLst>
                  <a:gd name="T0" fmla="*/ 2 w 46"/>
                  <a:gd name="T1" fmla="*/ 21 h 47"/>
                  <a:gd name="T2" fmla="*/ 20 w 46"/>
                  <a:gd name="T3" fmla="*/ 45 h 47"/>
                  <a:gd name="T4" fmla="*/ 44 w 46"/>
                  <a:gd name="T5" fmla="*/ 26 h 47"/>
                  <a:gd name="T6" fmla="*/ 25 w 46"/>
                  <a:gd name="T7" fmla="*/ 1 h 47"/>
                  <a:gd name="T8" fmla="*/ 2 w 46"/>
                  <a:gd name="T9" fmla="*/ 2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47">
                    <a:moveTo>
                      <a:pt x="2" y="21"/>
                    </a:moveTo>
                    <a:cubicBezTo>
                      <a:pt x="0" y="33"/>
                      <a:pt x="9" y="44"/>
                      <a:pt x="20" y="45"/>
                    </a:cubicBezTo>
                    <a:cubicBezTo>
                      <a:pt x="32" y="47"/>
                      <a:pt x="43" y="38"/>
                      <a:pt x="44" y="26"/>
                    </a:cubicBezTo>
                    <a:cubicBezTo>
                      <a:pt x="46" y="14"/>
                      <a:pt x="37" y="3"/>
                      <a:pt x="25" y="1"/>
                    </a:cubicBezTo>
                    <a:cubicBezTo>
                      <a:pt x="14" y="0"/>
                      <a:pt x="3" y="9"/>
                      <a:pt x="2" y="21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117"/>
              <p:cNvSpPr/>
              <p:nvPr/>
            </p:nvSpPr>
            <p:spPr bwMode="auto">
              <a:xfrm>
                <a:off x="10839" y="5621"/>
                <a:ext cx="218" cy="69"/>
              </a:xfrm>
              <a:custGeom>
                <a:avLst/>
                <a:gdLst>
                  <a:gd name="T0" fmla="*/ 101 w 108"/>
                  <a:gd name="T1" fmla="*/ 34 h 34"/>
                  <a:gd name="T2" fmla="*/ 84 w 108"/>
                  <a:gd name="T3" fmla="*/ 8 h 34"/>
                  <a:gd name="T4" fmla="*/ 0 w 108"/>
                  <a:gd name="T5" fmla="*/ 33 h 34"/>
                  <a:gd name="T6" fmla="*/ 101 w 10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8" h="34">
                    <a:moveTo>
                      <a:pt x="101" y="34"/>
                    </a:moveTo>
                    <a:cubicBezTo>
                      <a:pt x="101" y="34"/>
                      <a:pt x="108" y="17"/>
                      <a:pt x="84" y="8"/>
                    </a:cubicBezTo>
                    <a:cubicBezTo>
                      <a:pt x="65" y="0"/>
                      <a:pt x="44" y="3"/>
                      <a:pt x="0" y="33"/>
                    </a:cubicBezTo>
                    <a:lnTo>
                      <a:pt x="101" y="34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118"/>
              <p:cNvSpPr/>
              <p:nvPr/>
            </p:nvSpPr>
            <p:spPr bwMode="auto">
              <a:xfrm>
                <a:off x="10846" y="5775"/>
                <a:ext cx="226" cy="277"/>
              </a:xfrm>
              <a:custGeom>
                <a:avLst/>
                <a:gdLst>
                  <a:gd name="T0" fmla="*/ 112 w 112"/>
                  <a:gd name="T1" fmla="*/ 98 h 137"/>
                  <a:gd name="T2" fmla="*/ 107 w 112"/>
                  <a:gd name="T3" fmla="*/ 90 h 137"/>
                  <a:gd name="T4" fmla="*/ 85 w 112"/>
                  <a:gd name="T5" fmla="*/ 84 h 137"/>
                  <a:gd name="T6" fmla="*/ 42 w 112"/>
                  <a:gd name="T7" fmla="*/ 89 h 137"/>
                  <a:gd name="T8" fmla="*/ 30 w 112"/>
                  <a:gd name="T9" fmla="*/ 84 h 137"/>
                  <a:gd name="T10" fmla="*/ 21 w 112"/>
                  <a:gd name="T11" fmla="*/ 0 h 137"/>
                  <a:gd name="T12" fmla="*/ 5 w 112"/>
                  <a:gd name="T13" fmla="*/ 11 h 137"/>
                  <a:gd name="T14" fmla="*/ 7 w 112"/>
                  <a:gd name="T15" fmla="*/ 35 h 137"/>
                  <a:gd name="T16" fmla="*/ 0 w 112"/>
                  <a:gd name="T17" fmla="*/ 72 h 137"/>
                  <a:gd name="T18" fmla="*/ 48 w 112"/>
                  <a:gd name="T19" fmla="*/ 134 h 137"/>
                  <a:gd name="T20" fmla="*/ 92 w 112"/>
                  <a:gd name="T21" fmla="*/ 128 h 137"/>
                  <a:gd name="T22" fmla="*/ 112 w 112"/>
                  <a:gd name="T23" fmla="*/ 98 h 1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2" h="137">
                    <a:moveTo>
                      <a:pt x="112" y="98"/>
                    </a:moveTo>
                    <a:cubicBezTo>
                      <a:pt x="112" y="94"/>
                      <a:pt x="110" y="91"/>
                      <a:pt x="107" y="90"/>
                    </a:cubicBezTo>
                    <a:cubicBezTo>
                      <a:pt x="103" y="88"/>
                      <a:pt x="95" y="85"/>
                      <a:pt x="85" y="84"/>
                    </a:cubicBezTo>
                    <a:cubicBezTo>
                      <a:pt x="71" y="82"/>
                      <a:pt x="52" y="86"/>
                      <a:pt x="42" y="89"/>
                    </a:cubicBezTo>
                    <a:cubicBezTo>
                      <a:pt x="37" y="90"/>
                      <a:pt x="33" y="88"/>
                      <a:pt x="30" y="84"/>
                    </a:cubicBezTo>
                    <a:cubicBezTo>
                      <a:pt x="24" y="70"/>
                      <a:pt x="11" y="38"/>
                      <a:pt x="21" y="0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7" y="35"/>
                      <a:pt x="7" y="35"/>
                      <a:pt x="7" y="35"/>
                    </a:cubicBezTo>
                    <a:cubicBezTo>
                      <a:pt x="7" y="35"/>
                      <a:pt x="19" y="60"/>
                      <a:pt x="0" y="72"/>
                    </a:cubicBezTo>
                    <a:cubicBezTo>
                      <a:pt x="0" y="72"/>
                      <a:pt x="0" y="125"/>
                      <a:pt x="48" y="134"/>
                    </a:cubicBezTo>
                    <a:cubicBezTo>
                      <a:pt x="62" y="137"/>
                      <a:pt x="79" y="134"/>
                      <a:pt x="92" y="128"/>
                    </a:cubicBezTo>
                    <a:cubicBezTo>
                      <a:pt x="103" y="123"/>
                      <a:pt x="112" y="111"/>
                      <a:pt x="112" y="98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119"/>
              <p:cNvSpPr/>
              <p:nvPr/>
            </p:nvSpPr>
            <p:spPr bwMode="auto">
              <a:xfrm>
                <a:off x="10861" y="5685"/>
                <a:ext cx="80" cy="144"/>
              </a:xfrm>
              <a:custGeom>
                <a:avLst/>
                <a:gdLst>
                  <a:gd name="T0" fmla="*/ 8 w 40"/>
                  <a:gd name="T1" fmla="*/ 71 h 71"/>
                  <a:gd name="T2" fmla="*/ 28 w 40"/>
                  <a:gd name="T3" fmla="*/ 32 h 71"/>
                  <a:gd name="T4" fmla="*/ 0 w 40"/>
                  <a:gd name="T5" fmla="*/ 40 h 71"/>
                  <a:gd name="T6" fmla="*/ 8 w 40"/>
                  <a:gd name="T7" fmla="*/ 7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71">
                    <a:moveTo>
                      <a:pt x="8" y="71"/>
                    </a:moveTo>
                    <a:cubicBezTo>
                      <a:pt x="8" y="71"/>
                      <a:pt x="40" y="63"/>
                      <a:pt x="28" y="32"/>
                    </a:cubicBezTo>
                    <a:cubicBezTo>
                      <a:pt x="15" y="0"/>
                      <a:pt x="0" y="40"/>
                      <a:pt x="0" y="40"/>
                    </a:cubicBezTo>
                    <a:lnTo>
                      <a:pt x="8" y="71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56" name="组合 155"/>
            <p:cNvGrpSpPr/>
            <p:nvPr/>
          </p:nvGrpSpPr>
          <p:grpSpPr>
            <a:xfrm>
              <a:off x="11557" y="6139"/>
              <a:ext cx="1643" cy="2458"/>
              <a:chOff x="11620" y="6062"/>
              <a:chExt cx="1643" cy="2458"/>
            </a:xfrm>
          </p:grpSpPr>
          <p:sp>
            <p:nvSpPr>
              <p:cNvPr id="122" name="Freeform 120"/>
              <p:cNvSpPr/>
              <p:nvPr/>
            </p:nvSpPr>
            <p:spPr bwMode="auto">
              <a:xfrm>
                <a:off x="11733" y="8040"/>
                <a:ext cx="226" cy="257"/>
              </a:xfrm>
              <a:custGeom>
                <a:avLst/>
                <a:gdLst>
                  <a:gd name="T0" fmla="*/ 0 w 265"/>
                  <a:gd name="T1" fmla="*/ 197 h 301"/>
                  <a:gd name="T2" fmla="*/ 123 w 265"/>
                  <a:gd name="T3" fmla="*/ 0 h 301"/>
                  <a:gd name="T4" fmla="*/ 265 w 265"/>
                  <a:gd name="T5" fmla="*/ 74 h 301"/>
                  <a:gd name="T6" fmla="*/ 118 w 265"/>
                  <a:gd name="T7" fmla="*/ 301 h 301"/>
                  <a:gd name="T8" fmla="*/ 2 w 265"/>
                  <a:gd name="T9" fmla="*/ 249 h 301"/>
                  <a:gd name="T10" fmla="*/ 0 w 265"/>
                  <a:gd name="T11" fmla="*/ 197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5" h="301">
                    <a:moveTo>
                      <a:pt x="0" y="197"/>
                    </a:moveTo>
                    <a:lnTo>
                      <a:pt x="123" y="0"/>
                    </a:lnTo>
                    <a:lnTo>
                      <a:pt x="265" y="74"/>
                    </a:lnTo>
                    <a:lnTo>
                      <a:pt x="118" y="301"/>
                    </a:lnTo>
                    <a:lnTo>
                      <a:pt x="2" y="249"/>
                    </a:lnTo>
                    <a:lnTo>
                      <a:pt x="0" y="197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121"/>
              <p:cNvSpPr/>
              <p:nvPr/>
            </p:nvSpPr>
            <p:spPr bwMode="auto">
              <a:xfrm>
                <a:off x="11640" y="8194"/>
                <a:ext cx="324" cy="301"/>
              </a:xfrm>
              <a:custGeom>
                <a:avLst/>
                <a:gdLst>
                  <a:gd name="T0" fmla="*/ 45 w 160"/>
                  <a:gd name="T1" fmla="*/ 0 h 149"/>
                  <a:gd name="T2" fmla="*/ 114 w 160"/>
                  <a:gd name="T3" fmla="*/ 35 h 149"/>
                  <a:gd name="T4" fmla="*/ 160 w 160"/>
                  <a:gd name="T5" fmla="*/ 149 h 149"/>
                  <a:gd name="T6" fmla="*/ 0 w 160"/>
                  <a:gd name="T7" fmla="*/ 33 h 149"/>
                  <a:gd name="T8" fmla="*/ 45 w 160"/>
                  <a:gd name="T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0" h="149">
                    <a:moveTo>
                      <a:pt x="45" y="0"/>
                    </a:moveTo>
                    <a:cubicBezTo>
                      <a:pt x="45" y="0"/>
                      <a:pt x="75" y="48"/>
                      <a:pt x="114" y="35"/>
                    </a:cubicBezTo>
                    <a:cubicBezTo>
                      <a:pt x="160" y="149"/>
                      <a:pt x="160" y="149"/>
                      <a:pt x="160" y="149"/>
                    </a:cubicBezTo>
                    <a:cubicBezTo>
                      <a:pt x="0" y="33"/>
                      <a:pt x="0" y="33"/>
                      <a:pt x="0" y="33"/>
                    </a:cubicBezTo>
                    <a:lnTo>
                      <a:pt x="45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122"/>
              <p:cNvSpPr/>
              <p:nvPr/>
            </p:nvSpPr>
            <p:spPr bwMode="auto">
              <a:xfrm>
                <a:off x="11620" y="8260"/>
                <a:ext cx="343" cy="261"/>
              </a:xfrm>
              <a:custGeom>
                <a:avLst/>
                <a:gdLst>
                  <a:gd name="T0" fmla="*/ 378 w 402"/>
                  <a:gd name="T1" fmla="*/ 305 h 305"/>
                  <a:gd name="T2" fmla="*/ 0 w 402"/>
                  <a:gd name="T3" fmla="*/ 33 h 305"/>
                  <a:gd name="T4" fmla="*/ 23 w 402"/>
                  <a:gd name="T5" fmla="*/ 0 h 305"/>
                  <a:gd name="T6" fmla="*/ 402 w 402"/>
                  <a:gd name="T7" fmla="*/ 274 h 305"/>
                  <a:gd name="T8" fmla="*/ 378 w 402"/>
                  <a:gd name="T9" fmla="*/ 305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02" h="305">
                    <a:moveTo>
                      <a:pt x="378" y="305"/>
                    </a:moveTo>
                    <a:lnTo>
                      <a:pt x="0" y="33"/>
                    </a:lnTo>
                    <a:lnTo>
                      <a:pt x="23" y="0"/>
                    </a:lnTo>
                    <a:lnTo>
                      <a:pt x="402" y="274"/>
                    </a:lnTo>
                    <a:lnTo>
                      <a:pt x="378" y="305"/>
                    </a:lnTo>
                    <a:close/>
                  </a:path>
                </a:pathLst>
              </a:cu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123"/>
              <p:cNvSpPr/>
              <p:nvPr/>
            </p:nvSpPr>
            <p:spPr bwMode="auto">
              <a:xfrm>
                <a:off x="11735" y="7212"/>
                <a:ext cx="542" cy="1006"/>
              </a:xfrm>
              <a:custGeom>
                <a:avLst/>
                <a:gdLst>
                  <a:gd name="T0" fmla="*/ 398 w 634"/>
                  <a:gd name="T1" fmla="*/ 0 h 1177"/>
                  <a:gd name="T2" fmla="*/ 249 w 634"/>
                  <a:gd name="T3" fmla="*/ 624 h 1177"/>
                  <a:gd name="T4" fmla="*/ 0 w 634"/>
                  <a:gd name="T5" fmla="*/ 1040 h 1177"/>
                  <a:gd name="T6" fmla="*/ 237 w 634"/>
                  <a:gd name="T7" fmla="*/ 1177 h 1177"/>
                  <a:gd name="T8" fmla="*/ 535 w 634"/>
                  <a:gd name="T9" fmla="*/ 648 h 1177"/>
                  <a:gd name="T10" fmla="*/ 634 w 634"/>
                  <a:gd name="T11" fmla="*/ 248 h 1177"/>
                  <a:gd name="T12" fmla="*/ 398 w 634"/>
                  <a:gd name="T13" fmla="*/ 0 h 1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4" h="1177">
                    <a:moveTo>
                      <a:pt x="398" y="0"/>
                    </a:moveTo>
                    <a:lnTo>
                      <a:pt x="249" y="624"/>
                    </a:lnTo>
                    <a:lnTo>
                      <a:pt x="0" y="1040"/>
                    </a:lnTo>
                    <a:lnTo>
                      <a:pt x="237" y="1177"/>
                    </a:lnTo>
                    <a:lnTo>
                      <a:pt x="535" y="648"/>
                    </a:lnTo>
                    <a:lnTo>
                      <a:pt x="634" y="248"/>
                    </a:lnTo>
                    <a:lnTo>
                      <a:pt x="398" y="0"/>
                    </a:lnTo>
                    <a:close/>
                  </a:path>
                </a:pathLst>
              </a:custGeom>
              <a:solidFill>
                <a:srgbClr val="6567B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124"/>
              <p:cNvSpPr/>
              <p:nvPr/>
            </p:nvSpPr>
            <p:spPr bwMode="auto">
              <a:xfrm>
                <a:off x="11721" y="7998"/>
                <a:ext cx="278" cy="232"/>
              </a:xfrm>
              <a:custGeom>
                <a:avLst/>
                <a:gdLst>
                  <a:gd name="T0" fmla="*/ 253 w 326"/>
                  <a:gd name="T1" fmla="*/ 272 h 272"/>
                  <a:gd name="T2" fmla="*/ 0 w 326"/>
                  <a:gd name="T3" fmla="*/ 120 h 272"/>
                  <a:gd name="T4" fmla="*/ 73 w 326"/>
                  <a:gd name="T5" fmla="*/ 0 h 272"/>
                  <a:gd name="T6" fmla="*/ 326 w 326"/>
                  <a:gd name="T7" fmla="*/ 158 h 272"/>
                  <a:gd name="T8" fmla="*/ 253 w 326"/>
                  <a:gd name="T9" fmla="*/ 272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6" h="272">
                    <a:moveTo>
                      <a:pt x="253" y="272"/>
                    </a:moveTo>
                    <a:lnTo>
                      <a:pt x="0" y="120"/>
                    </a:lnTo>
                    <a:lnTo>
                      <a:pt x="73" y="0"/>
                    </a:lnTo>
                    <a:lnTo>
                      <a:pt x="326" y="158"/>
                    </a:lnTo>
                    <a:lnTo>
                      <a:pt x="253" y="272"/>
                    </a:ln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125"/>
              <p:cNvSpPr/>
              <p:nvPr/>
            </p:nvSpPr>
            <p:spPr bwMode="auto">
              <a:xfrm>
                <a:off x="12624" y="8125"/>
                <a:ext cx="209" cy="268"/>
              </a:xfrm>
              <a:custGeom>
                <a:avLst/>
                <a:gdLst>
                  <a:gd name="T0" fmla="*/ 92 w 245"/>
                  <a:gd name="T1" fmla="*/ 286 h 314"/>
                  <a:gd name="T2" fmla="*/ 0 w 245"/>
                  <a:gd name="T3" fmla="*/ 78 h 314"/>
                  <a:gd name="T4" fmla="*/ 141 w 245"/>
                  <a:gd name="T5" fmla="*/ 0 h 314"/>
                  <a:gd name="T6" fmla="*/ 245 w 245"/>
                  <a:gd name="T7" fmla="*/ 248 h 314"/>
                  <a:gd name="T8" fmla="*/ 137 w 245"/>
                  <a:gd name="T9" fmla="*/ 314 h 314"/>
                  <a:gd name="T10" fmla="*/ 92 w 245"/>
                  <a:gd name="T11" fmla="*/ 286 h 3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45" h="314">
                    <a:moveTo>
                      <a:pt x="92" y="286"/>
                    </a:moveTo>
                    <a:lnTo>
                      <a:pt x="0" y="78"/>
                    </a:lnTo>
                    <a:lnTo>
                      <a:pt x="141" y="0"/>
                    </a:lnTo>
                    <a:lnTo>
                      <a:pt x="245" y="248"/>
                    </a:lnTo>
                    <a:lnTo>
                      <a:pt x="137" y="314"/>
                    </a:lnTo>
                    <a:lnTo>
                      <a:pt x="92" y="286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126"/>
              <p:cNvSpPr/>
              <p:nvPr/>
            </p:nvSpPr>
            <p:spPr bwMode="auto">
              <a:xfrm>
                <a:off x="12691" y="8289"/>
                <a:ext cx="379" cy="186"/>
              </a:xfrm>
              <a:custGeom>
                <a:avLst/>
                <a:gdLst>
                  <a:gd name="T0" fmla="*/ 0 w 188"/>
                  <a:gd name="T1" fmla="*/ 38 h 92"/>
                  <a:gd name="T2" fmla="*/ 68 w 188"/>
                  <a:gd name="T3" fmla="*/ 0 h 92"/>
                  <a:gd name="T4" fmla="*/ 188 w 188"/>
                  <a:gd name="T5" fmla="*/ 26 h 92"/>
                  <a:gd name="T6" fmla="*/ 3 w 188"/>
                  <a:gd name="T7" fmla="*/ 92 h 92"/>
                  <a:gd name="T8" fmla="*/ 0 w 188"/>
                  <a:gd name="T9" fmla="*/ 3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8" h="92">
                    <a:moveTo>
                      <a:pt x="0" y="38"/>
                    </a:moveTo>
                    <a:cubicBezTo>
                      <a:pt x="0" y="38"/>
                      <a:pt x="57" y="40"/>
                      <a:pt x="68" y="0"/>
                    </a:cubicBezTo>
                    <a:cubicBezTo>
                      <a:pt x="188" y="26"/>
                      <a:pt x="188" y="26"/>
                      <a:pt x="188" y="26"/>
                    </a:cubicBezTo>
                    <a:cubicBezTo>
                      <a:pt x="3" y="92"/>
                      <a:pt x="3" y="92"/>
                      <a:pt x="3" y="92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127"/>
              <p:cNvSpPr/>
              <p:nvPr/>
            </p:nvSpPr>
            <p:spPr bwMode="auto">
              <a:xfrm>
                <a:off x="12694" y="8342"/>
                <a:ext cx="386" cy="169"/>
              </a:xfrm>
              <a:custGeom>
                <a:avLst/>
                <a:gdLst>
                  <a:gd name="T0" fmla="*/ 452 w 452"/>
                  <a:gd name="T1" fmla="*/ 38 h 198"/>
                  <a:gd name="T2" fmla="*/ 14 w 452"/>
                  <a:gd name="T3" fmla="*/ 198 h 198"/>
                  <a:gd name="T4" fmla="*/ 0 w 452"/>
                  <a:gd name="T5" fmla="*/ 158 h 198"/>
                  <a:gd name="T6" fmla="*/ 440 w 452"/>
                  <a:gd name="T7" fmla="*/ 0 h 198"/>
                  <a:gd name="T8" fmla="*/ 452 w 452"/>
                  <a:gd name="T9" fmla="*/ 38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2" h="198">
                    <a:moveTo>
                      <a:pt x="452" y="38"/>
                    </a:moveTo>
                    <a:lnTo>
                      <a:pt x="14" y="198"/>
                    </a:lnTo>
                    <a:lnTo>
                      <a:pt x="0" y="158"/>
                    </a:lnTo>
                    <a:lnTo>
                      <a:pt x="440" y="0"/>
                    </a:lnTo>
                    <a:lnTo>
                      <a:pt x="452" y="38"/>
                    </a:lnTo>
                    <a:close/>
                  </a:path>
                </a:pathLst>
              </a:custGeom>
              <a:solidFill>
                <a:srgbClr val="C2B8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128"/>
              <p:cNvSpPr/>
              <p:nvPr/>
            </p:nvSpPr>
            <p:spPr bwMode="auto">
              <a:xfrm>
                <a:off x="11931" y="7002"/>
                <a:ext cx="905" cy="1295"/>
              </a:xfrm>
              <a:custGeom>
                <a:avLst/>
                <a:gdLst>
                  <a:gd name="T0" fmla="*/ 191 w 448"/>
                  <a:gd name="T1" fmla="*/ 31 h 641"/>
                  <a:gd name="T2" fmla="*/ 191 w 448"/>
                  <a:gd name="T3" fmla="*/ 91 h 641"/>
                  <a:gd name="T4" fmla="*/ 349 w 448"/>
                  <a:gd name="T5" fmla="*/ 335 h 641"/>
                  <a:gd name="T6" fmla="*/ 448 w 448"/>
                  <a:gd name="T7" fmla="*/ 602 h 641"/>
                  <a:gd name="T8" fmla="*/ 351 w 448"/>
                  <a:gd name="T9" fmla="*/ 641 h 641"/>
                  <a:gd name="T10" fmla="*/ 251 w 448"/>
                  <a:gd name="T11" fmla="*/ 396 h 641"/>
                  <a:gd name="T12" fmla="*/ 63 w 448"/>
                  <a:gd name="T13" fmla="*/ 154 h 641"/>
                  <a:gd name="T14" fmla="*/ 76 w 448"/>
                  <a:gd name="T15" fmla="*/ 0 h 641"/>
                  <a:gd name="T16" fmla="*/ 191 w 448"/>
                  <a:gd name="T17" fmla="*/ 31 h 6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8" h="641">
                    <a:moveTo>
                      <a:pt x="191" y="31"/>
                    </a:moveTo>
                    <a:cubicBezTo>
                      <a:pt x="191" y="91"/>
                      <a:pt x="191" y="91"/>
                      <a:pt x="191" y="91"/>
                    </a:cubicBezTo>
                    <a:cubicBezTo>
                      <a:pt x="349" y="335"/>
                      <a:pt x="349" y="335"/>
                      <a:pt x="349" y="335"/>
                    </a:cubicBezTo>
                    <a:cubicBezTo>
                      <a:pt x="448" y="602"/>
                      <a:pt x="448" y="602"/>
                      <a:pt x="448" y="602"/>
                    </a:cubicBezTo>
                    <a:cubicBezTo>
                      <a:pt x="351" y="641"/>
                      <a:pt x="351" y="641"/>
                      <a:pt x="351" y="641"/>
                    </a:cubicBezTo>
                    <a:cubicBezTo>
                      <a:pt x="251" y="396"/>
                      <a:pt x="251" y="396"/>
                      <a:pt x="251" y="396"/>
                    </a:cubicBezTo>
                    <a:cubicBezTo>
                      <a:pt x="63" y="154"/>
                      <a:pt x="63" y="154"/>
                      <a:pt x="63" y="154"/>
                    </a:cubicBezTo>
                    <a:cubicBezTo>
                      <a:pt x="63" y="154"/>
                      <a:pt x="0" y="72"/>
                      <a:pt x="76" y="0"/>
                    </a:cubicBezTo>
                    <a:lnTo>
                      <a:pt x="191" y="31"/>
                    </a:lnTo>
                    <a:close/>
                  </a:path>
                </a:pathLst>
              </a:custGeom>
              <a:solidFill>
                <a:srgbClr val="7E81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Line 129"/>
              <p:cNvSpPr>
                <a:spLocks noChangeShapeType="1"/>
              </p:cNvSpPr>
              <p:nvPr/>
            </p:nvSpPr>
            <p:spPr bwMode="auto">
              <a:xfrm flipH="1" flipV="1">
                <a:off x="12053" y="7303"/>
                <a:ext cx="191" cy="249"/>
              </a:xfrm>
              <a:prstGeom prst="line">
                <a:avLst/>
              </a:prstGeom>
              <a:noFill/>
              <a:ln w="11113" cap="flat">
                <a:solidFill>
                  <a:srgbClr val="6769B4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130"/>
              <p:cNvSpPr/>
              <p:nvPr/>
            </p:nvSpPr>
            <p:spPr bwMode="auto">
              <a:xfrm>
                <a:off x="12580" y="8105"/>
                <a:ext cx="270" cy="202"/>
              </a:xfrm>
              <a:custGeom>
                <a:avLst/>
                <a:gdLst>
                  <a:gd name="T0" fmla="*/ 316 w 316"/>
                  <a:gd name="T1" fmla="*/ 128 h 237"/>
                  <a:gd name="T2" fmla="*/ 52 w 316"/>
                  <a:gd name="T3" fmla="*/ 237 h 237"/>
                  <a:gd name="T4" fmla="*/ 0 w 316"/>
                  <a:gd name="T5" fmla="*/ 104 h 237"/>
                  <a:gd name="T6" fmla="*/ 271 w 316"/>
                  <a:gd name="T7" fmla="*/ 0 h 237"/>
                  <a:gd name="T8" fmla="*/ 316 w 316"/>
                  <a:gd name="T9" fmla="*/ 128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6" h="237">
                    <a:moveTo>
                      <a:pt x="316" y="128"/>
                    </a:moveTo>
                    <a:lnTo>
                      <a:pt x="52" y="237"/>
                    </a:lnTo>
                    <a:lnTo>
                      <a:pt x="0" y="104"/>
                    </a:lnTo>
                    <a:lnTo>
                      <a:pt x="271" y="0"/>
                    </a:lnTo>
                    <a:lnTo>
                      <a:pt x="316" y="128"/>
                    </a:ln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131"/>
              <p:cNvSpPr/>
              <p:nvPr/>
            </p:nvSpPr>
            <p:spPr bwMode="auto">
              <a:xfrm>
                <a:off x="12254" y="6507"/>
                <a:ext cx="466" cy="396"/>
              </a:xfrm>
              <a:custGeom>
                <a:avLst/>
                <a:gdLst>
                  <a:gd name="T0" fmla="*/ 42 w 231"/>
                  <a:gd name="T1" fmla="*/ 60 h 196"/>
                  <a:gd name="T2" fmla="*/ 115 w 231"/>
                  <a:gd name="T3" fmla="*/ 114 h 196"/>
                  <a:gd name="T4" fmla="*/ 204 w 231"/>
                  <a:gd name="T5" fmla="*/ 0 h 196"/>
                  <a:gd name="T6" fmla="*/ 231 w 231"/>
                  <a:gd name="T7" fmla="*/ 15 h 196"/>
                  <a:gd name="T8" fmla="*/ 155 w 231"/>
                  <a:gd name="T9" fmla="*/ 183 h 196"/>
                  <a:gd name="T10" fmla="*/ 122 w 231"/>
                  <a:gd name="T11" fmla="*/ 192 h 196"/>
                  <a:gd name="T12" fmla="*/ 0 w 231"/>
                  <a:gd name="T13" fmla="*/ 115 h 196"/>
                  <a:gd name="T14" fmla="*/ 42 w 231"/>
                  <a:gd name="T15" fmla="*/ 60 h 1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1" h="196">
                    <a:moveTo>
                      <a:pt x="42" y="60"/>
                    </a:moveTo>
                    <a:cubicBezTo>
                      <a:pt x="115" y="114"/>
                      <a:pt x="115" y="114"/>
                      <a:pt x="115" y="114"/>
                    </a:cubicBezTo>
                    <a:cubicBezTo>
                      <a:pt x="204" y="0"/>
                      <a:pt x="204" y="0"/>
                      <a:pt x="204" y="0"/>
                    </a:cubicBezTo>
                    <a:cubicBezTo>
                      <a:pt x="231" y="15"/>
                      <a:pt x="231" y="15"/>
                      <a:pt x="231" y="15"/>
                    </a:cubicBezTo>
                    <a:cubicBezTo>
                      <a:pt x="231" y="15"/>
                      <a:pt x="198" y="127"/>
                      <a:pt x="155" y="183"/>
                    </a:cubicBezTo>
                    <a:cubicBezTo>
                      <a:pt x="147" y="193"/>
                      <a:pt x="134" y="196"/>
                      <a:pt x="122" y="192"/>
                    </a:cubicBezTo>
                    <a:cubicBezTo>
                      <a:pt x="99" y="183"/>
                      <a:pt x="55" y="161"/>
                      <a:pt x="0" y="115"/>
                    </a:cubicBezTo>
                    <a:lnTo>
                      <a:pt x="42" y="60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132"/>
              <p:cNvSpPr/>
              <p:nvPr/>
            </p:nvSpPr>
            <p:spPr bwMode="auto">
              <a:xfrm>
                <a:off x="12106" y="6549"/>
                <a:ext cx="277" cy="299"/>
              </a:xfrm>
              <a:custGeom>
                <a:avLst/>
                <a:gdLst>
                  <a:gd name="T0" fmla="*/ 137 w 137"/>
                  <a:gd name="T1" fmla="*/ 55 h 148"/>
                  <a:gd name="T2" fmla="*/ 82 w 137"/>
                  <a:gd name="T3" fmla="*/ 148 h 148"/>
                  <a:gd name="T4" fmla="*/ 27 w 137"/>
                  <a:gd name="T5" fmla="*/ 106 h 148"/>
                  <a:gd name="T6" fmla="*/ 15 w 137"/>
                  <a:gd name="T7" fmla="*/ 34 h 148"/>
                  <a:gd name="T8" fmla="*/ 15 w 137"/>
                  <a:gd name="T9" fmla="*/ 34 h 148"/>
                  <a:gd name="T10" fmla="*/ 93 w 137"/>
                  <a:gd name="T11" fmla="*/ 20 h 148"/>
                  <a:gd name="T12" fmla="*/ 137 w 137"/>
                  <a:gd name="T13" fmla="*/ 55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48">
                    <a:moveTo>
                      <a:pt x="137" y="55"/>
                    </a:moveTo>
                    <a:cubicBezTo>
                      <a:pt x="82" y="148"/>
                      <a:pt x="82" y="148"/>
                      <a:pt x="82" y="148"/>
                    </a:cubicBezTo>
                    <a:cubicBezTo>
                      <a:pt x="27" y="106"/>
                      <a:pt x="27" y="106"/>
                      <a:pt x="27" y="106"/>
                    </a:cubicBezTo>
                    <a:cubicBezTo>
                      <a:pt x="5" y="89"/>
                      <a:pt x="0" y="57"/>
                      <a:pt x="15" y="34"/>
                    </a:cubicBezTo>
                    <a:cubicBezTo>
                      <a:pt x="15" y="34"/>
                      <a:pt x="15" y="34"/>
                      <a:pt x="15" y="34"/>
                    </a:cubicBezTo>
                    <a:cubicBezTo>
                      <a:pt x="33" y="8"/>
                      <a:pt x="69" y="0"/>
                      <a:pt x="93" y="20"/>
                    </a:cubicBezTo>
                    <a:lnTo>
                      <a:pt x="137" y="55"/>
                    </a:lnTo>
                    <a:close/>
                  </a:path>
                </a:pathLst>
              </a:custGeom>
              <a:solidFill>
                <a:srgbClr val="E9B0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133"/>
              <p:cNvSpPr/>
              <p:nvPr/>
            </p:nvSpPr>
            <p:spPr bwMode="auto">
              <a:xfrm>
                <a:off x="11970" y="6529"/>
                <a:ext cx="458" cy="536"/>
              </a:xfrm>
              <a:custGeom>
                <a:avLst/>
                <a:gdLst>
                  <a:gd name="T0" fmla="*/ 161 w 227"/>
                  <a:gd name="T1" fmla="*/ 30 h 265"/>
                  <a:gd name="T2" fmla="*/ 75 w 227"/>
                  <a:gd name="T3" fmla="*/ 0 h 265"/>
                  <a:gd name="T4" fmla="*/ 57 w 227"/>
                  <a:gd name="T5" fmla="*/ 234 h 265"/>
                  <a:gd name="T6" fmla="*/ 172 w 227"/>
                  <a:gd name="T7" fmla="*/ 265 h 265"/>
                  <a:gd name="T8" fmla="*/ 183 w 227"/>
                  <a:gd name="T9" fmla="*/ 165 h 265"/>
                  <a:gd name="T10" fmla="*/ 161 w 227"/>
                  <a:gd name="T11" fmla="*/ 30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7" h="265">
                    <a:moveTo>
                      <a:pt x="161" y="3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0"/>
                      <a:pt x="0" y="66"/>
                      <a:pt x="57" y="234"/>
                    </a:cubicBezTo>
                    <a:cubicBezTo>
                      <a:pt x="172" y="265"/>
                      <a:pt x="172" y="265"/>
                      <a:pt x="172" y="265"/>
                    </a:cubicBezTo>
                    <a:cubicBezTo>
                      <a:pt x="172" y="265"/>
                      <a:pt x="181" y="219"/>
                      <a:pt x="183" y="165"/>
                    </a:cubicBezTo>
                    <a:cubicBezTo>
                      <a:pt x="227" y="103"/>
                      <a:pt x="161" y="30"/>
                      <a:pt x="161" y="3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134"/>
              <p:cNvSpPr/>
              <p:nvPr/>
            </p:nvSpPr>
            <p:spPr bwMode="auto">
              <a:xfrm>
                <a:off x="12615" y="6149"/>
                <a:ext cx="648" cy="640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135"/>
              <p:cNvSpPr>
                <a:spLocks noEditPoints="1"/>
              </p:cNvSpPr>
              <p:nvPr/>
            </p:nvSpPr>
            <p:spPr bwMode="auto">
              <a:xfrm>
                <a:off x="12803" y="6333"/>
                <a:ext cx="272" cy="273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136"/>
              <p:cNvSpPr/>
              <p:nvPr/>
            </p:nvSpPr>
            <p:spPr bwMode="auto">
              <a:xfrm>
                <a:off x="12189" y="6656"/>
                <a:ext cx="503" cy="349"/>
              </a:xfrm>
              <a:custGeom>
                <a:avLst/>
                <a:gdLst>
                  <a:gd name="T0" fmla="*/ 55 w 249"/>
                  <a:gd name="T1" fmla="*/ 18 h 173"/>
                  <a:gd name="T2" fmla="*/ 118 w 249"/>
                  <a:gd name="T3" fmla="*/ 95 h 173"/>
                  <a:gd name="T4" fmla="*/ 226 w 249"/>
                  <a:gd name="T5" fmla="*/ 0 h 173"/>
                  <a:gd name="T6" fmla="*/ 249 w 249"/>
                  <a:gd name="T7" fmla="*/ 21 h 173"/>
                  <a:gd name="T8" fmla="*/ 133 w 249"/>
                  <a:gd name="T9" fmla="*/ 165 h 173"/>
                  <a:gd name="T10" fmla="*/ 100 w 249"/>
                  <a:gd name="T11" fmla="*/ 165 h 173"/>
                  <a:gd name="T12" fmla="*/ 0 w 249"/>
                  <a:gd name="T13" fmla="*/ 60 h 173"/>
                  <a:gd name="T14" fmla="*/ 55 w 249"/>
                  <a:gd name="T15" fmla="*/ 18 h 1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9" h="173">
                    <a:moveTo>
                      <a:pt x="55" y="18"/>
                    </a:moveTo>
                    <a:cubicBezTo>
                      <a:pt x="118" y="95"/>
                      <a:pt x="118" y="95"/>
                      <a:pt x="118" y="95"/>
                    </a:cubicBezTo>
                    <a:cubicBezTo>
                      <a:pt x="226" y="0"/>
                      <a:pt x="226" y="0"/>
                      <a:pt x="226" y="0"/>
                    </a:cubicBezTo>
                    <a:cubicBezTo>
                      <a:pt x="249" y="21"/>
                      <a:pt x="249" y="21"/>
                      <a:pt x="249" y="21"/>
                    </a:cubicBezTo>
                    <a:cubicBezTo>
                      <a:pt x="249" y="21"/>
                      <a:pt x="189" y="121"/>
                      <a:pt x="133" y="165"/>
                    </a:cubicBezTo>
                    <a:cubicBezTo>
                      <a:pt x="123" y="173"/>
                      <a:pt x="110" y="173"/>
                      <a:pt x="100" y="165"/>
                    </a:cubicBezTo>
                    <a:cubicBezTo>
                      <a:pt x="79" y="150"/>
                      <a:pt x="42" y="119"/>
                      <a:pt x="0" y="60"/>
                    </a:cubicBezTo>
                    <a:lnTo>
                      <a:pt x="55" y="18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137"/>
              <p:cNvSpPr/>
              <p:nvPr/>
            </p:nvSpPr>
            <p:spPr bwMode="auto">
              <a:xfrm>
                <a:off x="12646" y="6515"/>
                <a:ext cx="161" cy="184"/>
              </a:xfrm>
              <a:custGeom>
                <a:avLst/>
                <a:gdLst>
                  <a:gd name="T0" fmla="*/ 79 w 80"/>
                  <a:gd name="T1" fmla="*/ 38 h 91"/>
                  <a:gd name="T2" fmla="*/ 73 w 80"/>
                  <a:gd name="T3" fmla="*/ 37 h 91"/>
                  <a:gd name="T4" fmla="*/ 57 w 80"/>
                  <a:gd name="T5" fmla="*/ 47 h 91"/>
                  <a:gd name="T6" fmla="*/ 56 w 80"/>
                  <a:gd name="T7" fmla="*/ 46 h 91"/>
                  <a:gd name="T8" fmla="*/ 73 w 80"/>
                  <a:gd name="T9" fmla="*/ 29 h 91"/>
                  <a:gd name="T10" fmla="*/ 73 w 80"/>
                  <a:gd name="T11" fmla="*/ 22 h 91"/>
                  <a:gd name="T12" fmla="*/ 65 w 80"/>
                  <a:gd name="T13" fmla="*/ 22 h 91"/>
                  <a:gd name="T14" fmla="*/ 46 w 80"/>
                  <a:gd name="T15" fmla="*/ 39 h 91"/>
                  <a:gd name="T16" fmla="*/ 44 w 80"/>
                  <a:gd name="T17" fmla="*/ 37 h 91"/>
                  <a:gd name="T18" fmla="*/ 62 w 80"/>
                  <a:gd name="T19" fmla="*/ 13 h 91"/>
                  <a:gd name="T20" fmla="*/ 61 w 80"/>
                  <a:gd name="T21" fmla="*/ 7 h 91"/>
                  <a:gd name="T22" fmla="*/ 54 w 80"/>
                  <a:gd name="T23" fmla="*/ 8 h 91"/>
                  <a:gd name="T24" fmla="*/ 34 w 80"/>
                  <a:gd name="T25" fmla="*/ 29 h 91"/>
                  <a:gd name="T26" fmla="*/ 34 w 80"/>
                  <a:gd name="T27" fmla="*/ 29 h 91"/>
                  <a:gd name="T28" fmla="*/ 32 w 80"/>
                  <a:gd name="T29" fmla="*/ 28 h 91"/>
                  <a:gd name="T30" fmla="*/ 43 w 80"/>
                  <a:gd name="T31" fmla="*/ 8 h 91"/>
                  <a:gd name="T32" fmla="*/ 42 w 80"/>
                  <a:gd name="T33" fmla="*/ 2 h 91"/>
                  <a:gd name="T34" fmla="*/ 34 w 80"/>
                  <a:gd name="T35" fmla="*/ 3 h 91"/>
                  <a:gd name="T36" fmla="*/ 23 w 80"/>
                  <a:gd name="T37" fmla="*/ 21 h 91"/>
                  <a:gd name="T38" fmla="*/ 14 w 80"/>
                  <a:gd name="T39" fmla="*/ 41 h 91"/>
                  <a:gd name="T40" fmla="*/ 11 w 80"/>
                  <a:gd name="T41" fmla="*/ 23 h 91"/>
                  <a:gd name="T42" fmla="*/ 7 w 80"/>
                  <a:gd name="T43" fmla="*/ 19 h 91"/>
                  <a:gd name="T44" fmla="*/ 2 w 80"/>
                  <a:gd name="T45" fmla="*/ 24 h 91"/>
                  <a:gd name="T46" fmla="*/ 0 w 80"/>
                  <a:gd name="T47" fmla="*/ 70 h 91"/>
                  <a:gd name="T48" fmla="*/ 23 w 80"/>
                  <a:gd name="T49" fmla="*/ 91 h 91"/>
                  <a:gd name="T50" fmla="*/ 67 w 80"/>
                  <a:gd name="T51" fmla="*/ 55 h 91"/>
                  <a:gd name="T52" fmla="*/ 79 w 80"/>
                  <a:gd name="T53" fmla="*/ 44 h 91"/>
                  <a:gd name="T54" fmla="*/ 79 w 80"/>
                  <a:gd name="T55" fmla="*/ 38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91">
                    <a:moveTo>
                      <a:pt x="79" y="38"/>
                    </a:moveTo>
                    <a:cubicBezTo>
                      <a:pt x="77" y="36"/>
                      <a:pt x="75" y="36"/>
                      <a:pt x="73" y="37"/>
                    </a:cubicBezTo>
                    <a:cubicBezTo>
                      <a:pt x="57" y="47"/>
                      <a:pt x="57" y="47"/>
                      <a:pt x="57" y="47"/>
                    </a:cubicBezTo>
                    <a:cubicBezTo>
                      <a:pt x="57" y="47"/>
                      <a:pt x="56" y="47"/>
                      <a:pt x="56" y="46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75" y="27"/>
                      <a:pt x="75" y="24"/>
                      <a:pt x="73" y="22"/>
                    </a:cubicBezTo>
                    <a:cubicBezTo>
                      <a:pt x="71" y="20"/>
                      <a:pt x="67" y="20"/>
                      <a:pt x="65" y="22"/>
                    </a:cubicBezTo>
                    <a:cubicBezTo>
                      <a:pt x="46" y="39"/>
                      <a:pt x="46" y="39"/>
                      <a:pt x="46" y="39"/>
                    </a:cubicBezTo>
                    <a:cubicBezTo>
                      <a:pt x="46" y="38"/>
                      <a:pt x="45" y="38"/>
                      <a:pt x="44" y="37"/>
                    </a:cubicBezTo>
                    <a:cubicBezTo>
                      <a:pt x="62" y="13"/>
                      <a:pt x="62" y="13"/>
                      <a:pt x="62" y="13"/>
                    </a:cubicBezTo>
                    <a:cubicBezTo>
                      <a:pt x="63" y="11"/>
                      <a:pt x="63" y="9"/>
                      <a:pt x="61" y="7"/>
                    </a:cubicBezTo>
                    <a:cubicBezTo>
                      <a:pt x="59" y="5"/>
                      <a:pt x="56" y="6"/>
                      <a:pt x="54" y="8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4" y="29"/>
                      <a:pt x="34" y="29"/>
                      <a:pt x="34" y="29"/>
                    </a:cubicBezTo>
                    <a:cubicBezTo>
                      <a:pt x="33" y="29"/>
                      <a:pt x="33" y="28"/>
                      <a:pt x="32" y="28"/>
                    </a:cubicBezTo>
                    <a:cubicBezTo>
                      <a:pt x="43" y="8"/>
                      <a:pt x="43" y="8"/>
                      <a:pt x="43" y="8"/>
                    </a:cubicBezTo>
                    <a:cubicBezTo>
                      <a:pt x="44" y="6"/>
                      <a:pt x="44" y="3"/>
                      <a:pt x="42" y="2"/>
                    </a:cubicBezTo>
                    <a:cubicBezTo>
                      <a:pt x="39" y="0"/>
                      <a:pt x="36" y="1"/>
                      <a:pt x="34" y="3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3" y="22"/>
                      <a:pt x="19" y="31"/>
                      <a:pt x="14" y="41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11" y="21"/>
                      <a:pt x="9" y="20"/>
                      <a:pt x="7" y="19"/>
                    </a:cubicBezTo>
                    <a:cubicBezTo>
                      <a:pt x="5" y="19"/>
                      <a:pt x="2" y="21"/>
                      <a:pt x="2" y="24"/>
                    </a:cubicBezTo>
                    <a:cubicBezTo>
                      <a:pt x="1" y="35"/>
                      <a:pt x="2" y="68"/>
                      <a:pt x="0" y="70"/>
                    </a:cubicBezTo>
                    <a:cubicBezTo>
                      <a:pt x="23" y="91"/>
                      <a:pt x="23" y="91"/>
                      <a:pt x="23" y="91"/>
                    </a:cubicBezTo>
                    <a:cubicBezTo>
                      <a:pt x="67" y="55"/>
                      <a:pt x="67" y="55"/>
                      <a:pt x="67" y="55"/>
                    </a:cubicBezTo>
                    <a:cubicBezTo>
                      <a:pt x="79" y="44"/>
                      <a:pt x="79" y="44"/>
                      <a:pt x="79" y="44"/>
                    </a:cubicBezTo>
                    <a:cubicBezTo>
                      <a:pt x="80" y="42"/>
                      <a:pt x="80" y="40"/>
                      <a:pt x="79" y="38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138"/>
              <p:cNvSpPr/>
              <p:nvPr/>
            </p:nvSpPr>
            <p:spPr bwMode="auto">
              <a:xfrm>
                <a:off x="12060" y="6589"/>
                <a:ext cx="277" cy="297"/>
              </a:xfrm>
              <a:custGeom>
                <a:avLst/>
                <a:gdLst>
                  <a:gd name="T0" fmla="*/ 137 w 137"/>
                  <a:gd name="T1" fmla="*/ 71 h 147"/>
                  <a:gd name="T2" fmla="*/ 59 w 137"/>
                  <a:gd name="T3" fmla="*/ 147 h 147"/>
                  <a:gd name="T4" fmla="*/ 17 w 137"/>
                  <a:gd name="T5" fmla="*/ 93 h 147"/>
                  <a:gd name="T6" fmla="*/ 23 w 137"/>
                  <a:gd name="T7" fmla="*/ 21 h 147"/>
                  <a:gd name="T8" fmla="*/ 23 w 137"/>
                  <a:gd name="T9" fmla="*/ 21 h 147"/>
                  <a:gd name="T10" fmla="*/ 102 w 137"/>
                  <a:gd name="T11" fmla="*/ 29 h 147"/>
                  <a:gd name="T12" fmla="*/ 137 w 137"/>
                  <a:gd name="T13" fmla="*/ 71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7" h="147">
                    <a:moveTo>
                      <a:pt x="137" y="71"/>
                    </a:moveTo>
                    <a:cubicBezTo>
                      <a:pt x="59" y="147"/>
                      <a:pt x="59" y="147"/>
                      <a:pt x="59" y="147"/>
                    </a:cubicBezTo>
                    <a:cubicBezTo>
                      <a:pt x="17" y="93"/>
                      <a:pt x="17" y="93"/>
                      <a:pt x="17" y="93"/>
                    </a:cubicBezTo>
                    <a:cubicBezTo>
                      <a:pt x="0" y="71"/>
                      <a:pt x="3" y="40"/>
                      <a:pt x="23" y="21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47" y="0"/>
                      <a:pt x="83" y="3"/>
                      <a:pt x="102" y="29"/>
                    </a:cubicBezTo>
                    <a:lnTo>
                      <a:pt x="137" y="71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139"/>
              <p:cNvSpPr/>
              <p:nvPr/>
            </p:nvSpPr>
            <p:spPr bwMode="auto">
              <a:xfrm>
                <a:off x="12094" y="6777"/>
                <a:ext cx="139" cy="109"/>
              </a:xfrm>
              <a:custGeom>
                <a:avLst/>
                <a:gdLst>
                  <a:gd name="T0" fmla="*/ 163 w 163"/>
                  <a:gd name="T1" fmla="*/ 71 h 128"/>
                  <a:gd name="T2" fmla="*/ 99 w 163"/>
                  <a:gd name="T3" fmla="*/ 128 h 128"/>
                  <a:gd name="T4" fmla="*/ 0 w 163"/>
                  <a:gd name="T5" fmla="*/ 0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63" h="128">
                    <a:moveTo>
                      <a:pt x="163" y="71"/>
                    </a:moveTo>
                    <a:lnTo>
                      <a:pt x="99" y="128"/>
                    </a:lnTo>
                    <a:lnTo>
                      <a:pt x="0" y="0"/>
                    </a:lnTo>
                  </a:path>
                </a:pathLst>
              </a:cu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Line 140"/>
              <p:cNvSpPr>
                <a:spLocks noChangeShapeType="1"/>
              </p:cNvSpPr>
              <p:nvPr/>
            </p:nvSpPr>
            <p:spPr bwMode="auto">
              <a:xfrm flipH="1" flipV="1">
                <a:off x="12256" y="6634"/>
                <a:ext cx="81" cy="99"/>
              </a:xfrm>
              <a:prstGeom prst="line">
                <a:avLst/>
              </a:prstGeom>
              <a:noFill/>
              <a:ln w="11113" cap="flat">
                <a:solidFill>
                  <a:schemeClr val="bg1">
                    <a:lumMod val="85000"/>
                  </a:schemeClr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141"/>
              <p:cNvSpPr/>
              <p:nvPr/>
            </p:nvSpPr>
            <p:spPr bwMode="auto">
              <a:xfrm>
                <a:off x="12275" y="6345"/>
                <a:ext cx="153" cy="132"/>
              </a:xfrm>
              <a:custGeom>
                <a:avLst/>
                <a:gdLst>
                  <a:gd name="T0" fmla="*/ 0 w 76"/>
                  <a:gd name="T1" fmla="*/ 10 h 65"/>
                  <a:gd name="T2" fmla="*/ 42 w 76"/>
                  <a:gd name="T3" fmla="*/ 0 h 65"/>
                  <a:gd name="T4" fmla="*/ 76 w 76"/>
                  <a:gd name="T5" fmla="*/ 65 h 65"/>
                  <a:gd name="T6" fmla="*/ 2 w 76"/>
                  <a:gd name="T7" fmla="*/ 65 h 65"/>
                  <a:gd name="T8" fmla="*/ 0 w 76"/>
                  <a:gd name="T9" fmla="*/ 1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" h="65">
                    <a:moveTo>
                      <a:pt x="0" y="1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72" y="17"/>
                      <a:pt x="76" y="65"/>
                      <a:pt x="76" y="65"/>
                    </a:cubicBezTo>
                    <a:cubicBezTo>
                      <a:pt x="2" y="65"/>
                      <a:pt x="2" y="65"/>
                      <a:pt x="2" y="65"/>
                    </a:cubicBezTo>
                    <a:lnTo>
                      <a:pt x="0" y="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142"/>
              <p:cNvSpPr/>
              <p:nvPr/>
            </p:nvSpPr>
            <p:spPr bwMode="auto">
              <a:xfrm>
                <a:off x="12129" y="6308"/>
                <a:ext cx="174" cy="261"/>
              </a:xfrm>
              <a:custGeom>
                <a:avLst/>
                <a:gdLst>
                  <a:gd name="T0" fmla="*/ 204 w 204"/>
                  <a:gd name="T1" fmla="*/ 142 h 306"/>
                  <a:gd name="T2" fmla="*/ 149 w 204"/>
                  <a:gd name="T3" fmla="*/ 306 h 306"/>
                  <a:gd name="T4" fmla="*/ 0 w 204"/>
                  <a:gd name="T5" fmla="*/ 246 h 306"/>
                  <a:gd name="T6" fmla="*/ 83 w 204"/>
                  <a:gd name="T7" fmla="*/ 0 h 306"/>
                  <a:gd name="T8" fmla="*/ 204 w 204"/>
                  <a:gd name="T9" fmla="*/ 142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4" h="306">
                    <a:moveTo>
                      <a:pt x="204" y="142"/>
                    </a:moveTo>
                    <a:lnTo>
                      <a:pt x="149" y="306"/>
                    </a:lnTo>
                    <a:lnTo>
                      <a:pt x="0" y="246"/>
                    </a:lnTo>
                    <a:lnTo>
                      <a:pt x="83" y="0"/>
                    </a:lnTo>
                    <a:lnTo>
                      <a:pt x="204" y="142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143"/>
              <p:cNvSpPr/>
              <p:nvPr/>
            </p:nvSpPr>
            <p:spPr bwMode="auto">
              <a:xfrm>
                <a:off x="12252" y="6426"/>
                <a:ext cx="52" cy="86"/>
              </a:xfrm>
              <a:custGeom>
                <a:avLst/>
                <a:gdLst>
                  <a:gd name="T0" fmla="*/ 12 w 26"/>
                  <a:gd name="T1" fmla="*/ 43 h 43"/>
                  <a:gd name="T2" fmla="*/ 0 w 26"/>
                  <a:gd name="T3" fmla="*/ 0 h 43"/>
                  <a:gd name="T4" fmla="*/ 26 w 26"/>
                  <a:gd name="T5" fmla="*/ 12 h 43"/>
                  <a:gd name="T6" fmla="*/ 12 w 26"/>
                  <a:gd name="T7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6" h="43">
                    <a:moveTo>
                      <a:pt x="12" y="43"/>
                    </a:moveTo>
                    <a:cubicBezTo>
                      <a:pt x="12" y="41"/>
                      <a:pt x="0" y="0"/>
                      <a:pt x="0" y="0"/>
                    </a:cubicBezTo>
                    <a:cubicBezTo>
                      <a:pt x="26" y="12"/>
                      <a:pt x="26" y="12"/>
                      <a:pt x="26" y="12"/>
                    </a:cubicBezTo>
                    <a:lnTo>
                      <a:pt x="12" y="43"/>
                    </a:lnTo>
                    <a:close/>
                  </a:path>
                </a:pathLst>
              </a:custGeom>
              <a:solidFill>
                <a:srgbClr val="EFA98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144"/>
              <p:cNvSpPr/>
              <p:nvPr/>
            </p:nvSpPr>
            <p:spPr bwMode="auto">
              <a:xfrm>
                <a:off x="12117" y="6123"/>
                <a:ext cx="299" cy="343"/>
              </a:xfrm>
              <a:custGeom>
                <a:avLst/>
                <a:gdLst>
                  <a:gd name="T0" fmla="*/ 111 w 148"/>
                  <a:gd name="T1" fmla="*/ 10 h 170"/>
                  <a:gd name="T2" fmla="*/ 145 w 148"/>
                  <a:gd name="T3" fmla="*/ 56 h 170"/>
                  <a:gd name="T4" fmla="*/ 147 w 148"/>
                  <a:gd name="T5" fmla="*/ 129 h 170"/>
                  <a:gd name="T6" fmla="*/ 105 w 148"/>
                  <a:gd name="T7" fmla="*/ 165 h 170"/>
                  <a:gd name="T8" fmla="*/ 63 w 148"/>
                  <a:gd name="T9" fmla="*/ 146 h 170"/>
                  <a:gd name="T10" fmla="*/ 44 w 148"/>
                  <a:gd name="T11" fmla="*/ 128 h 170"/>
                  <a:gd name="T12" fmla="*/ 106 w 148"/>
                  <a:gd name="T13" fmla="*/ 9 h 170"/>
                  <a:gd name="T14" fmla="*/ 111 w 148"/>
                  <a:gd name="T15" fmla="*/ 1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70">
                    <a:moveTo>
                      <a:pt x="111" y="10"/>
                    </a:moveTo>
                    <a:cubicBezTo>
                      <a:pt x="111" y="10"/>
                      <a:pt x="143" y="15"/>
                      <a:pt x="145" y="56"/>
                    </a:cubicBezTo>
                    <a:cubicBezTo>
                      <a:pt x="145" y="56"/>
                      <a:pt x="146" y="86"/>
                      <a:pt x="147" y="129"/>
                    </a:cubicBezTo>
                    <a:cubicBezTo>
                      <a:pt x="148" y="151"/>
                      <a:pt x="127" y="170"/>
                      <a:pt x="105" y="165"/>
                    </a:cubicBezTo>
                    <a:cubicBezTo>
                      <a:pt x="92" y="162"/>
                      <a:pt x="76" y="156"/>
                      <a:pt x="63" y="14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0" y="79"/>
                      <a:pt x="41" y="0"/>
                      <a:pt x="106" y="9"/>
                    </a:cubicBezTo>
                    <a:cubicBezTo>
                      <a:pt x="108" y="9"/>
                      <a:pt x="109" y="10"/>
                      <a:pt x="111" y="10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145"/>
              <p:cNvSpPr/>
              <p:nvPr/>
            </p:nvSpPr>
            <p:spPr bwMode="auto">
              <a:xfrm>
                <a:off x="12399" y="6323"/>
                <a:ext cx="37" cy="43"/>
              </a:xfrm>
              <a:custGeom>
                <a:avLst/>
                <a:gdLst>
                  <a:gd name="T0" fmla="*/ 2 w 18"/>
                  <a:gd name="T1" fmla="*/ 0 h 21"/>
                  <a:gd name="T2" fmla="*/ 16 w 18"/>
                  <a:gd name="T3" fmla="*/ 14 h 21"/>
                  <a:gd name="T4" fmla="*/ 14 w 18"/>
                  <a:gd name="T5" fmla="*/ 20 h 21"/>
                  <a:gd name="T6" fmla="*/ 0 w 18"/>
                  <a:gd name="T7" fmla="*/ 21 h 21"/>
                  <a:gd name="T8" fmla="*/ 2 w 18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1">
                    <a:moveTo>
                      <a:pt x="2" y="0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8" y="16"/>
                      <a:pt x="17" y="19"/>
                      <a:pt x="14" y="20"/>
                    </a:cubicBezTo>
                    <a:cubicBezTo>
                      <a:pt x="0" y="21"/>
                      <a:pt x="0" y="21"/>
                      <a:pt x="0" y="2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146"/>
              <p:cNvSpPr/>
              <p:nvPr/>
            </p:nvSpPr>
            <p:spPr bwMode="auto">
              <a:xfrm>
                <a:off x="12087" y="6062"/>
                <a:ext cx="301" cy="343"/>
              </a:xfrm>
              <a:custGeom>
                <a:avLst/>
                <a:gdLst>
                  <a:gd name="T0" fmla="*/ 82 w 149"/>
                  <a:gd name="T1" fmla="*/ 113 h 170"/>
                  <a:gd name="T2" fmla="*/ 149 w 149"/>
                  <a:gd name="T3" fmla="*/ 54 h 170"/>
                  <a:gd name="T4" fmla="*/ 40 w 149"/>
                  <a:gd name="T5" fmla="*/ 33 h 170"/>
                  <a:gd name="T6" fmla="*/ 5 w 149"/>
                  <a:gd name="T7" fmla="*/ 76 h 170"/>
                  <a:gd name="T8" fmla="*/ 40 w 149"/>
                  <a:gd name="T9" fmla="*/ 170 h 170"/>
                  <a:gd name="T10" fmla="*/ 69 w 149"/>
                  <a:gd name="T11" fmla="*/ 137 h 170"/>
                  <a:gd name="T12" fmla="*/ 82 w 149"/>
                  <a:gd name="T13" fmla="*/ 113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170">
                    <a:moveTo>
                      <a:pt x="82" y="113"/>
                    </a:moveTo>
                    <a:cubicBezTo>
                      <a:pt x="82" y="113"/>
                      <a:pt x="63" y="14"/>
                      <a:pt x="149" y="54"/>
                    </a:cubicBezTo>
                    <a:cubicBezTo>
                      <a:pt x="149" y="54"/>
                      <a:pt x="116" y="0"/>
                      <a:pt x="40" y="33"/>
                    </a:cubicBezTo>
                    <a:cubicBezTo>
                      <a:pt x="24" y="40"/>
                      <a:pt x="8" y="59"/>
                      <a:pt x="5" y="76"/>
                    </a:cubicBezTo>
                    <a:cubicBezTo>
                      <a:pt x="0" y="104"/>
                      <a:pt x="15" y="127"/>
                      <a:pt x="40" y="170"/>
                    </a:cubicBezTo>
                    <a:cubicBezTo>
                      <a:pt x="69" y="137"/>
                      <a:pt x="69" y="137"/>
                      <a:pt x="69" y="137"/>
                    </a:cubicBezTo>
                    <a:cubicBezTo>
                      <a:pt x="70" y="130"/>
                      <a:pt x="82" y="113"/>
                      <a:pt x="82" y="113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147"/>
              <p:cNvSpPr/>
              <p:nvPr/>
            </p:nvSpPr>
            <p:spPr bwMode="auto">
              <a:xfrm>
                <a:off x="12173" y="6089"/>
                <a:ext cx="281" cy="226"/>
              </a:xfrm>
              <a:custGeom>
                <a:avLst/>
                <a:gdLst>
                  <a:gd name="T0" fmla="*/ 12 w 139"/>
                  <a:gd name="T1" fmla="*/ 71 h 112"/>
                  <a:gd name="T2" fmla="*/ 29 w 139"/>
                  <a:gd name="T3" fmla="*/ 112 h 112"/>
                  <a:gd name="T4" fmla="*/ 89 w 139"/>
                  <a:gd name="T5" fmla="*/ 26 h 112"/>
                  <a:gd name="T6" fmla="*/ 12 w 139"/>
                  <a:gd name="T7" fmla="*/ 71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39" h="112">
                    <a:moveTo>
                      <a:pt x="12" y="71"/>
                    </a:moveTo>
                    <a:cubicBezTo>
                      <a:pt x="29" y="112"/>
                      <a:pt x="29" y="112"/>
                      <a:pt x="29" y="112"/>
                    </a:cubicBezTo>
                    <a:cubicBezTo>
                      <a:pt x="139" y="78"/>
                      <a:pt x="89" y="26"/>
                      <a:pt x="89" y="26"/>
                    </a:cubicBezTo>
                    <a:cubicBezTo>
                      <a:pt x="89" y="26"/>
                      <a:pt x="0" y="0"/>
                      <a:pt x="12" y="71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148"/>
              <p:cNvSpPr/>
              <p:nvPr/>
            </p:nvSpPr>
            <p:spPr bwMode="auto">
              <a:xfrm>
                <a:off x="12238" y="6264"/>
                <a:ext cx="71" cy="55"/>
              </a:xfrm>
              <a:custGeom>
                <a:avLst/>
                <a:gdLst>
                  <a:gd name="T0" fmla="*/ 83 w 83"/>
                  <a:gd name="T1" fmla="*/ 10 h 64"/>
                  <a:gd name="T2" fmla="*/ 47 w 83"/>
                  <a:gd name="T3" fmla="*/ 64 h 64"/>
                  <a:gd name="T4" fmla="*/ 0 w 83"/>
                  <a:gd name="T5" fmla="*/ 0 h 64"/>
                  <a:gd name="T6" fmla="*/ 83 w 83"/>
                  <a:gd name="T7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3" h="64">
                    <a:moveTo>
                      <a:pt x="83" y="10"/>
                    </a:moveTo>
                    <a:lnTo>
                      <a:pt x="47" y="64"/>
                    </a:lnTo>
                    <a:lnTo>
                      <a:pt x="0" y="0"/>
                    </a:lnTo>
                    <a:lnTo>
                      <a:pt x="83" y="1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149"/>
              <p:cNvSpPr/>
              <p:nvPr/>
            </p:nvSpPr>
            <p:spPr bwMode="auto">
              <a:xfrm>
                <a:off x="12270" y="6114"/>
                <a:ext cx="198" cy="103"/>
              </a:xfrm>
              <a:custGeom>
                <a:avLst/>
                <a:gdLst>
                  <a:gd name="T0" fmla="*/ 25 w 98"/>
                  <a:gd name="T1" fmla="*/ 19 h 51"/>
                  <a:gd name="T2" fmla="*/ 68 w 98"/>
                  <a:gd name="T3" fmla="*/ 51 h 51"/>
                  <a:gd name="T4" fmla="*/ 36 w 98"/>
                  <a:gd name="T5" fmla="*/ 8 h 51"/>
                  <a:gd name="T6" fmla="*/ 25 w 98"/>
                  <a:gd name="T7" fmla="*/ 19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51">
                    <a:moveTo>
                      <a:pt x="25" y="19"/>
                    </a:moveTo>
                    <a:cubicBezTo>
                      <a:pt x="25" y="19"/>
                      <a:pt x="63" y="25"/>
                      <a:pt x="68" y="51"/>
                    </a:cubicBezTo>
                    <a:cubicBezTo>
                      <a:pt x="68" y="51"/>
                      <a:pt x="98" y="21"/>
                      <a:pt x="36" y="8"/>
                    </a:cubicBezTo>
                    <a:cubicBezTo>
                      <a:pt x="0" y="0"/>
                      <a:pt x="25" y="19"/>
                      <a:pt x="25" y="19"/>
                    </a:cubicBez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150"/>
              <p:cNvSpPr/>
              <p:nvPr/>
            </p:nvSpPr>
            <p:spPr bwMode="auto">
              <a:xfrm>
                <a:off x="12048" y="6157"/>
                <a:ext cx="191" cy="320"/>
              </a:xfrm>
              <a:custGeom>
                <a:avLst/>
                <a:gdLst>
                  <a:gd name="T0" fmla="*/ 95 w 95"/>
                  <a:gd name="T1" fmla="*/ 90 h 158"/>
                  <a:gd name="T2" fmla="*/ 92 w 95"/>
                  <a:gd name="T3" fmla="*/ 158 h 158"/>
                  <a:gd name="T4" fmla="*/ 0 w 95"/>
                  <a:gd name="T5" fmla="*/ 153 h 158"/>
                  <a:gd name="T6" fmla="*/ 19 w 95"/>
                  <a:gd name="T7" fmla="*/ 95 h 158"/>
                  <a:gd name="T8" fmla="*/ 40 w 95"/>
                  <a:gd name="T9" fmla="*/ 0 h 158"/>
                  <a:gd name="T10" fmla="*/ 55 w 95"/>
                  <a:gd name="T11" fmla="*/ 59 h 158"/>
                  <a:gd name="T12" fmla="*/ 95 w 95"/>
                  <a:gd name="T13" fmla="*/ 9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58">
                    <a:moveTo>
                      <a:pt x="95" y="90"/>
                    </a:moveTo>
                    <a:cubicBezTo>
                      <a:pt x="95" y="90"/>
                      <a:pt x="88" y="140"/>
                      <a:pt x="92" y="158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53"/>
                      <a:pt x="17" y="120"/>
                      <a:pt x="19" y="95"/>
                    </a:cubicBezTo>
                    <a:cubicBezTo>
                      <a:pt x="20" y="75"/>
                      <a:pt x="10" y="30"/>
                      <a:pt x="40" y="0"/>
                    </a:cubicBezTo>
                    <a:cubicBezTo>
                      <a:pt x="55" y="59"/>
                      <a:pt x="55" y="59"/>
                      <a:pt x="55" y="59"/>
                    </a:cubicBezTo>
                    <a:lnTo>
                      <a:pt x="95" y="90"/>
                    </a:lnTo>
                    <a:close/>
                  </a:path>
                </a:pathLst>
              </a:custGeom>
              <a:solidFill>
                <a:srgbClr val="171E2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151"/>
              <p:cNvSpPr/>
              <p:nvPr/>
            </p:nvSpPr>
            <p:spPr bwMode="auto">
              <a:xfrm>
                <a:off x="12189" y="6277"/>
                <a:ext cx="91" cy="91"/>
              </a:xfrm>
              <a:custGeom>
                <a:avLst/>
                <a:gdLst>
                  <a:gd name="T0" fmla="*/ 1 w 45"/>
                  <a:gd name="T1" fmla="*/ 21 h 45"/>
                  <a:gd name="T2" fmla="*/ 21 w 45"/>
                  <a:gd name="T3" fmla="*/ 44 h 45"/>
                  <a:gd name="T4" fmla="*/ 44 w 45"/>
                  <a:gd name="T5" fmla="*/ 24 h 45"/>
                  <a:gd name="T6" fmla="*/ 24 w 45"/>
                  <a:gd name="T7" fmla="*/ 1 h 45"/>
                  <a:gd name="T8" fmla="*/ 1 w 45"/>
                  <a:gd name="T9" fmla="*/ 2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1" y="21"/>
                    </a:moveTo>
                    <a:cubicBezTo>
                      <a:pt x="0" y="33"/>
                      <a:pt x="9" y="43"/>
                      <a:pt x="21" y="44"/>
                    </a:cubicBezTo>
                    <a:cubicBezTo>
                      <a:pt x="33" y="45"/>
                      <a:pt x="43" y="36"/>
                      <a:pt x="44" y="24"/>
                    </a:cubicBezTo>
                    <a:cubicBezTo>
                      <a:pt x="45" y="13"/>
                      <a:pt x="36" y="2"/>
                      <a:pt x="24" y="1"/>
                    </a:cubicBezTo>
                    <a:cubicBezTo>
                      <a:pt x="12" y="0"/>
                      <a:pt x="2" y="9"/>
                      <a:pt x="1" y="21"/>
                    </a:cubicBez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152"/>
              <p:cNvSpPr/>
              <p:nvPr/>
            </p:nvSpPr>
            <p:spPr bwMode="auto">
              <a:xfrm>
                <a:off x="12121" y="6483"/>
                <a:ext cx="173" cy="109"/>
              </a:xfrm>
              <a:custGeom>
                <a:avLst/>
                <a:gdLst>
                  <a:gd name="T0" fmla="*/ 0 w 86"/>
                  <a:gd name="T1" fmla="*/ 23 h 54"/>
                  <a:gd name="T2" fmla="*/ 86 w 86"/>
                  <a:gd name="T3" fmla="*/ 53 h 54"/>
                  <a:gd name="T4" fmla="*/ 48 w 86"/>
                  <a:gd name="T5" fmla="*/ 8 h 54"/>
                  <a:gd name="T6" fmla="*/ 12 w 86"/>
                  <a:gd name="T7" fmla="*/ 0 h 54"/>
                  <a:gd name="T8" fmla="*/ 0 w 86"/>
                  <a:gd name="T9" fmla="*/ 23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6" h="54">
                    <a:moveTo>
                      <a:pt x="0" y="23"/>
                    </a:moveTo>
                    <a:cubicBezTo>
                      <a:pt x="0" y="23"/>
                      <a:pt x="32" y="54"/>
                      <a:pt x="86" y="53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0" y="23"/>
                    </a:lnTo>
                    <a:close/>
                  </a:path>
                </a:pathLst>
              </a:custGeom>
              <a:solidFill>
                <a:srgbClr val="FDBC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61" name="TextBox 20"/>
          <p:cNvSpPr txBox="1"/>
          <p:nvPr/>
        </p:nvSpPr>
        <p:spPr>
          <a:xfrm>
            <a:off x="1271905" y="1988820"/>
            <a:ext cx="5510530" cy="99314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algn="l" fontAlgn="auto">
              <a:lnSpc>
                <a:spcPct val="100000"/>
              </a:lnSpc>
            </a:pPr>
            <a:r>
              <a:rPr lang="zh-CN" altLang="en-US" sz="6000" spc="-150">
                <a:solidFill>
                  <a:srgbClr val="6567B2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晓波敦黑简" panose="00020600040101010101" charset="-122"/>
              </a:rPr>
              <a:t>长春花蓝</a:t>
            </a:r>
            <a:endParaRPr lang="zh-CN" altLang="en-US" sz="6000" spc="-150">
              <a:solidFill>
                <a:srgbClr val="6567B2"/>
              </a:solidFill>
              <a:latin typeface="汉仪晓波敦黑简" panose="00020600040101010101" charset="-122"/>
              <a:ea typeface="汉仪晓波敦黑简" panose="00020600040101010101" charset="-122"/>
              <a:sym typeface="汉仪晓波敦黑简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699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36"/>
          <p:cNvSpPr txBox="1"/>
          <p:nvPr/>
        </p:nvSpPr>
        <p:spPr>
          <a:xfrm>
            <a:off x="2927985" y="4299585"/>
            <a:ext cx="642556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" name="圆角 87"/>
          <p:cNvSpPr/>
          <p:nvPr>
            <p:custDataLst>
              <p:tags r:id="rId1"/>
            </p:custDataLst>
          </p:nvPr>
        </p:nvSpPr>
        <p:spPr>
          <a:xfrm>
            <a:off x="4799965" y="2277110"/>
            <a:ext cx="2398395" cy="5575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Part  0</a:t>
            </a: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144" name="文本框 10"/>
          <p:cNvSpPr txBox="1"/>
          <p:nvPr/>
        </p:nvSpPr>
        <p:spPr>
          <a:xfrm>
            <a:off x="2423478" y="3140710"/>
            <a:ext cx="74206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6769B4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力量黑简" panose="00020600040101010101" charset="-122"/>
              </a:rPr>
              <a:t>上一年工作概述</a:t>
            </a:r>
            <a:endParaRPr lang="zh-CN" altLang="en-US" sz="6000" dirty="0">
              <a:solidFill>
                <a:srgbClr val="6769B4"/>
              </a:solidFill>
              <a:latin typeface="汉仪晓波敦黑简" panose="00020600040101010101" charset="-122"/>
              <a:ea typeface="汉仪晓波敦黑简" panose="00020600040101010101" charset="-122"/>
              <a:sym typeface="汉仪力量黑简" panose="00020600040101010101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6928485" y="1723390"/>
            <a:ext cx="843915" cy="646430"/>
            <a:chOff x="5468938" y="2951163"/>
            <a:chExt cx="1254125" cy="960437"/>
          </a:xfrm>
          <a:solidFill>
            <a:srgbClr val="6769B4"/>
          </a:solidFill>
        </p:grpSpPr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5468938" y="2951163"/>
              <a:ext cx="598488" cy="617538"/>
            </a:xfrm>
            <a:custGeom>
              <a:avLst/>
              <a:gdLst>
                <a:gd name="T0" fmla="*/ 124 w 140"/>
                <a:gd name="T1" fmla="*/ 72 h 144"/>
                <a:gd name="T2" fmla="*/ 123 w 140"/>
                <a:gd name="T3" fmla="*/ 62 h 144"/>
                <a:gd name="T4" fmla="*/ 137 w 140"/>
                <a:gd name="T5" fmla="*/ 54 h 144"/>
                <a:gd name="T6" fmla="*/ 139 w 140"/>
                <a:gd name="T7" fmla="*/ 48 h 144"/>
                <a:gd name="T8" fmla="*/ 126 w 140"/>
                <a:gd name="T9" fmla="*/ 25 h 144"/>
                <a:gd name="T10" fmla="*/ 120 w 140"/>
                <a:gd name="T11" fmla="*/ 23 h 144"/>
                <a:gd name="T12" fmla="*/ 105 w 140"/>
                <a:gd name="T13" fmla="*/ 31 h 144"/>
                <a:gd name="T14" fmla="*/ 88 w 140"/>
                <a:gd name="T15" fmla="*/ 22 h 144"/>
                <a:gd name="T16" fmla="*/ 88 w 140"/>
                <a:gd name="T17" fmla="*/ 5 h 144"/>
                <a:gd name="T18" fmla="*/ 83 w 140"/>
                <a:gd name="T19" fmla="*/ 0 h 144"/>
                <a:gd name="T20" fmla="*/ 57 w 140"/>
                <a:gd name="T21" fmla="*/ 0 h 144"/>
                <a:gd name="T22" fmla="*/ 52 w 140"/>
                <a:gd name="T23" fmla="*/ 5 h 144"/>
                <a:gd name="T24" fmla="*/ 52 w 140"/>
                <a:gd name="T25" fmla="*/ 22 h 144"/>
                <a:gd name="T26" fmla="*/ 35 w 140"/>
                <a:gd name="T27" fmla="*/ 31 h 144"/>
                <a:gd name="T28" fmla="*/ 21 w 140"/>
                <a:gd name="T29" fmla="*/ 23 h 144"/>
                <a:gd name="T30" fmla="*/ 15 w 140"/>
                <a:gd name="T31" fmla="*/ 25 h 144"/>
                <a:gd name="T32" fmla="*/ 1 w 140"/>
                <a:gd name="T33" fmla="*/ 48 h 144"/>
                <a:gd name="T34" fmla="*/ 3 w 140"/>
                <a:gd name="T35" fmla="*/ 54 h 144"/>
                <a:gd name="T36" fmla="*/ 17 w 140"/>
                <a:gd name="T37" fmla="*/ 62 h 144"/>
                <a:gd name="T38" fmla="*/ 17 w 140"/>
                <a:gd name="T39" fmla="*/ 72 h 144"/>
                <a:gd name="T40" fmla="*/ 17 w 140"/>
                <a:gd name="T41" fmla="*/ 82 h 144"/>
                <a:gd name="T42" fmla="*/ 3 w 140"/>
                <a:gd name="T43" fmla="*/ 90 h 144"/>
                <a:gd name="T44" fmla="*/ 1 w 140"/>
                <a:gd name="T45" fmla="*/ 97 h 144"/>
                <a:gd name="T46" fmla="*/ 15 w 140"/>
                <a:gd name="T47" fmla="*/ 119 h 144"/>
                <a:gd name="T48" fmla="*/ 21 w 140"/>
                <a:gd name="T49" fmla="*/ 121 h 144"/>
                <a:gd name="T50" fmla="*/ 35 w 140"/>
                <a:gd name="T51" fmla="*/ 113 h 144"/>
                <a:gd name="T52" fmla="*/ 52 w 140"/>
                <a:gd name="T53" fmla="*/ 123 h 144"/>
                <a:gd name="T54" fmla="*/ 52 w 140"/>
                <a:gd name="T55" fmla="*/ 139 h 144"/>
                <a:gd name="T56" fmla="*/ 57 w 140"/>
                <a:gd name="T57" fmla="*/ 144 h 144"/>
                <a:gd name="T58" fmla="*/ 83 w 140"/>
                <a:gd name="T59" fmla="*/ 144 h 144"/>
                <a:gd name="T60" fmla="*/ 88 w 140"/>
                <a:gd name="T61" fmla="*/ 139 h 144"/>
                <a:gd name="T62" fmla="*/ 88 w 140"/>
                <a:gd name="T63" fmla="*/ 123 h 144"/>
                <a:gd name="T64" fmla="*/ 105 w 140"/>
                <a:gd name="T65" fmla="*/ 113 h 144"/>
                <a:gd name="T66" fmla="*/ 120 w 140"/>
                <a:gd name="T67" fmla="*/ 121 h 144"/>
                <a:gd name="T68" fmla="*/ 126 w 140"/>
                <a:gd name="T69" fmla="*/ 119 h 144"/>
                <a:gd name="T70" fmla="*/ 139 w 140"/>
                <a:gd name="T71" fmla="*/ 97 h 144"/>
                <a:gd name="T72" fmla="*/ 137 w 140"/>
                <a:gd name="T73" fmla="*/ 90 h 144"/>
                <a:gd name="T74" fmla="*/ 123 w 140"/>
                <a:gd name="T75" fmla="*/ 82 h 144"/>
                <a:gd name="T76" fmla="*/ 124 w 140"/>
                <a:gd name="T77" fmla="*/ 72 h 144"/>
                <a:gd name="T78" fmla="*/ 70 w 140"/>
                <a:gd name="T79" fmla="*/ 100 h 144"/>
                <a:gd name="T80" fmla="*/ 42 w 140"/>
                <a:gd name="T81" fmla="*/ 72 h 144"/>
                <a:gd name="T82" fmla="*/ 70 w 140"/>
                <a:gd name="T83" fmla="*/ 44 h 144"/>
                <a:gd name="T84" fmla="*/ 98 w 140"/>
                <a:gd name="T85" fmla="*/ 72 h 144"/>
                <a:gd name="T86" fmla="*/ 70 w 140"/>
                <a:gd name="T87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44">
                  <a:moveTo>
                    <a:pt x="124" y="72"/>
                  </a:moveTo>
                  <a:cubicBezTo>
                    <a:pt x="124" y="69"/>
                    <a:pt x="123" y="65"/>
                    <a:pt x="123" y="62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9" y="52"/>
                    <a:pt x="140" y="50"/>
                    <a:pt x="139" y="4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5" y="23"/>
                    <a:pt x="122" y="22"/>
                    <a:pt x="120" y="2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0" y="27"/>
                    <a:pt x="94" y="24"/>
                    <a:pt x="88" y="22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2" y="2"/>
                    <a:pt x="52" y="5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46" y="24"/>
                    <a:pt x="40" y="27"/>
                    <a:pt x="35" y="3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2"/>
                    <a:pt x="16" y="23"/>
                    <a:pt x="15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1" y="52"/>
                    <a:pt x="3" y="54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5"/>
                    <a:pt x="17" y="69"/>
                    <a:pt x="17" y="72"/>
                  </a:cubicBezTo>
                  <a:cubicBezTo>
                    <a:pt x="17" y="75"/>
                    <a:pt x="17" y="79"/>
                    <a:pt x="17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2"/>
                    <a:pt x="0" y="94"/>
                    <a:pt x="1" y="97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2"/>
                    <a:pt x="18" y="122"/>
                    <a:pt x="21" y="121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40" y="117"/>
                    <a:pt x="46" y="120"/>
                    <a:pt x="52" y="12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2"/>
                    <a:pt x="54" y="144"/>
                    <a:pt x="57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6" y="144"/>
                    <a:pt x="88" y="142"/>
                    <a:pt x="88" y="139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94" y="120"/>
                    <a:pt x="100" y="117"/>
                    <a:pt x="105" y="113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22"/>
                    <a:pt x="125" y="122"/>
                    <a:pt x="126" y="119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40" y="94"/>
                    <a:pt x="139" y="92"/>
                    <a:pt x="137" y="9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79"/>
                    <a:pt x="124" y="75"/>
                    <a:pt x="124" y="72"/>
                  </a:cubicBezTo>
                  <a:close/>
                  <a:moveTo>
                    <a:pt x="70" y="100"/>
                  </a:moveTo>
                  <a:cubicBezTo>
                    <a:pt x="55" y="100"/>
                    <a:pt x="42" y="88"/>
                    <a:pt x="42" y="72"/>
                  </a:cubicBezTo>
                  <a:cubicBezTo>
                    <a:pt x="42" y="57"/>
                    <a:pt x="55" y="44"/>
                    <a:pt x="70" y="44"/>
                  </a:cubicBezTo>
                  <a:cubicBezTo>
                    <a:pt x="86" y="44"/>
                    <a:pt x="98" y="57"/>
                    <a:pt x="98" y="72"/>
                  </a:cubicBezTo>
                  <a:cubicBezTo>
                    <a:pt x="98" y="88"/>
                    <a:pt x="86" y="100"/>
                    <a:pt x="70" y="1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6051550" y="3238500"/>
              <a:ext cx="671513" cy="673100"/>
            </a:xfrm>
            <a:custGeom>
              <a:avLst/>
              <a:gdLst>
                <a:gd name="T0" fmla="*/ 157 w 157"/>
                <a:gd name="T1" fmla="*/ 64 h 157"/>
                <a:gd name="T2" fmla="*/ 144 w 157"/>
                <a:gd name="T3" fmla="*/ 60 h 157"/>
                <a:gd name="T4" fmla="*/ 138 w 157"/>
                <a:gd name="T5" fmla="*/ 50 h 157"/>
                <a:gd name="T6" fmla="*/ 145 w 157"/>
                <a:gd name="T7" fmla="*/ 40 h 157"/>
                <a:gd name="T8" fmla="*/ 123 w 157"/>
                <a:gd name="T9" fmla="*/ 13 h 157"/>
                <a:gd name="T10" fmla="*/ 111 w 157"/>
                <a:gd name="T11" fmla="*/ 19 h 157"/>
                <a:gd name="T12" fmla="*/ 100 w 157"/>
                <a:gd name="T13" fmla="*/ 17 h 157"/>
                <a:gd name="T14" fmla="*/ 97 w 157"/>
                <a:gd name="T15" fmla="*/ 4 h 157"/>
                <a:gd name="T16" fmla="*/ 63 w 157"/>
                <a:gd name="T17" fmla="*/ 0 h 157"/>
                <a:gd name="T18" fmla="*/ 59 w 157"/>
                <a:gd name="T19" fmla="*/ 13 h 157"/>
                <a:gd name="T20" fmla="*/ 50 w 157"/>
                <a:gd name="T21" fmla="*/ 20 h 157"/>
                <a:gd name="T22" fmla="*/ 39 w 157"/>
                <a:gd name="T23" fmla="*/ 13 h 157"/>
                <a:gd name="T24" fmla="*/ 12 w 157"/>
                <a:gd name="T25" fmla="*/ 34 h 157"/>
                <a:gd name="T26" fmla="*/ 19 w 157"/>
                <a:gd name="T27" fmla="*/ 46 h 157"/>
                <a:gd name="T28" fmla="*/ 17 w 157"/>
                <a:gd name="T29" fmla="*/ 57 h 157"/>
                <a:gd name="T30" fmla="*/ 4 w 157"/>
                <a:gd name="T31" fmla="*/ 60 h 157"/>
                <a:gd name="T32" fmla="*/ 0 w 157"/>
                <a:gd name="T33" fmla="*/ 94 h 157"/>
                <a:gd name="T34" fmla="*/ 13 w 157"/>
                <a:gd name="T35" fmla="*/ 98 h 157"/>
                <a:gd name="T36" fmla="*/ 19 w 157"/>
                <a:gd name="T37" fmla="*/ 107 h 157"/>
                <a:gd name="T38" fmla="*/ 12 w 157"/>
                <a:gd name="T39" fmla="*/ 118 h 157"/>
                <a:gd name="T40" fmla="*/ 34 w 157"/>
                <a:gd name="T41" fmla="*/ 145 h 157"/>
                <a:gd name="T42" fmla="*/ 45 w 157"/>
                <a:gd name="T43" fmla="*/ 139 h 157"/>
                <a:gd name="T44" fmla="*/ 57 w 157"/>
                <a:gd name="T45" fmla="*/ 141 h 157"/>
                <a:gd name="T46" fmla="*/ 59 w 157"/>
                <a:gd name="T47" fmla="*/ 153 h 157"/>
                <a:gd name="T48" fmla="*/ 94 w 157"/>
                <a:gd name="T49" fmla="*/ 157 h 157"/>
                <a:gd name="T50" fmla="*/ 97 w 157"/>
                <a:gd name="T51" fmla="*/ 144 h 157"/>
                <a:gd name="T52" fmla="*/ 107 w 157"/>
                <a:gd name="T53" fmla="*/ 138 h 157"/>
                <a:gd name="T54" fmla="*/ 118 w 157"/>
                <a:gd name="T55" fmla="*/ 145 h 157"/>
                <a:gd name="T56" fmla="*/ 145 w 157"/>
                <a:gd name="T57" fmla="*/ 124 h 157"/>
                <a:gd name="T58" fmla="*/ 138 w 157"/>
                <a:gd name="T59" fmla="*/ 112 h 157"/>
                <a:gd name="T60" fmla="*/ 140 w 157"/>
                <a:gd name="T61" fmla="*/ 100 h 157"/>
                <a:gd name="T62" fmla="*/ 153 w 157"/>
                <a:gd name="T63" fmla="*/ 98 h 157"/>
                <a:gd name="T64" fmla="*/ 86 w 157"/>
                <a:gd name="T65" fmla="*/ 109 h 157"/>
                <a:gd name="T66" fmla="*/ 71 w 157"/>
                <a:gd name="T67" fmla="*/ 48 h 157"/>
                <a:gd name="T68" fmla="*/ 86 w 157"/>
                <a:gd name="T69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57">
                  <a:moveTo>
                    <a:pt x="157" y="94"/>
                  </a:moveTo>
                  <a:cubicBezTo>
                    <a:pt x="157" y="64"/>
                    <a:pt x="157" y="64"/>
                    <a:pt x="157" y="64"/>
                  </a:cubicBezTo>
                  <a:cubicBezTo>
                    <a:pt x="157" y="62"/>
                    <a:pt x="155" y="60"/>
                    <a:pt x="153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60"/>
                    <a:pt x="141" y="59"/>
                    <a:pt x="140" y="57"/>
                  </a:cubicBezTo>
                  <a:cubicBezTo>
                    <a:pt x="140" y="55"/>
                    <a:pt x="139" y="53"/>
                    <a:pt x="138" y="50"/>
                  </a:cubicBezTo>
                  <a:cubicBezTo>
                    <a:pt x="137" y="49"/>
                    <a:pt x="137" y="47"/>
                    <a:pt x="138" y="46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8"/>
                    <a:pt x="146" y="36"/>
                    <a:pt x="145" y="3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2" y="11"/>
                    <a:pt x="119" y="11"/>
                    <a:pt x="118" y="13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20"/>
                    <a:pt x="108" y="20"/>
                    <a:pt x="107" y="20"/>
                  </a:cubicBezTo>
                  <a:cubicBezTo>
                    <a:pt x="105" y="19"/>
                    <a:pt x="102" y="18"/>
                    <a:pt x="100" y="17"/>
                  </a:cubicBezTo>
                  <a:cubicBezTo>
                    <a:pt x="99" y="16"/>
                    <a:pt x="97" y="15"/>
                    <a:pt x="97" y="13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2"/>
                    <a:pt x="96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59" y="2"/>
                    <a:pt x="59" y="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4" y="18"/>
                    <a:pt x="52" y="19"/>
                    <a:pt x="50" y="20"/>
                  </a:cubicBezTo>
                  <a:cubicBezTo>
                    <a:pt x="48" y="20"/>
                    <a:pt x="47" y="20"/>
                    <a:pt x="45" y="1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1"/>
                    <a:pt x="35" y="11"/>
                    <a:pt x="34" y="1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2" y="4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7"/>
                    <a:pt x="20" y="49"/>
                    <a:pt x="19" y="50"/>
                  </a:cubicBezTo>
                  <a:cubicBezTo>
                    <a:pt x="18" y="53"/>
                    <a:pt x="17" y="55"/>
                    <a:pt x="17" y="57"/>
                  </a:cubicBezTo>
                  <a:cubicBezTo>
                    <a:pt x="16" y="59"/>
                    <a:pt x="15" y="60"/>
                    <a:pt x="1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5" y="98"/>
                    <a:pt x="16" y="99"/>
                    <a:pt x="17" y="100"/>
                  </a:cubicBezTo>
                  <a:cubicBezTo>
                    <a:pt x="17" y="103"/>
                    <a:pt x="18" y="105"/>
                    <a:pt x="19" y="107"/>
                  </a:cubicBezTo>
                  <a:cubicBezTo>
                    <a:pt x="20" y="109"/>
                    <a:pt x="20" y="111"/>
                    <a:pt x="19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20"/>
                    <a:pt x="11" y="122"/>
                    <a:pt x="12" y="124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6"/>
                    <a:pt x="38" y="146"/>
                    <a:pt x="39" y="145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7" y="137"/>
                    <a:pt x="48" y="137"/>
                    <a:pt x="50" y="138"/>
                  </a:cubicBezTo>
                  <a:cubicBezTo>
                    <a:pt x="52" y="139"/>
                    <a:pt x="54" y="140"/>
                    <a:pt x="57" y="141"/>
                  </a:cubicBezTo>
                  <a:cubicBezTo>
                    <a:pt x="58" y="141"/>
                    <a:pt x="59" y="143"/>
                    <a:pt x="59" y="14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5"/>
                    <a:pt x="61" y="157"/>
                    <a:pt x="63" y="157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6" y="157"/>
                    <a:pt x="97" y="155"/>
                    <a:pt x="97" y="15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43"/>
                    <a:pt x="99" y="141"/>
                    <a:pt x="100" y="141"/>
                  </a:cubicBezTo>
                  <a:cubicBezTo>
                    <a:pt x="102" y="140"/>
                    <a:pt x="105" y="139"/>
                    <a:pt x="107" y="138"/>
                  </a:cubicBezTo>
                  <a:cubicBezTo>
                    <a:pt x="108" y="137"/>
                    <a:pt x="110" y="137"/>
                    <a:pt x="111" y="139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9" y="146"/>
                    <a:pt x="122" y="146"/>
                    <a:pt x="123" y="14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6" y="122"/>
                    <a:pt x="146" y="120"/>
                    <a:pt x="145" y="11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7" y="111"/>
                    <a:pt x="137" y="109"/>
                    <a:pt x="138" y="107"/>
                  </a:cubicBezTo>
                  <a:cubicBezTo>
                    <a:pt x="139" y="105"/>
                    <a:pt x="140" y="103"/>
                    <a:pt x="140" y="100"/>
                  </a:cubicBezTo>
                  <a:cubicBezTo>
                    <a:pt x="141" y="99"/>
                    <a:pt x="142" y="98"/>
                    <a:pt x="144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7" y="96"/>
                    <a:pt x="157" y="94"/>
                  </a:cubicBezTo>
                  <a:close/>
                  <a:moveTo>
                    <a:pt x="86" y="109"/>
                  </a:moveTo>
                  <a:cubicBezTo>
                    <a:pt x="63" y="114"/>
                    <a:pt x="43" y="94"/>
                    <a:pt x="48" y="72"/>
                  </a:cubicBezTo>
                  <a:cubicBezTo>
                    <a:pt x="51" y="60"/>
                    <a:pt x="60" y="51"/>
                    <a:pt x="71" y="48"/>
                  </a:cubicBezTo>
                  <a:cubicBezTo>
                    <a:pt x="94" y="43"/>
                    <a:pt x="114" y="63"/>
                    <a:pt x="109" y="86"/>
                  </a:cubicBezTo>
                  <a:cubicBezTo>
                    <a:pt x="106" y="97"/>
                    <a:pt x="97" y="107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一、上一年工作概述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3" name="组合 172"/>
          <p:cNvGrpSpPr/>
          <p:nvPr/>
        </p:nvGrpSpPr>
        <p:grpSpPr>
          <a:xfrm>
            <a:off x="4375785" y="1960245"/>
            <a:ext cx="2948940" cy="3461385"/>
            <a:chOff x="8255" y="3011"/>
            <a:chExt cx="4284" cy="5028"/>
          </a:xfrm>
        </p:grpSpPr>
        <p:grpSp>
          <p:nvGrpSpPr>
            <p:cNvPr id="159" name="组合 158"/>
            <p:cNvGrpSpPr/>
            <p:nvPr/>
          </p:nvGrpSpPr>
          <p:grpSpPr>
            <a:xfrm rot="0">
              <a:off x="9022" y="3349"/>
              <a:ext cx="3224" cy="4691"/>
              <a:chOff x="12208" y="3587"/>
              <a:chExt cx="3146" cy="4577"/>
            </a:xfrm>
          </p:grpSpPr>
          <p:sp>
            <p:nvSpPr>
              <p:cNvPr id="8" name="Freeform 6"/>
              <p:cNvSpPr/>
              <p:nvPr/>
            </p:nvSpPr>
            <p:spPr bwMode="auto">
              <a:xfrm>
                <a:off x="13430" y="7628"/>
                <a:ext cx="694" cy="536"/>
              </a:xfrm>
              <a:custGeom>
                <a:avLst/>
                <a:gdLst>
                  <a:gd name="T0" fmla="*/ 287 w 344"/>
                  <a:gd name="T1" fmla="*/ 265 h 265"/>
                  <a:gd name="T2" fmla="*/ 58 w 344"/>
                  <a:gd name="T3" fmla="*/ 265 h 265"/>
                  <a:gd name="T4" fmla="*/ 0 w 344"/>
                  <a:gd name="T5" fmla="*/ 208 h 265"/>
                  <a:gd name="T6" fmla="*/ 0 w 344"/>
                  <a:gd name="T7" fmla="*/ 0 h 265"/>
                  <a:gd name="T8" fmla="*/ 344 w 344"/>
                  <a:gd name="T9" fmla="*/ 0 h 265"/>
                  <a:gd name="T10" fmla="*/ 344 w 344"/>
                  <a:gd name="T11" fmla="*/ 208 h 265"/>
                  <a:gd name="T12" fmla="*/ 287 w 344"/>
                  <a:gd name="T13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4" h="265">
                    <a:moveTo>
                      <a:pt x="287" y="265"/>
                    </a:moveTo>
                    <a:cubicBezTo>
                      <a:pt x="58" y="265"/>
                      <a:pt x="58" y="265"/>
                      <a:pt x="58" y="265"/>
                    </a:cubicBezTo>
                    <a:cubicBezTo>
                      <a:pt x="26" y="265"/>
                      <a:pt x="0" y="240"/>
                      <a:pt x="0" y="208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44" y="0"/>
                      <a:pt x="344" y="0"/>
                      <a:pt x="344" y="0"/>
                    </a:cubicBezTo>
                    <a:cubicBezTo>
                      <a:pt x="344" y="208"/>
                      <a:pt x="344" y="208"/>
                      <a:pt x="344" y="208"/>
                    </a:cubicBezTo>
                    <a:cubicBezTo>
                      <a:pt x="344" y="240"/>
                      <a:pt x="318" y="265"/>
                      <a:pt x="287" y="265"/>
                    </a:cubicBezTo>
                    <a:close/>
                  </a:path>
                </a:pathLst>
              </a:custGeom>
              <a:solidFill>
                <a:srgbClr val="2220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7"/>
              <p:cNvSpPr/>
              <p:nvPr/>
            </p:nvSpPr>
            <p:spPr bwMode="auto">
              <a:xfrm>
                <a:off x="13227" y="6872"/>
                <a:ext cx="1105" cy="1023"/>
              </a:xfrm>
              <a:custGeom>
                <a:avLst/>
                <a:gdLst>
                  <a:gd name="T0" fmla="*/ 504 w 547"/>
                  <a:gd name="T1" fmla="*/ 506 h 506"/>
                  <a:gd name="T2" fmla="*/ 43 w 547"/>
                  <a:gd name="T3" fmla="*/ 506 h 506"/>
                  <a:gd name="T4" fmla="*/ 0 w 547"/>
                  <a:gd name="T5" fmla="*/ 463 h 506"/>
                  <a:gd name="T6" fmla="*/ 0 w 547"/>
                  <a:gd name="T7" fmla="*/ 0 h 506"/>
                  <a:gd name="T8" fmla="*/ 547 w 547"/>
                  <a:gd name="T9" fmla="*/ 0 h 506"/>
                  <a:gd name="T10" fmla="*/ 547 w 547"/>
                  <a:gd name="T11" fmla="*/ 463 h 506"/>
                  <a:gd name="T12" fmla="*/ 504 w 547"/>
                  <a:gd name="T13" fmla="*/ 506 h 5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7" h="506">
                    <a:moveTo>
                      <a:pt x="504" y="506"/>
                    </a:moveTo>
                    <a:cubicBezTo>
                      <a:pt x="43" y="506"/>
                      <a:pt x="43" y="506"/>
                      <a:pt x="43" y="506"/>
                    </a:cubicBezTo>
                    <a:cubicBezTo>
                      <a:pt x="19" y="506"/>
                      <a:pt x="0" y="487"/>
                      <a:pt x="0" y="463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47" y="0"/>
                      <a:pt x="547" y="0"/>
                      <a:pt x="547" y="0"/>
                    </a:cubicBezTo>
                    <a:cubicBezTo>
                      <a:pt x="547" y="463"/>
                      <a:pt x="547" y="463"/>
                      <a:pt x="547" y="463"/>
                    </a:cubicBezTo>
                    <a:cubicBezTo>
                      <a:pt x="547" y="487"/>
                      <a:pt x="528" y="506"/>
                      <a:pt x="504" y="506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Freeform 8"/>
              <p:cNvSpPr/>
              <p:nvPr/>
            </p:nvSpPr>
            <p:spPr bwMode="auto">
              <a:xfrm>
                <a:off x="13082" y="7079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Freeform 9"/>
              <p:cNvSpPr/>
              <p:nvPr/>
            </p:nvSpPr>
            <p:spPr bwMode="auto">
              <a:xfrm>
                <a:off x="13298" y="7079"/>
                <a:ext cx="501" cy="267"/>
              </a:xfrm>
              <a:custGeom>
                <a:avLst/>
                <a:gdLst>
                  <a:gd name="T0" fmla="*/ 182 w 248"/>
                  <a:gd name="T1" fmla="*/ 132 h 132"/>
                  <a:gd name="T2" fmla="*/ 65 w 248"/>
                  <a:gd name="T3" fmla="*/ 132 h 132"/>
                  <a:gd name="T4" fmla="*/ 0 w 248"/>
                  <a:gd name="T5" fmla="*/ 66 h 132"/>
                  <a:gd name="T6" fmla="*/ 0 w 248"/>
                  <a:gd name="T7" fmla="*/ 66 h 132"/>
                  <a:gd name="T8" fmla="*/ 65 w 248"/>
                  <a:gd name="T9" fmla="*/ 0 h 132"/>
                  <a:gd name="T10" fmla="*/ 182 w 248"/>
                  <a:gd name="T11" fmla="*/ 0 h 132"/>
                  <a:gd name="T12" fmla="*/ 248 w 248"/>
                  <a:gd name="T13" fmla="*/ 66 h 132"/>
                  <a:gd name="T14" fmla="*/ 248 w 248"/>
                  <a:gd name="T15" fmla="*/ 66 h 132"/>
                  <a:gd name="T16" fmla="*/ 182 w 248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8" h="132">
                    <a:moveTo>
                      <a:pt x="182" y="132"/>
                    </a:moveTo>
                    <a:cubicBezTo>
                      <a:pt x="65" y="132"/>
                      <a:pt x="65" y="132"/>
                      <a:pt x="65" y="132"/>
                    </a:cubicBezTo>
                    <a:cubicBezTo>
                      <a:pt x="29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29" y="0"/>
                      <a:pt x="65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18" y="0"/>
                      <a:pt x="248" y="29"/>
                      <a:pt x="248" y="66"/>
                    </a:cubicBezTo>
                    <a:cubicBezTo>
                      <a:pt x="248" y="66"/>
                      <a:pt x="248" y="66"/>
                      <a:pt x="248" y="66"/>
                    </a:cubicBezTo>
                    <a:cubicBezTo>
                      <a:pt x="248" y="102"/>
                      <a:pt x="218" y="132"/>
                      <a:pt x="182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" name="Freeform 10"/>
              <p:cNvSpPr/>
              <p:nvPr/>
            </p:nvSpPr>
            <p:spPr bwMode="auto">
              <a:xfrm>
                <a:off x="13082" y="7483"/>
                <a:ext cx="1387" cy="267"/>
              </a:xfrm>
              <a:custGeom>
                <a:avLst/>
                <a:gdLst>
                  <a:gd name="T0" fmla="*/ 621 w 687"/>
                  <a:gd name="T1" fmla="*/ 132 h 132"/>
                  <a:gd name="T2" fmla="*/ 66 w 687"/>
                  <a:gd name="T3" fmla="*/ 132 h 132"/>
                  <a:gd name="T4" fmla="*/ 0 w 687"/>
                  <a:gd name="T5" fmla="*/ 66 h 132"/>
                  <a:gd name="T6" fmla="*/ 0 w 687"/>
                  <a:gd name="T7" fmla="*/ 66 h 132"/>
                  <a:gd name="T8" fmla="*/ 66 w 687"/>
                  <a:gd name="T9" fmla="*/ 0 h 132"/>
                  <a:gd name="T10" fmla="*/ 621 w 687"/>
                  <a:gd name="T11" fmla="*/ 0 h 132"/>
                  <a:gd name="T12" fmla="*/ 687 w 687"/>
                  <a:gd name="T13" fmla="*/ 66 h 132"/>
                  <a:gd name="T14" fmla="*/ 687 w 687"/>
                  <a:gd name="T15" fmla="*/ 66 h 132"/>
                  <a:gd name="T16" fmla="*/ 621 w 687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7" h="132">
                    <a:moveTo>
                      <a:pt x="621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621" y="0"/>
                      <a:pt x="621" y="0"/>
                      <a:pt x="621" y="0"/>
                    </a:cubicBezTo>
                    <a:cubicBezTo>
                      <a:pt x="658" y="0"/>
                      <a:pt x="687" y="29"/>
                      <a:pt x="687" y="66"/>
                    </a:cubicBezTo>
                    <a:cubicBezTo>
                      <a:pt x="687" y="66"/>
                      <a:pt x="687" y="66"/>
                      <a:pt x="687" y="66"/>
                    </a:cubicBezTo>
                    <a:cubicBezTo>
                      <a:pt x="687" y="102"/>
                      <a:pt x="658" y="132"/>
                      <a:pt x="621" y="132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3" name="Freeform 11"/>
              <p:cNvSpPr/>
              <p:nvPr/>
            </p:nvSpPr>
            <p:spPr bwMode="auto">
              <a:xfrm>
                <a:off x="13407" y="7483"/>
                <a:ext cx="280" cy="267"/>
              </a:xfrm>
              <a:custGeom>
                <a:avLst/>
                <a:gdLst>
                  <a:gd name="T0" fmla="*/ 73 w 139"/>
                  <a:gd name="T1" fmla="*/ 132 h 132"/>
                  <a:gd name="T2" fmla="*/ 66 w 139"/>
                  <a:gd name="T3" fmla="*/ 132 h 132"/>
                  <a:gd name="T4" fmla="*/ 0 w 139"/>
                  <a:gd name="T5" fmla="*/ 66 h 132"/>
                  <a:gd name="T6" fmla="*/ 0 w 139"/>
                  <a:gd name="T7" fmla="*/ 66 h 132"/>
                  <a:gd name="T8" fmla="*/ 66 w 139"/>
                  <a:gd name="T9" fmla="*/ 0 h 132"/>
                  <a:gd name="T10" fmla="*/ 73 w 139"/>
                  <a:gd name="T11" fmla="*/ 0 h 132"/>
                  <a:gd name="T12" fmla="*/ 139 w 139"/>
                  <a:gd name="T13" fmla="*/ 66 h 132"/>
                  <a:gd name="T14" fmla="*/ 139 w 139"/>
                  <a:gd name="T15" fmla="*/ 66 h 132"/>
                  <a:gd name="T16" fmla="*/ 73 w 139"/>
                  <a:gd name="T17" fmla="*/ 132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9" h="132">
                    <a:moveTo>
                      <a:pt x="73" y="132"/>
                    </a:moveTo>
                    <a:cubicBezTo>
                      <a:pt x="66" y="132"/>
                      <a:pt x="66" y="132"/>
                      <a:pt x="66" y="132"/>
                    </a:cubicBezTo>
                    <a:cubicBezTo>
                      <a:pt x="30" y="132"/>
                      <a:pt x="0" y="102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29"/>
                      <a:pt x="30" y="0"/>
                      <a:pt x="66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109" y="0"/>
                      <a:pt x="139" y="29"/>
                      <a:pt x="139" y="66"/>
                    </a:cubicBezTo>
                    <a:cubicBezTo>
                      <a:pt x="139" y="66"/>
                      <a:pt x="139" y="66"/>
                      <a:pt x="139" y="66"/>
                    </a:cubicBezTo>
                    <a:cubicBezTo>
                      <a:pt x="139" y="102"/>
                      <a:pt x="109" y="132"/>
                      <a:pt x="73" y="132"/>
                    </a:cubicBezTo>
                    <a:close/>
                  </a:path>
                </a:pathLst>
              </a:custGeom>
              <a:solidFill>
                <a:srgbClr val="DBD5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" name="Freeform 12"/>
              <p:cNvSpPr/>
              <p:nvPr/>
            </p:nvSpPr>
            <p:spPr bwMode="auto">
              <a:xfrm>
                <a:off x="12208" y="3587"/>
                <a:ext cx="3146" cy="3360"/>
              </a:xfrm>
              <a:custGeom>
                <a:avLst/>
                <a:gdLst>
                  <a:gd name="T0" fmla="*/ 1558 w 1558"/>
                  <a:gd name="T1" fmla="*/ 719 h 1663"/>
                  <a:gd name="T2" fmla="*/ 779 w 1558"/>
                  <a:gd name="T3" fmla="*/ 0 h 1663"/>
                  <a:gd name="T4" fmla="*/ 0 w 1558"/>
                  <a:gd name="T5" fmla="*/ 719 h 1663"/>
                  <a:gd name="T6" fmla="*/ 318 w 1558"/>
                  <a:gd name="T7" fmla="*/ 1300 h 1663"/>
                  <a:gd name="T8" fmla="*/ 318 w 1558"/>
                  <a:gd name="T9" fmla="*/ 1300 h 1663"/>
                  <a:gd name="T10" fmla="*/ 419 w 1558"/>
                  <a:gd name="T11" fmla="*/ 1484 h 1663"/>
                  <a:gd name="T12" fmla="*/ 419 w 1558"/>
                  <a:gd name="T13" fmla="*/ 1581 h 1663"/>
                  <a:gd name="T14" fmla="*/ 508 w 1558"/>
                  <a:gd name="T15" fmla="*/ 1663 h 1663"/>
                  <a:gd name="T16" fmla="*/ 1051 w 1558"/>
                  <a:gd name="T17" fmla="*/ 1663 h 1663"/>
                  <a:gd name="T18" fmla="*/ 1140 w 1558"/>
                  <a:gd name="T19" fmla="*/ 1581 h 1663"/>
                  <a:gd name="T20" fmla="*/ 1140 w 1558"/>
                  <a:gd name="T21" fmla="*/ 1483 h 1663"/>
                  <a:gd name="T22" fmla="*/ 1239 w 1558"/>
                  <a:gd name="T23" fmla="*/ 1300 h 1663"/>
                  <a:gd name="T24" fmla="*/ 1239 w 1558"/>
                  <a:gd name="T25" fmla="*/ 1300 h 1663"/>
                  <a:gd name="T26" fmla="*/ 1558 w 1558"/>
                  <a:gd name="T27" fmla="*/ 719 h 1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58" h="1663">
                    <a:moveTo>
                      <a:pt x="1558" y="719"/>
                    </a:moveTo>
                    <a:cubicBezTo>
                      <a:pt x="1558" y="322"/>
                      <a:pt x="1209" y="0"/>
                      <a:pt x="779" y="0"/>
                    </a:cubicBezTo>
                    <a:cubicBezTo>
                      <a:pt x="349" y="0"/>
                      <a:pt x="0" y="322"/>
                      <a:pt x="0" y="719"/>
                    </a:cubicBezTo>
                    <a:cubicBezTo>
                      <a:pt x="0" y="957"/>
                      <a:pt x="126" y="1169"/>
                      <a:pt x="318" y="1300"/>
                    </a:cubicBezTo>
                    <a:cubicBezTo>
                      <a:pt x="318" y="1300"/>
                      <a:pt x="318" y="1300"/>
                      <a:pt x="318" y="1300"/>
                    </a:cubicBezTo>
                    <a:cubicBezTo>
                      <a:pt x="318" y="1300"/>
                      <a:pt x="409" y="1349"/>
                      <a:pt x="419" y="1484"/>
                    </a:cubicBezTo>
                    <a:cubicBezTo>
                      <a:pt x="419" y="1581"/>
                      <a:pt x="419" y="1581"/>
                      <a:pt x="419" y="1581"/>
                    </a:cubicBezTo>
                    <a:cubicBezTo>
                      <a:pt x="419" y="1626"/>
                      <a:pt x="459" y="1663"/>
                      <a:pt x="508" y="1663"/>
                    </a:cubicBezTo>
                    <a:cubicBezTo>
                      <a:pt x="1051" y="1663"/>
                      <a:pt x="1051" y="1663"/>
                      <a:pt x="1051" y="1663"/>
                    </a:cubicBezTo>
                    <a:cubicBezTo>
                      <a:pt x="1100" y="1663"/>
                      <a:pt x="1140" y="1626"/>
                      <a:pt x="1140" y="1581"/>
                    </a:cubicBezTo>
                    <a:cubicBezTo>
                      <a:pt x="1140" y="1483"/>
                      <a:pt x="1140" y="1483"/>
                      <a:pt x="1140" y="1483"/>
                    </a:cubicBezTo>
                    <a:cubicBezTo>
                      <a:pt x="1151" y="1349"/>
                      <a:pt x="1239" y="1300"/>
                      <a:pt x="1239" y="1300"/>
                    </a:cubicBezTo>
                    <a:cubicBezTo>
                      <a:pt x="1239" y="1300"/>
                      <a:pt x="1239" y="1300"/>
                      <a:pt x="1239" y="1300"/>
                    </a:cubicBezTo>
                    <a:cubicBezTo>
                      <a:pt x="1432" y="1169"/>
                      <a:pt x="1558" y="958"/>
                      <a:pt x="1558" y="719"/>
                    </a:cubicBezTo>
                    <a:close/>
                  </a:path>
                </a:pathLst>
              </a:custGeom>
              <a:solidFill>
                <a:srgbClr val="B5BA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12662" y="4039"/>
                <a:ext cx="2272" cy="2273"/>
              </a:xfrm>
              <a:prstGeom prst="ellipse">
                <a:avLst/>
              </a:prstGeom>
              <a:solidFill>
                <a:srgbClr val="CFD3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" name="Freeform 14"/>
              <p:cNvSpPr/>
              <p:nvPr/>
            </p:nvSpPr>
            <p:spPr bwMode="auto">
              <a:xfrm>
                <a:off x="13177" y="5088"/>
                <a:ext cx="598" cy="1859"/>
              </a:xfrm>
              <a:custGeom>
                <a:avLst/>
                <a:gdLst>
                  <a:gd name="T0" fmla="*/ 217 w 296"/>
                  <a:gd name="T1" fmla="*/ 920 h 920"/>
                  <a:gd name="T2" fmla="*/ 217 w 296"/>
                  <a:gd name="T3" fmla="*/ 109 h 920"/>
                  <a:gd name="T4" fmla="*/ 108 w 296"/>
                  <a:gd name="T5" fmla="*/ 0 h 920"/>
                  <a:gd name="T6" fmla="*/ 108 w 296"/>
                  <a:gd name="T7" fmla="*/ 0 h 920"/>
                  <a:gd name="T8" fmla="*/ 0 w 296"/>
                  <a:gd name="T9" fmla="*/ 109 h 920"/>
                  <a:gd name="T10" fmla="*/ 0 w 296"/>
                  <a:gd name="T11" fmla="*/ 170 h 920"/>
                  <a:gd name="T12" fmla="*/ 108 w 296"/>
                  <a:gd name="T13" fmla="*/ 278 h 920"/>
                  <a:gd name="T14" fmla="*/ 296 w 296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6" h="920">
                    <a:moveTo>
                      <a:pt x="217" y="920"/>
                    </a:moveTo>
                    <a:cubicBezTo>
                      <a:pt x="217" y="109"/>
                      <a:pt x="217" y="109"/>
                      <a:pt x="217" y="109"/>
                    </a:cubicBezTo>
                    <a:cubicBezTo>
                      <a:pt x="217" y="49"/>
                      <a:pt x="168" y="0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48" y="0"/>
                      <a:pt x="0" y="49"/>
                      <a:pt x="0" y="109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0" y="230"/>
                      <a:pt x="48" y="278"/>
                      <a:pt x="108" y="278"/>
                    </a:cubicBezTo>
                    <a:cubicBezTo>
                      <a:pt x="296" y="279"/>
                      <a:pt x="296" y="279"/>
                      <a:pt x="296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" name="Freeform 15"/>
              <p:cNvSpPr/>
              <p:nvPr/>
            </p:nvSpPr>
            <p:spPr bwMode="auto">
              <a:xfrm>
                <a:off x="13748" y="5088"/>
                <a:ext cx="629" cy="1859"/>
              </a:xfrm>
              <a:custGeom>
                <a:avLst/>
                <a:gdLst>
                  <a:gd name="T0" fmla="*/ 94 w 311"/>
                  <a:gd name="T1" fmla="*/ 920 h 920"/>
                  <a:gd name="T2" fmla="*/ 94 w 311"/>
                  <a:gd name="T3" fmla="*/ 109 h 920"/>
                  <a:gd name="T4" fmla="*/ 202 w 311"/>
                  <a:gd name="T5" fmla="*/ 0 h 920"/>
                  <a:gd name="T6" fmla="*/ 202 w 311"/>
                  <a:gd name="T7" fmla="*/ 0 h 920"/>
                  <a:gd name="T8" fmla="*/ 311 w 311"/>
                  <a:gd name="T9" fmla="*/ 109 h 920"/>
                  <a:gd name="T10" fmla="*/ 311 w 311"/>
                  <a:gd name="T11" fmla="*/ 170 h 920"/>
                  <a:gd name="T12" fmla="*/ 202 w 311"/>
                  <a:gd name="T13" fmla="*/ 278 h 920"/>
                  <a:gd name="T14" fmla="*/ 0 w 311"/>
                  <a:gd name="T15" fmla="*/ 279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1" h="920">
                    <a:moveTo>
                      <a:pt x="94" y="920"/>
                    </a:moveTo>
                    <a:cubicBezTo>
                      <a:pt x="94" y="109"/>
                      <a:pt x="94" y="109"/>
                      <a:pt x="94" y="109"/>
                    </a:cubicBezTo>
                    <a:cubicBezTo>
                      <a:pt x="94" y="49"/>
                      <a:pt x="142" y="0"/>
                      <a:pt x="202" y="0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262" y="0"/>
                      <a:pt x="311" y="49"/>
                      <a:pt x="311" y="109"/>
                    </a:cubicBezTo>
                    <a:cubicBezTo>
                      <a:pt x="311" y="170"/>
                      <a:pt x="311" y="170"/>
                      <a:pt x="311" y="170"/>
                    </a:cubicBezTo>
                    <a:cubicBezTo>
                      <a:pt x="311" y="230"/>
                      <a:pt x="262" y="278"/>
                      <a:pt x="202" y="278"/>
                    </a:cubicBezTo>
                    <a:cubicBezTo>
                      <a:pt x="0" y="279"/>
                      <a:pt x="0" y="279"/>
                      <a:pt x="0" y="279"/>
                    </a:cubicBezTo>
                  </a:path>
                </a:pathLst>
              </a:custGeom>
              <a:noFill/>
              <a:ln w="33338" cap="flat">
                <a:solidFill>
                  <a:srgbClr val="FFFFFF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" name="Freeform 16"/>
              <p:cNvSpPr/>
              <p:nvPr/>
            </p:nvSpPr>
            <p:spPr bwMode="auto">
              <a:xfrm>
                <a:off x="12844" y="4039"/>
                <a:ext cx="378" cy="312"/>
              </a:xfrm>
              <a:custGeom>
                <a:avLst/>
                <a:gdLst>
                  <a:gd name="T0" fmla="*/ 0 w 187"/>
                  <a:gd name="T1" fmla="*/ 154 h 154"/>
                  <a:gd name="T2" fmla="*/ 187 w 187"/>
                  <a:gd name="T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87" h="154">
                    <a:moveTo>
                      <a:pt x="0" y="154"/>
                    </a:moveTo>
                    <a:cubicBezTo>
                      <a:pt x="51" y="91"/>
                      <a:pt x="115" y="39"/>
                      <a:pt x="187" y="0"/>
                    </a:cubicBezTo>
                  </a:path>
                </a:pathLst>
              </a:custGeom>
              <a:noFill/>
              <a:ln w="1984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" name="Freeform 17"/>
              <p:cNvSpPr/>
              <p:nvPr/>
            </p:nvSpPr>
            <p:spPr bwMode="auto">
              <a:xfrm>
                <a:off x="12567" y="5131"/>
                <a:ext cx="26" cy="252"/>
              </a:xfrm>
              <a:custGeom>
                <a:avLst/>
                <a:gdLst>
                  <a:gd name="T0" fmla="*/ 13 w 13"/>
                  <a:gd name="T1" fmla="*/ 125 h 125"/>
                  <a:gd name="T2" fmla="*/ 0 w 13"/>
                  <a:gd name="T3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3" h="125">
                    <a:moveTo>
                      <a:pt x="13" y="125"/>
                    </a:moveTo>
                    <a:cubicBezTo>
                      <a:pt x="4" y="84"/>
                      <a:pt x="0" y="42"/>
                      <a:pt x="0" y="0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" name="Freeform 18"/>
              <p:cNvSpPr/>
              <p:nvPr/>
            </p:nvSpPr>
            <p:spPr bwMode="auto">
              <a:xfrm>
                <a:off x="14984" y="5131"/>
                <a:ext cx="46" cy="333"/>
              </a:xfrm>
              <a:custGeom>
                <a:avLst/>
                <a:gdLst>
                  <a:gd name="T0" fmla="*/ 23 w 23"/>
                  <a:gd name="T1" fmla="*/ 0 h 165"/>
                  <a:gd name="T2" fmla="*/ 0 w 23"/>
                  <a:gd name="T3" fmla="*/ 165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23" h="165">
                    <a:moveTo>
                      <a:pt x="23" y="0"/>
                    </a:moveTo>
                    <a:cubicBezTo>
                      <a:pt x="23" y="57"/>
                      <a:pt x="15" y="112"/>
                      <a:pt x="0" y="165"/>
                    </a:cubicBezTo>
                  </a:path>
                </a:pathLst>
              </a:custGeom>
              <a:noFill/>
              <a:ln w="134938" cap="rnd">
                <a:solidFill>
                  <a:srgbClr val="FFFFFF"/>
                </a:solidFill>
                <a:prstDash val="solid"/>
                <a:rou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4" name="Freeform 22"/>
            <p:cNvSpPr/>
            <p:nvPr/>
          </p:nvSpPr>
          <p:spPr bwMode="auto">
            <a:xfrm>
              <a:off x="10139" y="3011"/>
              <a:ext cx="803" cy="85"/>
            </a:xfrm>
            <a:custGeom>
              <a:avLst/>
              <a:gdLst>
                <a:gd name="T0" fmla="*/ 367 w 388"/>
                <a:gd name="T1" fmla="*/ 41 h 41"/>
                <a:gd name="T2" fmla="*/ 20 w 388"/>
                <a:gd name="T3" fmla="*/ 41 h 41"/>
                <a:gd name="T4" fmla="*/ 0 w 388"/>
                <a:gd name="T5" fmla="*/ 21 h 41"/>
                <a:gd name="T6" fmla="*/ 0 w 388"/>
                <a:gd name="T7" fmla="*/ 21 h 41"/>
                <a:gd name="T8" fmla="*/ 20 w 388"/>
                <a:gd name="T9" fmla="*/ 0 h 41"/>
                <a:gd name="T10" fmla="*/ 367 w 388"/>
                <a:gd name="T11" fmla="*/ 0 h 41"/>
                <a:gd name="T12" fmla="*/ 388 w 388"/>
                <a:gd name="T13" fmla="*/ 20 h 41"/>
                <a:gd name="T14" fmla="*/ 388 w 388"/>
                <a:gd name="T15" fmla="*/ 20 h 41"/>
                <a:gd name="T16" fmla="*/ 367 w 388"/>
                <a:gd name="T17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8" h="41">
                  <a:moveTo>
                    <a:pt x="367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9" y="41"/>
                    <a:pt x="0" y="3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67" y="0"/>
                    <a:pt x="367" y="0"/>
                    <a:pt x="367" y="0"/>
                  </a:cubicBezTo>
                  <a:cubicBezTo>
                    <a:pt x="379" y="0"/>
                    <a:pt x="388" y="9"/>
                    <a:pt x="388" y="20"/>
                  </a:cubicBezTo>
                  <a:cubicBezTo>
                    <a:pt x="388" y="20"/>
                    <a:pt x="388" y="20"/>
                    <a:pt x="388" y="20"/>
                  </a:cubicBezTo>
                  <a:cubicBezTo>
                    <a:pt x="388" y="31"/>
                    <a:pt x="379" y="41"/>
                    <a:pt x="367" y="4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" name="Freeform 25"/>
            <p:cNvSpPr/>
            <p:nvPr/>
          </p:nvSpPr>
          <p:spPr bwMode="auto">
            <a:xfrm>
              <a:off x="8491" y="5316"/>
              <a:ext cx="114" cy="112"/>
            </a:xfrm>
            <a:custGeom>
              <a:avLst/>
              <a:gdLst>
                <a:gd name="T0" fmla="*/ 50 w 55"/>
                <a:gd name="T1" fmla="*/ 54 h 54"/>
                <a:gd name="T2" fmla="*/ 5 w 55"/>
                <a:gd name="T3" fmla="*/ 54 h 54"/>
                <a:gd name="T4" fmla="*/ 0 w 55"/>
                <a:gd name="T5" fmla="*/ 49 h 54"/>
                <a:gd name="T6" fmla="*/ 0 w 55"/>
                <a:gd name="T7" fmla="*/ 6 h 54"/>
                <a:gd name="T8" fmla="*/ 5 w 55"/>
                <a:gd name="T9" fmla="*/ 0 h 54"/>
                <a:gd name="T10" fmla="*/ 50 w 55"/>
                <a:gd name="T11" fmla="*/ 0 h 54"/>
                <a:gd name="T12" fmla="*/ 55 w 55"/>
                <a:gd name="T13" fmla="*/ 6 h 54"/>
                <a:gd name="T14" fmla="*/ 55 w 55"/>
                <a:gd name="T15" fmla="*/ 49 h 54"/>
                <a:gd name="T16" fmla="*/ 50 w 55"/>
                <a:gd name="T17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54">
                  <a:moveTo>
                    <a:pt x="50" y="54"/>
                  </a:moveTo>
                  <a:cubicBezTo>
                    <a:pt x="5" y="54"/>
                    <a:pt x="5" y="54"/>
                    <a:pt x="5" y="54"/>
                  </a:cubicBezTo>
                  <a:cubicBezTo>
                    <a:pt x="2" y="54"/>
                    <a:pt x="0" y="52"/>
                    <a:pt x="0" y="4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3" y="0"/>
                    <a:pt x="55" y="3"/>
                    <a:pt x="55" y="6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55" y="52"/>
                    <a:pt x="53" y="54"/>
                    <a:pt x="50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72" name="组合 171"/>
            <p:cNvGrpSpPr/>
            <p:nvPr/>
          </p:nvGrpSpPr>
          <p:grpSpPr>
            <a:xfrm>
              <a:off x="8255" y="4521"/>
              <a:ext cx="588" cy="592"/>
              <a:chOff x="7645" y="4057"/>
              <a:chExt cx="588" cy="592"/>
            </a:xfrm>
          </p:grpSpPr>
          <p:sp>
            <p:nvSpPr>
              <p:cNvPr id="14" name="Oval 31"/>
              <p:cNvSpPr>
                <a:spLocks noChangeArrowheads="1"/>
              </p:cNvSpPr>
              <p:nvPr/>
            </p:nvSpPr>
            <p:spPr bwMode="auto">
              <a:xfrm>
                <a:off x="7645" y="4057"/>
                <a:ext cx="589" cy="592"/>
              </a:xfrm>
              <a:prstGeom prst="ellipse">
                <a:avLst/>
              </a:pr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32"/>
              <p:cNvSpPr/>
              <p:nvPr/>
            </p:nvSpPr>
            <p:spPr bwMode="auto">
              <a:xfrm>
                <a:off x="7811" y="4254"/>
                <a:ext cx="254" cy="191"/>
              </a:xfrm>
              <a:custGeom>
                <a:avLst/>
                <a:gdLst>
                  <a:gd name="T0" fmla="*/ 111 w 123"/>
                  <a:gd name="T1" fmla="*/ 11 h 92"/>
                  <a:gd name="T2" fmla="*/ 69 w 123"/>
                  <a:gd name="T3" fmla="*/ 11 h 92"/>
                  <a:gd name="T4" fmla="*/ 62 w 123"/>
                  <a:gd name="T5" fmla="*/ 19 h 92"/>
                  <a:gd name="T6" fmla="*/ 54 w 123"/>
                  <a:gd name="T7" fmla="*/ 12 h 92"/>
                  <a:gd name="T8" fmla="*/ 12 w 123"/>
                  <a:gd name="T9" fmla="*/ 12 h 92"/>
                  <a:gd name="T10" fmla="*/ 12 w 123"/>
                  <a:gd name="T11" fmla="*/ 54 h 92"/>
                  <a:gd name="T12" fmla="*/ 41 w 123"/>
                  <a:gd name="T13" fmla="*/ 82 h 92"/>
                  <a:gd name="T14" fmla="*/ 41 w 123"/>
                  <a:gd name="T15" fmla="*/ 82 h 92"/>
                  <a:gd name="T16" fmla="*/ 57 w 123"/>
                  <a:gd name="T17" fmla="*/ 90 h 92"/>
                  <a:gd name="T18" fmla="*/ 83 w 123"/>
                  <a:gd name="T19" fmla="*/ 82 h 92"/>
                  <a:gd name="T20" fmla="*/ 111 w 123"/>
                  <a:gd name="T21" fmla="*/ 53 h 92"/>
                  <a:gd name="T22" fmla="*/ 111 w 123"/>
                  <a:gd name="T23" fmla="*/ 11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3" h="92">
                    <a:moveTo>
                      <a:pt x="111" y="11"/>
                    </a:moveTo>
                    <a:cubicBezTo>
                      <a:pt x="99" y="0"/>
                      <a:pt x="81" y="0"/>
                      <a:pt x="69" y="11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54" y="12"/>
                      <a:pt x="54" y="12"/>
                      <a:pt x="54" y="12"/>
                    </a:cubicBezTo>
                    <a:cubicBezTo>
                      <a:pt x="42" y="0"/>
                      <a:pt x="23" y="0"/>
                      <a:pt x="12" y="12"/>
                    </a:cubicBezTo>
                    <a:cubicBezTo>
                      <a:pt x="0" y="24"/>
                      <a:pt x="1" y="42"/>
                      <a:pt x="12" y="54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1" y="82"/>
                      <a:pt x="41" y="82"/>
                      <a:pt x="41" y="82"/>
                    </a:cubicBezTo>
                    <a:cubicBezTo>
                      <a:pt x="46" y="87"/>
                      <a:pt x="51" y="90"/>
                      <a:pt x="57" y="90"/>
                    </a:cubicBezTo>
                    <a:cubicBezTo>
                      <a:pt x="67" y="92"/>
                      <a:pt x="76" y="89"/>
                      <a:pt x="83" y="82"/>
                    </a:cubicBezTo>
                    <a:cubicBezTo>
                      <a:pt x="111" y="53"/>
                      <a:pt x="111" y="53"/>
                      <a:pt x="111" y="53"/>
                    </a:cubicBezTo>
                    <a:cubicBezTo>
                      <a:pt x="123" y="41"/>
                      <a:pt x="123" y="22"/>
                      <a:pt x="11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71" name="组合 170"/>
            <p:cNvGrpSpPr/>
            <p:nvPr/>
          </p:nvGrpSpPr>
          <p:grpSpPr>
            <a:xfrm>
              <a:off x="11795" y="6257"/>
              <a:ext cx="722" cy="642"/>
              <a:chOff x="12261" y="3096"/>
              <a:chExt cx="722" cy="642"/>
            </a:xfrm>
          </p:grpSpPr>
          <p:sp>
            <p:nvSpPr>
              <p:cNvPr id="42" name="Freeform 33"/>
              <p:cNvSpPr/>
              <p:nvPr/>
            </p:nvSpPr>
            <p:spPr bwMode="auto">
              <a:xfrm>
                <a:off x="12261" y="3096"/>
                <a:ext cx="723" cy="642"/>
              </a:xfrm>
              <a:custGeom>
                <a:avLst/>
                <a:gdLst>
                  <a:gd name="T0" fmla="*/ 336 w 349"/>
                  <a:gd name="T1" fmla="*/ 310 h 310"/>
                  <a:gd name="T2" fmla="*/ 17 w 349"/>
                  <a:gd name="T3" fmla="*/ 310 h 310"/>
                  <a:gd name="T4" fmla="*/ 0 w 349"/>
                  <a:gd name="T5" fmla="*/ 293 h 310"/>
                  <a:gd name="T6" fmla="*/ 0 w 349"/>
                  <a:gd name="T7" fmla="*/ 13 h 310"/>
                  <a:gd name="T8" fmla="*/ 14 w 349"/>
                  <a:gd name="T9" fmla="*/ 0 h 310"/>
                  <a:gd name="T10" fmla="*/ 336 w 349"/>
                  <a:gd name="T11" fmla="*/ 0 h 310"/>
                  <a:gd name="T12" fmla="*/ 349 w 349"/>
                  <a:gd name="T13" fmla="*/ 13 h 310"/>
                  <a:gd name="T14" fmla="*/ 349 w 349"/>
                  <a:gd name="T15" fmla="*/ 297 h 310"/>
                  <a:gd name="T16" fmla="*/ 336 w 349"/>
                  <a:gd name="T17" fmla="*/ 310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310">
                    <a:moveTo>
                      <a:pt x="336" y="310"/>
                    </a:moveTo>
                    <a:cubicBezTo>
                      <a:pt x="17" y="310"/>
                      <a:pt x="17" y="310"/>
                      <a:pt x="17" y="310"/>
                    </a:cubicBezTo>
                    <a:cubicBezTo>
                      <a:pt x="8" y="310"/>
                      <a:pt x="0" y="303"/>
                      <a:pt x="0" y="29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ubicBezTo>
                      <a:pt x="336" y="0"/>
                      <a:pt x="336" y="0"/>
                      <a:pt x="336" y="0"/>
                    </a:cubicBezTo>
                    <a:cubicBezTo>
                      <a:pt x="343" y="0"/>
                      <a:pt x="349" y="6"/>
                      <a:pt x="349" y="13"/>
                    </a:cubicBezTo>
                    <a:cubicBezTo>
                      <a:pt x="349" y="297"/>
                      <a:pt x="349" y="297"/>
                      <a:pt x="349" y="297"/>
                    </a:cubicBezTo>
                    <a:cubicBezTo>
                      <a:pt x="349" y="304"/>
                      <a:pt x="343" y="310"/>
                      <a:pt x="336" y="310"/>
                    </a:cubicBezTo>
                    <a:close/>
                  </a:path>
                </a:pathLst>
              </a:custGeom>
              <a:solidFill>
                <a:srgbClr val="8F9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3" name="Freeform 34"/>
              <p:cNvSpPr/>
              <p:nvPr/>
            </p:nvSpPr>
            <p:spPr bwMode="auto">
              <a:xfrm>
                <a:off x="12561" y="3227"/>
                <a:ext cx="238" cy="331"/>
              </a:xfrm>
              <a:custGeom>
                <a:avLst/>
                <a:gdLst>
                  <a:gd name="T0" fmla="*/ 1 w 115"/>
                  <a:gd name="T1" fmla="*/ 159 h 160"/>
                  <a:gd name="T2" fmla="*/ 88 w 115"/>
                  <a:gd name="T3" fmla="*/ 158 h 160"/>
                  <a:gd name="T4" fmla="*/ 93 w 115"/>
                  <a:gd name="T5" fmla="*/ 139 h 160"/>
                  <a:gd name="T6" fmla="*/ 104 w 115"/>
                  <a:gd name="T7" fmla="*/ 130 h 160"/>
                  <a:gd name="T8" fmla="*/ 99 w 115"/>
                  <a:gd name="T9" fmla="*/ 118 h 160"/>
                  <a:gd name="T10" fmla="*/ 105 w 115"/>
                  <a:gd name="T11" fmla="*/ 99 h 160"/>
                  <a:gd name="T12" fmla="*/ 114 w 115"/>
                  <a:gd name="T13" fmla="*/ 85 h 160"/>
                  <a:gd name="T14" fmla="*/ 108 w 115"/>
                  <a:gd name="T15" fmla="*/ 71 h 160"/>
                  <a:gd name="T16" fmla="*/ 97 w 115"/>
                  <a:gd name="T17" fmla="*/ 69 h 160"/>
                  <a:gd name="T18" fmla="*/ 60 w 115"/>
                  <a:gd name="T19" fmla="*/ 68 h 160"/>
                  <a:gd name="T20" fmla="*/ 55 w 115"/>
                  <a:gd name="T21" fmla="*/ 11 h 160"/>
                  <a:gd name="T22" fmla="*/ 37 w 115"/>
                  <a:gd name="T23" fmla="*/ 4 h 160"/>
                  <a:gd name="T24" fmla="*/ 33 w 115"/>
                  <a:gd name="T25" fmla="*/ 23 h 160"/>
                  <a:gd name="T26" fmla="*/ 0 w 115"/>
                  <a:gd name="T27" fmla="*/ 82 h 160"/>
                  <a:gd name="T28" fmla="*/ 1 w 115"/>
                  <a:gd name="T29" fmla="*/ 159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5" h="160">
                    <a:moveTo>
                      <a:pt x="1" y="159"/>
                    </a:moveTo>
                    <a:cubicBezTo>
                      <a:pt x="31" y="160"/>
                      <a:pt x="61" y="160"/>
                      <a:pt x="88" y="158"/>
                    </a:cubicBezTo>
                    <a:cubicBezTo>
                      <a:pt x="96" y="157"/>
                      <a:pt x="104" y="144"/>
                      <a:pt x="93" y="139"/>
                    </a:cubicBezTo>
                    <a:cubicBezTo>
                      <a:pt x="98" y="137"/>
                      <a:pt x="102" y="135"/>
                      <a:pt x="104" y="130"/>
                    </a:cubicBezTo>
                    <a:cubicBezTo>
                      <a:pt x="106" y="125"/>
                      <a:pt x="104" y="119"/>
                      <a:pt x="99" y="118"/>
                    </a:cubicBezTo>
                    <a:cubicBezTo>
                      <a:pt x="109" y="120"/>
                      <a:pt x="113" y="104"/>
                      <a:pt x="105" y="99"/>
                    </a:cubicBezTo>
                    <a:cubicBezTo>
                      <a:pt x="109" y="95"/>
                      <a:pt x="113" y="90"/>
                      <a:pt x="114" y="85"/>
                    </a:cubicBezTo>
                    <a:cubicBezTo>
                      <a:pt x="115" y="79"/>
                      <a:pt x="113" y="73"/>
                      <a:pt x="108" y="71"/>
                    </a:cubicBezTo>
                    <a:cubicBezTo>
                      <a:pt x="104" y="69"/>
                      <a:pt x="101" y="69"/>
                      <a:pt x="97" y="69"/>
                    </a:cubicBezTo>
                    <a:cubicBezTo>
                      <a:pt x="85" y="69"/>
                      <a:pt x="72" y="69"/>
                      <a:pt x="60" y="68"/>
                    </a:cubicBezTo>
                    <a:cubicBezTo>
                      <a:pt x="63" y="49"/>
                      <a:pt x="64" y="28"/>
                      <a:pt x="55" y="11"/>
                    </a:cubicBezTo>
                    <a:cubicBezTo>
                      <a:pt x="52" y="6"/>
                      <a:pt x="44" y="0"/>
                      <a:pt x="37" y="4"/>
                    </a:cubicBezTo>
                    <a:cubicBezTo>
                      <a:pt x="32" y="8"/>
                      <a:pt x="33" y="17"/>
                      <a:pt x="33" y="23"/>
                    </a:cubicBezTo>
                    <a:cubicBezTo>
                      <a:pt x="35" y="47"/>
                      <a:pt x="21" y="71"/>
                      <a:pt x="0" y="82"/>
                    </a:cubicBezTo>
                    <a:cubicBezTo>
                      <a:pt x="0" y="82"/>
                      <a:pt x="1" y="133"/>
                      <a:pt x="1" y="159"/>
                    </a:cubicBezTo>
                    <a:close/>
                  </a:path>
                </a:pathLst>
              </a:custGeom>
              <a:solidFill>
                <a:srgbClr val="FAFA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44" name="Rectangle 35"/>
            <p:cNvSpPr>
              <a:spLocks noChangeArrowheads="1"/>
            </p:cNvSpPr>
            <p:nvPr/>
          </p:nvSpPr>
          <p:spPr bwMode="auto">
            <a:xfrm>
              <a:off x="12447" y="3396"/>
              <a:ext cx="93" cy="159"/>
            </a:xfrm>
            <a:prstGeom prst="rect">
              <a:avLst/>
            </a:prstGeom>
            <a:solidFill>
              <a:srgbClr val="FAF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6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174" name="矩形 173"/>
          <p:cNvSpPr/>
          <p:nvPr/>
        </p:nvSpPr>
        <p:spPr>
          <a:xfrm>
            <a:off x="8040370" y="260731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75" name="TextBox 20"/>
          <p:cNvSpPr txBox="1"/>
          <p:nvPr/>
        </p:nvSpPr>
        <p:spPr>
          <a:xfrm>
            <a:off x="8040370" y="2205355"/>
            <a:ext cx="311594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76" name="矩形 175"/>
          <p:cNvSpPr/>
          <p:nvPr/>
        </p:nvSpPr>
        <p:spPr>
          <a:xfrm>
            <a:off x="8040370" y="3945255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77" name="TextBox 20"/>
          <p:cNvSpPr txBox="1"/>
          <p:nvPr/>
        </p:nvSpPr>
        <p:spPr>
          <a:xfrm>
            <a:off x="8040370" y="3543300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78" name="矩形 177"/>
          <p:cNvSpPr/>
          <p:nvPr/>
        </p:nvSpPr>
        <p:spPr>
          <a:xfrm>
            <a:off x="8040370" y="524129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79" name="TextBox 20"/>
          <p:cNvSpPr txBox="1"/>
          <p:nvPr/>
        </p:nvSpPr>
        <p:spPr>
          <a:xfrm>
            <a:off x="8040370" y="4839335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80" name="矩形 179"/>
          <p:cNvSpPr/>
          <p:nvPr/>
        </p:nvSpPr>
        <p:spPr>
          <a:xfrm>
            <a:off x="695960" y="256540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81" name="TextBox 20"/>
          <p:cNvSpPr txBox="1"/>
          <p:nvPr/>
        </p:nvSpPr>
        <p:spPr>
          <a:xfrm>
            <a:off x="695960" y="2163445"/>
            <a:ext cx="311594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82" name="矩形 181"/>
          <p:cNvSpPr/>
          <p:nvPr/>
        </p:nvSpPr>
        <p:spPr>
          <a:xfrm>
            <a:off x="695960" y="3903345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83" name="TextBox 20"/>
          <p:cNvSpPr txBox="1"/>
          <p:nvPr/>
        </p:nvSpPr>
        <p:spPr>
          <a:xfrm>
            <a:off x="695960" y="3501390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84" name="矩形 183"/>
          <p:cNvSpPr/>
          <p:nvPr/>
        </p:nvSpPr>
        <p:spPr>
          <a:xfrm>
            <a:off x="695960" y="519938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85" name="TextBox 20"/>
          <p:cNvSpPr txBox="1"/>
          <p:nvPr/>
        </p:nvSpPr>
        <p:spPr>
          <a:xfrm>
            <a:off x="695960" y="4797425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/>
        </p:nvGraphicFramePr>
        <p:xfrm>
          <a:off x="1157605" y="1500505"/>
          <a:ext cx="9876790" cy="27933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44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991545" y="5166231"/>
            <a:ext cx="237626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91544" y="479689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1330893" y="4796898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66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5316492" y="5166231"/>
            <a:ext cx="237626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316491" y="479689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4655840" y="4796898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69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616280" y="5166231"/>
            <a:ext cx="2376264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616279" y="4796899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955628" y="4796898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一、上一年工作概述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2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组合 155"/>
          <p:cNvGrpSpPr/>
          <p:nvPr/>
        </p:nvGrpSpPr>
        <p:grpSpPr>
          <a:xfrm rot="0">
            <a:off x="944880" y="1934210"/>
            <a:ext cx="2487295" cy="3721100"/>
            <a:chOff x="11620" y="6062"/>
            <a:chExt cx="1643" cy="2458"/>
          </a:xfrm>
        </p:grpSpPr>
        <p:sp>
          <p:nvSpPr>
            <p:cNvPr id="131" name="Freeform 120"/>
            <p:cNvSpPr/>
            <p:nvPr/>
          </p:nvSpPr>
          <p:spPr bwMode="auto">
            <a:xfrm>
              <a:off x="11733" y="8040"/>
              <a:ext cx="226" cy="257"/>
            </a:xfrm>
            <a:custGeom>
              <a:avLst/>
              <a:gdLst>
                <a:gd name="T0" fmla="*/ 0 w 265"/>
                <a:gd name="T1" fmla="*/ 197 h 301"/>
                <a:gd name="T2" fmla="*/ 123 w 265"/>
                <a:gd name="T3" fmla="*/ 0 h 301"/>
                <a:gd name="T4" fmla="*/ 265 w 265"/>
                <a:gd name="T5" fmla="*/ 74 h 301"/>
                <a:gd name="T6" fmla="*/ 118 w 265"/>
                <a:gd name="T7" fmla="*/ 301 h 301"/>
                <a:gd name="T8" fmla="*/ 2 w 265"/>
                <a:gd name="T9" fmla="*/ 249 h 301"/>
                <a:gd name="T10" fmla="*/ 0 w 265"/>
                <a:gd name="T11" fmla="*/ 197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5" h="301">
                  <a:moveTo>
                    <a:pt x="0" y="197"/>
                  </a:moveTo>
                  <a:lnTo>
                    <a:pt x="123" y="0"/>
                  </a:lnTo>
                  <a:lnTo>
                    <a:pt x="265" y="74"/>
                  </a:lnTo>
                  <a:lnTo>
                    <a:pt x="118" y="301"/>
                  </a:lnTo>
                  <a:lnTo>
                    <a:pt x="2" y="249"/>
                  </a:lnTo>
                  <a:lnTo>
                    <a:pt x="0" y="197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2" name="Freeform 121"/>
            <p:cNvSpPr/>
            <p:nvPr/>
          </p:nvSpPr>
          <p:spPr bwMode="auto">
            <a:xfrm>
              <a:off x="11640" y="8194"/>
              <a:ext cx="324" cy="301"/>
            </a:xfrm>
            <a:custGeom>
              <a:avLst/>
              <a:gdLst>
                <a:gd name="T0" fmla="*/ 45 w 160"/>
                <a:gd name="T1" fmla="*/ 0 h 149"/>
                <a:gd name="T2" fmla="*/ 114 w 160"/>
                <a:gd name="T3" fmla="*/ 35 h 149"/>
                <a:gd name="T4" fmla="*/ 160 w 160"/>
                <a:gd name="T5" fmla="*/ 149 h 149"/>
                <a:gd name="T6" fmla="*/ 0 w 160"/>
                <a:gd name="T7" fmla="*/ 33 h 149"/>
                <a:gd name="T8" fmla="*/ 45 w 160"/>
                <a:gd name="T9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149">
                  <a:moveTo>
                    <a:pt x="45" y="0"/>
                  </a:moveTo>
                  <a:cubicBezTo>
                    <a:pt x="45" y="0"/>
                    <a:pt x="75" y="48"/>
                    <a:pt x="114" y="35"/>
                  </a:cubicBezTo>
                  <a:cubicBezTo>
                    <a:pt x="160" y="149"/>
                    <a:pt x="160" y="149"/>
                    <a:pt x="160" y="149"/>
                  </a:cubicBezTo>
                  <a:cubicBezTo>
                    <a:pt x="0" y="33"/>
                    <a:pt x="0" y="33"/>
                    <a:pt x="0" y="33"/>
                  </a:cubicBezTo>
                  <a:lnTo>
                    <a:pt x="4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3" name="Freeform 122"/>
            <p:cNvSpPr/>
            <p:nvPr/>
          </p:nvSpPr>
          <p:spPr bwMode="auto">
            <a:xfrm>
              <a:off x="11620" y="8260"/>
              <a:ext cx="343" cy="261"/>
            </a:xfrm>
            <a:custGeom>
              <a:avLst/>
              <a:gdLst>
                <a:gd name="T0" fmla="*/ 378 w 402"/>
                <a:gd name="T1" fmla="*/ 305 h 305"/>
                <a:gd name="T2" fmla="*/ 0 w 402"/>
                <a:gd name="T3" fmla="*/ 33 h 305"/>
                <a:gd name="T4" fmla="*/ 23 w 402"/>
                <a:gd name="T5" fmla="*/ 0 h 305"/>
                <a:gd name="T6" fmla="*/ 402 w 402"/>
                <a:gd name="T7" fmla="*/ 274 h 305"/>
                <a:gd name="T8" fmla="*/ 378 w 40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2" h="305">
                  <a:moveTo>
                    <a:pt x="378" y="305"/>
                  </a:moveTo>
                  <a:lnTo>
                    <a:pt x="0" y="33"/>
                  </a:lnTo>
                  <a:lnTo>
                    <a:pt x="23" y="0"/>
                  </a:lnTo>
                  <a:lnTo>
                    <a:pt x="402" y="274"/>
                  </a:lnTo>
                  <a:lnTo>
                    <a:pt x="378" y="305"/>
                  </a:lnTo>
                  <a:close/>
                </a:path>
              </a:pathLst>
            </a:cu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4" name="Freeform 123"/>
            <p:cNvSpPr/>
            <p:nvPr/>
          </p:nvSpPr>
          <p:spPr bwMode="auto">
            <a:xfrm>
              <a:off x="11735" y="7212"/>
              <a:ext cx="542" cy="1006"/>
            </a:xfrm>
            <a:custGeom>
              <a:avLst/>
              <a:gdLst>
                <a:gd name="T0" fmla="*/ 398 w 634"/>
                <a:gd name="T1" fmla="*/ 0 h 1177"/>
                <a:gd name="T2" fmla="*/ 249 w 634"/>
                <a:gd name="T3" fmla="*/ 624 h 1177"/>
                <a:gd name="T4" fmla="*/ 0 w 634"/>
                <a:gd name="T5" fmla="*/ 1040 h 1177"/>
                <a:gd name="T6" fmla="*/ 237 w 634"/>
                <a:gd name="T7" fmla="*/ 1177 h 1177"/>
                <a:gd name="T8" fmla="*/ 535 w 634"/>
                <a:gd name="T9" fmla="*/ 648 h 1177"/>
                <a:gd name="T10" fmla="*/ 634 w 634"/>
                <a:gd name="T11" fmla="*/ 248 h 1177"/>
                <a:gd name="T12" fmla="*/ 398 w 634"/>
                <a:gd name="T13" fmla="*/ 0 h 1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4" h="1177">
                  <a:moveTo>
                    <a:pt x="398" y="0"/>
                  </a:moveTo>
                  <a:lnTo>
                    <a:pt x="249" y="624"/>
                  </a:lnTo>
                  <a:lnTo>
                    <a:pt x="0" y="1040"/>
                  </a:lnTo>
                  <a:lnTo>
                    <a:pt x="237" y="1177"/>
                  </a:lnTo>
                  <a:lnTo>
                    <a:pt x="535" y="648"/>
                  </a:lnTo>
                  <a:lnTo>
                    <a:pt x="634" y="248"/>
                  </a:lnTo>
                  <a:lnTo>
                    <a:pt x="398" y="0"/>
                  </a:lnTo>
                  <a:close/>
                </a:path>
              </a:pathLst>
            </a:custGeom>
            <a:solidFill>
              <a:srgbClr val="6567B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5" name="Freeform 124"/>
            <p:cNvSpPr/>
            <p:nvPr/>
          </p:nvSpPr>
          <p:spPr bwMode="auto">
            <a:xfrm>
              <a:off x="11721" y="7998"/>
              <a:ext cx="278" cy="232"/>
            </a:xfrm>
            <a:custGeom>
              <a:avLst/>
              <a:gdLst>
                <a:gd name="T0" fmla="*/ 253 w 326"/>
                <a:gd name="T1" fmla="*/ 272 h 272"/>
                <a:gd name="T2" fmla="*/ 0 w 326"/>
                <a:gd name="T3" fmla="*/ 120 h 272"/>
                <a:gd name="T4" fmla="*/ 73 w 326"/>
                <a:gd name="T5" fmla="*/ 0 h 272"/>
                <a:gd name="T6" fmla="*/ 326 w 326"/>
                <a:gd name="T7" fmla="*/ 158 h 272"/>
                <a:gd name="T8" fmla="*/ 253 w 326"/>
                <a:gd name="T9" fmla="*/ 272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6" h="272">
                  <a:moveTo>
                    <a:pt x="253" y="272"/>
                  </a:moveTo>
                  <a:lnTo>
                    <a:pt x="0" y="120"/>
                  </a:lnTo>
                  <a:lnTo>
                    <a:pt x="73" y="0"/>
                  </a:lnTo>
                  <a:lnTo>
                    <a:pt x="326" y="158"/>
                  </a:lnTo>
                  <a:lnTo>
                    <a:pt x="253" y="272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6" name="Freeform 125"/>
            <p:cNvSpPr/>
            <p:nvPr/>
          </p:nvSpPr>
          <p:spPr bwMode="auto">
            <a:xfrm>
              <a:off x="12624" y="8125"/>
              <a:ext cx="209" cy="268"/>
            </a:xfrm>
            <a:custGeom>
              <a:avLst/>
              <a:gdLst>
                <a:gd name="T0" fmla="*/ 92 w 245"/>
                <a:gd name="T1" fmla="*/ 286 h 314"/>
                <a:gd name="T2" fmla="*/ 0 w 245"/>
                <a:gd name="T3" fmla="*/ 78 h 314"/>
                <a:gd name="T4" fmla="*/ 141 w 245"/>
                <a:gd name="T5" fmla="*/ 0 h 314"/>
                <a:gd name="T6" fmla="*/ 245 w 245"/>
                <a:gd name="T7" fmla="*/ 248 h 314"/>
                <a:gd name="T8" fmla="*/ 137 w 245"/>
                <a:gd name="T9" fmla="*/ 314 h 314"/>
                <a:gd name="T10" fmla="*/ 92 w 245"/>
                <a:gd name="T11" fmla="*/ 28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5" h="314">
                  <a:moveTo>
                    <a:pt x="92" y="286"/>
                  </a:moveTo>
                  <a:lnTo>
                    <a:pt x="0" y="78"/>
                  </a:lnTo>
                  <a:lnTo>
                    <a:pt x="141" y="0"/>
                  </a:lnTo>
                  <a:lnTo>
                    <a:pt x="245" y="248"/>
                  </a:lnTo>
                  <a:lnTo>
                    <a:pt x="137" y="314"/>
                  </a:lnTo>
                  <a:lnTo>
                    <a:pt x="92" y="286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7" name="Freeform 126"/>
            <p:cNvSpPr/>
            <p:nvPr/>
          </p:nvSpPr>
          <p:spPr bwMode="auto">
            <a:xfrm>
              <a:off x="12691" y="8289"/>
              <a:ext cx="379" cy="186"/>
            </a:xfrm>
            <a:custGeom>
              <a:avLst/>
              <a:gdLst>
                <a:gd name="T0" fmla="*/ 0 w 188"/>
                <a:gd name="T1" fmla="*/ 38 h 92"/>
                <a:gd name="T2" fmla="*/ 68 w 188"/>
                <a:gd name="T3" fmla="*/ 0 h 92"/>
                <a:gd name="T4" fmla="*/ 188 w 188"/>
                <a:gd name="T5" fmla="*/ 26 h 92"/>
                <a:gd name="T6" fmla="*/ 3 w 188"/>
                <a:gd name="T7" fmla="*/ 92 h 92"/>
                <a:gd name="T8" fmla="*/ 0 w 188"/>
                <a:gd name="T9" fmla="*/ 3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92">
                  <a:moveTo>
                    <a:pt x="0" y="38"/>
                  </a:moveTo>
                  <a:cubicBezTo>
                    <a:pt x="0" y="38"/>
                    <a:pt x="57" y="40"/>
                    <a:pt x="68" y="0"/>
                  </a:cubicBezTo>
                  <a:cubicBezTo>
                    <a:pt x="188" y="26"/>
                    <a:pt x="188" y="26"/>
                    <a:pt x="188" y="26"/>
                  </a:cubicBezTo>
                  <a:cubicBezTo>
                    <a:pt x="3" y="92"/>
                    <a:pt x="3" y="92"/>
                    <a:pt x="3" y="92"/>
                  </a:cubicBezTo>
                  <a:lnTo>
                    <a:pt x="0" y="3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8" name="Freeform 127"/>
            <p:cNvSpPr/>
            <p:nvPr/>
          </p:nvSpPr>
          <p:spPr bwMode="auto">
            <a:xfrm>
              <a:off x="12694" y="8342"/>
              <a:ext cx="386" cy="169"/>
            </a:xfrm>
            <a:custGeom>
              <a:avLst/>
              <a:gdLst>
                <a:gd name="T0" fmla="*/ 452 w 452"/>
                <a:gd name="T1" fmla="*/ 38 h 198"/>
                <a:gd name="T2" fmla="*/ 14 w 452"/>
                <a:gd name="T3" fmla="*/ 198 h 198"/>
                <a:gd name="T4" fmla="*/ 0 w 452"/>
                <a:gd name="T5" fmla="*/ 158 h 198"/>
                <a:gd name="T6" fmla="*/ 440 w 452"/>
                <a:gd name="T7" fmla="*/ 0 h 198"/>
                <a:gd name="T8" fmla="*/ 452 w 452"/>
                <a:gd name="T9" fmla="*/ 3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198">
                  <a:moveTo>
                    <a:pt x="452" y="38"/>
                  </a:moveTo>
                  <a:lnTo>
                    <a:pt x="14" y="198"/>
                  </a:lnTo>
                  <a:lnTo>
                    <a:pt x="0" y="158"/>
                  </a:lnTo>
                  <a:lnTo>
                    <a:pt x="440" y="0"/>
                  </a:lnTo>
                  <a:lnTo>
                    <a:pt x="452" y="38"/>
                  </a:lnTo>
                  <a:close/>
                </a:path>
              </a:pathLst>
            </a:custGeom>
            <a:solidFill>
              <a:srgbClr val="C2B8C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9" name="Freeform 128"/>
            <p:cNvSpPr/>
            <p:nvPr/>
          </p:nvSpPr>
          <p:spPr bwMode="auto">
            <a:xfrm>
              <a:off x="11931" y="7002"/>
              <a:ext cx="905" cy="1295"/>
            </a:xfrm>
            <a:custGeom>
              <a:avLst/>
              <a:gdLst>
                <a:gd name="T0" fmla="*/ 191 w 448"/>
                <a:gd name="T1" fmla="*/ 31 h 641"/>
                <a:gd name="T2" fmla="*/ 191 w 448"/>
                <a:gd name="T3" fmla="*/ 91 h 641"/>
                <a:gd name="T4" fmla="*/ 349 w 448"/>
                <a:gd name="T5" fmla="*/ 335 h 641"/>
                <a:gd name="T6" fmla="*/ 448 w 448"/>
                <a:gd name="T7" fmla="*/ 602 h 641"/>
                <a:gd name="T8" fmla="*/ 351 w 448"/>
                <a:gd name="T9" fmla="*/ 641 h 641"/>
                <a:gd name="T10" fmla="*/ 251 w 448"/>
                <a:gd name="T11" fmla="*/ 396 h 641"/>
                <a:gd name="T12" fmla="*/ 63 w 448"/>
                <a:gd name="T13" fmla="*/ 154 h 641"/>
                <a:gd name="T14" fmla="*/ 76 w 448"/>
                <a:gd name="T15" fmla="*/ 0 h 641"/>
                <a:gd name="T16" fmla="*/ 191 w 448"/>
                <a:gd name="T17" fmla="*/ 31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641">
                  <a:moveTo>
                    <a:pt x="191" y="31"/>
                  </a:moveTo>
                  <a:cubicBezTo>
                    <a:pt x="191" y="91"/>
                    <a:pt x="191" y="91"/>
                    <a:pt x="191" y="91"/>
                  </a:cubicBezTo>
                  <a:cubicBezTo>
                    <a:pt x="349" y="335"/>
                    <a:pt x="349" y="335"/>
                    <a:pt x="349" y="335"/>
                  </a:cubicBezTo>
                  <a:cubicBezTo>
                    <a:pt x="448" y="602"/>
                    <a:pt x="448" y="602"/>
                    <a:pt x="448" y="602"/>
                  </a:cubicBezTo>
                  <a:cubicBezTo>
                    <a:pt x="351" y="641"/>
                    <a:pt x="351" y="641"/>
                    <a:pt x="351" y="641"/>
                  </a:cubicBezTo>
                  <a:cubicBezTo>
                    <a:pt x="251" y="396"/>
                    <a:pt x="251" y="396"/>
                    <a:pt x="251" y="396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3" y="154"/>
                    <a:pt x="0" y="72"/>
                    <a:pt x="76" y="0"/>
                  </a:cubicBezTo>
                  <a:lnTo>
                    <a:pt x="191" y="31"/>
                  </a:lnTo>
                  <a:close/>
                </a:path>
              </a:pathLst>
            </a:custGeom>
            <a:solidFill>
              <a:srgbClr val="7E81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0" name="Line 129"/>
            <p:cNvSpPr>
              <a:spLocks noChangeShapeType="1"/>
            </p:cNvSpPr>
            <p:nvPr/>
          </p:nvSpPr>
          <p:spPr bwMode="auto">
            <a:xfrm flipH="1" flipV="1">
              <a:off x="12053" y="7303"/>
              <a:ext cx="191" cy="249"/>
            </a:xfrm>
            <a:prstGeom prst="line">
              <a:avLst/>
            </a:prstGeom>
            <a:noFill/>
            <a:ln w="11113" cap="flat">
              <a:solidFill>
                <a:srgbClr val="6769B4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1" name="Freeform 130"/>
            <p:cNvSpPr/>
            <p:nvPr/>
          </p:nvSpPr>
          <p:spPr bwMode="auto">
            <a:xfrm>
              <a:off x="12580" y="8105"/>
              <a:ext cx="270" cy="202"/>
            </a:xfrm>
            <a:custGeom>
              <a:avLst/>
              <a:gdLst>
                <a:gd name="T0" fmla="*/ 316 w 316"/>
                <a:gd name="T1" fmla="*/ 128 h 237"/>
                <a:gd name="T2" fmla="*/ 52 w 316"/>
                <a:gd name="T3" fmla="*/ 237 h 237"/>
                <a:gd name="T4" fmla="*/ 0 w 316"/>
                <a:gd name="T5" fmla="*/ 104 h 237"/>
                <a:gd name="T6" fmla="*/ 271 w 316"/>
                <a:gd name="T7" fmla="*/ 0 h 237"/>
                <a:gd name="T8" fmla="*/ 316 w 316"/>
                <a:gd name="T9" fmla="*/ 128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6" h="237">
                  <a:moveTo>
                    <a:pt x="316" y="128"/>
                  </a:moveTo>
                  <a:lnTo>
                    <a:pt x="52" y="237"/>
                  </a:lnTo>
                  <a:lnTo>
                    <a:pt x="0" y="104"/>
                  </a:lnTo>
                  <a:lnTo>
                    <a:pt x="271" y="0"/>
                  </a:lnTo>
                  <a:lnTo>
                    <a:pt x="316" y="128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2" name="Freeform 131"/>
            <p:cNvSpPr/>
            <p:nvPr/>
          </p:nvSpPr>
          <p:spPr bwMode="auto">
            <a:xfrm>
              <a:off x="12254" y="6507"/>
              <a:ext cx="466" cy="396"/>
            </a:xfrm>
            <a:custGeom>
              <a:avLst/>
              <a:gdLst>
                <a:gd name="T0" fmla="*/ 42 w 231"/>
                <a:gd name="T1" fmla="*/ 60 h 196"/>
                <a:gd name="T2" fmla="*/ 115 w 231"/>
                <a:gd name="T3" fmla="*/ 114 h 196"/>
                <a:gd name="T4" fmla="*/ 204 w 231"/>
                <a:gd name="T5" fmla="*/ 0 h 196"/>
                <a:gd name="T6" fmla="*/ 231 w 231"/>
                <a:gd name="T7" fmla="*/ 15 h 196"/>
                <a:gd name="T8" fmla="*/ 155 w 231"/>
                <a:gd name="T9" fmla="*/ 183 h 196"/>
                <a:gd name="T10" fmla="*/ 122 w 231"/>
                <a:gd name="T11" fmla="*/ 192 h 196"/>
                <a:gd name="T12" fmla="*/ 0 w 231"/>
                <a:gd name="T13" fmla="*/ 115 h 196"/>
                <a:gd name="T14" fmla="*/ 42 w 231"/>
                <a:gd name="T15" fmla="*/ 6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1" h="196">
                  <a:moveTo>
                    <a:pt x="42" y="60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31" y="15"/>
                    <a:pt x="198" y="127"/>
                    <a:pt x="155" y="183"/>
                  </a:cubicBezTo>
                  <a:cubicBezTo>
                    <a:pt x="147" y="193"/>
                    <a:pt x="134" y="196"/>
                    <a:pt x="122" y="192"/>
                  </a:cubicBezTo>
                  <a:cubicBezTo>
                    <a:pt x="99" y="183"/>
                    <a:pt x="55" y="161"/>
                    <a:pt x="0" y="115"/>
                  </a:cubicBezTo>
                  <a:lnTo>
                    <a:pt x="42" y="60"/>
                  </a:lnTo>
                  <a:close/>
                </a:path>
              </a:pathLst>
            </a:custGeom>
            <a:solidFill>
              <a:srgbClr val="EFA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" name="Freeform 132"/>
            <p:cNvSpPr/>
            <p:nvPr/>
          </p:nvSpPr>
          <p:spPr bwMode="auto">
            <a:xfrm>
              <a:off x="12106" y="6549"/>
              <a:ext cx="277" cy="299"/>
            </a:xfrm>
            <a:custGeom>
              <a:avLst/>
              <a:gdLst>
                <a:gd name="T0" fmla="*/ 137 w 137"/>
                <a:gd name="T1" fmla="*/ 55 h 148"/>
                <a:gd name="T2" fmla="*/ 82 w 137"/>
                <a:gd name="T3" fmla="*/ 148 h 148"/>
                <a:gd name="T4" fmla="*/ 27 w 137"/>
                <a:gd name="T5" fmla="*/ 106 h 148"/>
                <a:gd name="T6" fmla="*/ 15 w 137"/>
                <a:gd name="T7" fmla="*/ 34 h 148"/>
                <a:gd name="T8" fmla="*/ 15 w 137"/>
                <a:gd name="T9" fmla="*/ 34 h 148"/>
                <a:gd name="T10" fmla="*/ 93 w 137"/>
                <a:gd name="T11" fmla="*/ 20 h 148"/>
                <a:gd name="T12" fmla="*/ 137 w 137"/>
                <a:gd name="T13" fmla="*/ 5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48">
                  <a:moveTo>
                    <a:pt x="137" y="55"/>
                  </a:moveTo>
                  <a:cubicBezTo>
                    <a:pt x="82" y="148"/>
                    <a:pt x="82" y="148"/>
                    <a:pt x="82" y="148"/>
                  </a:cubicBezTo>
                  <a:cubicBezTo>
                    <a:pt x="27" y="106"/>
                    <a:pt x="27" y="106"/>
                    <a:pt x="27" y="106"/>
                  </a:cubicBezTo>
                  <a:cubicBezTo>
                    <a:pt x="5" y="89"/>
                    <a:pt x="0" y="57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33" y="8"/>
                    <a:pt x="69" y="0"/>
                    <a:pt x="93" y="20"/>
                  </a:cubicBezTo>
                  <a:lnTo>
                    <a:pt x="137" y="55"/>
                  </a:lnTo>
                  <a:close/>
                </a:path>
              </a:pathLst>
            </a:custGeom>
            <a:solidFill>
              <a:srgbClr val="E9B02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4" name="Freeform 133"/>
            <p:cNvSpPr/>
            <p:nvPr/>
          </p:nvSpPr>
          <p:spPr bwMode="auto">
            <a:xfrm>
              <a:off x="11970" y="6529"/>
              <a:ext cx="458" cy="536"/>
            </a:xfrm>
            <a:custGeom>
              <a:avLst/>
              <a:gdLst>
                <a:gd name="T0" fmla="*/ 161 w 227"/>
                <a:gd name="T1" fmla="*/ 30 h 265"/>
                <a:gd name="T2" fmla="*/ 75 w 227"/>
                <a:gd name="T3" fmla="*/ 0 h 265"/>
                <a:gd name="T4" fmla="*/ 57 w 227"/>
                <a:gd name="T5" fmla="*/ 234 h 265"/>
                <a:gd name="T6" fmla="*/ 172 w 227"/>
                <a:gd name="T7" fmla="*/ 265 h 265"/>
                <a:gd name="T8" fmla="*/ 183 w 227"/>
                <a:gd name="T9" fmla="*/ 165 h 265"/>
                <a:gd name="T10" fmla="*/ 161 w 227"/>
                <a:gd name="T11" fmla="*/ 3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7" h="265">
                  <a:moveTo>
                    <a:pt x="161" y="30"/>
                  </a:move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6"/>
                    <a:pt x="57" y="234"/>
                  </a:cubicBezTo>
                  <a:cubicBezTo>
                    <a:pt x="172" y="265"/>
                    <a:pt x="172" y="265"/>
                    <a:pt x="172" y="265"/>
                  </a:cubicBezTo>
                  <a:cubicBezTo>
                    <a:pt x="172" y="265"/>
                    <a:pt x="181" y="219"/>
                    <a:pt x="183" y="165"/>
                  </a:cubicBezTo>
                  <a:cubicBezTo>
                    <a:pt x="227" y="103"/>
                    <a:pt x="161" y="30"/>
                    <a:pt x="161" y="3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5" name="Freeform 134"/>
            <p:cNvSpPr/>
            <p:nvPr/>
          </p:nvSpPr>
          <p:spPr bwMode="auto">
            <a:xfrm>
              <a:off x="12615" y="6149"/>
              <a:ext cx="648" cy="640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6" name="Freeform 135"/>
            <p:cNvSpPr>
              <a:spLocks noEditPoints="1"/>
            </p:cNvSpPr>
            <p:nvPr/>
          </p:nvSpPr>
          <p:spPr bwMode="auto">
            <a:xfrm>
              <a:off x="12803" y="6333"/>
              <a:ext cx="272" cy="273"/>
            </a:xfrm>
            <a:custGeom>
              <a:avLst/>
              <a:gdLst>
                <a:gd name="T0" fmla="*/ 129 w 135"/>
                <a:gd name="T1" fmla="*/ 55 h 135"/>
                <a:gd name="T2" fmla="*/ 119 w 135"/>
                <a:gd name="T3" fmla="*/ 54 h 135"/>
                <a:gd name="T4" fmla="*/ 113 w 135"/>
                <a:gd name="T5" fmla="*/ 41 h 135"/>
                <a:gd name="T6" fmla="*/ 119 w 135"/>
                <a:gd name="T7" fmla="*/ 33 h 135"/>
                <a:gd name="T8" fmla="*/ 118 w 135"/>
                <a:gd name="T9" fmla="*/ 23 h 135"/>
                <a:gd name="T10" fmla="*/ 112 w 135"/>
                <a:gd name="T11" fmla="*/ 17 h 135"/>
                <a:gd name="T12" fmla="*/ 102 w 135"/>
                <a:gd name="T13" fmla="*/ 16 h 135"/>
                <a:gd name="T14" fmla="*/ 94 w 135"/>
                <a:gd name="T15" fmla="*/ 22 h 135"/>
                <a:gd name="T16" fmla="*/ 81 w 135"/>
                <a:gd name="T17" fmla="*/ 17 h 135"/>
                <a:gd name="T18" fmla="*/ 80 w 135"/>
                <a:gd name="T19" fmla="*/ 6 h 135"/>
                <a:gd name="T20" fmla="*/ 72 w 135"/>
                <a:gd name="T21" fmla="*/ 0 h 135"/>
                <a:gd name="T22" fmla="*/ 63 w 135"/>
                <a:gd name="T23" fmla="*/ 0 h 135"/>
                <a:gd name="T24" fmla="*/ 56 w 135"/>
                <a:gd name="T25" fmla="*/ 6 h 135"/>
                <a:gd name="T26" fmla="*/ 54 w 135"/>
                <a:gd name="T27" fmla="*/ 16 h 135"/>
                <a:gd name="T28" fmla="*/ 41 w 135"/>
                <a:gd name="T29" fmla="*/ 22 h 135"/>
                <a:gd name="T30" fmla="*/ 33 w 135"/>
                <a:gd name="T31" fmla="*/ 16 h 135"/>
                <a:gd name="T32" fmla="*/ 23 w 135"/>
                <a:gd name="T33" fmla="*/ 17 h 135"/>
                <a:gd name="T34" fmla="*/ 17 w 135"/>
                <a:gd name="T35" fmla="*/ 23 h 135"/>
                <a:gd name="T36" fmla="*/ 16 w 135"/>
                <a:gd name="T37" fmla="*/ 33 h 135"/>
                <a:gd name="T38" fmla="*/ 22 w 135"/>
                <a:gd name="T39" fmla="*/ 41 h 135"/>
                <a:gd name="T40" fmla="*/ 17 w 135"/>
                <a:gd name="T41" fmla="*/ 54 h 135"/>
                <a:gd name="T42" fmla="*/ 7 w 135"/>
                <a:gd name="T43" fmla="*/ 56 h 135"/>
                <a:gd name="T44" fmla="*/ 0 w 135"/>
                <a:gd name="T45" fmla="*/ 63 h 135"/>
                <a:gd name="T46" fmla="*/ 0 w 135"/>
                <a:gd name="T47" fmla="*/ 72 h 135"/>
                <a:gd name="T48" fmla="*/ 7 w 135"/>
                <a:gd name="T49" fmla="*/ 80 h 135"/>
                <a:gd name="T50" fmla="*/ 17 w 135"/>
                <a:gd name="T51" fmla="*/ 81 h 135"/>
                <a:gd name="T52" fmla="*/ 22 w 135"/>
                <a:gd name="T53" fmla="*/ 94 h 135"/>
                <a:gd name="T54" fmla="*/ 16 w 135"/>
                <a:gd name="T55" fmla="*/ 102 h 135"/>
                <a:gd name="T56" fmla="*/ 17 w 135"/>
                <a:gd name="T57" fmla="*/ 112 h 135"/>
                <a:gd name="T58" fmla="*/ 23 w 135"/>
                <a:gd name="T59" fmla="*/ 118 h 135"/>
                <a:gd name="T60" fmla="*/ 33 w 135"/>
                <a:gd name="T61" fmla="*/ 119 h 135"/>
                <a:gd name="T62" fmla="*/ 41 w 135"/>
                <a:gd name="T63" fmla="*/ 113 h 135"/>
                <a:gd name="T64" fmla="*/ 54 w 135"/>
                <a:gd name="T65" fmla="*/ 119 h 135"/>
                <a:gd name="T66" fmla="*/ 56 w 135"/>
                <a:gd name="T67" fmla="*/ 129 h 135"/>
                <a:gd name="T68" fmla="*/ 63 w 135"/>
                <a:gd name="T69" fmla="*/ 135 h 135"/>
                <a:gd name="T70" fmla="*/ 72 w 135"/>
                <a:gd name="T71" fmla="*/ 135 h 135"/>
                <a:gd name="T72" fmla="*/ 80 w 135"/>
                <a:gd name="T73" fmla="*/ 129 h 135"/>
                <a:gd name="T74" fmla="*/ 82 w 135"/>
                <a:gd name="T75" fmla="*/ 119 h 135"/>
                <a:gd name="T76" fmla="*/ 94 w 135"/>
                <a:gd name="T77" fmla="*/ 113 h 135"/>
                <a:gd name="T78" fmla="*/ 102 w 135"/>
                <a:gd name="T79" fmla="*/ 119 h 135"/>
                <a:gd name="T80" fmla="*/ 112 w 135"/>
                <a:gd name="T81" fmla="*/ 118 h 135"/>
                <a:gd name="T82" fmla="*/ 118 w 135"/>
                <a:gd name="T83" fmla="*/ 112 h 135"/>
                <a:gd name="T84" fmla="*/ 119 w 135"/>
                <a:gd name="T85" fmla="*/ 102 h 135"/>
                <a:gd name="T86" fmla="*/ 113 w 135"/>
                <a:gd name="T87" fmla="*/ 94 h 135"/>
                <a:gd name="T88" fmla="*/ 119 w 135"/>
                <a:gd name="T89" fmla="*/ 81 h 135"/>
                <a:gd name="T90" fmla="*/ 129 w 135"/>
                <a:gd name="T91" fmla="*/ 79 h 135"/>
                <a:gd name="T92" fmla="*/ 135 w 135"/>
                <a:gd name="T93" fmla="*/ 72 h 135"/>
                <a:gd name="T94" fmla="*/ 135 w 135"/>
                <a:gd name="T95" fmla="*/ 63 h 135"/>
                <a:gd name="T96" fmla="*/ 129 w 135"/>
                <a:gd name="T97" fmla="*/ 55 h 135"/>
                <a:gd name="T98" fmla="*/ 68 w 135"/>
                <a:gd name="T99" fmla="*/ 91 h 135"/>
                <a:gd name="T100" fmla="*/ 44 w 135"/>
                <a:gd name="T101" fmla="*/ 67 h 135"/>
                <a:gd name="T102" fmla="*/ 68 w 135"/>
                <a:gd name="T103" fmla="*/ 44 h 135"/>
                <a:gd name="T104" fmla="*/ 91 w 135"/>
                <a:gd name="T105" fmla="*/ 67 h 135"/>
                <a:gd name="T106" fmla="*/ 91 w 135"/>
                <a:gd name="T107" fmla="*/ 68 h 135"/>
                <a:gd name="T108" fmla="*/ 68 w 135"/>
                <a:gd name="T109" fmla="*/ 91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5" h="135">
                  <a:moveTo>
                    <a:pt x="129" y="55"/>
                  </a:moveTo>
                  <a:cubicBezTo>
                    <a:pt x="119" y="54"/>
                    <a:pt x="119" y="54"/>
                    <a:pt x="119" y="54"/>
                  </a:cubicBezTo>
                  <a:cubicBezTo>
                    <a:pt x="117" y="49"/>
                    <a:pt x="116" y="45"/>
                    <a:pt x="113" y="41"/>
                  </a:cubicBezTo>
                  <a:cubicBezTo>
                    <a:pt x="119" y="33"/>
                    <a:pt x="119" y="33"/>
                    <a:pt x="119" y="33"/>
                  </a:cubicBezTo>
                  <a:cubicBezTo>
                    <a:pt x="121" y="30"/>
                    <a:pt x="121" y="25"/>
                    <a:pt x="118" y="23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0" y="14"/>
                    <a:pt x="105" y="14"/>
                    <a:pt x="102" y="16"/>
                  </a:cubicBezTo>
                  <a:cubicBezTo>
                    <a:pt x="94" y="22"/>
                    <a:pt x="94" y="22"/>
                    <a:pt x="94" y="22"/>
                  </a:cubicBezTo>
                  <a:cubicBezTo>
                    <a:pt x="90" y="20"/>
                    <a:pt x="86" y="18"/>
                    <a:pt x="81" y="17"/>
                  </a:cubicBezTo>
                  <a:cubicBezTo>
                    <a:pt x="80" y="6"/>
                    <a:pt x="80" y="6"/>
                    <a:pt x="80" y="6"/>
                  </a:cubicBezTo>
                  <a:cubicBezTo>
                    <a:pt x="79" y="3"/>
                    <a:pt x="76" y="0"/>
                    <a:pt x="7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0" y="0"/>
                    <a:pt x="56" y="2"/>
                    <a:pt x="56" y="6"/>
                  </a:cubicBezTo>
                  <a:cubicBezTo>
                    <a:pt x="54" y="16"/>
                    <a:pt x="54" y="16"/>
                    <a:pt x="54" y="16"/>
                  </a:cubicBezTo>
                  <a:cubicBezTo>
                    <a:pt x="49" y="18"/>
                    <a:pt x="45" y="19"/>
                    <a:pt x="41" y="22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0" y="14"/>
                    <a:pt x="26" y="14"/>
                    <a:pt x="23" y="17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4" y="26"/>
                    <a:pt x="14" y="30"/>
                    <a:pt x="16" y="33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0" y="45"/>
                    <a:pt x="18" y="49"/>
                    <a:pt x="17" y="54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3" y="56"/>
                    <a:pt x="0" y="60"/>
                    <a:pt x="0" y="63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76"/>
                    <a:pt x="3" y="79"/>
                    <a:pt x="7" y="80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18" y="86"/>
                    <a:pt x="20" y="90"/>
                    <a:pt x="22" y="94"/>
                  </a:cubicBezTo>
                  <a:cubicBezTo>
                    <a:pt x="16" y="102"/>
                    <a:pt x="16" y="102"/>
                    <a:pt x="16" y="102"/>
                  </a:cubicBezTo>
                  <a:cubicBezTo>
                    <a:pt x="14" y="105"/>
                    <a:pt x="14" y="110"/>
                    <a:pt x="17" y="112"/>
                  </a:cubicBezTo>
                  <a:cubicBezTo>
                    <a:pt x="23" y="118"/>
                    <a:pt x="23" y="118"/>
                    <a:pt x="23" y="118"/>
                  </a:cubicBezTo>
                  <a:cubicBezTo>
                    <a:pt x="26" y="121"/>
                    <a:pt x="30" y="121"/>
                    <a:pt x="33" y="119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45" y="116"/>
                    <a:pt x="50" y="117"/>
                    <a:pt x="54" y="119"/>
                  </a:cubicBezTo>
                  <a:cubicBezTo>
                    <a:pt x="56" y="129"/>
                    <a:pt x="56" y="129"/>
                    <a:pt x="56" y="129"/>
                  </a:cubicBezTo>
                  <a:cubicBezTo>
                    <a:pt x="56" y="132"/>
                    <a:pt x="60" y="135"/>
                    <a:pt x="63" y="135"/>
                  </a:cubicBezTo>
                  <a:cubicBezTo>
                    <a:pt x="72" y="135"/>
                    <a:pt x="72" y="135"/>
                    <a:pt x="72" y="135"/>
                  </a:cubicBezTo>
                  <a:cubicBezTo>
                    <a:pt x="76" y="135"/>
                    <a:pt x="79" y="132"/>
                    <a:pt x="80" y="129"/>
                  </a:cubicBezTo>
                  <a:cubicBezTo>
                    <a:pt x="82" y="119"/>
                    <a:pt x="82" y="119"/>
                    <a:pt x="82" y="119"/>
                  </a:cubicBezTo>
                  <a:cubicBezTo>
                    <a:pt x="86" y="117"/>
                    <a:pt x="90" y="116"/>
                    <a:pt x="94" y="113"/>
                  </a:cubicBezTo>
                  <a:cubicBezTo>
                    <a:pt x="102" y="119"/>
                    <a:pt x="102" y="119"/>
                    <a:pt x="102" y="119"/>
                  </a:cubicBezTo>
                  <a:cubicBezTo>
                    <a:pt x="105" y="121"/>
                    <a:pt x="110" y="121"/>
                    <a:pt x="112" y="118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21" y="110"/>
                    <a:pt x="121" y="105"/>
                    <a:pt x="119" y="102"/>
                  </a:cubicBezTo>
                  <a:cubicBezTo>
                    <a:pt x="113" y="94"/>
                    <a:pt x="113" y="94"/>
                    <a:pt x="113" y="94"/>
                  </a:cubicBezTo>
                  <a:cubicBezTo>
                    <a:pt x="116" y="90"/>
                    <a:pt x="117" y="86"/>
                    <a:pt x="119" y="81"/>
                  </a:cubicBezTo>
                  <a:cubicBezTo>
                    <a:pt x="129" y="79"/>
                    <a:pt x="129" y="79"/>
                    <a:pt x="129" y="79"/>
                  </a:cubicBezTo>
                  <a:cubicBezTo>
                    <a:pt x="132" y="79"/>
                    <a:pt x="135" y="75"/>
                    <a:pt x="135" y="72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59"/>
                    <a:pt x="132" y="56"/>
                    <a:pt x="129" y="55"/>
                  </a:cubicBezTo>
                  <a:close/>
                  <a:moveTo>
                    <a:pt x="68" y="91"/>
                  </a:moveTo>
                  <a:cubicBezTo>
                    <a:pt x="55" y="91"/>
                    <a:pt x="44" y="80"/>
                    <a:pt x="44" y="67"/>
                  </a:cubicBezTo>
                  <a:cubicBezTo>
                    <a:pt x="44" y="55"/>
                    <a:pt x="55" y="44"/>
                    <a:pt x="68" y="44"/>
                  </a:cubicBezTo>
                  <a:cubicBezTo>
                    <a:pt x="80" y="44"/>
                    <a:pt x="91" y="55"/>
                    <a:pt x="91" y="67"/>
                  </a:cubicBezTo>
                  <a:cubicBezTo>
                    <a:pt x="91" y="67"/>
                    <a:pt x="91" y="67"/>
                    <a:pt x="91" y="68"/>
                  </a:cubicBezTo>
                  <a:cubicBezTo>
                    <a:pt x="91" y="80"/>
                    <a:pt x="80" y="91"/>
                    <a:pt x="68" y="9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7" name="Freeform 136"/>
            <p:cNvSpPr/>
            <p:nvPr/>
          </p:nvSpPr>
          <p:spPr bwMode="auto">
            <a:xfrm>
              <a:off x="12189" y="6656"/>
              <a:ext cx="503" cy="349"/>
            </a:xfrm>
            <a:custGeom>
              <a:avLst/>
              <a:gdLst>
                <a:gd name="T0" fmla="*/ 55 w 249"/>
                <a:gd name="T1" fmla="*/ 18 h 173"/>
                <a:gd name="T2" fmla="*/ 118 w 249"/>
                <a:gd name="T3" fmla="*/ 95 h 173"/>
                <a:gd name="T4" fmla="*/ 226 w 249"/>
                <a:gd name="T5" fmla="*/ 0 h 173"/>
                <a:gd name="T6" fmla="*/ 249 w 249"/>
                <a:gd name="T7" fmla="*/ 21 h 173"/>
                <a:gd name="T8" fmla="*/ 133 w 249"/>
                <a:gd name="T9" fmla="*/ 165 h 173"/>
                <a:gd name="T10" fmla="*/ 100 w 249"/>
                <a:gd name="T11" fmla="*/ 165 h 173"/>
                <a:gd name="T12" fmla="*/ 0 w 249"/>
                <a:gd name="T13" fmla="*/ 60 h 173"/>
                <a:gd name="T14" fmla="*/ 55 w 249"/>
                <a:gd name="T15" fmla="*/ 18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9" h="173">
                  <a:moveTo>
                    <a:pt x="55" y="18"/>
                  </a:moveTo>
                  <a:cubicBezTo>
                    <a:pt x="118" y="95"/>
                    <a:pt x="118" y="95"/>
                    <a:pt x="118" y="95"/>
                  </a:cubicBezTo>
                  <a:cubicBezTo>
                    <a:pt x="226" y="0"/>
                    <a:pt x="226" y="0"/>
                    <a:pt x="226" y="0"/>
                  </a:cubicBezTo>
                  <a:cubicBezTo>
                    <a:pt x="249" y="21"/>
                    <a:pt x="249" y="21"/>
                    <a:pt x="249" y="21"/>
                  </a:cubicBezTo>
                  <a:cubicBezTo>
                    <a:pt x="249" y="21"/>
                    <a:pt x="189" y="121"/>
                    <a:pt x="133" y="165"/>
                  </a:cubicBezTo>
                  <a:cubicBezTo>
                    <a:pt x="123" y="173"/>
                    <a:pt x="110" y="173"/>
                    <a:pt x="100" y="165"/>
                  </a:cubicBezTo>
                  <a:cubicBezTo>
                    <a:pt x="79" y="150"/>
                    <a:pt x="42" y="119"/>
                    <a:pt x="0" y="60"/>
                  </a:cubicBezTo>
                  <a:lnTo>
                    <a:pt x="55" y="18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8" name="Freeform 137"/>
            <p:cNvSpPr/>
            <p:nvPr/>
          </p:nvSpPr>
          <p:spPr bwMode="auto">
            <a:xfrm>
              <a:off x="12646" y="6515"/>
              <a:ext cx="161" cy="184"/>
            </a:xfrm>
            <a:custGeom>
              <a:avLst/>
              <a:gdLst>
                <a:gd name="T0" fmla="*/ 79 w 80"/>
                <a:gd name="T1" fmla="*/ 38 h 91"/>
                <a:gd name="T2" fmla="*/ 73 w 80"/>
                <a:gd name="T3" fmla="*/ 37 h 91"/>
                <a:gd name="T4" fmla="*/ 57 w 80"/>
                <a:gd name="T5" fmla="*/ 47 h 91"/>
                <a:gd name="T6" fmla="*/ 56 w 80"/>
                <a:gd name="T7" fmla="*/ 46 h 91"/>
                <a:gd name="T8" fmla="*/ 73 w 80"/>
                <a:gd name="T9" fmla="*/ 29 h 91"/>
                <a:gd name="T10" fmla="*/ 73 w 80"/>
                <a:gd name="T11" fmla="*/ 22 h 91"/>
                <a:gd name="T12" fmla="*/ 65 w 80"/>
                <a:gd name="T13" fmla="*/ 22 h 91"/>
                <a:gd name="T14" fmla="*/ 46 w 80"/>
                <a:gd name="T15" fmla="*/ 39 h 91"/>
                <a:gd name="T16" fmla="*/ 44 w 80"/>
                <a:gd name="T17" fmla="*/ 37 h 91"/>
                <a:gd name="T18" fmla="*/ 62 w 80"/>
                <a:gd name="T19" fmla="*/ 13 h 91"/>
                <a:gd name="T20" fmla="*/ 61 w 80"/>
                <a:gd name="T21" fmla="*/ 7 h 91"/>
                <a:gd name="T22" fmla="*/ 54 w 80"/>
                <a:gd name="T23" fmla="*/ 8 h 91"/>
                <a:gd name="T24" fmla="*/ 34 w 80"/>
                <a:gd name="T25" fmla="*/ 29 h 91"/>
                <a:gd name="T26" fmla="*/ 34 w 80"/>
                <a:gd name="T27" fmla="*/ 29 h 91"/>
                <a:gd name="T28" fmla="*/ 32 w 80"/>
                <a:gd name="T29" fmla="*/ 28 h 91"/>
                <a:gd name="T30" fmla="*/ 43 w 80"/>
                <a:gd name="T31" fmla="*/ 8 h 91"/>
                <a:gd name="T32" fmla="*/ 42 w 80"/>
                <a:gd name="T33" fmla="*/ 2 h 91"/>
                <a:gd name="T34" fmla="*/ 34 w 80"/>
                <a:gd name="T35" fmla="*/ 3 h 91"/>
                <a:gd name="T36" fmla="*/ 23 w 80"/>
                <a:gd name="T37" fmla="*/ 21 h 91"/>
                <a:gd name="T38" fmla="*/ 14 w 80"/>
                <a:gd name="T39" fmla="*/ 41 h 91"/>
                <a:gd name="T40" fmla="*/ 11 w 80"/>
                <a:gd name="T41" fmla="*/ 23 h 91"/>
                <a:gd name="T42" fmla="*/ 7 w 80"/>
                <a:gd name="T43" fmla="*/ 19 h 91"/>
                <a:gd name="T44" fmla="*/ 2 w 80"/>
                <a:gd name="T45" fmla="*/ 24 h 91"/>
                <a:gd name="T46" fmla="*/ 0 w 80"/>
                <a:gd name="T47" fmla="*/ 70 h 91"/>
                <a:gd name="T48" fmla="*/ 23 w 80"/>
                <a:gd name="T49" fmla="*/ 91 h 91"/>
                <a:gd name="T50" fmla="*/ 67 w 80"/>
                <a:gd name="T51" fmla="*/ 55 h 91"/>
                <a:gd name="T52" fmla="*/ 79 w 80"/>
                <a:gd name="T53" fmla="*/ 44 h 91"/>
                <a:gd name="T54" fmla="*/ 79 w 80"/>
                <a:gd name="T55" fmla="*/ 3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0" h="91">
                  <a:moveTo>
                    <a:pt x="79" y="38"/>
                  </a:moveTo>
                  <a:cubicBezTo>
                    <a:pt x="77" y="36"/>
                    <a:pt x="75" y="36"/>
                    <a:pt x="73" y="37"/>
                  </a:cubicBezTo>
                  <a:cubicBezTo>
                    <a:pt x="57" y="47"/>
                    <a:pt x="57" y="47"/>
                    <a:pt x="57" y="47"/>
                  </a:cubicBezTo>
                  <a:cubicBezTo>
                    <a:pt x="57" y="47"/>
                    <a:pt x="56" y="47"/>
                    <a:pt x="56" y="46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7"/>
                    <a:pt x="75" y="24"/>
                    <a:pt x="73" y="22"/>
                  </a:cubicBezTo>
                  <a:cubicBezTo>
                    <a:pt x="71" y="20"/>
                    <a:pt x="67" y="20"/>
                    <a:pt x="65" y="22"/>
                  </a:cubicBezTo>
                  <a:cubicBezTo>
                    <a:pt x="46" y="39"/>
                    <a:pt x="46" y="39"/>
                    <a:pt x="46" y="39"/>
                  </a:cubicBezTo>
                  <a:cubicBezTo>
                    <a:pt x="46" y="38"/>
                    <a:pt x="45" y="38"/>
                    <a:pt x="44" y="37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3" y="11"/>
                    <a:pt x="63" y="9"/>
                    <a:pt x="61" y="7"/>
                  </a:cubicBezTo>
                  <a:cubicBezTo>
                    <a:pt x="59" y="5"/>
                    <a:pt x="56" y="6"/>
                    <a:pt x="54" y="8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2" y="28"/>
                  </a:cubicBezTo>
                  <a:cubicBezTo>
                    <a:pt x="43" y="8"/>
                    <a:pt x="43" y="8"/>
                    <a:pt x="43" y="8"/>
                  </a:cubicBezTo>
                  <a:cubicBezTo>
                    <a:pt x="44" y="6"/>
                    <a:pt x="44" y="3"/>
                    <a:pt x="42" y="2"/>
                  </a:cubicBezTo>
                  <a:cubicBezTo>
                    <a:pt x="39" y="0"/>
                    <a:pt x="36" y="1"/>
                    <a:pt x="34" y="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19" y="31"/>
                    <a:pt x="14" y="41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1"/>
                    <a:pt x="9" y="20"/>
                    <a:pt x="7" y="19"/>
                  </a:cubicBezTo>
                  <a:cubicBezTo>
                    <a:pt x="5" y="19"/>
                    <a:pt x="2" y="21"/>
                    <a:pt x="2" y="24"/>
                  </a:cubicBezTo>
                  <a:cubicBezTo>
                    <a:pt x="1" y="35"/>
                    <a:pt x="2" y="68"/>
                    <a:pt x="0" y="7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79" y="44"/>
                    <a:pt x="79" y="44"/>
                    <a:pt x="79" y="44"/>
                  </a:cubicBezTo>
                  <a:cubicBezTo>
                    <a:pt x="80" y="42"/>
                    <a:pt x="80" y="40"/>
                    <a:pt x="79" y="38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9" name="Freeform 138"/>
            <p:cNvSpPr/>
            <p:nvPr/>
          </p:nvSpPr>
          <p:spPr bwMode="auto">
            <a:xfrm>
              <a:off x="12060" y="6589"/>
              <a:ext cx="277" cy="297"/>
            </a:xfrm>
            <a:custGeom>
              <a:avLst/>
              <a:gdLst>
                <a:gd name="T0" fmla="*/ 137 w 137"/>
                <a:gd name="T1" fmla="*/ 71 h 147"/>
                <a:gd name="T2" fmla="*/ 59 w 137"/>
                <a:gd name="T3" fmla="*/ 147 h 147"/>
                <a:gd name="T4" fmla="*/ 17 w 137"/>
                <a:gd name="T5" fmla="*/ 93 h 147"/>
                <a:gd name="T6" fmla="*/ 23 w 137"/>
                <a:gd name="T7" fmla="*/ 21 h 147"/>
                <a:gd name="T8" fmla="*/ 23 w 137"/>
                <a:gd name="T9" fmla="*/ 21 h 147"/>
                <a:gd name="T10" fmla="*/ 102 w 137"/>
                <a:gd name="T11" fmla="*/ 29 h 147"/>
                <a:gd name="T12" fmla="*/ 137 w 137"/>
                <a:gd name="T13" fmla="*/ 71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7" h="147">
                  <a:moveTo>
                    <a:pt x="137" y="71"/>
                  </a:moveTo>
                  <a:cubicBezTo>
                    <a:pt x="59" y="147"/>
                    <a:pt x="59" y="147"/>
                    <a:pt x="59" y="147"/>
                  </a:cubicBezTo>
                  <a:cubicBezTo>
                    <a:pt x="17" y="93"/>
                    <a:pt x="17" y="93"/>
                    <a:pt x="17" y="93"/>
                  </a:cubicBezTo>
                  <a:cubicBezTo>
                    <a:pt x="0" y="71"/>
                    <a:pt x="3" y="40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47" y="0"/>
                    <a:pt x="83" y="3"/>
                    <a:pt x="102" y="29"/>
                  </a:cubicBezTo>
                  <a:lnTo>
                    <a:pt x="137" y="71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0" name="Freeform 139"/>
            <p:cNvSpPr/>
            <p:nvPr/>
          </p:nvSpPr>
          <p:spPr bwMode="auto">
            <a:xfrm>
              <a:off x="12094" y="6777"/>
              <a:ext cx="139" cy="109"/>
            </a:xfrm>
            <a:custGeom>
              <a:avLst/>
              <a:gdLst>
                <a:gd name="T0" fmla="*/ 163 w 163"/>
                <a:gd name="T1" fmla="*/ 71 h 128"/>
                <a:gd name="T2" fmla="*/ 99 w 163"/>
                <a:gd name="T3" fmla="*/ 128 h 128"/>
                <a:gd name="T4" fmla="*/ 0 w 163"/>
                <a:gd name="T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3" h="128">
                  <a:moveTo>
                    <a:pt x="163" y="71"/>
                  </a:moveTo>
                  <a:lnTo>
                    <a:pt x="99" y="128"/>
                  </a:lnTo>
                  <a:lnTo>
                    <a:pt x="0" y="0"/>
                  </a:lnTo>
                </a:path>
              </a:pathLst>
            </a:cu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1" name="Line 140"/>
            <p:cNvSpPr>
              <a:spLocks noChangeShapeType="1"/>
            </p:cNvSpPr>
            <p:nvPr/>
          </p:nvSpPr>
          <p:spPr bwMode="auto">
            <a:xfrm flipH="1" flipV="1">
              <a:off x="12256" y="6634"/>
              <a:ext cx="81" cy="99"/>
            </a:xfrm>
            <a:prstGeom prst="line">
              <a:avLst/>
            </a:prstGeom>
            <a:noFill/>
            <a:ln w="11113" cap="flat">
              <a:solidFill>
                <a:schemeClr val="bg1">
                  <a:lumMod val="85000"/>
                </a:schemeClr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2" name="Freeform 141"/>
            <p:cNvSpPr/>
            <p:nvPr/>
          </p:nvSpPr>
          <p:spPr bwMode="auto">
            <a:xfrm>
              <a:off x="12275" y="6345"/>
              <a:ext cx="153" cy="132"/>
            </a:xfrm>
            <a:custGeom>
              <a:avLst/>
              <a:gdLst>
                <a:gd name="T0" fmla="*/ 0 w 76"/>
                <a:gd name="T1" fmla="*/ 10 h 65"/>
                <a:gd name="T2" fmla="*/ 42 w 76"/>
                <a:gd name="T3" fmla="*/ 0 h 65"/>
                <a:gd name="T4" fmla="*/ 76 w 76"/>
                <a:gd name="T5" fmla="*/ 65 h 65"/>
                <a:gd name="T6" fmla="*/ 2 w 76"/>
                <a:gd name="T7" fmla="*/ 65 h 65"/>
                <a:gd name="T8" fmla="*/ 0 w 76"/>
                <a:gd name="T9" fmla="*/ 1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65">
                  <a:moveTo>
                    <a:pt x="0" y="1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72" y="17"/>
                    <a:pt x="76" y="65"/>
                    <a:pt x="76" y="65"/>
                  </a:cubicBezTo>
                  <a:cubicBezTo>
                    <a:pt x="2" y="65"/>
                    <a:pt x="2" y="65"/>
                    <a:pt x="2" y="65"/>
                  </a:cubicBezTo>
                  <a:lnTo>
                    <a:pt x="0" y="1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3" name="Freeform 142"/>
            <p:cNvSpPr/>
            <p:nvPr/>
          </p:nvSpPr>
          <p:spPr bwMode="auto">
            <a:xfrm>
              <a:off x="12129" y="6308"/>
              <a:ext cx="174" cy="261"/>
            </a:xfrm>
            <a:custGeom>
              <a:avLst/>
              <a:gdLst>
                <a:gd name="T0" fmla="*/ 204 w 204"/>
                <a:gd name="T1" fmla="*/ 142 h 306"/>
                <a:gd name="T2" fmla="*/ 149 w 204"/>
                <a:gd name="T3" fmla="*/ 306 h 306"/>
                <a:gd name="T4" fmla="*/ 0 w 204"/>
                <a:gd name="T5" fmla="*/ 246 h 306"/>
                <a:gd name="T6" fmla="*/ 83 w 204"/>
                <a:gd name="T7" fmla="*/ 0 h 306"/>
                <a:gd name="T8" fmla="*/ 204 w 204"/>
                <a:gd name="T9" fmla="*/ 142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4" h="306">
                  <a:moveTo>
                    <a:pt x="204" y="142"/>
                  </a:moveTo>
                  <a:lnTo>
                    <a:pt x="149" y="306"/>
                  </a:lnTo>
                  <a:lnTo>
                    <a:pt x="0" y="246"/>
                  </a:lnTo>
                  <a:lnTo>
                    <a:pt x="83" y="0"/>
                  </a:lnTo>
                  <a:lnTo>
                    <a:pt x="204" y="142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4" name="Freeform 143"/>
            <p:cNvSpPr/>
            <p:nvPr/>
          </p:nvSpPr>
          <p:spPr bwMode="auto">
            <a:xfrm>
              <a:off x="12252" y="6426"/>
              <a:ext cx="52" cy="86"/>
            </a:xfrm>
            <a:custGeom>
              <a:avLst/>
              <a:gdLst>
                <a:gd name="T0" fmla="*/ 12 w 26"/>
                <a:gd name="T1" fmla="*/ 43 h 43"/>
                <a:gd name="T2" fmla="*/ 0 w 26"/>
                <a:gd name="T3" fmla="*/ 0 h 43"/>
                <a:gd name="T4" fmla="*/ 26 w 26"/>
                <a:gd name="T5" fmla="*/ 12 h 43"/>
                <a:gd name="T6" fmla="*/ 12 w 26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3">
                  <a:moveTo>
                    <a:pt x="12" y="43"/>
                  </a:moveTo>
                  <a:cubicBezTo>
                    <a:pt x="12" y="41"/>
                    <a:pt x="0" y="0"/>
                    <a:pt x="0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12" y="43"/>
                  </a:lnTo>
                  <a:close/>
                </a:path>
              </a:pathLst>
            </a:custGeom>
            <a:solidFill>
              <a:srgbClr val="EFA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5" name="Freeform 144"/>
            <p:cNvSpPr/>
            <p:nvPr/>
          </p:nvSpPr>
          <p:spPr bwMode="auto">
            <a:xfrm>
              <a:off x="12117" y="6123"/>
              <a:ext cx="299" cy="343"/>
            </a:xfrm>
            <a:custGeom>
              <a:avLst/>
              <a:gdLst>
                <a:gd name="T0" fmla="*/ 111 w 148"/>
                <a:gd name="T1" fmla="*/ 10 h 170"/>
                <a:gd name="T2" fmla="*/ 145 w 148"/>
                <a:gd name="T3" fmla="*/ 56 h 170"/>
                <a:gd name="T4" fmla="*/ 147 w 148"/>
                <a:gd name="T5" fmla="*/ 129 h 170"/>
                <a:gd name="T6" fmla="*/ 105 w 148"/>
                <a:gd name="T7" fmla="*/ 165 h 170"/>
                <a:gd name="T8" fmla="*/ 63 w 148"/>
                <a:gd name="T9" fmla="*/ 146 h 170"/>
                <a:gd name="T10" fmla="*/ 44 w 148"/>
                <a:gd name="T11" fmla="*/ 128 h 170"/>
                <a:gd name="T12" fmla="*/ 106 w 148"/>
                <a:gd name="T13" fmla="*/ 9 h 170"/>
                <a:gd name="T14" fmla="*/ 111 w 148"/>
                <a:gd name="T15" fmla="*/ 1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8" h="170">
                  <a:moveTo>
                    <a:pt x="111" y="10"/>
                  </a:moveTo>
                  <a:cubicBezTo>
                    <a:pt x="111" y="10"/>
                    <a:pt x="143" y="15"/>
                    <a:pt x="145" y="56"/>
                  </a:cubicBezTo>
                  <a:cubicBezTo>
                    <a:pt x="145" y="56"/>
                    <a:pt x="146" y="86"/>
                    <a:pt x="147" y="129"/>
                  </a:cubicBezTo>
                  <a:cubicBezTo>
                    <a:pt x="148" y="151"/>
                    <a:pt x="127" y="170"/>
                    <a:pt x="105" y="165"/>
                  </a:cubicBezTo>
                  <a:cubicBezTo>
                    <a:pt x="92" y="162"/>
                    <a:pt x="76" y="156"/>
                    <a:pt x="63" y="146"/>
                  </a:cubicBezTo>
                  <a:cubicBezTo>
                    <a:pt x="44" y="128"/>
                    <a:pt x="44" y="128"/>
                    <a:pt x="44" y="128"/>
                  </a:cubicBezTo>
                  <a:cubicBezTo>
                    <a:pt x="0" y="79"/>
                    <a:pt x="41" y="0"/>
                    <a:pt x="106" y="9"/>
                  </a:cubicBezTo>
                  <a:cubicBezTo>
                    <a:pt x="108" y="9"/>
                    <a:pt x="109" y="10"/>
                    <a:pt x="111" y="10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1" name="Freeform 145"/>
            <p:cNvSpPr/>
            <p:nvPr/>
          </p:nvSpPr>
          <p:spPr bwMode="auto">
            <a:xfrm>
              <a:off x="12399" y="6323"/>
              <a:ext cx="37" cy="43"/>
            </a:xfrm>
            <a:custGeom>
              <a:avLst/>
              <a:gdLst>
                <a:gd name="T0" fmla="*/ 2 w 18"/>
                <a:gd name="T1" fmla="*/ 0 h 21"/>
                <a:gd name="T2" fmla="*/ 16 w 18"/>
                <a:gd name="T3" fmla="*/ 14 h 21"/>
                <a:gd name="T4" fmla="*/ 14 w 18"/>
                <a:gd name="T5" fmla="*/ 20 h 21"/>
                <a:gd name="T6" fmla="*/ 0 w 18"/>
                <a:gd name="T7" fmla="*/ 21 h 21"/>
                <a:gd name="T8" fmla="*/ 2 w 18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21">
                  <a:moveTo>
                    <a:pt x="2" y="0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8" y="16"/>
                    <a:pt x="17" y="19"/>
                    <a:pt x="14" y="20"/>
                  </a:cubicBezTo>
                  <a:cubicBezTo>
                    <a:pt x="0" y="21"/>
                    <a:pt x="0" y="21"/>
                    <a:pt x="0" y="2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2" name="Freeform 146"/>
            <p:cNvSpPr/>
            <p:nvPr/>
          </p:nvSpPr>
          <p:spPr bwMode="auto">
            <a:xfrm>
              <a:off x="12087" y="6062"/>
              <a:ext cx="301" cy="343"/>
            </a:xfrm>
            <a:custGeom>
              <a:avLst/>
              <a:gdLst>
                <a:gd name="T0" fmla="*/ 82 w 149"/>
                <a:gd name="T1" fmla="*/ 113 h 170"/>
                <a:gd name="T2" fmla="*/ 149 w 149"/>
                <a:gd name="T3" fmla="*/ 54 h 170"/>
                <a:gd name="T4" fmla="*/ 40 w 149"/>
                <a:gd name="T5" fmla="*/ 33 h 170"/>
                <a:gd name="T6" fmla="*/ 5 w 149"/>
                <a:gd name="T7" fmla="*/ 76 h 170"/>
                <a:gd name="T8" fmla="*/ 40 w 149"/>
                <a:gd name="T9" fmla="*/ 170 h 170"/>
                <a:gd name="T10" fmla="*/ 69 w 149"/>
                <a:gd name="T11" fmla="*/ 137 h 170"/>
                <a:gd name="T12" fmla="*/ 82 w 149"/>
                <a:gd name="T13" fmla="*/ 113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9" h="170">
                  <a:moveTo>
                    <a:pt x="82" y="113"/>
                  </a:moveTo>
                  <a:cubicBezTo>
                    <a:pt x="82" y="113"/>
                    <a:pt x="63" y="14"/>
                    <a:pt x="149" y="54"/>
                  </a:cubicBezTo>
                  <a:cubicBezTo>
                    <a:pt x="149" y="54"/>
                    <a:pt x="116" y="0"/>
                    <a:pt x="40" y="33"/>
                  </a:cubicBezTo>
                  <a:cubicBezTo>
                    <a:pt x="24" y="40"/>
                    <a:pt x="8" y="59"/>
                    <a:pt x="5" y="76"/>
                  </a:cubicBezTo>
                  <a:cubicBezTo>
                    <a:pt x="0" y="104"/>
                    <a:pt x="15" y="127"/>
                    <a:pt x="40" y="170"/>
                  </a:cubicBezTo>
                  <a:cubicBezTo>
                    <a:pt x="69" y="137"/>
                    <a:pt x="69" y="137"/>
                    <a:pt x="69" y="137"/>
                  </a:cubicBezTo>
                  <a:cubicBezTo>
                    <a:pt x="70" y="130"/>
                    <a:pt x="82" y="113"/>
                    <a:pt x="82" y="113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3" name="Freeform 147"/>
            <p:cNvSpPr/>
            <p:nvPr/>
          </p:nvSpPr>
          <p:spPr bwMode="auto">
            <a:xfrm>
              <a:off x="12173" y="6089"/>
              <a:ext cx="281" cy="226"/>
            </a:xfrm>
            <a:custGeom>
              <a:avLst/>
              <a:gdLst>
                <a:gd name="T0" fmla="*/ 12 w 139"/>
                <a:gd name="T1" fmla="*/ 71 h 112"/>
                <a:gd name="T2" fmla="*/ 29 w 139"/>
                <a:gd name="T3" fmla="*/ 112 h 112"/>
                <a:gd name="T4" fmla="*/ 89 w 139"/>
                <a:gd name="T5" fmla="*/ 26 h 112"/>
                <a:gd name="T6" fmla="*/ 12 w 139"/>
                <a:gd name="T7" fmla="*/ 7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9" h="112">
                  <a:moveTo>
                    <a:pt x="12" y="71"/>
                  </a:moveTo>
                  <a:cubicBezTo>
                    <a:pt x="29" y="112"/>
                    <a:pt x="29" y="112"/>
                    <a:pt x="29" y="112"/>
                  </a:cubicBezTo>
                  <a:cubicBezTo>
                    <a:pt x="139" y="78"/>
                    <a:pt x="89" y="26"/>
                    <a:pt x="89" y="26"/>
                  </a:cubicBezTo>
                  <a:cubicBezTo>
                    <a:pt x="89" y="26"/>
                    <a:pt x="0" y="0"/>
                    <a:pt x="12" y="71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4" name="Freeform 148"/>
            <p:cNvSpPr/>
            <p:nvPr/>
          </p:nvSpPr>
          <p:spPr bwMode="auto">
            <a:xfrm>
              <a:off x="12238" y="6264"/>
              <a:ext cx="71" cy="55"/>
            </a:xfrm>
            <a:custGeom>
              <a:avLst/>
              <a:gdLst>
                <a:gd name="T0" fmla="*/ 83 w 83"/>
                <a:gd name="T1" fmla="*/ 10 h 64"/>
                <a:gd name="T2" fmla="*/ 47 w 83"/>
                <a:gd name="T3" fmla="*/ 64 h 64"/>
                <a:gd name="T4" fmla="*/ 0 w 83"/>
                <a:gd name="T5" fmla="*/ 0 h 64"/>
                <a:gd name="T6" fmla="*/ 83 w 83"/>
                <a:gd name="T7" fmla="*/ 1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3" h="64">
                  <a:moveTo>
                    <a:pt x="83" y="10"/>
                  </a:moveTo>
                  <a:lnTo>
                    <a:pt x="47" y="64"/>
                  </a:lnTo>
                  <a:lnTo>
                    <a:pt x="0" y="0"/>
                  </a:lnTo>
                  <a:lnTo>
                    <a:pt x="83" y="1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5" name="Freeform 149"/>
            <p:cNvSpPr/>
            <p:nvPr/>
          </p:nvSpPr>
          <p:spPr bwMode="auto">
            <a:xfrm>
              <a:off x="12270" y="6114"/>
              <a:ext cx="198" cy="103"/>
            </a:xfrm>
            <a:custGeom>
              <a:avLst/>
              <a:gdLst>
                <a:gd name="T0" fmla="*/ 25 w 98"/>
                <a:gd name="T1" fmla="*/ 19 h 51"/>
                <a:gd name="T2" fmla="*/ 68 w 98"/>
                <a:gd name="T3" fmla="*/ 51 h 51"/>
                <a:gd name="T4" fmla="*/ 36 w 98"/>
                <a:gd name="T5" fmla="*/ 8 h 51"/>
                <a:gd name="T6" fmla="*/ 25 w 98"/>
                <a:gd name="T7" fmla="*/ 1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51">
                  <a:moveTo>
                    <a:pt x="25" y="19"/>
                  </a:moveTo>
                  <a:cubicBezTo>
                    <a:pt x="25" y="19"/>
                    <a:pt x="63" y="25"/>
                    <a:pt x="68" y="51"/>
                  </a:cubicBezTo>
                  <a:cubicBezTo>
                    <a:pt x="68" y="51"/>
                    <a:pt x="98" y="21"/>
                    <a:pt x="36" y="8"/>
                  </a:cubicBezTo>
                  <a:cubicBezTo>
                    <a:pt x="0" y="0"/>
                    <a:pt x="25" y="19"/>
                    <a:pt x="25" y="19"/>
                  </a:cubicBez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6" name="Freeform 150"/>
            <p:cNvSpPr/>
            <p:nvPr/>
          </p:nvSpPr>
          <p:spPr bwMode="auto">
            <a:xfrm>
              <a:off x="12048" y="6157"/>
              <a:ext cx="191" cy="320"/>
            </a:xfrm>
            <a:custGeom>
              <a:avLst/>
              <a:gdLst>
                <a:gd name="T0" fmla="*/ 95 w 95"/>
                <a:gd name="T1" fmla="*/ 90 h 158"/>
                <a:gd name="T2" fmla="*/ 92 w 95"/>
                <a:gd name="T3" fmla="*/ 158 h 158"/>
                <a:gd name="T4" fmla="*/ 0 w 95"/>
                <a:gd name="T5" fmla="*/ 153 h 158"/>
                <a:gd name="T6" fmla="*/ 19 w 95"/>
                <a:gd name="T7" fmla="*/ 95 h 158"/>
                <a:gd name="T8" fmla="*/ 40 w 95"/>
                <a:gd name="T9" fmla="*/ 0 h 158"/>
                <a:gd name="T10" fmla="*/ 55 w 95"/>
                <a:gd name="T11" fmla="*/ 59 h 158"/>
                <a:gd name="T12" fmla="*/ 95 w 95"/>
                <a:gd name="T13" fmla="*/ 9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158">
                  <a:moveTo>
                    <a:pt x="95" y="90"/>
                  </a:moveTo>
                  <a:cubicBezTo>
                    <a:pt x="95" y="90"/>
                    <a:pt x="88" y="140"/>
                    <a:pt x="92" y="15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3"/>
                    <a:pt x="17" y="120"/>
                    <a:pt x="19" y="95"/>
                  </a:cubicBezTo>
                  <a:cubicBezTo>
                    <a:pt x="20" y="75"/>
                    <a:pt x="10" y="30"/>
                    <a:pt x="40" y="0"/>
                  </a:cubicBezTo>
                  <a:cubicBezTo>
                    <a:pt x="55" y="59"/>
                    <a:pt x="55" y="59"/>
                    <a:pt x="55" y="59"/>
                  </a:cubicBezTo>
                  <a:lnTo>
                    <a:pt x="95" y="90"/>
                  </a:lnTo>
                  <a:close/>
                </a:path>
              </a:pathLst>
            </a:custGeom>
            <a:solidFill>
              <a:srgbClr val="171E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7" name="Freeform 151"/>
            <p:cNvSpPr/>
            <p:nvPr/>
          </p:nvSpPr>
          <p:spPr bwMode="auto">
            <a:xfrm>
              <a:off x="12189" y="6277"/>
              <a:ext cx="91" cy="91"/>
            </a:xfrm>
            <a:custGeom>
              <a:avLst/>
              <a:gdLst>
                <a:gd name="T0" fmla="*/ 1 w 45"/>
                <a:gd name="T1" fmla="*/ 21 h 45"/>
                <a:gd name="T2" fmla="*/ 21 w 45"/>
                <a:gd name="T3" fmla="*/ 44 h 45"/>
                <a:gd name="T4" fmla="*/ 44 w 45"/>
                <a:gd name="T5" fmla="*/ 24 h 45"/>
                <a:gd name="T6" fmla="*/ 24 w 45"/>
                <a:gd name="T7" fmla="*/ 1 h 45"/>
                <a:gd name="T8" fmla="*/ 1 w 45"/>
                <a:gd name="T9" fmla="*/ 2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5">
                  <a:moveTo>
                    <a:pt x="1" y="21"/>
                  </a:moveTo>
                  <a:cubicBezTo>
                    <a:pt x="0" y="33"/>
                    <a:pt x="9" y="43"/>
                    <a:pt x="21" y="44"/>
                  </a:cubicBezTo>
                  <a:cubicBezTo>
                    <a:pt x="33" y="45"/>
                    <a:pt x="43" y="36"/>
                    <a:pt x="44" y="24"/>
                  </a:cubicBezTo>
                  <a:cubicBezTo>
                    <a:pt x="45" y="13"/>
                    <a:pt x="36" y="2"/>
                    <a:pt x="24" y="1"/>
                  </a:cubicBezTo>
                  <a:cubicBezTo>
                    <a:pt x="12" y="0"/>
                    <a:pt x="2" y="9"/>
                    <a:pt x="1" y="21"/>
                  </a:cubicBez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8" name="Freeform 152"/>
            <p:cNvSpPr/>
            <p:nvPr/>
          </p:nvSpPr>
          <p:spPr bwMode="auto">
            <a:xfrm>
              <a:off x="12121" y="6483"/>
              <a:ext cx="173" cy="109"/>
            </a:xfrm>
            <a:custGeom>
              <a:avLst/>
              <a:gdLst>
                <a:gd name="T0" fmla="*/ 0 w 86"/>
                <a:gd name="T1" fmla="*/ 23 h 54"/>
                <a:gd name="T2" fmla="*/ 86 w 86"/>
                <a:gd name="T3" fmla="*/ 53 h 54"/>
                <a:gd name="T4" fmla="*/ 48 w 86"/>
                <a:gd name="T5" fmla="*/ 8 h 54"/>
                <a:gd name="T6" fmla="*/ 12 w 86"/>
                <a:gd name="T7" fmla="*/ 0 h 54"/>
                <a:gd name="T8" fmla="*/ 0 w 86"/>
                <a:gd name="T9" fmla="*/ 2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54">
                  <a:moveTo>
                    <a:pt x="0" y="23"/>
                  </a:moveTo>
                  <a:cubicBezTo>
                    <a:pt x="0" y="23"/>
                    <a:pt x="32" y="54"/>
                    <a:pt x="86" y="53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0" y="23"/>
                  </a:lnTo>
                  <a:close/>
                </a:path>
              </a:pathLst>
            </a:custGeom>
            <a:solidFill>
              <a:srgbClr val="FDBC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78" name="矩形 77"/>
          <p:cNvSpPr/>
          <p:nvPr/>
        </p:nvSpPr>
        <p:spPr>
          <a:xfrm>
            <a:off x="4080510" y="260731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79" name="TextBox 20"/>
          <p:cNvSpPr txBox="1"/>
          <p:nvPr/>
        </p:nvSpPr>
        <p:spPr>
          <a:xfrm>
            <a:off x="4080510" y="2205355"/>
            <a:ext cx="311594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080510" y="3945255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6" name="TextBox 20"/>
          <p:cNvSpPr txBox="1"/>
          <p:nvPr/>
        </p:nvSpPr>
        <p:spPr>
          <a:xfrm>
            <a:off x="4080510" y="3543300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080510" y="524129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80510" y="4839335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40370" y="260731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4" name="TextBox 20"/>
          <p:cNvSpPr txBox="1"/>
          <p:nvPr/>
        </p:nvSpPr>
        <p:spPr>
          <a:xfrm>
            <a:off x="8040370" y="2205355"/>
            <a:ext cx="311594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40370" y="3945255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8040370" y="3543300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040370" y="5241290"/>
            <a:ext cx="3366135" cy="55308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</a:endParaRPr>
          </a:p>
        </p:txBody>
      </p:sp>
      <p:sp>
        <p:nvSpPr>
          <p:cNvPr id="13" name="TextBox 20"/>
          <p:cNvSpPr txBox="1"/>
          <p:nvPr/>
        </p:nvSpPr>
        <p:spPr>
          <a:xfrm>
            <a:off x="8040370" y="4839335"/>
            <a:ext cx="2720975" cy="346710"/>
          </a:xfrm>
          <a:prstGeom prst="rect">
            <a:avLst/>
          </a:prstGeom>
          <a:noFill/>
        </p:spPr>
        <p:txBody>
          <a:bodyPr wrap="square" lIns="70907" tIns="35455" rIns="70907" bIns="35455" rtlCol="0">
            <a:spAutoFit/>
          </a:bodyPr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3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一、上一年工作概述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8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20"/>
          <p:cNvSpPr txBox="1"/>
          <p:nvPr/>
        </p:nvSpPr>
        <p:spPr>
          <a:xfrm>
            <a:off x="1413769" y="4365104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13770" y="4773018"/>
            <a:ext cx="2624830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9" name="TextBox 20"/>
          <p:cNvSpPr txBox="1"/>
          <p:nvPr/>
        </p:nvSpPr>
        <p:spPr>
          <a:xfrm>
            <a:off x="4799856" y="4365104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9857" y="4773018"/>
            <a:ext cx="2624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11" name="TextBox 20"/>
          <p:cNvSpPr txBox="1"/>
          <p:nvPr/>
        </p:nvSpPr>
        <p:spPr>
          <a:xfrm>
            <a:off x="8217519" y="4365104"/>
            <a:ext cx="1969770" cy="346710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lstStyle/>
          <a:p>
            <a:r>
              <a:rPr lang="zh-CN" altLang="en-US" sz="1800" kern="1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请在这里输入标题</a:t>
            </a:r>
            <a:endParaRPr lang="zh-CN" altLang="en-US" sz="1800" kern="1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217520" y="4773018"/>
            <a:ext cx="262483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pic>
        <p:nvPicPr>
          <p:cNvPr id="18" name="图片占位符 17"/>
          <p:cNvPicPr>
            <a:picLocks noGrp="1" noChangeAspect="1"/>
          </p:cNvPicPr>
          <p:nvPr>
            <p:ph type="pic" sz="quarter" idx="16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r="4208"/>
          <a:stretch>
            <a:fillRect/>
          </a:stretch>
        </p:blipFill>
        <p:spPr/>
      </p:pic>
      <p:pic>
        <p:nvPicPr>
          <p:cNvPr id="19" name="图片占位符 18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08" r="4208"/>
          <a:stretch>
            <a:fillRect/>
          </a:stretch>
        </p:blipFill>
        <p:spPr/>
      </p:pic>
      <p:pic>
        <p:nvPicPr>
          <p:cNvPr id="20" name="图片占位符 19"/>
          <p:cNvPicPr>
            <a:picLocks noGrp="1" noChangeAspect="1"/>
          </p:cNvPicPr>
          <p:nvPr>
            <p:ph type="pic" sz="quarter" idx="18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85" r="5685"/>
          <a:stretch>
            <a:fillRect/>
          </a:stretch>
        </p:blipFill>
        <p:spPr/>
      </p:pic>
      <p:sp>
        <p:nvSpPr>
          <p:cNvPr id="2" name="椭圆 1"/>
          <p:cNvSpPr/>
          <p:nvPr/>
        </p:nvSpPr>
        <p:spPr>
          <a:xfrm>
            <a:off x="3838349" y="2323532"/>
            <a:ext cx="1152128" cy="1152128"/>
          </a:xfrm>
          <a:prstGeom prst="ellipse">
            <a:avLst/>
          </a:prstGeom>
          <a:solidFill>
            <a:srgbClr val="6769B4"/>
          </a:solidFill>
          <a:ln>
            <a:noFill/>
          </a:ln>
          <a:effectLst>
            <a:outerShdw blurRad="355600" dist="114300" dir="4200000" sx="102000" sy="102000" algn="t" rotWithShape="0">
              <a:schemeClr val="bg1">
                <a:lumMod val="85000"/>
                <a:alpha val="6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+mj-ea"/>
                <a:ea typeface="+mj-ea"/>
              </a:rPr>
              <a:t>50</a:t>
            </a:r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7292446" y="2323532"/>
            <a:ext cx="1152128" cy="1152128"/>
          </a:xfrm>
          <a:prstGeom prst="ellipse">
            <a:avLst/>
          </a:prstGeom>
          <a:solidFill>
            <a:srgbClr val="6769B4"/>
          </a:solidFill>
          <a:ln>
            <a:noFill/>
          </a:ln>
          <a:effectLst>
            <a:outerShdw blurRad="355600" dist="114300" dir="4200000" sx="102000" sy="102000" algn="t" rotWithShape="0">
              <a:schemeClr val="bg1">
                <a:lumMod val="85000"/>
                <a:alpha val="69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latin typeface="+mj-ea"/>
                <a:ea typeface="+mj-ea"/>
              </a:rPr>
              <a:t>80</a:t>
            </a:r>
            <a:endParaRPr lang="zh-CN" altLang="en-US" sz="32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" name="TextBox 20"/>
          <p:cNvSpPr txBox="1"/>
          <p:nvPr/>
        </p:nvSpPr>
        <p:spPr>
          <a:xfrm>
            <a:off x="1055370" y="502920"/>
            <a:ext cx="28841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一、上一年工作概述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6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文本框 36"/>
          <p:cNvSpPr txBox="1"/>
          <p:nvPr/>
        </p:nvSpPr>
        <p:spPr>
          <a:xfrm>
            <a:off x="2927985" y="4299585"/>
            <a:ext cx="6425565" cy="64516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  <a:defRPr/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" name="圆角 87"/>
          <p:cNvSpPr/>
          <p:nvPr>
            <p:custDataLst>
              <p:tags r:id="rId1"/>
            </p:custDataLst>
          </p:nvPr>
        </p:nvSpPr>
        <p:spPr>
          <a:xfrm>
            <a:off x="4799965" y="2277110"/>
            <a:ext cx="2398395" cy="557530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Part  0</a:t>
            </a: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lt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lt"/>
            </a:endParaRPr>
          </a:p>
        </p:txBody>
      </p:sp>
      <p:sp>
        <p:nvSpPr>
          <p:cNvPr id="144" name="文本框 10"/>
          <p:cNvSpPr txBox="1"/>
          <p:nvPr/>
        </p:nvSpPr>
        <p:spPr>
          <a:xfrm>
            <a:off x="2423478" y="3140710"/>
            <a:ext cx="742061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6000" dirty="0">
                <a:solidFill>
                  <a:srgbClr val="6769B4"/>
                </a:solidFill>
                <a:latin typeface="汉仪晓波敦黑简" panose="00020600040101010101" charset="-122"/>
                <a:ea typeface="汉仪晓波敦黑简" panose="00020600040101010101" charset="-122"/>
                <a:sym typeface="汉仪力量黑简" panose="00020600040101010101" charset="-122"/>
              </a:rPr>
              <a:t>经验总结及项目成果</a:t>
            </a:r>
            <a:endParaRPr lang="zh-CN" altLang="en-US" sz="6000" dirty="0">
              <a:solidFill>
                <a:srgbClr val="6769B4"/>
              </a:solidFill>
              <a:latin typeface="汉仪晓波敦黑简" panose="00020600040101010101" charset="-122"/>
              <a:ea typeface="汉仪晓波敦黑简" panose="00020600040101010101" charset="-122"/>
              <a:sym typeface="汉仪力量黑简" panose="00020600040101010101" charset="-122"/>
            </a:endParaRPr>
          </a:p>
        </p:txBody>
      </p:sp>
      <p:grpSp>
        <p:nvGrpSpPr>
          <p:cNvPr id="208" name="组合 207"/>
          <p:cNvGrpSpPr/>
          <p:nvPr/>
        </p:nvGrpSpPr>
        <p:grpSpPr>
          <a:xfrm>
            <a:off x="6928485" y="1723390"/>
            <a:ext cx="843915" cy="646430"/>
            <a:chOff x="5468938" y="2951163"/>
            <a:chExt cx="1254125" cy="960437"/>
          </a:xfrm>
          <a:solidFill>
            <a:srgbClr val="6769B4"/>
          </a:solidFill>
        </p:grpSpPr>
        <p:sp>
          <p:nvSpPr>
            <p:cNvPr id="206" name="Freeform 199"/>
            <p:cNvSpPr>
              <a:spLocks noEditPoints="1"/>
            </p:cNvSpPr>
            <p:nvPr/>
          </p:nvSpPr>
          <p:spPr bwMode="auto">
            <a:xfrm>
              <a:off x="5468938" y="2951163"/>
              <a:ext cx="598488" cy="617538"/>
            </a:xfrm>
            <a:custGeom>
              <a:avLst/>
              <a:gdLst>
                <a:gd name="T0" fmla="*/ 124 w 140"/>
                <a:gd name="T1" fmla="*/ 72 h 144"/>
                <a:gd name="T2" fmla="*/ 123 w 140"/>
                <a:gd name="T3" fmla="*/ 62 h 144"/>
                <a:gd name="T4" fmla="*/ 137 w 140"/>
                <a:gd name="T5" fmla="*/ 54 h 144"/>
                <a:gd name="T6" fmla="*/ 139 w 140"/>
                <a:gd name="T7" fmla="*/ 48 h 144"/>
                <a:gd name="T8" fmla="*/ 126 w 140"/>
                <a:gd name="T9" fmla="*/ 25 h 144"/>
                <a:gd name="T10" fmla="*/ 120 w 140"/>
                <a:gd name="T11" fmla="*/ 23 h 144"/>
                <a:gd name="T12" fmla="*/ 105 w 140"/>
                <a:gd name="T13" fmla="*/ 31 h 144"/>
                <a:gd name="T14" fmla="*/ 88 w 140"/>
                <a:gd name="T15" fmla="*/ 22 h 144"/>
                <a:gd name="T16" fmla="*/ 88 w 140"/>
                <a:gd name="T17" fmla="*/ 5 h 144"/>
                <a:gd name="T18" fmla="*/ 83 w 140"/>
                <a:gd name="T19" fmla="*/ 0 h 144"/>
                <a:gd name="T20" fmla="*/ 57 w 140"/>
                <a:gd name="T21" fmla="*/ 0 h 144"/>
                <a:gd name="T22" fmla="*/ 52 w 140"/>
                <a:gd name="T23" fmla="*/ 5 h 144"/>
                <a:gd name="T24" fmla="*/ 52 w 140"/>
                <a:gd name="T25" fmla="*/ 22 h 144"/>
                <a:gd name="T26" fmla="*/ 35 w 140"/>
                <a:gd name="T27" fmla="*/ 31 h 144"/>
                <a:gd name="T28" fmla="*/ 21 w 140"/>
                <a:gd name="T29" fmla="*/ 23 h 144"/>
                <a:gd name="T30" fmla="*/ 15 w 140"/>
                <a:gd name="T31" fmla="*/ 25 h 144"/>
                <a:gd name="T32" fmla="*/ 1 w 140"/>
                <a:gd name="T33" fmla="*/ 48 h 144"/>
                <a:gd name="T34" fmla="*/ 3 w 140"/>
                <a:gd name="T35" fmla="*/ 54 h 144"/>
                <a:gd name="T36" fmla="*/ 17 w 140"/>
                <a:gd name="T37" fmla="*/ 62 h 144"/>
                <a:gd name="T38" fmla="*/ 17 w 140"/>
                <a:gd name="T39" fmla="*/ 72 h 144"/>
                <a:gd name="T40" fmla="*/ 17 w 140"/>
                <a:gd name="T41" fmla="*/ 82 h 144"/>
                <a:gd name="T42" fmla="*/ 3 w 140"/>
                <a:gd name="T43" fmla="*/ 90 h 144"/>
                <a:gd name="T44" fmla="*/ 1 w 140"/>
                <a:gd name="T45" fmla="*/ 97 h 144"/>
                <a:gd name="T46" fmla="*/ 15 w 140"/>
                <a:gd name="T47" fmla="*/ 119 h 144"/>
                <a:gd name="T48" fmla="*/ 21 w 140"/>
                <a:gd name="T49" fmla="*/ 121 h 144"/>
                <a:gd name="T50" fmla="*/ 35 w 140"/>
                <a:gd name="T51" fmla="*/ 113 h 144"/>
                <a:gd name="T52" fmla="*/ 52 w 140"/>
                <a:gd name="T53" fmla="*/ 123 h 144"/>
                <a:gd name="T54" fmla="*/ 52 w 140"/>
                <a:gd name="T55" fmla="*/ 139 h 144"/>
                <a:gd name="T56" fmla="*/ 57 w 140"/>
                <a:gd name="T57" fmla="*/ 144 h 144"/>
                <a:gd name="T58" fmla="*/ 83 w 140"/>
                <a:gd name="T59" fmla="*/ 144 h 144"/>
                <a:gd name="T60" fmla="*/ 88 w 140"/>
                <a:gd name="T61" fmla="*/ 139 h 144"/>
                <a:gd name="T62" fmla="*/ 88 w 140"/>
                <a:gd name="T63" fmla="*/ 123 h 144"/>
                <a:gd name="T64" fmla="*/ 105 w 140"/>
                <a:gd name="T65" fmla="*/ 113 h 144"/>
                <a:gd name="T66" fmla="*/ 120 w 140"/>
                <a:gd name="T67" fmla="*/ 121 h 144"/>
                <a:gd name="T68" fmla="*/ 126 w 140"/>
                <a:gd name="T69" fmla="*/ 119 h 144"/>
                <a:gd name="T70" fmla="*/ 139 w 140"/>
                <a:gd name="T71" fmla="*/ 97 h 144"/>
                <a:gd name="T72" fmla="*/ 137 w 140"/>
                <a:gd name="T73" fmla="*/ 90 h 144"/>
                <a:gd name="T74" fmla="*/ 123 w 140"/>
                <a:gd name="T75" fmla="*/ 82 h 144"/>
                <a:gd name="T76" fmla="*/ 124 w 140"/>
                <a:gd name="T77" fmla="*/ 72 h 144"/>
                <a:gd name="T78" fmla="*/ 70 w 140"/>
                <a:gd name="T79" fmla="*/ 100 h 144"/>
                <a:gd name="T80" fmla="*/ 42 w 140"/>
                <a:gd name="T81" fmla="*/ 72 h 144"/>
                <a:gd name="T82" fmla="*/ 70 w 140"/>
                <a:gd name="T83" fmla="*/ 44 h 144"/>
                <a:gd name="T84" fmla="*/ 98 w 140"/>
                <a:gd name="T85" fmla="*/ 72 h 144"/>
                <a:gd name="T86" fmla="*/ 70 w 140"/>
                <a:gd name="T87" fmla="*/ 10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0" h="144">
                  <a:moveTo>
                    <a:pt x="124" y="72"/>
                  </a:moveTo>
                  <a:cubicBezTo>
                    <a:pt x="124" y="69"/>
                    <a:pt x="123" y="65"/>
                    <a:pt x="123" y="62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39" y="52"/>
                    <a:pt x="140" y="50"/>
                    <a:pt x="139" y="48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25" y="23"/>
                    <a:pt x="122" y="22"/>
                    <a:pt x="120" y="23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0" y="27"/>
                    <a:pt x="94" y="24"/>
                    <a:pt x="88" y="22"/>
                  </a:cubicBezTo>
                  <a:cubicBezTo>
                    <a:pt x="88" y="5"/>
                    <a:pt x="88" y="5"/>
                    <a:pt x="88" y="5"/>
                  </a:cubicBezTo>
                  <a:cubicBezTo>
                    <a:pt x="88" y="2"/>
                    <a:pt x="86" y="0"/>
                    <a:pt x="8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0"/>
                    <a:pt x="52" y="2"/>
                    <a:pt x="52" y="5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46" y="24"/>
                    <a:pt x="40" y="27"/>
                    <a:pt x="35" y="31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22"/>
                    <a:pt x="16" y="23"/>
                    <a:pt x="15" y="25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50"/>
                    <a:pt x="1" y="52"/>
                    <a:pt x="3" y="54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7" y="65"/>
                    <a:pt x="17" y="69"/>
                    <a:pt x="17" y="72"/>
                  </a:cubicBezTo>
                  <a:cubicBezTo>
                    <a:pt x="17" y="75"/>
                    <a:pt x="17" y="79"/>
                    <a:pt x="17" y="82"/>
                  </a:cubicBezTo>
                  <a:cubicBezTo>
                    <a:pt x="3" y="90"/>
                    <a:pt x="3" y="90"/>
                    <a:pt x="3" y="90"/>
                  </a:cubicBezTo>
                  <a:cubicBezTo>
                    <a:pt x="1" y="92"/>
                    <a:pt x="0" y="94"/>
                    <a:pt x="1" y="97"/>
                  </a:cubicBezTo>
                  <a:cubicBezTo>
                    <a:pt x="15" y="119"/>
                    <a:pt x="15" y="119"/>
                    <a:pt x="15" y="119"/>
                  </a:cubicBezTo>
                  <a:cubicBezTo>
                    <a:pt x="16" y="122"/>
                    <a:pt x="18" y="122"/>
                    <a:pt x="21" y="121"/>
                  </a:cubicBezTo>
                  <a:cubicBezTo>
                    <a:pt x="35" y="113"/>
                    <a:pt x="35" y="113"/>
                    <a:pt x="35" y="113"/>
                  </a:cubicBezTo>
                  <a:cubicBezTo>
                    <a:pt x="40" y="117"/>
                    <a:pt x="46" y="120"/>
                    <a:pt x="52" y="123"/>
                  </a:cubicBezTo>
                  <a:cubicBezTo>
                    <a:pt x="52" y="139"/>
                    <a:pt x="52" y="139"/>
                    <a:pt x="52" y="139"/>
                  </a:cubicBezTo>
                  <a:cubicBezTo>
                    <a:pt x="52" y="142"/>
                    <a:pt x="54" y="144"/>
                    <a:pt x="57" y="144"/>
                  </a:cubicBezTo>
                  <a:cubicBezTo>
                    <a:pt x="83" y="144"/>
                    <a:pt x="83" y="144"/>
                    <a:pt x="83" y="144"/>
                  </a:cubicBezTo>
                  <a:cubicBezTo>
                    <a:pt x="86" y="144"/>
                    <a:pt x="88" y="142"/>
                    <a:pt x="88" y="139"/>
                  </a:cubicBezTo>
                  <a:cubicBezTo>
                    <a:pt x="88" y="123"/>
                    <a:pt x="88" y="123"/>
                    <a:pt x="88" y="123"/>
                  </a:cubicBezTo>
                  <a:cubicBezTo>
                    <a:pt x="94" y="120"/>
                    <a:pt x="100" y="117"/>
                    <a:pt x="105" y="113"/>
                  </a:cubicBezTo>
                  <a:cubicBezTo>
                    <a:pt x="120" y="121"/>
                    <a:pt x="120" y="121"/>
                    <a:pt x="120" y="121"/>
                  </a:cubicBezTo>
                  <a:cubicBezTo>
                    <a:pt x="122" y="122"/>
                    <a:pt x="125" y="122"/>
                    <a:pt x="126" y="119"/>
                  </a:cubicBezTo>
                  <a:cubicBezTo>
                    <a:pt x="139" y="97"/>
                    <a:pt x="139" y="97"/>
                    <a:pt x="139" y="97"/>
                  </a:cubicBezTo>
                  <a:cubicBezTo>
                    <a:pt x="140" y="94"/>
                    <a:pt x="139" y="92"/>
                    <a:pt x="137" y="90"/>
                  </a:cubicBezTo>
                  <a:cubicBezTo>
                    <a:pt x="123" y="82"/>
                    <a:pt x="123" y="82"/>
                    <a:pt x="123" y="82"/>
                  </a:cubicBezTo>
                  <a:cubicBezTo>
                    <a:pt x="123" y="79"/>
                    <a:pt x="124" y="75"/>
                    <a:pt x="124" y="72"/>
                  </a:cubicBezTo>
                  <a:close/>
                  <a:moveTo>
                    <a:pt x="70" y="100"/>
                  </a:moveTo>
                  <a:cubicBezTo>
                    <a:pt x="55" y="100"/>
                    <a:pt x="42" y="88"/>
                    <a:pt x="42" y="72"/>
                  </a:cubicBezTo>
                  <a:cubicBezTo>
                    <a:pt x="42" y="57"/>
                    <a:pt x="55" y="44"/>
                    <a:pt x="70" y="44"/>
                  </a:cubicBezTo>
                  <a:cubicBezTo>
                    <a:pt x="86" y="44"/>
                    <a:pt x="98" y="57"/>
                    <a:pt x="98" y="72"/>
                  </a:cubicBezTo>
                  <a:cubicBezTo>
                    <a:pt x="98" y="88"/>
                    <a:pt x="86" y="100"/>
                    <a:pt x="70" y="1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7" name="Freeform 200"/>
            <p:cNvSpPr>
              <a:spLocks noEditPoints="1"/>
            </p:cNvSpPr>
            <p:nvPr/>
          </p:nvSpPr>
          <p:spPr bwMode="auto">
            <a:xfrm>
              <a:off x="6051550" y="3238500"/>
              <a:ext cx="671513" cy="673100"/>
            </a:xfrm>
            <a:custGeom>
              <a:avLst/>
              <a:gdLst>
                <a:gd name="T0" fmla="*/ 157 w 157"/>
                <a:gd name="T1" fmla="*/ 64 h 157"/>
                <a:gd name="T2" fmla="*/ 144 w 157"/>
                <a:gd name="T3" fmla="*/ 60 h 157"/>
                <a:gd name="T4" fmla="*/ 138 w 157"/>
                <a:gd name="T5" fmla="*/ 50 h 157"/>
                <a:gd name="T6" fmla="*/ 145 w 157"/>
                <a:gd name="T7" fmla="*/ 40 h 157"/>
                <a:gd name="T8" fmla="*/ 123 w 157"/>
                <a:gd name="T9" fmla="*/ 13 h 157"/>
                <a:gd name="T10" fmla="*/ 111 w 157"/>
                <a:gd name="T11" fmla="*/ 19 h 157"/>
                <a:gd name="T12" fmla="*/ 100 w 157"/>
                <a:gd name="T13" fmla="*/ 17 h 157"/>
                <a:gd name="T14" fmla="*/ 97 w 157"/>
                <a:gd name="T15" fmla="*/ 4 h 157"/>
                <a:gd name="T16" fmla="*/ 63 w 157"/>
                <a:gd name="T17" fmla="*/ 0 h 157"/>
                <a:gd name="T18" fmla="*/ 59 w 157"/>
                <a:gd name="T19" fmla="*/ 13 h 157"/>
                <a:gd name="T20" fmla="*/ 50 w 157"/>
                <a:gd name="T21" fmla="*/ 20 h 157"/>
                <a:gd name="T22" fmla="*/ 39 w 157"/>
                <a:gd name="T23" fmla="*/ 13 h 157"/>
                <a:gd name="T24" fmla="*/ 12 w 157"/>
                <a:gd name="T25" fmla="*/ 34 h 157"/>
                <a:gd name="T26" fmla="*/ 19 w 157"/>
                <a:gd name="T27" fmla="*/ 46 h 157"/>
                <a:gd name="T28" fmla="*/ 17 w 157"/>
                <a:gd name="T29" fmla="*/ 57 h 157"/>
                <a:gd name="T30" fmla="*/ 4 w 157"/>
                <a:gd name="T31" fmla="*/ 60 h 157"/>
                <a:gd name="T32" fmla="*/ 0 w 157"/>
                <a:gd name="T33" fmla="*/ 94 h 157"/>
                <a:gd name="T34" fmla="*/ 13 w 157"/>
                <a:gd name="T35" fmla="*/ 98 h 157"/>
                <a:gd name="T36" fmla="*/ 19 w 157"/>
                <a:gd name="T37" fmla="*/ 107 h 157"/>
                <a:gd name="T38" fmla="*/ 12 w 157"/>
                <a:gd name="T39" fmla="*/ 118 h 157"/>
                <a:gd name="T40" fmla="*/ 34 w 157"/>
                <a:gd name="T41" fmla="*/ 145 h 157"/>
                <a:gd name="T42" fmla="*/ 45 w 157"/>
                <a:gd name="T43" fmla="*/ 139 h 157"/>
                <a:gd name="T44" fmla="*/ 57 w 157"/>
                <a:gd name="T45" fmla="*/ 141 h 157"/>
                <a:gd name="T46" fmla="*/ 59 w 157"/>
                <a:gd name="T47" fmla="*/ 153 h 157"/>
                <a:gd name="T48" fmla="*/ 94 w 157"/>
                <a:gd name="T49" fmla="*/ 157 h 157"/>
                <a:gd name="T50" fmla="*/ 97 w 157"/>
                <a:gd name="T51" fmla="*/ 144 h 157"/>
                <a:gd name="T52" fmla="*/ 107 w 157"/>
                <a:gd name="T53" fmla="*/ 138 h 157"/>
                <a:gd name="T54" fmla="*/ 118 w 157"/>
                <a:gd name="T55" fmla="*/ 145 h 157"/>
                <a:gd name="T56" fmla="*/ 145 w 157"/>
                <a:gd name="T57" fmla="*/ 124 h 157"/>
                <a:gd name="T58" fmla="*/ 138 w 157"/>
                <a:gd name="T59" fmla="*/ 112 h 157"/>
                <a:gd name="T60" fmla="*/ 140 w 157"/>
                <a:gd name="T61" fmla="*/ 100 h 157"/>
                <a:gd name="T62" fmla="*/ 153 w 157"/>
                <a:gd name="T63" fmla="*/ 98 h 157"/>
                <a:gd name="T64" fmla="*/ 86 w 157"/>
                <a:gd name="T65" fmla="*/ 109 h 157"/>
                <a:gd name="T66" fmla="*/ 71 w 157"/>
                <a:gd name="T67" fmla="*/ 48 h 157"/>
                <a:gd name="T68" fmla="*/ 86 w 157"/>
                <a:gd name="T69" fmla="*/ 109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7" h="157">
                  <a:moveTo>
                    <a:pt x="157" y="94"/>
                  </a:moveTo>
                  <a:cubicBezTo>
                    <a:pt x="157" y="64"/>
                    <a:pt x="157" y="64"/>
                    <a:pt x="157" y="64"/>
                  </a:cubicBezTo>
                  <a:cubicBezTo>
                    <a:pt x="157" y="62"/>
                    <a:pt x="155" y="60"/>
                    <a:pt x="153" y="60"/>
                  </a:cubicBezTo>
                  <a:cubicBezTo>
                    <a:pt x="144" y="60"/>
                    <a:pt x="144" y="60"/>
                    <a:pt x="144" y="60"/>
                  </a:cubicBezTo>
                  <a:cubicBezTo>
                    <a:pt x="142" y="60"/>
                    <a:pt x="141" y="59"/>
                    <a:pt x="140" y="57"/>
                  </a:cubicBezTo>
                  <a:cubicBezTo>
                    <a:pt x="140" y="55"/>
                    <a:pt x="139" y="53"/>
                    <a:pt x="138" y="50"/>
                  </a:cubicBezTo>
                  <a:cubicBezTo>
                    <a:pt x="137" y="49"/>
                    <a:pt x="137" y="47"/>
                    <a:pt x="138" y="46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6" y="38"/>
                    <a:pt x="146" y="36"/>
                    <a:pt x="145" y="34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2" y="11"/>
                    <a:pt x="119" y="11"/>
                    <a:pt x="118" y="13"/>
                  </a:cubicBezTo>
                  <a:cubicBezTo>
                    <a:pt x="111" y="19"/>
                    <a:pt x="111" y="19"/>
                    <a:pt x="111" y="19"/>
                  </a:cubicBezTo>
                  <a:cubicBezTo>
                    <a:pt x="110" y="20"/>
                    <a:pt x="108" y="20"/>
                    <a:pt x="107" y="20"/>
                  </a:cubicBezTo>
                  <a:cubicBezTo>
                    <a:pt x="105" y="19"/>
                    <a:pt x="102" y="18"/>
                    <a:pt x="100" y="17"/>
                  </a:cubicBezTo>
                  <a:cubicBezTo>
                    <a:pt x="99" y="16"/>
                    <a:pt x="97" y="15"/>
                    <a:pt x="97" y="13"/>
                  </a:cubicBezTo>
                  <a:cubicBezTo>
                    <a:pt x="97" y="4"/>
                    <a:pt x="97" y="4"/>
                    <a:pt x="97" y="4"/>
                  </a:cubicBezTo>
                  <a:cubicBezTo>
                    <a:pt x="97" y="2"/>
                    <a:pt x="96" y="0"/>
                    <a:pt x="94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1" y="0"/>
                    <a:pt x="59" y="2"/>
                    <a:pt x="59" y="4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5"/>
                    <a:pt x="58" y="16"/>
                    <a:pt x="57" y="17"/>
                  </a:cubicBezTo>
                  <a:cubicBezTo>
                    <a:pt x="54" y="18"/>
                    <a:pt x="52" y="19"/>
                    <a:pt x="50" y="20"/>
                  </a:cubicBezTo>
                  <a:cubicBezTo>
                    <a:pt x="48" y="20"/>
                    <a:pt x="47" y="20"/>
                    <a:pt x="45" y="19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8" y="11"/>
                    <a:pt x="35" y="11"/>
                    <a:pt x="34" y="13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1" y="36"/>
                    <a:pt x="11" y="38"/>
                    <a:pt x="12" y="40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20" y="47"/>
                    <a:pt x="20" y="49"/>
                    <a:pt x="19" y="50"/>
                  </a:cubicBezTo>
                  <a:cubicBezTo>
                    <a:pt x="18" y="53"/>
                    <a:pt x="17" y="55"/>
                    <a:pt x="17" y="57"/>
                  </a:cubicBezTo>
                  <a:cubicBezTo>
                    <a:pt x="16" y="59"/>
                    <a:pt x="15" y="60"/>
                    <a:pt x="13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2" y="60"/>
                    <a:pt x="0" y="62"/>
                    <a:pt x="0" y="6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96"/>
                    <a:pt x="2" y="98"/>
                    <a:pt x="4" y="98"/>
                  </a:cubicBezTo>
                  <a:cubicBezTo>
                    <a:pt x="13" y="98"/>
                    <a:pt x="13" y="98"/>
                    <a:pt x="13" y="98"/>
                  </a:cubicBezTo>
                  <a:cubicBezTo>
                    <a:pt x="15" y="98"/>
                    <a:pt x="16" y="99"/>
                    <a:pt x="17" y="100"/>
                  </a:cubicBezTo>
                  <a:cubicBezTo>
                    <a:pt x="17" y="103"/>
                    <a:pt x="18" y="105"/>
                    <a:pt x="19" y="107"/>
                  </a:cubicBezTo>
                  <a:cubicBezTo>
                    <a:pt x="20" y="109"/>
                    <a:pt x="20" y="111"/>
                    <a:pt x="19" y="112"/>
                  </a:cubicBezTo>
                  <a:cubicBezTo>
                    <a:pt x="12" y="118"/>
                    <a:pt x="12" y="118"/>
                    <a:pt x="12" y="118"/>
                  </a:cubicBezTo>
                  <a:cubicBezTo>
                    <a:pt x="11" y="120"/>
                    <a:pt x="11" y="122"/>
                    <a:pt x="12" y="124"/>
                  </a:cubicBezTo>
                  <a:cubicBezTo>
                    <a:pt x="34" y="145"/>
                    <a:pt x="34" y="145"/>
                    <a:pt x="34" y="145"/>
                  </a:cubicBezTo>
                  <a:cubicBezTo>
                    <a:pt x="35" y="146"/>
                    <a:pt x="38" y="146"/>
                    <a:pt x="39" y="145"/>
                  </a:cubicBezTo>
                  <a:cubicBezTo>
                    <a:pt x="45" y="139"/>
                    <a:pt x="45" y="139"/>
                    <a:pt x="45" y="139"/>
                  </a:cubicBezTo>
                  <a:cubicBezTo>
                    <a:pt x="47" y="137"/>
                    <a:pt x="48" y="137"/>
                    <a:pt x="50" y="138"/>
                  </a:cubicBezTo>
                  <a:cubicBezTo>
                    <a:pt x="52" y="139"/>
                    <a:pt x="54" y="140"/>
                    <a:pt x="57" y="141"/>
                  </a:cubicBezTo>
                  <a:cubicBezTo>
                    <a:pt x="58" y="141"/>
                    <a:pt x="59" y="143"/>
                    <a:pt x="59" y="144"/>
                  </a:cubicBezTo>
                  <a:cubicBezTo>
                    <a:pt x="59" y="153"/>
                    <a:pt x="59" y="153"/>
                    <a:pt x="59" y="153"/>
                  </a:cubicBezTo>
                  <a:cubicBezTo>
                    <a:pt x="59" y="155"/>
                    <a:pt x="61" y="157"/>
                    <a:pt x="63" y="157"/>
                  </a:cubicBezTo>
                  <a:cubicBezTo>
                    <a:pt x="94" y="157"/>
                    <a:pt x="94" y="157"/>
                    <a:pt x="94" y="157"/>
                  </a:cubicBezTo>
                  <a:cubicBezTo>
                    <a:pt x="96" y="157"/>
                    <a:pt x="97" y="155"/>
                    <a:pt x="97" y="153"/>
                  </a:cubicBezTo>
                  <a:cubicBezTo>
                    <a:pt x="97" y="144"/>
                    <a:pt x="97" y="144"/>
                    <a:pt x="97" y="144"/>
                  </a:cubicBezTo>
                  <a:cubicBezTo>
                    <a:pt x="97" y="143"/>
                    <a:pt x="99" y="141"/>
                    <a:pt x="100" y="141"/>
                  </a:cubicBezTo>
                  <a:cubicBezTo>
                    <a:pt x="102" y="140"/>
                    <a:pt x="105" y="139"/>
                    <a:pt x="107" y="138"/>
                  </a:cubicBezTo>
                  <a:cubicBezTo>
                    <a:pt x="108" y="137"/>
                    <a:pt x="110" y="137"/>
                    <a:pt x="111" y="139"/>
                  </a:cubicBezTo>
                  <a:cubicBezTo>
                    <a:pt x="118" y="145"/>
                    <a:pt x="118" y="145"/>
                    <a:pt x="118" y="145"/>
                  </a:cubicBezTo>
                  <a:cubicBezTo>
                    <a:pt x="119" y="146"/>
                    <a:pt x="122" y="146"/>
                    <a:pt x="123" y="145"/>
                  </a:cubicBezTo>
                  <a:cubicBezTo>
                    <a:pt x="145" y="124"/>
                    <a:pt x="145" y="124"/>
                    <a:pt x="145" y="124"/>
                  </a:cubicBezTo>
                  <a:cubicBezTo>
                    <a:pt x="146" y="122"/>
                    <a:pt x="146" y="120"/>
                    <a:pt x="145" y="11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37" y="111"/>
                    <a:pt x="137" y="109"/>
                    <a:pt x="138" y="107"/>
                  </a:cubicBezTo>
                  <a:cubicBezTo>
                    <a:pt x="139" y="105"/>
                    <a:pt x="140" y="103"/>
                    <a:pt x="140" y="100"/>
                  </a:cubicBezTo>
                  <a:cubicBezTo>
                    <a:pt x="141" y="99"/>
                    <a:pt x="142" y="98"/>
                    <a:pt x="144" y="98"/>
                  </a:cubicBezTo>
                  <a:cubicBezTo>
                    <a:pt x="153" y="98"/>
                    <a:pt x="153" y="98"/>
                    <a:pt x="153" y="98"/>
                  </a:cubicBezTo>
                  <a:cubicBezTo>
                    <a:pt x="155" y="98"/>
                    <a:pt x="157" y="96"/>
                    <a:pt x="157" y="94"/>
                  </a:cubicBezTo>
                  <a:close/>
                  <a:moveTo>
                    <a:pt x="86" y="109"/>
                  </a:moveTo>
                  <a:cubicBezTo>
                    <a:pt x="63" y="114"/>
                    <a:pt x="43" y="94"/>
                    <a:pt x="48" y="72"/>
                  </a:cubicBezTo>
                  <a:cubicBezTo>
                    <a:pt x="51" y="60"/>
                    <a:pt x="60" y="51"/>
                    <a:pt x="71" y="48"/>
                  </a:cubicBezTo>
                  <a:cubicBezTo>
                    <a:pt x="94" y="43"/>
                    <a:pt x="114" y="63"/>
                    <a:pt x="109" y="86"/>
                  </a:cubicBezTo>
                  <a:cubicBezTo>
                    <a:pt x="106" y="97"/>
                    <a:pt x="97" y="107"/>
                    <a:pt x="86" y="10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" name="组合 42"/>
          <p:cNvGrpSpPr/>
          <p:nvPr/>
        </p:nvGrpSpPr>
        <p:grpSpPr>
          <a:xfrm>
            <a:off x="4373245" y="1935480"/>
            <a:ext cx="3347085" cy="3089275"/>
            <a:chOff x="1212850" y="-1135063"/>
            <a:chExt cx="9837738" cy="9078914"/>
          </a:xfrm>
        </p:grpSpPr>
        <p:sp>
          <p:nvSpPr>
            <p:cNvPr id="7" name="Freeform 5"/>
            <p:cNvSpPr/>
            <p:nvPr/>
          </p:nvSpPr>
          <p:spPr bwMode="auto">
            <a:xfrm>
              <a:off x="3146425" y="-15875"/>
              <a:ext cx="4956175" cy="7693026"/>
            </a:xfrm>
            <a:custGeom>
              <a:avLst/>
              <a:gdLst>
                <a:gd name="T0" fmla="*/ 149 w 1320"/>
                <a:gd name="T1" fmla="*/ 185 h 2049"/>
                <a:gd name="T2" fmla="*/ 28 w 1320"/>
                <a:gd name="T3" fmla="*/ 405 h 2049"/>
                <a:gd name="T4" fmla="*/ 463 w 1320"/>
                <a:gd name="T5" fmla="*/ 1902 h 2049"/>
                <a:gd name="T6" fmla="*/ 684 w 1320"/>
                <a:gd name="T7" fmla="*/ 2022 h 2049"/>
                <a:gd name="T8" fmla="*/ 1320 w 1320"/>
                <a:gd name="T9" fmla="*/ 1837 h 2049"/>
                <a:gd name="T10" fmla="*/ 785 w 1320"/>
                <a:gd name="T11" fmla="*/ 0 h 2049"/>
                <a:gd name="T12" fmla="*/ 149 w 1320"/>
                <a:gd name="T13" fmla="*/ 185 h 20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0" h="2049">
                  <a:moveTo>
                    <a:pt x="149" y="185"/>
                  </a:moveTo>
                  <a:cubicBezTo>
                    <a:pt x="55" y="213"/>
                    <a:pt x="0" y="311"/>
                    <a:pt x="28" y="405"/>
                  </a:cubicBezTo>
                  <a:cubicBezTo>
                    <a:pt x="463" y="1902"/>
                    <a:pt x="463" y="1902"/>
                    <a:pt x="463" y="1902"/>
                  </a:cubicBezTo>
                  <a:cubicBezTo>
                    <a:pt x="491" y="1995"/>
                    <a:pt x="590" y="2049"/>
                    <a:pt x="684" y="2022"/>
                  </a:cubicBezTo>
                  <a:cubicBezTo>
                    <a:pt x="1320" y="1837"/>
                    <a:pt x="1320" y="1837"/>
                    <a:pt x="1320" y="1837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149" y="185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6094413" y="-815975"/>
              <a:ext cx="4956175" cy="7697788"/>
            </a:xfrm>
            <a:custGeom>
              <a:avLst/>
              <a:gdLst>
                <a:gd name="T0" fmla="*/ 857 w 1320"/>
                <a:gd name="T1" fmla="*/ 148 h 2050"/>
                <a:gd name="T2" fmla="*/ 1293 w 1320"/>
                <a:gd name="T3" fmla="*/ 1644 h 2050"/>
                <a:gd name="T4" fmla="*/ 1171 w 1320"/>
                <a:gd name="T5" fmla="*/ 1865 h 2050"/>
                <a:gd name="T6" fmla="*/ 535 w 1320"/>
                <a:gd name="T7" fmla="*/ 2050 h 2050"/>
                <a:gd name="T8" fmla="*/ 0 w 1320"/>
                <a:gd name="T9" fmla="*/ 213 h 2050"/>
                <a:gd name="T10" fmla="*/ 636 w 1320"/>
                <a:gd name="T11" fmla="*/ 28 h 2050"/>
                <a:gd name="T12" fmla="*/ 857 w 1320"/>
                <a:gd name="T13" fmla="*/ 148 h 2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0" h="2050">
                  <a:moveTo>
                    <a:pt x="857" y="148"/>
                  </a:moveTo>
                  <a:cubicBezTo>
                    <a:pt x="1293" y="1644"/>
                    <a:pt x="1293" y="1644"/>
                    <a:pt x="1293" y="1644"/>
                  </a:cubicBezTo>
                  <a:cubicBezTo>
                    <a:pt x="1320" y="1738"/>
                    <a:pt x="1266" y="1837"/>
                    <a:pt x="1171" y="1865"/>
                  </a:cubicBezTo>
                  <a:cubicBezTo>
                    <a:pt x="535" y="2050"/>
                    <a:pt x="535" y="2050"/>
                    <a:pt x="535" y="2050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636" y="28"/>
                    <a:pt x="636" y="28"/>
                    <a:pt x="636" y="28"/>
                  </a:cubicBezTo>
                  <a:cubicBezTo>
                    <a:pt x="731" y="0"/>
                    <a:pt x="830" y="54"/>
                    <a:pt x="857" y="148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735388" y="-342900"/>
              <a:ext cx="6718300" cy="7562851"/>
            </a:xfrm>
            <a:custGeom>
              <a:avLst/>
              <a:gdLst>
                <a:gd name="T0" fmla="*/ 1284 w 1789"/>
                <a:gd name="T1" fmla="*/ 4 h 2014"/>
                <a:gd name="T2" fmla="*/ 25 w 1789"/>
                <a:gd name="T3" fmla="*/ 371 h 2014"/>
                <a:gd name="T4" fmla="*/ 5 w 1789"/>
                <a:gd name="T5" fmla="*/ 407 h 2014"/>
                <a:gd name="T6" fmla="*/ 465 w 1789"/>
                <a:gd name="T7" fmla="*/ 1989 h 2014"/>
                <a:gd name="T8" fmla="*/ 502 w 1789"/>
                <a:gd name="T9" fmla="*/ 2009 h 2014"/>
                <a:gd name="T10" fmla="*/ 1789 w 1789"/>
                <a:gd name="T11" fmla="*/ 1634 h 2014"/>
                <a:gd name="T12" fmla="*/ 1320 w 1789"/>
                <a:gd name="T13" fmla="*/ 24 h 2014"/>
                <a:gd name="T14" fmla="*/ 1284 w 1789"/>
                <a:gd name="T15" fmla="*/ 4 h 2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9" h="2014">
                  <a:moveTo>
                    <a:pt x="1284" y="4"/>
                  </a:moveTo>
                  <a:cubicBezTo>
                    <a:pt x="25" y="371"/>
                    <a:pt x="25" y="371"/>
                    <a:pt x="25" y="371"/>
                  </a:cubicBezTo>
                  <a:cubicBezTo>
                    <a:pt x="9" y="376"/>
                    <a:pt x="0" y="392"/>
                    <a:pt x="5" y="407"/>
                  </a:cubicBezTo>
                  <a:cubicBezTo>
                    <a:pt x="465" y="1989"/>
                    <a:pt x="465" y="1989"/>
                    <a:pt x="465" y="1989"/>
                  </a:cubicBezTo>
                  <a:cubicBezTo>
                    <a:pt x="470" y="2005"/>
                    <a:pt x="486" y="2014"/>
                    <a:pt x="502" y="2009"/>
                  </a:cubicBezTo>
                  <a:cubicBezTo>
                    <a:pt x="1789" y="1634"/>
                    <a:pt x="1789" y="1634"/>
                    <a:pt x="1789" y="1634"/>
                  </a:cubicBezTo>
                  <a:cubicBezTo>
                    <a:pt x="1320" y="24"/>
                    <a:pt x="1320" y="24"/>
                    <a:pt x="1320" y="24"/>
                  </a:cubicBezTo>
                  <a:cubicBezTo>
                    <a:pt x="1316" y="9"/>
                    <a:pt x="1299" y="0"/>
                    <a:pt x="1284" y="4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4645025" y="-1022350"/>
              <a:ext cx="1741488" cy="2462213"/>
            </a:xfrm>
            <a:custGeom>
              <a:avLst/>
              <a:gdLst>
                <a:gd name="T0" fmla="*/ 332 w 464"/>
                <a:gd name="T1" fmla="*/ 80 h 656"/>
                <a:gd name="T2" fmla="*/ 308 w 464"/>
                <a:gd name="T3" fmla="*/ 0 h 656"/>
                <a:gd name="T4" fmla="*/ 288 w 464"/>
                <a:gd name="T5" fmla="*/ 6 h 656"/>
                <a:gd name="T6" fmla="*/ 181 w 464"/>
                <a:gd name="T7" fmla="*/ 201 h 656"/>
                <a:gd name="T8" fmla="*/ 212 w 464"/>
                <a:gd name="T9" fmla="*/ 305 h 656"/>
                <a:gd name="T10" fmla="*/ 51 w 464"/>
                <a:gd name="T11" fmla="*/ 656 h 656"/>
                <a:gd name="T12" fmla="*/ 464 w 464"/>
                <a:gd name="T13" fmla="*/ 536 h 656"/>
                <a:gd name="T14" fmla="*/ 364 w 464"/>
                <a:gd name="T15" fmla="*/ 192 h 656"/>
                <a:gd name="T16" fmla="*/ 292 w 464"/>
                <a:gd name="T17" fmla="*/ 152 h 656"/>
                <a:gd name="T18" fmla="*/ 332 w 464"/>
                <a:gd name="T19" fmla="*/ 80 h 6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4" h="656">
                  <a:moveTo>
                    <a:pt x="332" y="80"/>
                  </a:moveTo>
                  <a:cubicBezTo>
                    <a:pt x="308" y="0"/>
                    <a:pt x="308" y="0"/>
                    <a:pt x="308" y="0"/>
                  </a:cubicBezTo>
                  <a:cubicBezTo>
                    <a:pt x="288" y="6"/>
                    <a:pt x="288" y="6"/>
                    <a:pt x="288" y="6"/>
                  </a:cubicBezTo>
                  <a:cubicBezTo>
                    <a:pt x="205" y="30"/>
                    <a:pt x="157" y="118"/>
                    <a:pt x="181" y="201"/>
                  </a:cubicBezTo>
                  <a:cubicBezTo>
                    <a:pt x="212" y="305"/>
                    <a:pt x="212" y="305"/>
                    <a:pt x="212" y="305"/>
                  </a:cubicBezTo>
                  <a:cubicBezTo>
                    <a:pt x="91" y="351"/>
                    <a:pt x="0" y="482"/>
                    <a:pt x="51" y="656"/>
                  </a:cubicBezTo>
                  <a:cubicBezTo>
                    <a:pt x="464" y="536"/>
                    <a:pt x="464" y="536"/>
                    <a:pt x="464" y="536"/>
                  </a:cubicBezTo>
                  <a:cubicBezTo>
                    <a:pt x="364" y="192"/>
                    <a:pt x="364" y="192"/>
                    <a:pt x="364" y="192"/>
                  </a:cubicBezTo>
                  <a:cubicBezTo>
                    <a:pt x="333" y="201"/>
                    <a:pt x="301" y="183"/>
                    <a:pt x="292" y="152"/>
                  </a:cubicBezTo>
                  <a:cubicBezTo>
                    <a:pt x="283" y="122"/>
                    <a:pt x="301" y="89"/>
                    <a:pt x="332" y="80"/>
                  </a:cubicBez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5800725" y="-1135063"/>
              <a:ext cx="2139950" cy="2125663"/>
            </a:xfrm>
            <a:custGeom>
              <a:avLst/>
              <a:gdLst>
                <a:gd name="T0" fmla="*/ 570 w 570"/>
                <a:gd name="T1" fmla="*/ 446 h 566"/>
                <a:gd name="T2" fmla="*/ 156 w 570"/>
                <a:gd name="T3" fmla="*/ 566 h 566"/>
                <a:gd name="T4" fmla="*/ 56 w 570"/>
                <a:gd name="T5" fmla="*/ 222 h 566"/>
                <a:gd name="T6" fmla="*/ 60 w 570"/>
                <a:gd name="T7" fmla="*/ 221 h 566"/>
                <a:gd name="T8" fmla="*/ 96 w 570"/>
                <a:gd name="T9" fmla="*/ 150 h 566"/>
                <a:gd name="T10" fmla="*/ 28 w 570"/>
                <a:gd name="T11" fmla="*/ 109 h 566"/>
                <a:gd name="T12" fmla="*/ 24 w 570"/>
                <a:gd name="T13" fmla="*/ 110 h 566"/>
                <a:gd name="T14" fmla="*/ 0 w 570"/>
                <a:gd name="T15" fmla="*/ 30 h 566"/>
                <a:gd name="T16" fmla="*/ 20 w 570"/>
                <a:gd name="T17" fmla="*/ 24 h 566"/>
                <a:gd name="T18" fmla="*/ 215 w 570"/>
                <a:gd name="T19" fmla="*/ 131 h 566"/>
                <a:gd name="T20" fmla="*/ 246 w 570"/>
                <a:gd name="T21" fmla="*/ 236 h 566"/>
                <a:gd name="T22" fmla="*/ 415 w 570"/>
                <a:gd name="T23" fmla="*/ 255 h 566"/>
                <a:gd name="T24" fmla="*/ 416 w 570"/>
                <a:gd name="T25" fmla="*/ 255 h 566"/>
                <a:gd name="T26" fmla="*/ 570 w 570"/>
                <a:gd name="T27" fmla="*/ 446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0" h="566">
                  <a:moveTo>
                    <a:pt x="570" y="446"/>
                  </a:moveTo>
                  <a:cubicBezTo>
                    <a:pt x="156" y="566"/>
                    <a:pt x="156" y="566"/>
                    <a:pt x="156" y="566"/>
                  </a:cubicBezTo>
                  <a:cubicBezTo>
                    <a:pt x="56" y="222"/>
                    <a:pt x="56" y="222"/>
                    <a:pt x="56" y="222"/>
                  </a:cubicBezTo>
                  <a:cubicBezTo>
                    <a:pt x="58" y="221"/>
                    <a:pt x="59" y="221"/>
                    <a:pt x="60" y="221"/>
                  </a:cubicBezTo>
                  <a:cubicBezTo>
                    <a:pt x="88" y="210"/>
                    <a:pt x="104" y="179"/>
                    <a:pt x="96" y="150"/>
                  </a:cubicBezTo>
                  <a:cubicBezTo>
                    <a:pt x="87" y="120"/>
                    <a:pt x="57" y="103"/>
                    <a:pt x="28" y="109"/>
                  </a:cubicBezTo>
                  <a:cubicBezTo>
                    <a:pt x="26" y="110"/>
                    <a:pt x="25" y="110"/>
                    <a:pt x="24" y="11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104" y="0"/>
                    <a:pt x="191" y="48"/>
                    <a:pt x="215" y="131"/>
                  </a:cubicBezTo>
                  <a:cubicBezTo>
                    <a:pt x="246" y="236"/>
                    <a:pt x="246" y="236"/>
                    <a:pt x="246" y="236"/>
                  </a:cubicBezTo>
                  <a:cubicBezTo>
                    <a:pt x="302" y="224"/>
                    <a:pt x="362" y="230"/>
                    <a:pt x="415" y="255"/>
                  </a:cubicBezTo>
                  <a:cubicBezTo>
                    <a:pt x="415" y="255"/>
                    <a:pt x="416" y="255"/>
                    <a:pt x="416" y="255"/>
                  </a:cubicBezTo>
                  <a:cubicBezTo>
                    <a:pt x="483" y="287"/>
                    <a:pt x="542" y="349"/>
                    <a:pt x="570" y="446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10"/>
            <p:cNvSpPr>
              <a:spLocks noEditPoints="1"/>
            </p:cNvSpPr>
            <p:nvPr/>
          </p:nvSpPr>
          <p:spPr bwMode="auto">
            <a:xfrm>
              <a:off x="4694238" y="1587500"/>
              <a:ext cx="1989138" cy="1989138"/>
            </a:xfrm>
            <a:custGeom>
              <a:avLst/>
              <a:gdLst>
                <a:gd name="T0" fmla="*/ 344 w 530"/>
                <a:gd name="T1" fmla="*/ 12 h 530"/>
                <a:gd name="T2" fmla="*/ 62 w 530"/>
                <a:gd name="T3" fmla="*/ 94 h 530"/>
                <a:gd name="T4" fmla="*/ 11 w 530"/>
                <a:gd name="T5" fmla="*/ 186 h 530"/>
                <a:gd name="T6" fmla="*/ 94 w 530"/>
                <a:gd name="T7" fmla="*/ 468 h 530"/>
                <a:gd name="T8" fmla="*/ 185 w 530"/>
                <a:gd name="T9" fmla="*/ 518 h 530"/>
                <a:gd name="T10" fmla="*/ 468 w 530"/>
                <a:gd name="T11" fmla="*/ 436 h 530"/>
                <a:gd name="T12" fmla="*/ 518 w 530"/>
                <a:gd name="T13" fmla="*/ 345 h 530"/>
                <a:gd name="T14" fmla="*/ 436 w 530"/>
                <a:gd name="T15" fmla="*/ 62 h 530"/>
                <a:gd name="T16" fmla="*/ 344 w 530"/>
                <a:gd name="T17" fmla="*/ 12 h 530"/>
                <a:gd name="T18" fmla="*/ 416 w 530"/>
                <a:gd name="T19" fmla="*/ 373 h 530"/>
                <a:gd name="T20" fmla="*/ 195 w 530"/>
                <a:gd name="T21" fmla="*/ 437 h 530"/>
                <a:gd name="T22" fmla="*/ 157 w 530"/>
                <a:gd name="T23" fmla="*/ 416 h 530"/>
                <a:gd name="T24" fmla="*/ 93 w 530"/>
                <a:gd name="T25" fmla="*/ 196 h 530"/>
                <a:gd name="T26" fmla="*/ 114 w 530"/>
                <a:gd name="T27" fmla="*/ 158 h 530"/>
                <a:gd name="T28" fmla="*/ 334 w 530"/>
                <a:gd name="T29" fmla="*/ 93 h 530"/>
                <a:gd name="T30" fmla="*/ 372 w 530"/>
                <a:gd name="T31" fmla="*/ 114 h 530"/>
                <a:gd name="T32" fmla="*/ 437 w 530"/>
                <a:gd name="T33" fmla="*/ 335 h 530"/>
                <a:gd name="T34" fmla="*/ 416 w 530"/>
                <a:gd name="T35" fmla="*/ 373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0" h="530">
                  <a:moveTo>
                    <a:pt x="344" y="12"/>
                  </a:moveTo>
                  <a:cubicBezTo>
                    <a:pt x="62" y="94"/>
                    <a:pt x="62" y="94"/>
                    <a:pt x="62" y="94"/>
                  </a:cubicBezTo>
                  <a:cubicBezTo>
                    <a:pt x="23" y="105"/>
                    <a:pt x="0" y="147"/>
                    <a:pt x="11" y="186"/>
                  </a:cubicBezTo>
                  <a:cubicBezTo>
                    <a:pt x="94" y="468"/>
                    <a:pt x="94" y="468"/>
                    <a:pt x="94" y="468"/>
                  </a:cubicBezTo>
                  <a:cubicBezTo>
                    <a:pt x="105" y="507"/>
                    <a:pt x="146" y="530"/>
                    <a:pt x="185" y="518"/>
                  </a:cubicBezTo>
                  <a:cubicBezTo>
                    <a:pt x="468" y="436"/>
                    <a:pt x="468" y="436"/>
                    <a:pt x="468" y="436"/>
                  </a:cubicBezTo>
                  <a:cubicBezTo>
                    <a:pt x="507" y="425"/>
                    <a:pt x="530" y="384"/>
                    <a:pt x="518" y="345"/>
                  </a:cubicBezTo>
                  <a:cubicBezTo>
                    <a:pt x="436" y="62"/>
                    <a:pt x="436" y="62"/>
                    <a:pt x="436" y="62"/>
                  </a:cubicBezTo>
                  <a:cubicBezTo>
                    <a:pt x="424" y="23"/>
                    <a:pt x="383" y="0"/>
                    <a:pt x="344" y="12"/>
                  </a:cubicBezTo>
                  <a:close/>
                  <a:moveTo>
                    <a:pt x="416" y="373"/>
                  </a:moveTo>
                  <a:cubicBezTo>
                    <a:pt x="195" y="437"/>
                    <a:pt x="195" y="437"/>
                    <a:pt x="195" y="437"/>
                  </a:cubicBezTo>
                  <a:cubicBezTo>
                    <a:pt x="179" y="442"/>
                    <a:pt x="162" y="432"/>
                    <a:pt x="157" y="416"/>
                  </a:cubicBezTo>
                  <a:cubicBezTo>
                    <a:pt x="93" y="196"/>
                    <a:pt x="93" y="196"/>
                    <a:pt x="93" y="196"/>
                  </a:cubicBezTo>
                  <a:cubicBezTo>
                    <a:pt x="88" y="179"/>
                    <a:pt x="98" y="162"/>
                    <a:pt x="114" y="158"/>
                  </a:cubicBezTo>
                  <a:cubicBezTo>
                    <a:pt x="334" y="93"/>
                    <a:pt x="334" y="93"/>
                    <a:pt x="334" y="93"/>
                  </a:cubicBezTo>
                  <a:cubicBezTo>
                    <a:pt x="351" y="89"/>
                    <a:pt x="368" y="98"/>
                    <a:pt x="372" y="114"/>
                  </a:cubicBezTo>
                  <a:cubicBezTo>
                    <a:pt x="437" y="335"/>
                    <a:pt x="437" y="335"/>
                    <a:pt x="437" y="335"/>
                  </a:cubicBezTo>
                  <a:cubicBezTo>
                    <a:pt x="441" y="351"/>
                    <a:pt x="432" y="368"/>
                    <a:pt x="416" y="373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5233988" y="2116137"/>
              <a:ext cx="777875" cy="871538"/>
            </a:xfrm>
            <a:custGeom>
              <a:avLst/>
              <a:gdLst>
                <a:gd name="T0" fmla="*/ 379 w 490"/>
                <a:gd name="T1" fmla="*/ 0 h 549"/>
                <a:gd name="T2" fmla="*/ 270 w 490"/>
                <a:gd name="T3" fmla="*/ 348 h 549"/>
                <a:gd name="T4" fmla="*/ 270 w 490"/>
                <a:gd name="T5" fmla="*/ 346 h 549"/>
                <a:gd name="T6" fmla="*/ 73 w 490"/>
                <a:gd name="T7" fmla="*/ 182 h 549"/>
                <a:gd name="T8" fmla="*/ 0 w 490"/>
                <a:gd name="T9" fmla="*/ 272 h 549"/>
                <a:gd name="T10" fmla="*/ 329 w 490"/>
                <a:gd name="T11" fmla="*/ 549 h 549"/>
                <a:gd name="T12" fmla="*/ 490 w 490"/>
                <a:gd name="T13" fmla="*/ 36 h 549"/>
                <a:gd name="T14" fmla="*/ 379 w 490"/>
                <a:gd name="T15" fmla="*/ 0 h 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0" h="549">
                  <a:moveTo>
                    <a:pt x="379" y="0"/>
                  </a:moveTo>
                  <a:lnTo>
                    <a:pt x="270" y="348"/>
                  </a:lnTo>
                  <a:lnTo>
                    <a:pt x="270" y="346"/>
                  </a:lnTo>
                  <a:lnTo>
                    <a:pt x="73" y="182"/>
                  </a:lnTo>
                  <a:lnTo>
                    <a:pt x="0" y="272"/>
                  </a:lnTo>
                  <a:lnTo>
                    <a:pt x="329" y="549"/>
                  </a:lnTo>
                  <a:lnTo>
                    <a:pt x="490" y="36"/>
                  </a:lnTo>
                  <a:lnTo>
                    <a:pt x="379" y="0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6672263" y="1455737"/>
              <a:ext cx="1944688" cy="706438"/>
            </a:xfrm>
            <a:custGeom>
              <a:avLst/>
              <a:gdLst>
                <a:gd name="T0" fmla="*/ 1225 w 1225"/>
                <a:gd name="T1" fmla="*/ 94 h 445"/>
                <a:gd name="T2" fmla="*/ 28 w 1225"/>
                <a:gd name="T3" fmla="*/ 445 h 445"/>
                <a:gd name="T4" fmla="*/ 0 w 1225"/>
                <a:gd name="T5" fmla="*/ 348 h 445"/>
                <a:gd name="T6" fmla="*/ 1197 w 1225"/>
                <a:gd name="T7" fmla="*/ 0 h 445"/>
                <a:gd name="T8" fmla="*/ 1225 w 1225"/>
                <a:gd name="T9" fmla="*/ 94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445">
                  <a:moveTo>
                    <a:pt x="1225" y="94"/>
                  </a:moveTo>
                  <a:lnTo>
                    <a:pt x="28" y="445"/>
                  </a:lnTo>
                  <a:lnTo>
                    <a:pt x="0" y="348"/>
                  </a:lnTo>
                  <a:lnTo>
                    <a:pt x="1197" y="0"/>
                  </a:lnTo>
                  <a:lnTo>
                    <a:pt x="1225" y="94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6781800" y="1947862"/>
              <a:ext cx="1554163" cy="588963"/>
            </a:xfrm>
            <a:custGeom>
              <a:avLst/>
              <a:gdLst>
                <a:gd name="T0" fmla="*/ 979 w 979"/>
                <a:gd name="T1" fmla="*/ 94 h 371"/>
                <a:gd name="T2" fmla="*/ 28 w 979"/>
                <a:gd name="T3" fmla="*/ 371 h 371"/>
                <a:gd name="T4" fmla="*/ 0 w 979"/>
                <a:gd name="T5" fmla="*/ 276 h 371"/>
                <a:gd name="T6" fmla="*/ 953 w 979"/>
                <a:gd name="T7" fmla="*/ 0 h 371"/>
                <a:gd name="T8" fmla="*/ 979 w 979"/>
                <a:gd name="T9" fmla="*/ 9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371">
                  <a:moveTo>
                    <a:pt x="979" y="94"/>
                  </a:moveTo>
                  <a:lnTo>
                    <a:pt x="28" y="371"/>
                  </a:lnTo>
                  <a:lnTo>
                    <a:pt x="0" y="276"/>
                  </a:lnTo>
                  <a:lnTo>
                    <a:pt x="953" y="0"/>
                  </a:lnTo>
                  <a:lnTo>
                    <a:pt x="979" y="94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7277100" y="3532188"/>
              <a:ext cx="1944688" cy="706438"/>
            </a:xfrm>
            <a:custGeom>
              <a:avLst/>
              <a:gdLst>
                <a:gd name="T0" fmla="*/ 1225 w 1225"/>
                <a:gd name="T1" fmla="*/ 95 h 445"/>
                <a:gd name="T2" fmla="*/ 28 w 1225"/>
                <a:gd name="T3" fmla="*/ 445 h 445"/>
                <a:gd name="T4" fmla="*/ 0 w 1225"/>
                <a:gd name="T5" fmla="*/ 348 h 445"/>
                <a:gd name="T6" fmla="*/ 1197 w 1225"/>
                <a:gd name="T7" fmla="*/ 0 h 445"/>
                <a:gd name="T8" fmla="*/ 1225 w 1225"/>
                <a:gd name="T9" fmla="*/ 95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445">
                  <a:moveTo>
                    <a:pt x="1225" y="95"/>
                  </a:moveTo>
                  <a:lnTo>
                    <a:pt x="28" y="445"/>
                  </a:lnTo>
                  <a:lnTo>
                    <a:pt x="0" y="348"/>
                  </a:lnTo>
                  <a:lnTo>
                    <a:pt x="1197" y="0"/>
                  </a:lnTo>
                  <a:lnTo>
                    <a:pt x="1225" y="95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7385050" y="4024313"/>
              <a:ext cx="1555750" cy="588963"/>
            </a:xfrm>
            <a:custGeom>
              <a:avLst/>
              <a:gdLst>
                <a:gd name="T0" fmla="*/ 980 w 980"/>
                <a:gd name="T1" fmla="*/ 94 h 371"/>
                <a:gd name="T2" fmla="*/ 29 w 980"/>
                <a:gd name="T3" fmla="*/ 371 h 371"/>
                <a:gd name="T4" fmla="*/ 0 w 980"/>
                <a:gd name="T5" fmla="*/ 277 h 371"/>
                <a:gd name="T6" fmla="*/ 954 w 980"/>
                <a:gd name="T7" fmla="*/ 0 h 371"/>
                <a:gd name="T8" fmla="*/ 980 w 980"/>
                <a:gd name="T9" fmla="*/ 94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371">
                  <a:moveTo>
                    <a:pt x="980" y="94"/>
                  </a:moveTo>
                  <a:lnTo>
                    <a:pt x="29" y="371"/>
                  </a:lnTo>
                  <a:lnTo>
                    <a:pt x="0" y="277"/>
                  </a:lnTo>
                  <a:lnTo>
                    <a:pt x="954" y="0"/>
                  </a:lnTo>
                  <a:lnTo>
                    <a:pt x="980" y="94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7689850" y="4954588"/>
              <a:ext cx="1944688" cy="706438"/>
            </a:xfrm>
            <a:custGeom>
              <a:avLst/>
              <a:gdLst>
                <a:gd name="T0" fmla="*/ 1225 w 1225"/>
                <a:gd name="T1" fmla="*/ 97 h 445"/>
                <a:gd name="T2" fmla="*/ 28 w 1225"/>
                <a:gd name="T3" fmla="*/ 445 h 445"/>
                <a:gd name="T4" fmla="*/ 0 w 1225"/>
                <a:gd name="T5" fmla="*/ 351 h 445"/>
                <a:gd name="T6" fmla="*/ 1197 w 1225"/>
                <a:gd name="T7" fmla="*/ 0 h 445"/>
                <a:gd name="T8" fmla="*/ 1225 w 1225"/>
                <a:gd name="T9" fmla="*/ 97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5" h="445">
                  <a:moveTo>
                    <a:pt x="1225" y="97"/>
                  </a:moveTo>
                  <a:lnTo>
                    <a:pt x="28" y="445"/>
                  </a:lnTo>
                  <a:lnTo>
                    <a:pt x="0" y="351"/>
                  </a:lnTo>
                  <a:lnTo>
                    <a:pt x="1197" y="0"/>
                  </a:lnTo>
                  <a:lnTo>
                    <a:pt x="1225" y="97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7802563" y="5446713"/>
              <a:ext cx="1554163" cy="593725"/>
            </a:xfrm>
            <a:custGeom>
              <a:avLst/>
              <a:gdLst>
                <a:gd name="T0" fmla="*/ 979 w 979"/>
                <a:gd name="T1" fmla="*/ 97 h 374"/>
                <a:gd name="T2" fmla="*/ 28 w 979"/>
                <a:gd name="T3" fmla="*/ 374 h 374"/>
                <a:gd name="T4" fmla="*/ 0 w 979"/>
                <a:gd name="T5" fmla="*/ 277 h 374"/>
                <a:gd name="T6" fmla="*/ 951 w 979"/>
                <a:gd name="T7" fmla="*/ 0 h 374"/>
                <a:gd name="T8" fmla="*/ 979 w 979"/>
                <a:gd name="T9" fmla="*/ 97 h 3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9" h="374">
                  <a:moveTo>
                    <a:pt x="979" y="97"/>
                  </a:moveTo>
                  <a:lnTo>
                    <a:pt x="28" y="374"/>
                  </a:lnTo>
                  <a:lnTo>
                    <a:pt x="0" y="277"/>
                  </a:lnTo>
                  <a:lnTo>
                    <a:pt x="951" y="0"/>
                  </a:lnTo>
                  <a:lnTo>
                    <a:pt x="979" y="97"/>
                  </a:lnTo>
                  <a:close/>
                </a:path>
              </a:pathLst>
            </a:custGeom>
            <a:solidFill>
              <a:srgbClr val="DC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18"/>
            <p:cNvSpPr>
              <a:spLocks noEditPoints="1"/>
            </p:cNvSpPr>
            <p:nvPr/>
          </p:nvSpPr>
          <p:spPr bwMode="auto">
            <a:xfrm>
              <a:off x="5321300" y="3851275"/>
              <a:ext cx="1606550" cy="1606550"/>
            </a:xfrm>
            <a:custGeom>
              <a:avLst/>
              <a:gdLst>
                <a:gd name="T0" fmla="*/ 278 w 428"/>
                <a:gd name="T1" fmla="*/ 10 h 428"/>
                <a:gd name="T2" fmla="*/ 50 w 428"/>
                <a:gd name="T3" fmla="*/ 76 h 428"/>
                <a:gd name="T4" fmla="*/ 10 w 428"/>
                <a:gd name="T5" fmla="*/ 150 h 428"/>
                <a:gd name="T6" fmla="*/ 76 w 428"/>
                <a:gd name="T7" fmla="*/ 378 h 428"/>
                <a:gd name="T8" fmla="*/ 150 w 428"/>
                <a:gd name="T9" fmla="*/ 418 h 428"/>
                <a:gd name="T10" fmla="*/ 378 w 428"/>
                <a:gd name="T11" fmla="*/ 352 h 428"/>
                <a:gd name="T12" fmla="*/ 418 w 428"/>
                <a:gd name="T13" fmla="*/ 278 h 428"/>
                <a:gd name="T14" fmla="*/ 352 w 428"/>
                <a:gd name="T15" fmla="*/ 50 h 428"/>
                <a:gd name="T16" fmla="*/ 278 w 428"/>
                <a:gd name="T17" fmla="*/ 10 h 428"/>
                <a:gd name="T18" fmla="*/ 336 w 428"/>
                <a:gd name="T19" fmla="*/ 301 h 428"/>
                <a:gd name="T20" fmla="*/ 158 w 428"/>
                <a:gd name="T21" fmla="*/ 353 h 428"/>
                <a:gd name="T22" fmla="*/ 127 w 428"/>
                <a:gd name="T23" fmla="*/ 336 h 428"/>
                <a:gd name="T24" fmla="*/ 75 w 428"/>
                <a:gd name="T25" fmla="*/ 158 h 428"/>
                <a:gd name="T26" fmla="*/ 92 w 428"/>
                <a:gd name="T27" fmla="*/ 127 h 428"/>
                <a:gd name="T28" fmla="*/ 270 w 428"/>
                <a:gd name="T29" fmla="*/ 75 h 428"/>
                <a:gd name="T30" fmla="*/ 301 w 428"/>
                <a:gd name="T31" fmla="*/ 92 h 428"/>
                <a:gd name="T32" fmla="*/ 353 w 428"/>
                <a:gd name="T33" fmla="*/ 270 h 428"/>
                <a:gd name="T34" fmla="*/ 336 w 428"/>
                <a:gd name="T35" fmla="*/ 30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8" h="428">
                  <a:moveTo>
                    <a:pt x="278" y="10"/>
                  </a:moveTo>
                  <a:cubicBezTo>
                    <a:pt x="50" y="76"/>
                    <a:pt x="50" y="76"/>
                    <a:pt x="50" y="76"/>
                  </a:cubicBezTo>
                  <a:cubicBezTo>
                    <a:pt x="19" y="85"/>
                    <a:pt x="0" y="118"/>
                    <a:pt x="10" y="150"/>
                  </a:cubicBezTo>
                  <a:cubicBezTo>
                    <a:pt x="76" y="378"/>
                    <a:pt x="76" y="378"/>
                    <a:pt x="76" y="378"/>
                  </a:cubicBezTo>
                  <a:cubicBezTo>
                    <a:pt x="85" y="409"/>
                    <a:pt x="118" y="428"/>
                    <a:pt x="150" y="418"/>
                  </a:cubicBezTo>
                  <a:cubicBezTo>
                    <a:pt x="378" y="352"/>
                    <a:pt x="378" y="352"/>
                    <a:pt x="378" y="352"/>
                  </a:cubicBezTo>
                  <a:cubicBezTo>
                    <a:pt x="409" y="343"/>
                    <a:pt x="428" y="310"/>
                    <a:pt x="418" y="278"/>
                  </a:cubicBezTo>
                  <a:cubicBezTo>
                    <a:pt x="352" y="50"/>
                    <a:pt x="352" y="50"/>
                    <a:pt x="352" y="50"/>
                  </a:cubicBezTo>
                  <a:cubicBezTo>
                    <a:pt x="343" y="19"/>
                    <a:pt x="310" y="0"/>
                    <a:pt x="278" y="10"/>
                  </a:cubicBezTo>
                  <a:close/>
                  <a:moveTo>
                    <a:pt x="336" y="301"/>
                  </a:moveTo>
                  <a:cubicBezTo>
                    <a:pt x="158" y="353"/>
                    <a:pt x="158" y="353"/>
                    <a:pt x="158" y="353"/>
                  </a:cubicBezTo>
                  <a:cubicBezTo>
                    <a:pt x="145" y="356"/>
                    <a:pt x="131" y="349"/>
                    <a:pt x="127" y="336"/>
                  </a:cubicBezTo>
                  <a:cubicBezTo>
                    <a:pt x="75" y="158"/>
                    <a:pt x="75" y="158"/>
                    <a:pt x="75" y="158"/>
                  </a:cubicBezTo>
                  <a:cubicBezTo>
                    <a:pt x="72" y="145"/>
                    <a:pt x="79" y="131"/>
                    <a:pt x="92" y="127"/>
                  </a:cubicBezTo>
                  <a:cubicBezTo>
                    <a:pt x="270" y="75"/>
                    <a:pt x="270" y="75"/>
                    <a:pt x="270" y="75"/>
                  </a:cubicBezTo>
                  <a:cubicBezTo>
                    <a:pt x="283" y="72"/>
                    <a:pt x="297" y="79"/>
                    <a:pt x="301" y="92"/>
                  </a:cubicBezTo>
                  <a:cubicBezTo>
                    <a:pt x="353" y="270"/>
                    <a:pt x="353" y="270"/>
                    <a:pt x="353" y="270"/>
                  </a:cubicBezTo>
                  <a:cubicBezTo>
                    <a:pt x="356" y="283"/>
                    <a:pt x="349" y="297"/>
                    <a:pt x="336" y="301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5756275" y="4279900"/>
              <a:ext cx="630238" cy="701675"/>
            </a:xfrm>
            <a:custGeom>
              <a:avLst/>
              <a:gdLst>
                <a:gd name="T0" fmla="*/ 307 w 397"/>
                <a:gd name="T1" fmla="*/ 0 h 442"/>
                <a:gd name="T2" fmla="*/ 217 w 397"/>
                <a:gd name="T3" fmla="*/ 279 h 442"/>
                <a:gd name="T4" fmla="*/ 217 w 397"/>
                <a:gd name="T5" fmla="*/ 279 h 442"/>
                <a:gd name="T6" fmla="*/ 61 w 397"/>
                <a:gd name="T7" fmla="*/ 146 h 442"/>
                <a:gd name="T8" fmla="*/ 0 w 397"/>
                <a:gd name="T9" fmla="*/ 220 h 442"/>
                <a:gd name="T10" fmla="*/ 265 w 397"/>
                <a:gd name="T11" fmla="*/ 442 h 442"/>
                <a:gd name="T12" fmla="*/ 397 w 397"/>
                <a:gd name="T13" fmla="*/ 28 h 442"/>
                <a:gd name="T14" fmla="*/ 307 w 397"/>
                <a:gd name="T1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7" h="442">
                  <a:moveTo>
                    <a:pt x="307" y="0"/>
                  </a:moveTo>
                  <a:lnTo>
                    <a:pt x="217" y="279"/>
                  </a:lnTo>
                  <a:lnTo>
                    <a:pt x="217" y="279"/>
                  </a:lnTo>
                  <a:lnTo>
                    <a:pt x="61" y="146"/>
                  </a:lnTo>
                  <a:lnTo>
                    <a:pt x="0" y="220"/>
                  </a:lnTo>
                  <a:lnTo>
                    <a:pt x="265" y="442"/>
                  </a:lnTo>
                  <a:lnTo>
                    <a:pt x="397" y="28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5753100" y="5327650"/>
              <a:ext cx="1601788" cy="1603375"/>
            </a:xfrm>
            <a:custGeom>
              <a:avLst/>
              <a:gdLst>
                <a:gd name="T0" fmla="*/ 277 w 427"/>
                <a:gd name="T1" fmla="*/ 9 h 427"/>
                <a:gd name="T2" fmla="*/ 49 w 427"/>
                <a:gd name="T3" fmla="*/ 75 h 427"/>
                <a:gd name="T4" fmla="*/ 9 w 427"/>
                <a:gd name="T5" fmla="*/ 149 h 427"/>
                <a:gd name="T6" fmla="*/ 75 w 427"/>
                <a:gd name="T7" fmla="*/ 377 h 427"/>
                <a:gd name="T8" fmla="*/ 149 w 427"/>
                <a:gd name="T9" fmla="*/ 418 h 427"/>
                <a:gd name="T10" fmla="*/ 377 w 427"/>
                <a:gd name="T11" fmla="*/ 351 h 427"/>
                <a:gd name="T12" fmla="*/ 418 w 427"/>
                <a:gd name="T13" fmla="*/ 277 h 427"/>
                <a:gd name="T14" fmla="*/ 351 w 427"/>
                <a:gd name="T15" fmla="*/ 50 h 427"/>
                <a:gd name="T16" fmla="*/ 277 w 427"/>
                <a:gd name="T17" fmla="*/ 9 h 427"/>
                <a:gd name="T18" fmla="*/ 335 w 427"/>
                <a:gd name="T19" fmla="*/ 300 h 427"/>
                <a:gd name="T20" fmla="*/ 157 w 427"/>
                <a:gd name="T21" fmla="*/ 352 h 427"/>
                <a:gd name="T22" fmla="*/ 126 w 427"/>
                <a:gd name="T23" fmla="*/ 335 h 427"/>
                <a:gd name="T24" fmla="*/ 75 w 427"/>
                <a:gd name="T25" fmla="*/ 157 h 427"/>
                <a:gd name="T26" fmla="*/ 91 w 427"/>
                <a:gd name="T27" fmla="*/ 127 h 427"/>
                <a:gd name="T28" fmla="*/ 269 w 427"/>
                <a:gd name="T29" fmla="*/ 75 h 427"/>
                <a:gd name="T30" fmla="*/ 300 w 427"/>
                <a:gd name="T31" fmla="*/ 92 h 427"/>
                <a:gd name="T32" fmla="*/ 352 w 427"/>
                <a:gd name="T33" fmla="*/ 270 h 427"/>
                <a:gd name="T34" fmla="*/ 335 w 427"/>
                <a:gd name="T35" fmla="*/ 300 h 4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27" h="427">
                  <a:moveTo>
                    <a:pt x="277" y="9"/>
                  </a:moveTo>
                  <a:cubicBezTo>
                    <a:pt x="49" y="75"/>
                    <a:pt x="49" y="75"/>
                    <a:pt x="49" y="75"/>
                  </a:cubicBezTo>
                  <a:cubicBezTo>
                    <a:pt x="18" y="85"/>
                    <a:pt x="0" y="118"/>
                    <a:pt x="9" y="149"/>
                  </a:cubicBezTo>
                  <a:cubicBezTo>
                    <a:pt x="75" y="377"/>
                    <a:pt x="75" y="377"/>
                    <a:pt x="75" y="377"/>
                  </a:cubicBezTo>
                  <a:cubicBezTo>
                    <a:pt x="84" y="409"/>
                    <a:pt x="118" y="427"/>
                    <a:pt x="149" y="418"/>
                  </a:cubicBezTo>
                  <a:cubicBezTo>
                    <a:pt x="377" y="351"/>
                    <a:pt x="377" y="351"/>
                    <a:pt x="377" y="351"/>
                  </a:cubicBezTo>
                  <a:cubicBezTo>
                    <a:pt x="409" y="342"/>
                    <a:pt x="427" y="309"/>
                    <a:pt x="418" y="277"/>
                  </a:cubicBezTo>
                  <a:cubicBezTo>
                    <a:pt x="351" y="50"/>
                    <a:pt x="351" y="50"/>
                    <a:pt x="351" y="50"/>
                  </a:cubicBezTo>
                  <a:cubicBezTo>
                    <a:pt x="342" y="18"/>
                    <a:pt x="309" y="0"/>
                    <a:pt x="277" y="9"/>
                  </a:cubicBezTo>
                  <a:close/>
                  <a:moveTo>
                    <a:pt x="335" y="300"/>
                  </a:moveTo>
                  <a:cubicBezTo>
                    <a:pt x="157" y="352"/>
                    <a:pt x="157" y="352"/>
                    <a:pt x="157" y="352"/>
                  </a:cubicBezTo>
                  <a:cubicBezTo>
                    <a:pt x="144" y="356"/>
                    <a:pt x="130" y="348"/>
                    <a:pt x="126" y="335"/>
                  </a:cubicBezTo>
                  <a:cubicBezTo>
                    <a:pt x="75" y="157"/>
                    <a:pt x="75" y="157"/>
                    <a:pt x="75" y="157"/>
                  </a:cubicBezTo>
                  <a:cubicBezTo>
                    <a:pt x="71" y="144"/>
                    <a:pt x="78" y="130"/>
                    <a:pt x="91" y="127"/>
                  </a:cubicBezTo>
                  <a:cubicBezTo>
                    <a:pt x="269" y="75"/>
                    <a:pt x="269" y="75"/>
                    <a:pt x="269" y="75"/>
                  </a:cubicBezTo>
                  <a:cubicBezTo>
                    <a:pt x="283" y="71"/>
                    <a:pt x="296" y="79"/>
                    <a:pt x="300" y="92"/>
                  </a:cubicBezTo>
                  <a:cubicBezTo>
                    <a:pt x="352" y="270"/>
                    <a:pt x="352" y="270"/>
                    <a:pt x="352" y="270"/>
                  </a:cubicBezTo>
                  <a:cubicBezTo>
                    <a:pt x="356" y="283"/>
                    <a:pt x="348" y="296"/>
                    <a:pt x="335" y="300"/>
                  </a:cubicBez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6188075" y="5751513"/>
              <a:ext cx="627063" cy="701675"/>
            </a:xfrm>
            <a:custGeom>
              <a:avLst/>
              <a:gdLst>
                <a:gd name="T0" fmla="*/ 305 w 395"/>
                <a:gd name="T1" fmla="*/ 0 h 442"/>
                <a:gd name="T2" fmla="*/ 217 w 395"/>
                <a:gd name="T3" fmla="*/ 279 h 442"/>
                <a:gd name="T4" fmla="*/ 217 w 395"/>
                <a:gd name="T5" fmla="*/ 279 h 442"/>
                <a:gd name="T6" fmla="*/ 59 w 395"/>
                <a:gd name="T7" fmla="*/ 149 h 442"/>
                <a:gd name="T8" fmla="*/ 0 w 395"/>
                <a:gd name="T9" fmla="*/ 220 h 442"/>
                <a:gd name="T10" fmla="*/ 265 w 395"/>
                <a:gd name="T11" fmla="*/ 442 h 442"/>
                <a:gd name="T12" fmla="*/ 395 w 395"/>
                <a:gd name="T13" fmla="*/ 28 h 442"/>
                <a:gd name="T14" fmla="*/ 305 w 395"/>
                <a:gd name="T15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5" h="442">
                  <a:moveTo>
                    <a:pt x="305" y="0"/>
                  </a:moveTo>
                  <a:lnTo>
                    <a:pt x="217" y="279"/>
                  </a:lnTo>
                  <a:lnTo>
                    <a:pt x="217" y="279"/>
                  </a:lnTo>
                  <a:lnTo>
                    <a:pt x="59" y="149"/>
                  </a:lnTo>
                  <a:lnTo>
                    <a:pt x="0" y="220"/>
                  </a:lnTo>
                  <a:lnTo>
                    <a:pt x="265" y="442"/>
                  </a:lnTo>
                  <a:lnTo>
                    <a:pt x="395" y="28"/>
                  </a:lnTo>
                  <a:lnTo>
                    <a:pt x="305" y="0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5384800" y="4384675"/>
              <a:ext cx="261938" cy="855663"/>
            </a:xfrm>
            <a:custGeom>
              <a:avLst/>
              <a:gdLst>
                <a:gd name="T0" fmla="*/ 0 w 165"/>
                <a:gd name="T1" fmla="*/ 532 h 539"/>
                <a:gd name="T2" fmla="*/ 139 w 165"/>
                <a:gd name="T3" fmla="*/ 539 h 539"/>
                <a:gd name="T4" fmla="*/ 165 w 165"/>
                <a:gd name="T5" fmla="*/ 7 h 539"/>
                <a:gd name="T6" fmla="*/ 26 w 165"/>
                <a:gd name="T7" fmla="*/ 0 h 539"/>
                <a:gd name="T8" fmla="*/ 0 w 165"/>
                <a:gd name="T9" fmla="*/ 532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539">
                  <a:moveTo>
                    <a:pt x="0" y="532"/>
                  </a:moveTo>
                  <a:lnTo>
                    <a:pt x="139" y="539"/>
                  </a:lnTo>
                  <a:lnTo>
                    <a:pt x="165" y="7"/>
                  </a:lnTo>
                  <a:lnTo>
                    <a:pt x="26" y="0"/>
                  </a:lnTo>
                  <a:lnTo>
                    <a:pt x="0" y="532"/>
                  </a:lnTo>
                  <a:close/>
                </a:path>
              </a:pathLst>
            </a:custGeom>
            <a:solidFill>
              <a:srgbClr val="262D3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529013" y="479425"/>
              <a:ext cx="4194175" cy="4194175"/>
            </a:xfrm>
            <a:custGeom>
              <a:avLst/>
              <a:gdLst>
                <a:gd name="T0" fmla="*/ 475 w 1117"/>
                <a:gd name="T1" fmla="*/ 47 h 1117"/>
                <a:gd name="T2" fmla="*/ 47 w 1117"/>
                <a:gd name="T3" fmla="*/ 643 h 1117"/>
                <a:gd name="T4" fmla="*/ 643 w 1117"/>
                <a:gd name="T5" fmla="*/ 1071 h 1117"/>
                <a:gd name="T6" fmla="*/ 1071 w 1117"/>
                <a:gd name="T7" fmla="*/ 475 h 1117"/>
                <a:gd name="T8" fmla="*/ 475 w 1117"/>
                <a:gd name="T9" fmla="*/ 47 h 1117"/>
                <a:gd name="T10" fmla="*/ 846 w 1117"/>
                <a:gd name="T11" fmla="*/ 851 h 1117"/>
                <a:gd name="T12" fmla="*/ 166 w 1117"/>
                <a:gd name="T13" fmla="*/ 680 h 1117"/>
                <a:gd name="T14" fmla="*/ 753 w 1117"/>
                <a:gd name="T15" fmla="*/ 198 h 1117"/>
                <a:gd name="T16" fmla="*/ 846 w 1117"/>
                <a:gd name="T17" fmla="*/ 851 h 1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17" h="1117">
                  <a:moveTo>
                    <a:pt x="475" y="47"/>
                  </a:moveTo>
                  <a:cubicBezTo>
                    <a:pt x="192" y="93"/>
                    <a:pt x="0" y="360"/>
                    <a:pt x="47" y="643"/>
                  </a:cubicBezTo>
                  <a:cubicBezTo>
                    <a:pt x="93" y="926"/>
                    <a:pt x="360" y="1117"/>
                    <a:pt x="643" y="1071"/>
                  </a:cubicBezTo>
                  <a:cubicBezTo>
                    <a:pt x="926" y="1025"/>
                    <a:pt x="1117" y="758"/>
                    <a:pt x="1071" y="475"/>
                  </a:cubicBezTo>
                  <a:cubicBezTo>
                    <a:pt x="1025" y="192"/>
                    <a:pt x="758" y="0"/>
                    <a:pt x="475" y="47"/>
                  </a:cubicBezTo>
                  <a:close/>
                  <a:moveTo>
                    <a:pt x="846" y="851"/>
                  </a:moveTo>
                  <a:cubicBezTo>
                    <a:pt x="633" y="1062"/>
                    <a:pt x="263" y="980"/>
                    <a:pt x="166" y="680"/>
                  </a:cubicBezTo>
                  <a:cubicBezTo>
                    <a:pt x="58" y="345"/>
                    <a:pt x="424" y="21"/>
                    <a:pt x="753" y="198"/>
                  </a:cubicBezTo>
                  <a:cubicBezTo>
                    <a:pt x="996" y="329"/>
                    <a:pt x="1043" y="657"/>
                    <a:pt x="846" y="851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5414963" y="4786313"/>
              <a:ext cx="446088" cy="3157538"/>
            </a:xfrm>
            <a:custGeom>
              <a:avLst/>
              <a:gdLst>
                <a:gd name="T0" fmla="*/ 27 w 119"/>
                <a:gd name="T1" fmla="*/ 0 h 841"/>
                <a:gd name="T2" fmla="*/ 0 w 119"/>
                <a:gd name="T3" fmla="*/ 837 h 841"/>
                <a:gd name="T4" fmla="*/ 99 w 119"/>
                <a:gd name="T5" fmla="*/ 760 h 841"/>
                <a:gd name="T6" fmla="*/ 117 w 119"/>
                <a:gd name="T7" fmla="*/ 88 h 841"/>
                <a:gd name="T8" fmla="*/ 27 w 119"/>
                <a:gd name="T9" fmla="*/ 0 h 8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41">
                  <a:moveTo>
                    <a:pt x="27" y="0"/>
                  </a:moveTo>
                  <a:cubicBezTo>
                    <a:pt x="25" y="0"/>
                    <a:pt x="0" y="837"/>
                    <a:pt x="0" y="837"/>
                  </a:cubicBezTo>
                  <a:cubicBezTo>
                    <a:pt x="65" y="841"/>
                    <a:pt x="96" y="801"/>
                    <a:pt x="99" y="760"/>
                  </a:cubicBezTo>
                  <a:cubicBezTo>
                    <a:pt x="117" y="88"/>
                    <a:pt x="117" y="88"/>
                    <a:pt x="117" y="88"/>
                  </a:cubicBezTo>
                  <a:cubicBezTo>
                    <a:pt x="119" y="47"/>
                    <a:pt x="93" y="4"/>
                    <a:pt x="27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5068888" y="4775200"/>
              <a:ext cx="447675" cy="3154363"/>
            </a:xfrm>
            <a:custGeom>
              <a:avLst/>
              <a:gdLst>
                <a:gd name="T0" fmla="*/ 21 w 119"/>
                <a:gd name="T1" fmla="*/ 81 h 840"/>
                <a:gd name="T2" fmla="*/ 2 w 119"/>
                <a:gd name="T3" fmla="*/ 753 h 840"/>
                <a:gd name="T4" fmla="*/ 92 w 119"/>
                <a:gd name="T5" fmla="*/ 840 h 840"/>
                <a:gd name="T6" fmla="*/ 119 w 119"/>
                <a:gd name="T7" fmla="*/ 3 h 840"/>
                <a:gd name="T8" fmla="*/ 21 w 119"/>
                <a:gd name="T9" fmla="*/ 81 h 8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" h="840">
                  <a:moveTo>
                    <a:pt x="21" y="81"/>
                  </a:moveTo>
                  <a:cubicBezTo>
                    <a:pt x="2" y="753"/>
                    <a:pt x="2" y="753"/>
                    <a:pt x="2" y="753"/>
                  </a:cubicBezTo>
                  <a:cubicBezTo>
                    <a:pt x="0" y="795"/>
                    <a:pt x="27" y="837"/>
                    <a:pt x="92" y="84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55" y="0"/>
                    <a:pt x="23" y="39"/>
                    <a:pt x="21" y="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4389438" y="5078413"/>
              <a:ext cx="1735138" cy="785813"/>
            </a:xfrm>
            <a:custGeom>
              <a:avLst/>
              <a:gdLst>
                <a:gd name="T0" fmla="*/ 94 w 462"/>
                <a:gd name="T1" fmla="*/ 193 h 209"/>
                <a:gd name="T2" fmla="*/ 71 w 462"/>
                <a:gd name="T3" fmla="*/ 85 h 209"/>
                <a:gd name="T4" fmla="*/ 366 w 462"/>
                <a:gd name="T5" fmla="*/ 16 h 209"/>
                <a:gd name="T6" fmla="*/ 389 w 462"/>
                <a:gd name="T7" fmla="*/ 124 h 209"/>
                <a:gd name="T8" fmla="*/ 94 w 462"/>
                <a:gd name="T9" fmla="*/ 193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2" h="209">
                  <a:moveTo>
                    <a:pt x="94" y="193"/>
                  </a:moveTo>
                  <a:cubicBezTo>
                    <a:pt x="25" y="209"/>
                    <a:pt x="0" y="101"/>
                    <a:pt x="71" y="85"/>
                  </a:cubicBezTo>
                  <a:cubicBezTo>
                    <a:pt x="366" y="16"/>
                    <a:pt x="366" y="16"/>
                    <a:pt x="366" y="16"/>
                  </a:cubicBezTo>
                  <a:cubicBezTo>
                    <a:pt x="437" y="0"/>
                    <a:pt x="462" y="107"/>
                    <a:pt x="389" y="124"/>
                  </a:cubicBezTo>
                  <a:lnTo>
                    <a:pt x="94" y="193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4614863" y="5457825"/>
              <a:ext cx="1704975" cy="777875"/>
            </a:xfrm>
            <a:custGeom>
              <a:avLst/>
              <a:gdLst>
                <a:gd name="T0" fmla="*/ 96 w 454"/>
                <a:gd name="T1" fmla="*/ 190 h 207"/>
                <a:gd name="T2" fmla="*/ 71 w 454"/>
                <a:gd name="T3" fmla="*/ 83 h 207"/>
                <a:gd name="T4" fmla="*/ 358 w 454"/>
                <a:gd name="T5" fmla="*/ 16 h 207"/>
                <a:gd name="T6" fmla="*/ 383 w 454"/>
                <a:gd name="T7" fmla="*/ 124 h 207"/>
                <a:gd name="T8" fmla="*/ 96 w 454"/>
                <a:gd name="T9" fmla="*/ 19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207">
                  <a:moveTo>
                    <a:pt x="96" y="190"/>
                  </a:moveTo>
                  <a:cubicBezTo>
                    <a:pt x="25" y="207"/>
                    <a:pt x="0" y="99"/>
                    <a:pt x="71" y="83"/>
                  </a:cubicBezTo>
                  <a:cubicBezTo>
                    <a:pt x="358" y="16"/>
                    <a:pt x="358" y="16"/>
                    <a:pt x="358" y="16"/>
                  </a:cubicBezTo>
                  <a:cubicBezTo>
                    <a:pt x="429" y="0"/>
                    <a:pt x="454" y="107"/>
                    <a:pt x="383" y="124"/>
                  </a:cubicBezTo>
                  <a:lnTo>
                    <a:pt x="96" y="190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4629150" y="5889625"/>
              <a:ext cx="1649413" cy="766763"/>
            </a:xfrm>
            <a:custGeom>
              <a:avLst/>
              <a:gdLst>
                <a:gd name="T0" fmla="*/ 96 w 439"/>
                <a:gd name="T1" fmla="*/ 188 h 204"/>
                <a:gd name="T2" fmla="*/ 71 w 439"/>
                <a:gd name="T3" fmla="*/ 80 h 204"/>
                <a:gd name="T4" fmla="*/ 343 w 439"/>
                <a:gd name="T5" fmla="*/ 17 h 204"/>
                <a:gd name="T6" fmla="*/ 368 w 439"/>
                <a:gd name="T7" fmla="*/ 124 h 204"/>
                <a:gd name="T8" fmla="*/ 96 w 439"/>
                <a:gd name="T9" fmla="*/ 188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9" h="204">
                  <a:moveTo>
                    <a:pt x="96" y="188"/>
                  </a:moveTo>
                  <a:cubicBezTo>
                    <a:pt x="24" y="204"/>
                    <a:pt x="0" y="97"/>
                    <a:pt x="71" y="80"/>
                  </a:cubicBezTo>
                  <a:cubicBezTo>
                    <a:pt x="343" y="17"/>
                    <a:pt x="343" y="17"/>
                    <a:pt x="343" y="17"/>
                  </a:cubicBezTo>
                  <a:cubicBezTo>
                    <a:pt x="414" y="0"/>
                    <a:pt x="439" y="108"/>
                    <a:pt x="368" y="124"/>
                  </a:cubicBezTo>
                  <a:lnTo>
                    <a:pt x="96" y="188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937125" y="6348413"/>
              <a:ext cx="1182688" cy="588963"/>
            </a:xfrm>
            <a:custGeom>
              <a:avLst/>
              <a:gdLst>
                <a:gd name="T0" fmla="*/ 84 w 315"/>
                <a:gd name="T1" fmla="*/ 142 h 157"/>
                <a:gd name="T2" fmla="*/ 63 w 315"/>
                <a:gd name="T3" fmla="*/ 54 h 157"/>
                <a:gd name="T4" fmla="*/ 231 w 315"/>
                <a:gd name="T5" fmla="*/ 15 h 157"/>
                <a:gd name="T6" fmla="*/ 252 w 315"/>
                <a:gd name="T7" fmla="*/ 103 h 157"/>
                <a:gd name="T8" fmla="*/ 84 w 315"/>
                <a:gd name="T9" fmla="*/ 142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57">
                  <a:moveTo>
                    <a:pt x="84" y="142"/>
                  </a:moveTo>
                  <a:cubicBezTo>
                    <a:pt x="20" y="157"/>
                    <a:pt x="0" y="69"/>
                    <a:pt x="63" y="54"/>
                  </a:cubicBezTo>
                  <a:cubicBezTo>
                    <a:pt x="231" y="15"/>
                    <a:pt x="231" y="15"/>
                    <a:pt x="231" y="15"/>
                  </a:cubicBezTo>
                  <a:cubicBezTo>
                    <a:pt x="295" y="0"/>
                    <a:pt x="315" y="88"/>
                    <a:pt x="252" y="103"/>
                  </a:cubicBezTo>
                  <a:lnTo>
                    <a:pt x="84" y="142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2794000" y="5908675"/>
              <a:ext cx="1246188" cy="1284288"/>
            </a:xfrm>
            <a:custGeom>
              <a:avLst/>
              <a:gdLst>
                <a:gd name="T0" fmla="*/ 156 w 785"/>
                <a:gd name="T1" fmla="*/ 809 h 809"/>
                <a:gd name="T2" fmla="*/ 0 w 785"/>
                <a:gd name="T3" fmla="*/ 147 h 809"/>
                <a:gd name="T4" fmla="*/ 631 w 785"/>
                <a:gd name="T5" fmla="*/ 0 h 809"/>
                <a:gd name="T6" fmla="*/ 785 w 785"/>
                <a:gd name="T7" fmla="*/ 663 h 809"/>
                <a:gd name="T8" fmla="*/ 156 w 785"/>
                <a:gd name="T9" fmla="*/ 809 h 8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5" h="809">
                  <a:moveTo>
                    <a:pt x="156" y="809"/>
                  </a:moveTo>
                  <a:lnTo>
                    <a:pt x="0" y="147"/>
                  </a:lnTo>
                  <a:lnTo>
                    <a:pt x="631" y="0"/>
                  </a:lnTo>
                  <a:lnTo>
                    <a:pt x="785" y="663"/>
                  </a:lnTo>
                  <a:lnTo>
                    <a:pt x="156" y="809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3830638" y="5399088"/>
              <a:ext cx="1573213" cy="1793875"/>
            </a:xfrm>
            <a:custGeom>
              <a:avLst/>
              <a:gdLst>
                <a:gd name="T0" fmla="*/ 0 w 419"/>
                <a:gd name="T1" fmla="*/ 400 h 478"/>
                <a:gd name="T2" fmla="*/ 193 w 419"/>
                <a:gd name="T3" fmla="*/ 455 h 478"/>
                <a:gd name="T4" fmla="*/ 419 w 419"/>
                <a:gd name="T5" fmla="*/ 387 h 478"/>
                <a:gd name="T6" fmla="*/ 337 w 419"/>
                <a:gd name="T7" fmla="*/ 0 h 478"/>
                <a:gd name="T8" fmla="*/ 123 w 419"/>
                <a:gd name="T9" fmla="*/ 44 h 478"/>
                <a:gd name="T10" fmla="*/ 0 w 419"/>
                <a:gd name="T11" fmla="*/ 400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9" h="478">
                  <a:moveTo>
                    <a:pt x="0" y="400"/>
                  </a:moveTo>
                  <a:cubicBezTo>
                    <a:pt x="0" y="400"/>
                    <a:pt x="42" y="478"/>
                    <a:pt x="193" y="455"/>
                  </a:cubicBezTo>
                  <a:cubicBezTo>
                    <a:pt x="297" y="440"/>
                    <a:pt x="419" y="387"/>
                    <a:pt x="419" y="387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123" y="44"/>
                    <a:pt x="123" y="44"/>
                    <a:pt x="123" y="44"/>
                  </a:cubicBezTo>
                  <a:lnTo>
                    <a:pt x="0" y="400"/>
                  </a:ln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368675" y="4511675"/>
              <a:ext cx="2079625" cy="2185988"/>
            </a:xfrm>
            <a:custGeom>
              <a:avLst/>
              <a:gdLst>
                <a:gd name="T0" fmla="*/ 219 w 554"/>
                <a:gd name="T1" fmla="*/ 561 h 582"/>
                <a:gd name="T2" fmla="*/ 205 w 554"/>
                <a:gd name="T3" fmla="*/ 186 h 582"/>
                <a:gd name="T4" fmla="*/ 412 w 554"/>
                <a:gd name="T5" fmla="*/ 76 h 582"/>
                <a:gd name="T6" fmla="*/ 488 w 554"/>
                <a:gd name="T7" fmla="*/ 0 h 582"/>
                <a:gd name="T8" fmla="*/ 520 w 554"/>
                <a:gd name="T9" fmla="*/ 119 h 582"/>
                <a:gd name="T10" fmla="*/ 368 w 554"/>
                <a:gd name="T11" fmla="*/ 268 h 582"/>
                <a:gd name="T12" fmla="*/ 219 w 554"/>
                <a:gd name="T13" fmla="*/ 561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4" h="582">
                  <a:moveTo>
                    <a:pt x="219" y="561"/>
                  </a:moveTo>
                  <a:cubicBezTo>
                    <a:pt x="52" y="582"/>
                    <a:pt x="0" y="334"/>
                    <a:pt x="205" y="186"/>
                  </a:cubicBezTo>
                  <a:cubicBezTo>
                    <a:pt x="272" y="138"/>
                    <a:pt x="371" y="115"/>
                    <a:pt x="412" y="76"/>
                  </a:cubicBezTo>
                  <a:cubicBezTo>
                    <a:pt x="460" y="31"/>
                    <a:pt x="488" y="0"/>
                    <a:pt x="488" y="0"/>
                  </a:cubicBezTo>
                  <a:cubicBezTo>
                    <a:pt x="517" y="17"/>
                    <a:pt x="554" y="62"/>
                    <a:pt x="520" y="119"/>
                  </a:cubicBezTo>
                  <a:cubicBezTo>
                    <a:pt x="480" y="184"/>
                    <a:pt x="368" y="268"/>
                    <a:pt x="368" y="268"/>
                  </a:cubicBezTo>
                  <a:cubicBezTo>
                    <a:pt x="461" y="445"/>
                    <a:pt x="296" y="552"/>
                    <a:pt x="219" y="561"/>
                  </a:cubicBezTo>
                  <a:close/>
                </a:path>
              </a:pathLst>
            </a:custGeom>
            <a:solidFill>
              <a:srgbClr val="FCC27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4906963" y="4516438"/>
              <a:ext cx="368300" cy="322263"/>
            </a:xfrm>
            <a:custGeom>
              <a:avLst/>
              <a:gdLst>
                <a:gd name="T0" fmla="*/ 0 w 98"/>
                <a:gd name="T1" fmla="*/ 76 h 86"/>
                <a:gd name="T2" fmla="*/ 76 w 98"/>
                <a:gd name="T3" fmla="*/ 0 h 86"/>
                <a:gd name="T4" fmla="*/ 98 w 98"/>
                <a:gd name="T5" fmla="*/ 17 h 86"/>
                <a:gd name="T6" fmla="*/ 77 w 98"/>
                <a:gd name="T7" fmla="*/ 53 h 86"/>
                <a:gd name="T8" fmla="*/ 0 w 98"/>
                <a:gd name="T9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86">
                  <a:moveTo>
                    <a:pt x="0" y="76"/>
                  </a:moveTo>
                  <a:cubicBezTo>
                    <a:pt x="49" y="31"/>
                    <a:pt x="76" y="0"/>
                    <a:pt x="76" y="0"/>
                  </a:cubicBezTo>
                  <a:cubicBezTo>
                    <a:pt x="76" y="0"/>
                    <a:pt x="87" y="5"/>
                    <a:pt x="98" y="17"/>
                  </a:cubicBezTo>
                  <a:cubicBezTo>
                    <a:pt x="94" y="29"/>
                    <a:pt x="87" y="42"/>
                    <a:pt x="77" y="53"/>
                  </a:cubicBezTo>
                  <a:cubicBezTo>
                    <a:pt x="54" y="77"/>
                    <a:pt x="22" y="86"/>
                    <a:pt x="0" y="76"/>
                  </a:cubicBez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2214563" y="5707063"/>
              <a:ext cx="1555750" cy="1963738"/>
            </a:xfrm>
            <a:custGeom>
              <a:avLst/>
              <a:gdLst>
                <a:gd name="T0" fmla="*/ 0 w 980"/>
                <a:gd name="T1" fmla="*/ 205 h 1237"/>
                <a:gd name="T2" fmla="*/ 649 w 980"/>
                <a:gd name="T3" fmla="*/ 0 h 1237"/>
                <a:gd name="T4" fmla="*/ 980 w 980"/>
                <a:gd name="T5" fmla="*/ 1028 h 1237"/>
                <a:gd name="T6" fmla="*/ 332 w 980"/>
                <a:gd name="T7" fmla="*/ 1237 h 1237"/>
                <a:gd name="T8" fmla="*/ 0 w 980"/>
                <a:gd name="T9" fmla="*/ 205 h 1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0" h="1237">
                  <a:moveTo>
                    <a:pt x="0" y="205"/>
                  </a:moveTo>
                  <a:lnTo>
                    <a:pt x="649" y="0"/>
                  </a:lnTo>
                  <a:lnTo>
                    <a:pt x="980" y="1028"/>
                  </a:lnTo>
                  <a:lnTo>
                    <a:pt x="332" y="1237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1212850" y="5789613"/>
              <a:ext cx="2530475" cy="2128838"/>
            </a:xfrm>
            <a:custGeom>
              <a:avLst/>
              <a:gdLst>
                <a:gd name="T0" fmla="*/ 0 w 1594"/>
                <a:gd name="T1" fmla="*/ 414 h 1341"/>
                <a:gd name="T2" fmla="*/ 1298 w 1594"/>
                <a:gd name="T3" fmla="*/ 0 h 1341"/>
                <a:gd name="T4" fmla="*/ 1594 w 1594"/>
                <a:gd name="T5" fmla="*/ 924 h 1341"/>
                <a:gd name="T6" fmla="*/ 296 w 1594"/>
                <a:gd name="T7" fmla="*/ 1341 h 1341"/>
                <a:gd name="T8" fmla="*/ 0 w 1594"/>
                <a:gd name="T9" fmla="*/ 414 h 1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4" h="1341">
                  <a:moveTo>
                    <a:pt x="0" y="414"/>
                  </a:moveTo>
                  <a:lnTo>
                    <a:pt x="1298" y="0"/>
                  </a:lnTo>
                  <a:lnTo>
                    <a:pt x="1594" y="924"/>
                  </a:lnTo>
                  <a:lnTo>
                    <a:pt x="296" y="1341"/>
                  </a:lnTo>
                  <a:lnTo>
                    <a:pt x="0" y="414"/>
                  </a:lnTo>
                  <a:close/>
                </a:path>
              </a:pathLst>
            </a:custGeom>
            <a:solidFill>
              <a:srgbClr val="6769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3273425" y="5702300"/>
              <a:ext cx="744538" cy="1554163"/>
            </a:xfrm>
            <a:custGeom>
              <a:avLst/>
              <a:gdLst>
                <a:gd name="T0" fmla="*/ 0 w 469"/>
                <a:gd name="T1" fmla="*/ 55 h 979"/>
                <a:gd name="T2" fmla="*/ 173 w 469"/>
                <a:gd name="T3" fmla="*/ 0 h 979"/>
                <a:gd name="T4" fmla="*/ 469 w 469"/>
                <a:gd name="T5" fmla="*/ 925 h 979"/>
                <a:gd name="T6" fmla="*/ 296 w 469"/>
                <a:gd name="T7" fmla="*/ 979 h 979"/>
                <a:gd name="T8" fmla="*/ 0 w 469"/>
                <a:gd name="T9" fmla="*/ 55 h 9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9" h="979">
                  <a:moveTo>
                    <a:pt x="0" y="55"/>
                  </a:moveTo>
                  <a:lnTo>
                    <a:pt x="173" y="0"/>
                  </a:lnTo>
                  <a:lnTo>
                    <a:pt x="469" y="925"/>
                  </a:lnTo>
                  <a:lnTo>
                    <a:pt x="296" y="979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2012950" y="6119813"/>
              <a:ext cx="698500" cy="1543050"/>
            </a:xfrm>
            <a:custGeom>
              <a:avLst/>
              <a:gdLst>
                <a:gd name="T0" fmla="*/ 0 w 440"/>
                <a:gd name="T1" fmla="*/ 47 h 972"/>
                <a:gd name="T2" fmla="*/ 144 w 440"/>
                <a:gd name="T3" fmla="*/ 0 h 972"/>
                <a:gd name="T4" fmla="*/ 440 w 440"/>
                <a:gd name="T5" fmla="*/ 925 h 972"/>
                <a:gd name="T6" fmla="*/ 295 w 440"/>
                <a:gd name="T7" fmla="*/ 972 h 972"/>
                <a:gd name="T8" fmla="*/ 0 w 440"/>
                <a:gd name="T9" fmla="*/ 47 h 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0" h="972">
                  <a:moveTo>
                    <a:pt x="0" y="47"/>
                  </a:moveTo>
                  <a:lnTo>
                    <a:pt x="144" y="0"/>
                  </a:lnTo>
                  <a:lnTo>
                    <a:pt x="440" y="925"/>
                  </a:lnTo>
                  <a:lnTo>
                    <a:pt x="295" y="972"/>
                  </a:lnTo>
                  <a:lnTo>
                    <a:pt x="0" y="47"/>
                  </a:lnTo>
                  <a:close/>
                </a:path>
              </a:pathLst>
            </a:custGeom>
            <a:solidFill>
              <a:srgbClr val="8F9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2909888" y="6100763"/>
              <a:ext cx="217488" cy="220663"/>
            </a:xfrm>
            <a:custGeom>
              <a:avLst/>
              <a:gdLst>
                <a:gd name="T0" fmla="*/ 4 w 58"/>
                <a:gd name="T1" fmla="*/ 37 h 59"/>
                <a:gd name="T2" fmla="*/ 21 w 58"/>
                <a:gd name="T3" fmla="*/ 5 h 59"/>
                <a:gd name="T4" fmla="*/ 54 w 58"/>
                <a:gd name="T5" fmla="*/ 21 h 59"/>
                <a:gd name="T6" fmla="*/ 37 w 58"/>
                <a:gd name="T7" fmla="*/ 54 h 59"/>
                <a:gd name="T8" fmla="*/ 4 w 58"/>
                <a:gd name="T9" fmla="*/ 37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59">
                  <a:moveTo>
                    <a:pt x="4" y="37"/>
                  </a:moveTo>
                  <a:cubicBezTo>
                    <a:pt x="0" y="24"/>
                    <a:pt x="7" y="9"/>
                    <a:pt x="21" y="5"/>
                  </a:cubicBezTo>
                  <a:cubicBezTo>
                    <a:pt x="35" y="0"/>
                    <a:pt x="49" y="8"/>
                    <a:pt x="54" y="21"/>
                  </a:cubicBezTo>
                  <a:cubicBezTo>
                    <a:pt x="58" y="35"/>
                    <a:pt x="50" y="50"/>
                    <a:pt x="37" y="54"/>
                  </a:cubicBezTo>
                  <a:cubicBezTo>
                    <a:pt x="23" y="59"/>
                    <a:pt x="8" y="51"/>
                    <a:pt x="4" y="37"/>
                  </a:cubicBezTo>
                  <a:close/>
                </a:path>
              </a:pathLst>
            </a:custGeom>
            <a:solidFill>
              <a:srgbClr val="DADC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2" name="TextBox 20"/>
          <p:cNvSpPr txBox="1"/>
          <p:nvPr/>
        </p:nvSpPr>
        <p:spPr>
          <a:xfrm>
            <a:off x="1055370" y="502920"/>
            <a:ext cx="3493770" cy="438785"/>
          </a:xfrm>
          <a:prstGeom prst="rect">
            <a:avLst/>
          </a:prstGeom>
          <a:noFill/>
        </p:spPr>
        <p:txBody>
          <a:bodyPr wrap="none" lIns="70907" tIns="35455" rIns="70907" bIns="35455" rtlCol="0">
            <a:spAutoFit/>
          </a:bodyPr>
          <a:p>
            <a:pPr algn="l"/>
            <a:r>
              <a:rPr lang="zh-CN" altLang="en-US" sz="2400" kern="10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二、经验总结及项目成果</a:t>
            </a:r>
            <a:endParaRPr lang="zh-CN" altLang="en-US" sz="2400" kern="10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grpSp>
        <p:nvGrpSpPr>
          <p:cNvPr id="170" name="组合 169"/>
          <p:cNvGrpSpPr/>
          <p:nvPr/>
        </p:nvGrpSpPr>
        <p:grpSpPr>
          <a:xfrm>
            <a:off x="540385" y="539750"/>
            <a:ext cx="414020" cy="420370"/>
            <a:chOff x="1056" y="829"/>
            <a:chExt cx="761" cy="772"/>
          </a:xfrm>
        </p:grpSpPr>
        <p:sp>
          <p:nvSpPr>
            <p:cNvPr id="169" name="Freeform 134"/>
            <p:cNvSpPr/>
            <p:nvPr/>
          </p:nvSpPr>
          <p:spPr bwMode="auto">
            <a:xfrm>
              <a:off x="1141" y="933"/>
              <a:ext cx="676" cy="669"/>
            </a:xfrm>
            <a:custGeom>
              <a:avLst/>
              <a:gdLst>
                <a:gd name="T0" fmla="*/ 301 w 321"/>
                <a:gd name="T1" fmla="*/ 317 h 317"/>
                <a:gd name="T2" fmla="*/ 20 w 321"/>
                <a:gd name="T3" fmla="*/ 317 h 317"/>
                <a:gd name="T4" fmla="*/ 0 w 321"/>
                <a:gd name="T5" fmla="*/ 297 h 317"/>
                <a:gd name="T6" fmla="*/ 0 w 321"/>
                <a:gd name="T7" fmla="*/ 20 h 317"/>
                <a:gd name="T8" fmla="*/ 20 w 321"/>
                <a:gd name="T9" fmla="*/ 0 h 317"/>
                <a:gd name="T10" fmla="*/ 301 w 321"/>
                <a:gd name="T11" fmla="*/ 0 h 317"/>
                <a:gd name="T12" fmla="*/ 321 w 321"/>
                <a:gd name="T13" fmla="*/ 20 h 317"/>
                <a:gd name="T14" fmla="*/ 321 w 321"/>
                <a:gd name="T15" fmla="*/ 297 h 317"/>
                <a:gd name="T16" fmla="*/ 301 w 321"/>
                <a:gd name="T17" fmla="*/ 317 h 3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1" h="317">
                  <a:moveTo>
                    <a:pt x="301" y="317"/>
                  </a:moveTo>
                  <a:cubicBezTo>
                    <a:pt x="20" y="317"/>
                    <a:pt x="20" y="317"/>
                    <a:pt x="20" y="317"/>
                  </a:cubicBezTo>
                  <a:cubicBezTo>
                    <a:pt x="9" y="317"/>
                    <a:pt x="0" y="308"/>
                    <a:pt x="0" y="297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312" y="0"/>
                    <a:pt x="321" y="9"/>
                    <a:pt x="321" y="20"/>
                  </a:cubicBezTo>
                  <a:cubicBezTo>
                    <a:pt x="321" y="297"/>
                    <a:pt x="321" y="297"/>
                    <a:pt x="321" y="297"/>
                  </a:cubicBezTo>
                  <a:cubicBezTo>
                    <a:pt x="321" y="308"/>
                    <a:pt x="312" y="317"/>
                    <a:pt x="301" y="317"/>
                  </a:cubicBezTo>
                  <a:close/>
                </a:path>
              </a:pathLst>
            </a:custGeom>
            <a:solidFill>
              <a:srgbClr val="CFD3F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056" y="829"/>
              <a:ext cx="676" cy="669"/>
              <a:chOff x="9032" y="1042"/>
              <a:chExt cx="1187" cy="1173"/>
            </a:xfrm>
          </p:grpSpPr>
          <p:sp>
            <p:nvSpPr>
              <p:cNvPr id="3" name="Freeform 134"/>
              <p:cNvSpPr/>
              <p:nvPr/>
            </p:nvSpPr>
            <p:spPr bwMode="auto">
              <a:xfrm>
                <a:off x="9032" y="1042"/>
                <a:ext cx="1187" cy="1173"/>
              </a:xfrm>
              <a:custGeom>
                <a:avLst/>
                <a:gdLst>
                  <a:gd name="T0" fmla="*/ 301 w 321"/>
                  <a:gd name="T1" fmla="*/ 317 h 317"/>
                  <a:gd name="T2" fmla="*/ 20 w 321"/>
                  <a:gd name="T3" fmla="*/ 317 h 317"/>
                  <a:gd name="T4" fmla="*/ 0 w 321"/>
                  <a:gd name="T5" fmla="*/ 297 h 317"/>
                  <a:gd name="T6" fmla="*/ 0 w 321"/>
                  <a:gd name="T7" fmla="*/ 20 h 317"/>
                  <a:gd name="T8" fmla="*/ 20 w 321"/>
                  <a:gd name="T9" fmla="*/ 0 h 317"/>
                  <a:gd name="T10" fmla="*/ 301 w 321"/>
                  <a:gd name="T11" fmla="*/ 0 h 317"/>
                  <a:gd name="T12" fmla="*/ 321 w 321"/>
                  <a:gd name="T13" fmla="*/ 20 h 317"/>
                  <a:gd name="T14" fmla="*/ 321 w 321"/>
                  <a:gd name="T15" fmla="*/ 297 h 317"/>
                  <a:gd name="T16" fmla="*/ 301 w 321"/>
                  <a:gd name="T17" fmla="*/ 317 h 3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1" h="317">
                    <a:moveTo>
                      <a:pt x="301" y="317"/>
                    </a:moveTo>
                    <a:cubicBezTo>
                      <a:pt x="20" y="317"/>
                      <a:pt x="20" y="317"/>
                      <a:pt x="20" y="317"/>
                    </a:cubicBezTo>
                    <a:cubicBezTo>
                      <a:pt x="9" y="317"/>
                      <a:pt x="0" y="308"/>
                      <a:pt x="0" y="29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12" y="0"/>
                      <a:pt x="321" y="9"/>
                      <a:pt x="321" y="20"/>
                    </a:cubicBezTo>
                    <a:cubicBezTo>
                      <a:pt x="321" y="297"/>
                      <a:pt x="321" y="297"/>
                      <a:pt x="321" y="297"/>
                    </a:cubicBezTo>
                    <a:cubicBezTo>
                      <a:pt x="321" y="308"/>
                      <a:pt x="312" y="317"/>
                      <a:pt x="301" y="317"/>
                    </a:cubicBezTo>
                    <a:close/>
                  </a:path>
                </a:pathLst>
              </a:custGeom>
              <a:solidFill>
                <a:srgbClr val="6769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" name="Freeform 135"/>
              <p:cNvSpPr>
                <a:spLocks noEditPoints="1"/>
              </p:cNvSpPr>
              <p:nvPr/>
            </p:nvSpPr>
            <p:spPr bwMode="auto">
              <a:xfrm>
                <a:off x="9301" y="1303"/>
                <a:ext cx="648" cy="651"/>
              </a:xfrm>
              <a:custGeom>
                <a:avLst/>
                <a:gdLst>
                  <a:gd name="T0" fmla="*/ 129 w 135"/>
                  <a:gd name="T1" fmla="*/ 55 h 135"/>
                  <a:gd name="T2" fmla="*/ 119 w 135"/>
                  <a:gd name="T3" fmla="*/ 54 h 135"/>
                  <a:gd name="T4" fmla="*/ 113 w 135"/>
                  <a:gd name="T5" fmla="*/ 41 h 135"/>
                  <a:gd name="T6" fmla="*/ 119 w 135"/>
                  <a:gd name="T7" fmla="*/ 33 h 135"/>
                  <a:gd name="T8" fmla="*/ 118 w 135"/>
                  <a:gd name="T9" fmla="*/ 23 h 135"/>
                  <a:gd name="T10" fmla="*/ 112 w 135"/>
                  <a:gd name="T11" fmla="*/ 17 h 135"/>
                  <a:gd name="T12" fmla="*/ 102 w 135"/>
                  <a:gd name="T13" fmla="*/ 16 h 135"/>
                  <a:gd name="T14" fmla="*/ 94 w 135"/>
                  <a:gd name="T15" fmla="*/ 22 h 135"/>
                  <a:gd name="T16" fmla="*/ 81 w 135"/>
                  <a:gd name="T17" fmla="*/ 17 h 135"/>
                  <a:gd name="T18" fmla="*/ 80 w 135"/>
                  <a:gd name="T19" fmla="*/ 6 h 135"/>
                  <a:gd name="T20" fmla="*/ 72 w 135"/>
                  <a:gd name="T21" fmla="*/ 0 h 135"/>
                  <a:gd name="T22" fmla="*/ 63 w 135"/>
                  <a:gd name="T23" fmla="*/ 0 h 135"/>
                  <a:gd name="T24" fmla="*/ 56 w 135"/>
                  <a:gd name="T25" fmla="*/ 6 h 135"/>
                  <a:gd name="T26" fmla="*/ 54 w 135"/>
                  <a:gd name="T27" fmla="*/ 16 h 135"/>
                  <a:gd name="T28" fmla="*/ 41 w 135"/>
                  <a:gd name="T29" fmla="*/ 22 h 135"/>
                  <a:gd name="T30" fmla="*/ 33 w 135"/>
                  <a:gd name="T31" fmla="*/ 16 h 135"/>
                  <a:gd name="T32" fmla="*/ 23 w 135"/>
                  <a:gd name="T33" fmla="*/ 17 h 135"/>
                  <a:gd name="T34" fmla="*/ 17 w 135"/>
                  <a:gd name="T35" fmla="*/ 23 h 135"/>
                  <a:gd name="T36" fmla="*/ 16 w 135"/>
                  <a:gd name="T37" fmla="*/ 33 h 135"/>
                  <a:gd name="T38" fmla="*/ 22 w 135"/>
                  <a:gd name="T39" fmla="*/ 41 h 135"/>
                  <a:gd name="T40" fmla="*/ 17 w 135"/>
                  <a:gd name="T41" fmla="*/ 54 h 135"/>
                  <a:gd name="T42" fmla="*/ 7 w 135"/>
                  <a:gd name="T43" fmla="*/ 56 h 135"/>
                  <a:gd name="T44" fmla="*/ 0 w 135"/>
                  <a:gd name="T45" fmla="*/ 63 h 135"/>
                  <a:gd name="T46" fmla="*/ 0 w 135"/>
                  <a:gd name="T47" fmla="*/ 72 h 135"/>
                  <a:gd name="T48" fmla="*/ 7 w 135"/>
                  <a:gd name="T49" fmla="*/ 80 h 135"/>
                  <a:gd name="T50" fmla="*/ 17 w 135"/>
                  <a:gd name="T51" fmla="*/ 81 h 135"/>
                  <a:gd name="T52" fmla="*/ 22 w 135"/>
                  <a:gd name="T53" fmla="*/ 94 h 135"/>
                  <a:gd name="T54" fmla="*/ 16 w 135"/>
                  <a:gd name="T55" fmla="*/ 102 h 135"/>
                  <a:gd name="T56" fmla="*/ 17 w 135"/>
                  <a:gd name="T57" fmla="*/ 112 h 135"/>
                  <a:gd name="T58" fmla="*/ 23 w 135"/>
                  <a:gd name="T59" fmla="*/ 118 h 135"/>
                  <a:gd name="T60" fmla="*/ 33 w 135"/>
                  <a:gd name="T61" fmla="*/ 119 h 135"/>
                  <a:gd name="T62" fmla="*/ 41 w 135"/>
                  <a:gd name="T63" fmla="*/ 113 h 135"/>
                  <a:gd name="T64" fmla="*/ 54 w 135"/>
                  <a:gd name="T65" fmla="*/ 119 h 135"/>
                  <a:gd name="T66" fmla="*/ 56 w 135"/>
                  <a:gd name="T67" fmla="*/ 129 h 135"/>
                  <a:gd name="T68" fmla="*/ 63 w 135"/>
                  <a:gd name="T69" fmla="*/ 135 h 135"/>
                  <a:gd name="T70" fmla="*/ 72 w 135"/>
                  <a:gd name="T71" fmla="*/ 135 h 135"/>
                  <a:gd name="T72" fmla="*/ 80 w 135"/>
                  <a:gd name="T73" fmla="*/ 129 h 135"/>
                  <a:gd name="T74" fmla="*/ 82 w 135"/>
                  <a:gd name="T75" fmla="*/ 119 h 135"/>
                  <a:gd name="T76" fmla="*/ 94 w 135"/>
                  <a:gd name="T77" fmla="*/ 113 h 135"/>
                  <a:gd name="T78" fmla="*/ 102 w 135"/>
                  <a:gd name="T79" fmla="*/ 119 h 135"/>
                  <a:gd name="T80" fmla="*/ 112 w 135"/>
                  <a:gd name="T81" fmla="*/ 118 h 135"/>
                  <a:gd name="T82" fmla="*/ 118 w 135"/>
                  <a:gd name="T83" fmla="*/ 112 h 135"/>
                  <a:gd name="T84" fmla="*/ 119 w 135"/>
                  <a:gd name="T85" fmla="*/ 102 h 135"/>
                  <a:gd name="T86" fmla="*/ 113 w 135"/>
                  <a:gd name="T87" fmla="*/ 94 h 135"/>
                  <a:gd name="T88" fmla="*/ 119 w 135"/>
                  <a:gd name="T89" fmla="*/ 81 h 135"/>
                  <a:gd name="T90" fmla="*/ 129 w 135"/>
                  <a:gd name="T91" fmla="*/ 79 h 135"/>
                  <a:gd name="T92" fmla="*/ 135 w 135"/>
                  <a:gd name="T93" fmla="*/ 72 h 135"/>
                  <a:gd name="T94" fmla="*/ 135 w 135"/>
                  <a:gd name="T95" fmla="*/ 63 h 135"/>
                  <a:gd name="T96" fmla="*/ 129 w 135"/>
                  <a:gd name="T97" fmla="*/ 55 h 135"/>
                  <a:gd name="T98" fmla="*/ 68 w 135"/>
                  <a:gd name="T99" fmla="*/ 91 h 135"/>
                  <a:gd name="T100" fmla="*/ 44 w 135"/>
                  <a:gd name="T101" fmla="*/ 67 h 135"/>
                  <a:gd name="T102" fmla="*/ 68 w 135"/>
                  <a:gd name="T103" fmla="*/ 44 h 135"/>
                  <a:gd name="T104" fmla="*/ 91 w 135"/>
                  <a:gd name="T105" fmla="*/ 67 h 135"/>
                  <a:gd name="T106" fmla="*/ 91 w 135"/>
                  <a:gd name="T107" fmla="*/ 68 h 135"/>
                  <a:gd name="T108" fmla="*/ 68 w 135"/>
                  <a:gd name="T109" fmla="*/ 9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35" h="135">
                    <a:moveTo>
                      <a:pt x="129" y="55"/>
                    </a:moveTo>
                    <a:cubicBezTo>
                      <a:pt x="119" y="54"/>
                      <a:pt x="119" y="54"/>
                      <a:pt x="119" y="54"/>
                    </a:cubicBezTo>
                    <a:cubicBezTo>
                      <a:pt x="117" y="49"/>
                      <a:pt x="116" y="45"/>
                      <a:pt x="113" y="41"/>
                    </a:cubicBezTo>
                    <a:cubicBezTo>
                      <a:pt x="119" y="33"/>
                      <a:pt x="119" y="33"/>
                      <a:pt x="119" y="33"/>
                    </a:cubicBezTo>
                    <a:cubicBezTo>
                      <a:pt x="121" y="30"/>
                      <a:pt x="121" y="25"/>
                      <a:pt x="118" y="23"/>
                    </a:cubicBezTo>
                    <a:cubicBezTo>
                      <a:pt x="112" y="17"/>
                      <a:pt x="112" y="17"/>
                      <a:pt x="112" y="17"/>
                    </a:cubicBezTo>
                    <a:cubicBezTo>
                      <a:pt x="110" y="14"/>
                      <a:pt x="105" y="14"/>
                      <a:pt x="102" y="16"/>
                    </a:cubicBezTo>
                    <a:cubicBezTo>
                      <a:pt x="94" y="22"/>
                      <a:pt x="94" y="22"/>
                      <a:pt x="94" y="22"/>
                    </a:cubicBezTo>
                    <a:cubicBezTo>
                      <a:pt x="90" y="20"/>
                      <a:pt x="86" y="18"/>
                      <a:pt x="81" y="17"/>
                    </a:cubicBezTo>
                    <a:cubicBezTo>
                      <a:pt x="80" y="6"/>
                      <a:pt x="80" y="6"/>
                      <a:pt x="80" y="6"/>
                    </a:cubicBezTo>
                    <a:cubicBezTo>
                      <a:pt x="79" y="3"/>
                      <a:pt x="76" y="0"/>
                      <a:pt x="72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0"/>
                      <a:pt x="56" y="2"/>
                      <a:pt x="56" y="6"/>
                    </a:cubicBezTo>
                    <a:cubicBezTo>
                      <a:pt x="54" y="16"/>
                      <a:pt x="54" y="16"/>
                      <a:pt x="54" y="16"/>
                    </a:cubicBezTo>
                    <a:cubicBezTo>
                      <a:pt x="49" y="18"/>
                      <a:pt x="45" y="19"/>
                      <a:pt x="41" y="22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0" y="14"/>
                      <a:pt x="26" y="14"/>
                      <a:pt x="23" y="17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4" y="26"/>
                      <a:pt x="14" y="30"/>
                      <a:pt x="16" y="33"/>
                    </a:cubicBezTo>
                    <a:cubicBezTo>
                      <a:pt x="22" y="41"/>
                      <a:pt x="22" y="41"/>
                      <a:pt x="22" y="41"/>
                    </a:cubicBezTo>
                    <a:cubicBezTo>
                      <a:pt x="20" y="45"/>
                      <a:pt x="18" y="49"/>
                      <a:pt x="17" y="54"/>
                    </a:cubicBezTo>
                    <a:cubicBezTo>
                      <a:pt x="7" y="56"/>
                      <a:pt x="7" y="56"/>
                      <a:pt x="7" y="56"/>
                    </a:cubicBezTo>
                    <a:cubicBezTo>
                      <a:pt x="3" y="56"/>
                      <a:pt x="0" y="60"/>
                      <a:pt x="0" y="63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6"/>
                      <a:pt x="3" y="79"/>
                      <a:pt x="7" y="80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18" y="86"/>
                      <a:pt x="20" y="90"/>
                      <a:pt x="22" y="94"/>
                    </a:cubicBezTo>
                    <a:cubicBezTo>
                      <a:pt x="16" y="102"/>
                      <a:pt x="16" y="102"/>
                      <a:pt x="16" y="102"/>
                    </a:cubicBezTo>
                    <a:cubicBezTo>
                      <a:pt x="14" y="105"/>
                      <a:pt x="14" y="110"/>
                      <a:pt x="17" y="112"/>
                    </a:cubicBezTo>
                    <a:cubicBezTo>
                      <a:pt x="23" y="118"/>
                      <a:pt x="23" y="118"/>
                      <a:pt x="23" y="118"/>
                    </a:cubicBezTo>
                    <a:cubicBezTo>
                      <a:pt x="26" y="121"/>
                      <a:pt x="30" y="121"/>
                      <a:pt x="33" y="119"/>
                    </a:cubicBezTo>
                    <a:cubicBezTo>
                      <a:pt x="41" y="113"/>
                      <a:pt x="41" y="113"/>
                      <a:pt x="41" y="113"/>
                    </a:cubicBezTo>
                    <a:cubicBezTo>
                      <a:pt x="45" y="116"/>
                      <a:pt x="50" y="117"/>
                      <a:pt x="54" y="119"/>
                    </a:cubicBezTo>
                    <a:cubicBezTo>
                      <a:pt x="56" y="129"/>
                      <a:pt x="56" y="129"/>
                      <a:pt x="56" y="129"/>
                    </a:cubicBezTo>
                    <a:cubicBezTo>
                      <a:pt x="56" y="132"/>
                      <a:pt x="60" y="135"/>
                      <a:pt x="63" y="135"/>
                    </a:cubicBezTo>
                    <a:cubicBezTo>
                      <a:pt x="72" y="135"/>
                      <a:pt x="72" y="135"/>
                      <a:pt x="72" y="135"/>
                    </a:cubicBezTo>
                    <a:cubicBezTo>
                      <a:pt x="76" y="135"/>
                      <a:pt x="79" y="132"/>
                      <a:pt x="80" y="129"/>
                    </a:cubicBezTo>
                    <a:cubicBezTo>
                      <a:pt x="82" y="119"/>
                      <a:pt x="82" y="119"/>
                      <a:pt x="82" y="119"/>
                    </a:cubicBezTo>
                    <a:cubicBezTo>
                      <a:pt x="86" y="117"/>
                      <a:pt x="90" y="116"/>
                      <a:pt x="94" y="113"/>
                    </a:cubicBezTo>
                    <a:cubicBezTo>
                      <a:pt x="102" y="119"/>
                      <a:pt x="102" y="119"/>
                      <a:pt x="102" y="119"/>
                    </a:cubicBezTo>
                    <a:cubicBezTo>
                      <a:pt x="105" y="121"/>
                      <a:pt x="110" y="121"/>
                      <a:pt x="112" y="118"/>
                    </a:cubicBezTo>
                    <a:cubicBezTo>
                      <a:pt x="118" y="112"/>
                      <a:pt x="118" y="112"/>
                      <a:pt x="118" y="112"/>
                    </a:cubicBezTo>
                    <a:cubicBezTo>
                      <a:pt x="121" y="110"/>
                      <a:pt x="121" y="105"/>
                      <a:pt x="119" y="102"/>
                    </a:cubicBezTo>
                    <a:cubicBezTo>
                      <a:pt x="113" y="94"/>
                      <a:pt x="113" y="94"/>
                      <a:pt x="113" y="94"/>
                    </a:cubicBezTo>
                    <a:cubicBezTo>
                      <a:pt x="116" y="90"/>
                      <a:pt x="117" y="86"/>
                      <a:pt x="119" y="81"/>
                    </a:cubicBezTo>
                    <a:cubicBezTo>
                      <a:pt x="129" y="79"/>
                      <a:pt x="129" y="79"/>
                      <a:pt x="129" y="79"/>
                    </a:cubicBezTo>
                    <a:cubicBezTo>
                      <a:pt x="132" y="79"/>
                      <a:pt x="135" y="75"/>
                      <a:pt x="135" y="72"/>
                    </a:cubicBezTo>
                    <a:cubicBezTo>
                      <a:pt x="135" y="63"/>
                      <a:pt x="135" y="63"/>
                      <a:pt x="135" y="63"/>
                    </a:cubicBezTo>
                    <a:cubicBezTo>
                      <a:pt x="135" y="59"/>
                      <a:pt x="132" y="56"/>
                      <a:pt x="129" y="55"/>
                    </a:cubicBezTo>
                    <a:close/>
                    <a:moveTo>
                      <a:pt x="68" y="91"/>
                    </a:moveTo>
                    <a:cubicBezTo>
                      <a:pt x="55" y="91"/>
                      <a:pt x="44" y="80"/>
                      <a:pt x="44" y="67"/>
                    </a:cubicBezTo>
                    <a:cubicBezTo>
                      <a:pt x="44" y="55"/>
                      <a:pt x="55" y="44"/>
                      <a:pt x="68" y="44"/>
                    </a:cubicBezTo>
                    <a:cubicBezTo>
                      <a:pt x="80" y="44"/>
                      <a:pt x="91" y="55"/>
                      <a:pt x="91" y="67"/>
                    </a:cubicBezTo>
                    <a:cubicBezTo>
                      <a:pt x="91" y="67"/>
                      <a:pt x="91" y="67"/>
                      <a:pt x="91" y="68"/>
                    </a:cubicBezTo>
                    <a:cubicBezTo>
                      <a:pt x="91" y="80"/>
                      <a:pt x="80" y="91"/>
                      <a:pt x="68" y="9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sp>
        <p:nvSpPr>
          <p:cNvPr id="5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415415" y="2564765"/>
            <a:ext cx="2484755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1415730" y="2195166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755079" y="2195165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zh-CN" altLang="en-US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1</a:t>
            </a:r>
            <a:endParaRPr lang="zh-CN" altLang="en-US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1416050" y="4653280"/>
            <a:ext cx="2484755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416365" y="4283681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55714" y="4283680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2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832850" y="2573655"/>
            <a:ext cx="2484755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833165" y="2204056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172514" y="2204055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3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FC0DD98BC7D6A39A64D3162AEA17DB19B9B9A87D0E9A0C5838999CD047764B32476FB53FC54D3671B43638F8C25D9EC95BB52BCC6C1CB3F6DE41EB0266A54822"/>
          <p:cNvSpPr/>
          <p:nvPr/>
        </p:nvSpPr>
        <p:spPr>
          <a:xfrm>
            <a:off x="8833485" y="4662170"/>
            <a:ext cx="2484755" cy="706755"/>
          </a:xfrm>
          <a:prstGeom prst="rect">
            <a:avLst/>
          </a:prstGeom>
        </p:spPr>
        <p:txBody>
          <a:bodyPr wrap="square">
            <a:spAutoFit/>
          </a:bodyPr>
          <a:p>
            <a:pPr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汉仪文黑-75简" panose="00020600040101010101" charset="-122"/>
                <a:ea typeface="汉仪文黑-75简" panose="00020600040101010101" charset="-122"/>
                <a:cs typeface="Clear Sans Light" panose="020B0303030202020304" pitchFamily="34" charset="0"/>
              </a:rPr>
              <a:t>Click here to add the text, the text is the extraction of your thought, please try to explain the point of view as succinctly as possible.</a:t>
            </a:r>
            <a:endParaRPr lang="en-US" altLang="zh-CN" sz="1000" dirty="0">
              <a:solidFill>
                <a:schemeClr val="tx1">
                  <a:lumMod val="50000"/>
                  <a:lumOff val="50000"/>
                </a:schemeClr>
              </a:solidFill>
              <a:latin typeface="汉仪文黑-75简" panose="00020600040101010101" charset="-122"/>
              <a:ea typeface="汉仪文黑-75简" panose="00020600040101010101" charset="-122"/>
              <a:cs typeface="Clear Sans Light" panose="020B03030302020203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8833800" y="4292571"/>
            <a:ext cx="1808480" cy="337185"/>
          </a:xfrm>
          <a:prstGeom prst="rect">
            <a:avLst/>
          </a:prstGeom>
        </p:spPr>
        <p:txBody>
          <a:bodyPr wrap="none">
            <a:spAutoFit/>
          </a:bodyPr>
          <a:p>
            <a:pPr defTabSz="1218565">
              <a:defRPr/>
            </a:pPr>
            <a:r>
              <a:rPr lang="zh-CN" altLang="en-US" sz="1600" dirty="0">
                <a:solidFill>
                  <a:srgbClr val="6769B4"/>
                </a:solidFill>
                <a:latin typeface="汉仪舒圆黑简体" panose="00020600040101010101" charset="-122"/>
                <a:ea typeface="汉仪舒圆黑简体" panose="00020600040101010101" charset="-122"/>
                <a:cs typeface="+mn-ea"/>
                <a:sym typeface="+mn-lt"/>
              </a:rPr>
              <a:t>点击添加文字说明</a:t>
            </a:r>
            <a:endParaRPr lang="zh-CN" altLang="en-US" sz="1600" dirty="0">
              <a:solidFill>
                <a:srgbClr val="6769B4"/>
              </a:solidFill>
              <a:latin typeface="汉仪舒圆黑简体" panose="00020600040101010101" charset="-122"/>
              <a:ea typeface="汉仪舒圆黑简体" panose="00020600040101010101" charset="-122"/>
              <a:cs typeface="+mn-ea"/>
              <a:sym typeface="+mn-lt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8173149" y="4292570"/>
            <a:ext cx="486307" cy="486307"/>
          </a:xfrm>
          <a:prstGeom prst="ellipse">
            <a:avLst/>
          </a:prstGeom>
          <a:gradFill>
            <a:gsLst>
              <a:gs pos="0">
                <a:srgbClr val="8F97E8"/>
              </a:gs>
              <a:gs pos="100000">
                <a:srgbClr val="6769B4"/>
              </a:gs>
            </a:gsLst>
            <a:lin ang="2700000" scaled="0"/>
          </a:gradFill>
          <a:ln w="19050">
            <a:noFill/>
          </a:ln>
          <a:effectLst>
            <a:outerShdw blurRad="444500" sx="102000" sy="102000" algn="ctr" rotWithShape="0">
              <a:srgbClr val="6769B4">
                <a:alpha val="3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r>
              <a:rPr lang="en-US" altLang="zh-CN" sz="2400" b="1" dirty="0">
                <a:solidFill>
                  <a:schemeClr val="bg1"/>
                </a:solidFill>
                <a:latin typeface="汉仪文黑-75简" panose="00020600040101010101" charset="-122"/>
                <a:ea typeface="汉仪文黑-75简" panose="00020600040101010101" charset="-122"/>
                <a:cs typeface="汉仪文黑-75简" panose="00020600040101010101" charset="-122"/>
                <a:sym typeface="+mn-ea"/>
              </a:rPr>
              <a:t>4</a:t>
            </a:r>
            <a:endParaRPr lang="en-US" altLang="zh-CN" sz="2400" b="1" dirty="0">
              <a:solidFill>
                <a:schemeClr val="bg1"/>
              </a:solidFill>
              <a:latin typeface="汉仪文黑-75简" panose="00020600040101010101" charset="-122"/>
              <a:ea typeface="汉仪文黑-75简" panose="00020600040101010101" charset="-122"/>
              <a:cs typeface="汉仪文黑-75简" panose="00020600040101010101" charset="-122"/>
              <a:sym typeface="+mn-ea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PA" val="v5.2.11"/>
</p:tagLst>
</file>

<file path=ppt/tags/tag2.xml><?xml version="1.0" encoding="utf-8"?>
<p:tagLst xmlns:p="http://schemas.openxmlformats.org/presentationml/2006/main">
  <p:tag name="PA" val="v5.2.11"/>
</p:tagLst>
</file>

<file path=ppt/tags/tag3.xml><?xml version="1.0" encoding="utf-8"?>
<p:tagLst xmlns:p="http://schemas.openxmlformats.org/presentationml/2006/main">
  <p:tag name="PA" val="v5.2.11"/>
</p:tagLst>
</file>

<file path=ppt/tags/tag4.xml><?xml version="1.0" encoding="utf-8"?>
<p:tagLst xmlns:p="http://schemas.openxmlformats.org/presentationml/2006/main">
  <p:tag name="PA" val="v5.2.11"/>
</p:tagLst>
</file>

<file path=ppt/theme/theme1.xml><?xml version="1.0" encoding="utf-8"?>
<a:theme xmlns:a="http://schemas.openxmlformats.org/drawingml/2006/main" name="Office 主题​​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6">
      <a:majorFont>
        <a:latin typeface="Arial"/>
        <a:ea typeface="思源黑体 CN Bold"/>
        <a:cs typeface=""/>
      </a:majorFont>
      <a:minorFont>
        <a:latin typeface="Arial"/>
        <a:ea typeface="思源黑体 CN Normal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9378</Words>
  <Application>WPS 演示</Application>
  <PresentationFormat>宽屏</PresentationFormat>
  <Paragraphs>348</Paragraphs>
  <Slides>20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46" baseType="lpstr">
      <vt:lpstr>Arial</vt:lpstr>
      <vt:lpstr>宋体</vt:lpstr>
      <vt:lpstr>Wingdings</vt:lpstr>
      <vt:lpstr>汉仪晓波敦黑简</vt:lpstr>
      <vt:lpstr>汉仪文黑-75简</vt:lpstr>
      <vt:lpstr>汉仪旗黑-55简 (正文)</vt:lpstr>
      <vt:lpstr>黑体</vt:lpstr>
      <vt:lpstr>站酷快乐体</vt:lpstr>
      <vt:lpstr>汉仪力量黑简</vt:lpstr>
      <vt:lpstr>Clear Sans Light</vt:lpstr>
      <vt:lpstr>Bebas Neue</vt:lpstr>
      <vt:lpstr>汉仪舒圆黑简体</vt:lpstr>
      <vt:lpstr>Wingdings</vt:lpstr>
      <vt:lpstr>微软雅黑</vt:lpstr>
      <vt:lpstr>Arial Unicode MS</vt:lpstr>
      <vt:lpstr>思源黑体 CN Bold</vt:lpstr>
      <vt:lpstr>思源黑体 CN Normal</vt:lpstr>
      <vt:lpstr>Calibri</vt:lpstr>
      <vt:lpstr>Gill Sans</vt:lpstr>
      <vt:lpstr>Montserrat Light</vt:lpstr>
      <vt:lpstr>Montserrat</vt:lpstr>
      <vt:lpstr>Menk Amglang Tig</vt:lpstr>
      <vt:lpstr>Calibri</vt:lpstr>
      <vt:lpstr>Microsoft YaHei Bold</vt:lpstr>
      <vt:lpstr>Yu Gothic UI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豆芽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信纸Archer20181227</dc:creator>
  <cp:lastModifiedBy>铭</cp:lastModifiedBy>
  <cp:revision>208</cp:revision>
  <dcterms:created xsi:type="dcterms:W3CDTF">2015-11-10T12:01:00Z</dcterms:created>
  <dcterms:modified xsi:type="dcterms:W3CDTF">2022-03-11T05:47:24Z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2052-11.1.0.11194</vt:lpwstr>
  </property>
  <property fmtid="{D5CDD505-2E9C-101B-9397-08002B2CF9AE}" pid="3" name="KSORubyTemplateID">
    <vt:lpwstr>2</vt:lpwstr>
  </property>
  <property fmtid="{D5CDD505-2E9C-101B-9397-08002B2CF9AE}" pid="4" name="KSOSaveFontToCloudKey">
    <vt:lpwstr>387646521_cloud</vt:lpwstr>
  </property>
  <property fmtid="{D5CDD505-2E9C-101B-9397-08002B2CF9AE}" pid="5" name="ICV">
    <vt:lpwstr>271A86F973124A5F96D35A18EDB15737</vt:lpwstr>
  </property>
  <property fmtid="{D5CDD505-2E9C-101B-9397-08002B2CF9AE}" pid="6" name="KSOTemplateUUID">
    <vt:lpwstr>v1.0_mb_AHYXa+frRdocH2CN13PyUQ==</vt:lpwstr>
  </property>
</Properties>
</file>