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6"/>
  </p:handoutMasterIdLst>
  <p:sldIdLst>
    <p:sldId id="549" r:id="rId3"/>
    <p:sldId id="546" r:id="rId4"/>
    <p:sldId id="500" r:id="rId5"/>
    <p:sldId id="547" r:id="rId7"/>
    <p:sldId id="501" r:id="rId8"/>
    <p:sldId id="477" r:id="rId9"/>
    <p:sldId id="474" r:id="rId10"/>
    <p:sldId id="522" r:id="rId11"/>
    <p:sldId id="548" r:id="rId12"/>
    <p:sldId id="536" r:id="rId13"/>
    <p:sldId id="545" r:id="rId14"/>
    <p:sldId id="551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B8F9"/>
    <a:srgbClr val="9EC1FF"/>
    <a:srgbClr val="2983F2"/>
    <a:srgbClr val="7FB5F7"/>
    <a:srgbClr val="4A9EED"/>
    <a:srgbClr val="608BFF"/>
    <a:srgbClr val="0043F5"/>
    <a:srgbClr val="007DD9"/>
    <a:srgbClr val="BB30E6"/>
    <a:srgbClr val="74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51" autoAdjust="0"/>
  </p:normalViewPr>
  <p:slideViewPr>
    <p:cSldViewPr snapToGrid="0" showGuides="1">
      <p:cViewPr varScale="1">
        <p:scale>
          <a:sx n="98" d="100"/>
          <a:sy n="98" d="100"/>
        </p:scale>
        <p:origin x="702" y="84"/>
      </p:cViewPr>
      <p:guideLst>
        <p:guide pos="1436"/>
        <p:guide pos="2411"/>
        <p:guide orient="horz" pos="229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B54DB-F1E9-4E72-88FA-19B07B2821A9}" type="doc">
      <dgm:prSet loTypeId="urn:microsoft.com/office/officeart/2005/8/layout/process1" loCatId="process" qsTypeId="urn:microsoft.com/office/officeart/2005/8/quickstyle/simple1#1" qsCatId="simple" csTypeId="urn:microsoft.com/office/officeart/2005/8/colors/accent1_2#1" csCatId="accent1" phldr="1"/>
      <dgm:spPr/>
    </dgm:pt>
    <dgm:pt modelId="{EDB02BFC-7C82-4517-A905-BE519EE3E314}">
      <dgm:prSet phldrT="[文本]"/>
      <dgm:spPr/>
      <dgm:t>
        <a:bodyPr/>
        <a:lstStyle/>
        <a:p>
          <a:r>
            <a:rPr lang="zh-CN" altLang="en-US" dirty="0"/>
            <a:t>网银、</a:t>
          </a:r>
          <a:r>
            <a:rPr lang="en-US" altLang="zh-CN" dirty="0">
              <a:latin typeface="+mj-lt"/>
            </a:rPr>
            <a:t>CE</a:t>
          </a:r>
          <a:r>
            <a:rPr lang="zh-CN" altLang="en-US" dirty="0"/>
            <a:t>账户</a:t>
          </a:r>
        </a:p>
      </dgm:t>
    </dgm:pt>
    <dgm:pt modelId="{3971D304-4450-42F3-916C-289E418B2F1F}" cxnId="{53783096-2238-478B-8260-31BCC15CD1E5}" type="parTrans">
      <dgm:prSet/>
      <dgm:spPr/>
      <dgm:t>
        <a:bodyPr/>
        <a:lstStyle/>
        <a:p>
          <a:endParaRPr lang="zh-CN" altLang="en-US"/>
        </a:p>
      </dgm:t>
    </dgm:pt>
    <dgm:pt modelId="{80A2BD0A-CF3C-4672-B513-045F31F01FFB}" cxnId="{53783096-2238-478B-8260-31BCC15CD1E5}" type="sibTrans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BC3EB34C-07E8-4F45-9882-E9207D30E200}">
      <dgm:prSet/>
      <dgm:spPr/>
      <dgm:t>
        <a:bodyPr/>
        <a:lstStyle/>
        <a:p>
          <a:pPr algn="ctr"/>
          <a:r>
            <a:rPr lang="zh-CN" altLang="en-US" dirty="0"/>
            <a:t> 薪酬、个税、           社保支付</a:t>
          </a:r>
        </a:p>
      </dgm:t>
    </dgm:pt>
    <dgm:pt modelId="{7A253867-29E6-4103-898A-C607AAA1EC2D}" cxnId="{B57D2BC6-A5BF-441B-8E56-20047E1F945D}" type="parTrans">
      <dgm:prSet/>
      <dgm:spPr/>
      <dgm:t>
        <a:bodyPr/>
        <a:lstStyle/>
        <a:p>
          <a:endParaRPr lang="zh-CN" altLang="en-US"/>
        </a:p>
      </dgm:t>
    </dgm:pt>
    <dgm:pt modelId="{EC7B744F-0A08-4CD7-9735-F9851523D10B}" cxnId="{B57D2BC6-A5BF-441B-8E56-20047E1F945D}" type="sibTrans">
      <dgm:prSet/>
      <dgm:spPr/>
      <dgm:t>
        <a:bodyPr/>
        <a:lstStyle/>
        <a:p>
          <a:endParaRPr lang="zh-CN" altLang="en-US"/>
        </a:p>
      </dgm:t>
    </dgm:pt>
    <dgm:pt modelId="{23EFA83D-97A8-4795-98F6-D48E1BF46411}">
      <dgm:prSet/>
      <dgm:spPr/>
      <dgm:t>
        <a:bodyPr/>
        <a:lstStyle/>
        <a:p>
          <a:r>
            <a:rPr lang="zh-CN" altLang="en-US" dirty="0"/>
            <a:t>海外用工合同</a:t>
          </a:r>
        </a:p>
      </dgm:t>
    </dgm:pt>
    <dgm:pt modelId="{6FB27D4B-007F-4B4F-BFCB-7C7689E6F5B5}" cxnId="{D2916AE4-0A82-4362-97DB-7E89A2919CA1}" type="parTrans">
      <dgm:prSet/>
      <dgm:spPr/>
      <dgm:t>
        <a:bodyPr/>
        <a:lstStyle/>
        <a:p>
          <a:endParaRPr lang="zh-CN" altLang="en-US"/>
        </a:p>
      </dgm:t>
    </dgm:pt>
    <dgm:pt modelId="{739FCEB6-9E7C-4E59-AE7A-5E3CE2050836}" cxnId="{D2916AE4-0A82-4362-97DB-7E89A2919CA1}" type="sibTrans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E890DE34-4BF8-4A06-8FF1-74B0BB8B0341}">
      <dgm:prSet/>
      <dgm:spPr/>
      <dgm:t>
        <a:bodyPr/>
        <a:lstStyle/>
        <a:p>
          <a:r>
            <a:rPr lang="zh-CN" altLang="en-US" dirty="0"/>
            <a:t>资料准备</a:t>
          </a:r>
        </a:p>
      </dgm:t>
    </dgm:pt>
    <dgm:pt modelId="{255F1E4A-E162-4033-975C-72807B152F8C}" cxnId="{8439D4F4-64F6-4FC5-B293-4B9D1C4DC04B}" type="parTrans">
      <dgm:prSet/>
      <dgm:spPr/>
      <dgm:t>
        <a:bodyPr/>
        <a:lstStyle/>
        <a:p>
          <a:endParaRPr lang="zh-CN" altLang="en-US"/>
        </a:p>
      </dgm:t>
    </dgm:pt>
    <dgm:pt modelId="{CCCF5B97-5275-43E5-85BC-E5B816E610E2}" cxnId="{8439D4F4-64F6-4FC5-B293-4B9D1C4DC04B}" type="sibTrans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59ECF4BB-9DE5-425B-8F3C-3DDD0B1C9C73}">
      <dgm:prSet/>
      <dgm:spPr/>
      <dgm:t>
        <a:bodyPr/>
        <a:lstStyle/>
        <a:p>
          <a:r>
            <a:rPr lang="zh-CN" altLang="en-US" dirty="0"/>
            <a:t>个税社保账户</a:t>
          </a:r>
        </a:p>
      </dgm:t>
    </dgm:pt>
    <dgm:pt modelId="{00F807E2-8E43-4DBF-9663-58F9BB217CCD}" cxnId="{1E3B0045-0C9E-4CCC-A844-0EF90EE6BE3A}" type="parTrans">
      <dgm:prSet/>
      <dgm:spPr/>
      <dgm:t>
        <a:bodyPr/>
        <a:lstStyle/>
        <a:p>
          <a:endParaRPr lang="zh-CN" altLang="en-US"/>
        </a:p>
      </dgm:t>
    </dgm:pt>
    <dgm:pt modelId="{68BD6787-7A04-4C61-BE7B-3373382D5DFB}" cxnId="{1E3B0045-0C9E-4CCC-A844-0EF90EE6BE3A}" type="sibTrans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7E6CC3A1-39AA-4383-ADA9-627201A16EBD}" type="pres">
      <dgm:prSet presAssocID="{537B54DB-F1E9-4E72-88FA-19B07B2821A9}" presName="Name0" presStyleCnt="0">
        <dgm:presLayoutVars>
          <dgm:dir/>
          <dgm:resizeHandles val="exact"/>
        </dgm:presLayoutVars>
      </dgm:prSet>
      <dgm:spPr/>
    </dgm:pt>
    <dgm:pt modelId="{AF42793D-C97F-4F0B-928F-7770432B785C}" type="pres">
      <dgm:prSet presAssocID="{23EFA83D-97A8-4795-98F6-D48E1BF4641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6A20F1-1D26-4CBB-9326-0A46539127C8}" type="pres">
      <dgm:prSet presAssocID="{739FCEB6-9E7C-4E59-AE7A-5E3CE2050836}" presName="sibTrans" presStyleLbl="sibTrans2D1" presStyleIdx="0" presStyleCnt="4"/>
      <dgm:spPr>
        <a:xfrm>
          <a:off x="1713191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BAA0DB7-D3BC-4585-A45E-AC629D62BD27}" type="pres">
      <dgm:prSet presAssocID="{739FCEB6-9E7C-4E59-AE7A-5E3CE2050836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DAE60182-2899-4DD3-B011-DCF713CF7D28}" type="pres">
      <dgm:prSet presAssocID="{E890DE34-4BF8-4A06-8FF1-74B0BB8B034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78EAD6-9E07-4786-B337-0D399F06D44C}" type="pres">
      <dgm:prSet presAssocID="{CCCF5B97-5275-43E5-85BC-E5B816E610E2}" presName="sibTrans" presStyleLbl="sibTrans2D1" presStyleIdx="1" presStyleCnt="4"/>
      <dgm:spPr>
        <a:xfrm>
          <a:off x="3886246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5AC621ED-F0B6-483C-ACF6-6453BBFAF208}" type="pres">
      <dgm:prSet presAssocID="{CCCF5B97-5275-43E5-85BC-E5B816E610E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F00E061B-51C5-44A6-88B7-D83FE6B0997C}" type="pres">
      <dgm:prSet presAssocID="{59ECF4BB-9DE5-425B-8F3C-3DDD0B1C9C7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35487B-B77F-4458-9AE8-5EFB22341BD9}" type="pres">
      <dgm:prSet presAssocID="{68BD6787-7A04-4C61-BE7B-3373382D5DFB}" presName="sibTrans" presStyleLbl="sibTrans2D1" presStyleIdx="2" presStyleCnt="4"/>
      <dgm:spPr>
        <a:xfrm>
          <a:off x="6059301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36A46F3-4EDE-4A91-88A4-2C01988A51A0}" type="pres">
      <dgm:prSet presAssocID="{68BD6787-7A04-4C61-BE7B-3373382D5DFB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BB9E7D16-B0E1-4917-9A59-F966422320C7}" type="pres">
      <dgm:prSet presAssocID="{EDB02BFC-7C82-4517-A905-BE519EE3E314}" presName="node" presStyleLbl="node1" presStyleIdx="3" presStyleCnt="5" custScaleX="1253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6FD98-5D9E-463A-9B9E-78124AFCADC7}" type="pres">
      <dgm:prSet presAssocID="{80A2BD0A-CF3C-4672-B513-045F31F01FFB}" presName="sibTrans" presStyleLbl="sibTrans2D1" presStyleIdx="3" presStyleCnt="4"/>
      <dgm:spPr>
        <a:xfrm>
          <a:off x="8625850" y="341489"/>
          <a:ext cx="329062" cy="384941"/>
        </a:xfrm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7FA49AD7-6ADD-4845-8E2E-648079057C79}" type="pres">
      <dgm:prSet presAssocID="{80A2BD0A-CF3C-4672-B513-045F31F01FF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2230826B-08DA-4785-AADD-4040DFB2FF19}" type="pres">
      <dgm:prSet presAssocID="{BC3EB34C-07E8-4F45-9882-E9207D30E20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3FCA71-0A28-401D-B6A9-1D2AAB919BC9}" type="presOf" srcId="{80A2BD0A-CF3C-4672-B513-045F31F01FFB}" destId="{7FA49AD7-6ADD-4845-8E2E-648079057C79}" srcOrd="1" destOrd="0" presId="urn:microsoft.com/office/officeart/2005/8/layout/process1"/>
    <dgm:cxn modelId="{8C8B8896-6428-44C3-B7C2-0A40881DE12E}" type="presOf" srcId="{59ECF4BB-9DE5-425B-8F3C-3DDD0B1C9C73}" destId="{F00E061B-51C5-44A6-88B7-D83FE6B0997C}" srcOrd="0" destOrd="0" presId="urn:microsoft.com/office/officeart/2005/8/layout/process1"/>
    <dgm:cxn modelId="{1C5AE3C2-7E64-45EF-B675-F58F9581AB34}" type="presOf" srcId="{E890DE34-4BF8-4A06-8FF1-74B0BB8B0341}" destId="{DAE60182-2899-4DD3-B011-DCF713CF7D28}" srcOrd="0" destOrd="0" presId="urn:microsoft.com/office/officeart/2005/8/layout/process1"/>
    <dgm:cxn modelId="{DF211166-E3B4-4B41-8117-8A487F2018D9}" type="presOf" srcId="{23EFA83D-97A8-4795-98F6-D48E1BF46411}" destId="{AF42793D-C97F-4F0B-928F-7770432B785C}" srcOrd="0" destOrd="0" presId="urn:microsoft.com/office/officeart/2005/8/layout/process1"/>
    <dgm:cxn modelId="{A33DBE9F-834D-4E27-A34C-B5CDE9284698}" type="presOf" srcId="{537B54DB-F1E9-4E72-88FA-19B07B2821A9}" destId="{7E6CC3A1-39AA-4383-ADA9-627201A16EBD}" srcOrd="0" destOrd="0" presId="urn:microsoft.com/office/officeart/2005/8/layout/process1"/>
    <dgm:cxn modelId="{32E7CE1B-6508-4487-9BB7-EFEB1FA05F64}" type="presOf" srcId="{EDB02BFC-7C82-4517-A905-BE519EE3E314}" destId="{BB9E7D16-B0E1-4917-9A59-F966422320C7}" srcOrd="0" destOrd="0" presId="urn:microsoft.com/office/officeart/2005/8/layout/process1"/>
    <dgm:cxn modelId="{0FF701B0-871E-4225-91FF-7135F4662F2F}" type="presOf" srcId="{BC3EB34C-07E8-4F45-9882-E9207D30E200}" destId="{2230826B-08DA-4785-AADD-4040DFB2FF19}" srcOrd="0" destOrd="0" presId="urn:microsoft.com/office/officeart/2005/8/layout/process1"/>
    <dgm:cxn modelId="{2E409324-D5EB-4A6C-BDE3-443A40C35CDA}" type="presOf" srcId="{CCCF5B97-5275-43E5-85BC-E5B816E610E2}" destId="{5AC621ED-F0B6-483C-ACF6-6453BBFAF208}" srcOrd="1" destOrd="0" presId="urn:microsoft.com/office/officeart/2005/8/layout/process1"/>
    <dgm:cxn modelId="{E722349D-98C1-4C9D-9755-340D388C37E5}" type="presOf" srcId="{68BD6787-7A04-4C61-BE7B-3373382D5DFB}" destId="{B435487B-B77F-4458-9AE8-5EFB22341BD9}" srcOrd="0" destOrd="0" presId="urn:microsoft.com/office/officeart/2005/8/layout/process1"/>
    <dgm:cxn modelId="{6B9DCB36-8632-40A6-9CEC-7C350DD02D7C}" type="presOf" srcId="{68BD6787-7A04-4C61-BE7B-3373382D5DFB}" destId="{336A46F3-4EDE-4A91-88A4-2C01988A51A0}" srcOrd="1" destOrd="0" presId="urn:microsoft.com/office/officeart/2005/8/layout/process1"/>
    <dgm:cxn modelId="{1E3B0045-0C9E-4CCC-A844-0EF90EE6BE3A}" srcId="{537B54DB-F1E9-4E72-88FA-19B07B2821A9}" destId="{59ECF4BB-9DE5-425B-8F3C-3DDD0B1C9C73}" srcOrd="2" destOrd="0" parTransId="{00F807E2-8E43-4DBF-9663-58F9BB217CCD}" sibTransId="{68BD6787-7A04-4C61-BE7B-3373382D5DFB}"/>
    <dgm:cxn modelId="{B57D2BC6-A5BF-441B-8E56-20047E1F945D}" srcId="{537B54DB-F1E9-4E72-88FA-19B07B2821A9}" destId="{BC3EB34C-07E8-4F45-9882-E9207D30E200}" srcOrd="4" destOrd="0" parTransId="{7A253867-29E6-4103-898A-C607AAA1EC2D}" sibTransId="{EC7B744F-0A08-4CD7-9735-F9851523D10B}"/>
    <dgm:cxn modelId="{8439D4F4-64F6-4FC5-B293-4B9D1C4DC04B}" srcId="{537B54DB-F1E9-4E72-88FA-19B07B2821A9}" destId="{E890DE34-4BF8-4A06-8FF1-74B0BB8B0341}" srcOrd="1" destOrd="0" parTransId="{255F1E4A-E162-4033-975C-72807B152F8C}" sibTransId="{CCCF5B97-5275-43E5-85BC-E5B816E610E2}"/>
    <dgm:cxn modelId="{93B18B7E-F4EE-4C3A-8742-D20AC89A4381}" type="presOf" srcId="{739FCEB6-9E7C-4E59-AE7A-5E3CE2050836}" destId="{086A20F1-1D26-4CBB-9326-0A46539127C8}" srcOrd="0" destOrd="0" presId="urn:microsoft.com/office/officeart/2005/8/layout/process1"/>
    <dgm:cxn modelId="{E8B0FB30-953D-4F47-B8A8-395A1904863B}" type="presOf" srcId="{80A2BD0A-CF3C-4672-B513-045F31F01FFB}" destId="{2F66FD98-5D9E-463A-9B9E-78124AFCADC7}" srcOrd="0" destOrd="0" presId="urn:microsoft.com/office/officeart/2005/8/layout/process1"/>
    <dgm:cxn modelId="{D2916AE4-0A82-4362-97DB-7E89A2919CA1}" srcId="{537B54DB-F1E9-4E72-88FA-19B07B2821A9}" destId="{23EFA83D-97A8-4795-98F6-D48E1BF46411}" srcOrd="0" destOrd="0" parTransId="{6FB27D4B-007F-4B4F-BFCB-7C7689E6F5B5}" sibTransId="{739FCEB6-9E7C-4E59-AE7A-5E3CE2050836}"/>
    <dgm:cxn modelId="{A85AF9E5-99C2-43D2-84DD-186A9CFE7D03}" type="presOf" srcId="{CCCF5B97-5275-43E5-85BC-E5B816E610E2}" destId="{4378EAD6-9E07-4786-B337-0D399F06D44C}" srcOrd="0" destOrd="0" presId="urn:microsoft.com/office/officeart/2005/8/layout/process1"/>
    <dgm:cxn modelId="{9D1DD7E7-B4F5-44E4-A5F4-0D04B78EDE17}" type="presOf" srcId="{739FCEB6-9E7C-4E59-AE7A-5E3CE2050836}" destId="{3BAA0DB7-D3BC-4585-A45E-AC629D62BD27}" srcOrd="1" destOrd="0" presId="urn:microsoft.com/office/officeart/2005/8/layout/process1"/>
    <dgm:cxn modelId="{53783096-2238-478B-8260-31BCC15CD1E5}" srcId="{537B54DB-F1E9-4E72-88FA-19B07B2821A9}" destId="{EDB02BFC-7C82-4517-A905-BE519EE3E314}" srcOrd="3" destOrd="0" parTransId="{3971D304-4450-42F3-916C-289E418B2F1F}" sibTransId="{80A2BD0A-CF3C-4672-B513-045F31F01FFB}"/>
    <dgm:cxn modelId="{7A8F20B1-3424-4647-A2EE-A1FD3333F0BC}" type="presParOf" srcId="{7E6CC3A1-39AA-4383-ADA9-627201A16EBD}" destId="{AF42793D-C97F-4F0B-928F-7770432B785C}" srcOrd="0" destOrd="0" presId="urn:microsoft.com/office/officeart/2005/8/layout/process1"/>
    <dgm:cxn modelId="{CC45FFF7-387C-4B03-88AF-E8B005CCC1A0}" type="presParOf" srcId="{7E6CC3A1-39AA-4383-ADA9-627201A16EBD}" destId="{086A20F1-1D26-4CBB-9326-0A46539127C8}" srcOrd="1" destOrd="0" presId="urn:microsoft.com/office/officeart/2005/8/layout/process1"/>
    <dgm:cxn modelId="{C83CDCEE-5CE1-4DE4-A6D2-443B23A35D70}" type="presParOf" srcId="{086A20F1-1D26-4CBB-9326-0A46539127C8}" destId="{3BAA0DB7-D3BC-4585-A45E-AC629D62BD27}" srcOrd="0" destOrd="0" presId="urn:microsoft.com/office/officeart/2005/8/layout/process1"/>
    <dgm:cxn modelId="{E5FAE205-F7E8-4330-B816-AD0258B4EA9D}" type="presParOf" srcId="{7E6CC3A1-39AA-4383-ADA9-627201A16EBD}" destId="{DAE60182-2899-4DD3-B011-DCF713CF7D28}" srcOrd="2" destOrd="0" presId="urn:microsoft.com/office/officeart/2005/8/layout/process1"/>
    <dgm:cxn modelId="{9E32D4E4-92C5-418E-B805-DC91028CD8A8}" type="presParOf" srcId="{7E6CC3A1-39AA-4383-ADA9-627201A16EBD}" destId="{4378EAD6-9E07-4786-B337-0D399F06D44C}" srcOrd="3" destOrd="0" presId="urn:microsoft.com/office/officeart/2005/8/layout/process1"/>
    <dgm:cxn modelId="{521A5524-FC3F-47F0-AC9E-8655A1C563E3}" type="presParOf" srcId="{4378EAD6-9E07-4786-B337-0D399F06D44C}" destId="{5AC621ED-F0B6-483C-ACF6-6453BBFAF208}" srcOrd="0" destOrd="0" presId="urn:microsoft.com/office/officeart/2005/8/layout/process1"/>
    <dgm:cxn modelId="{0B34ED1E-235D-49AB-B73D-BC755B8C535B}" type="presParOf" srcId="{7E6CC3A1-39AA-4383-ADA9-627201A16EBD}" destId="{F00E061B-51C5-44A6-88B7-D83FE6B0997C}" srcOrd="4" destOrd="0" presId="urn:microsoft.com/office/officeart/2005/8/layout/process1"/>
    <dgm:cxn modelId="{5234258B-EFC3-4EE2-AD62-72D0BB77B1F8}" type="presParOf" srcId="{7E6CC3A1-39AA-4383-ADA9-627201A16EBD}" destId="{B435487B-B77F-4458-9AE8-5EFB22341BD9}" srcOrd="5" destOrd="0" presId="urn:microsoft.com/office/officeart/2005/8/layout/process1"/>
    <dgm:cxn modelId="{0917139D-716C-4E1C-9B74-0F4CF9CD40DB}" type="presParOf" srcId="{B435487B-B77F-4458-9AE8-5EFB22341BD9}" destId="{336A46F3-4EDE-4A91-88A4-2C01988A51A0}" srcOrd="0" destOrd="0" presId="urn:microsoft.com/office/officeart/2005/8/layout/process1"/>
    <dgm:cxn modelId="{4A8621D1-D9C5-4DD3-99E7-B7F0890D91A7}" type="presParOf" srcId="{7E6CC3A1-39AA-4383-ADA9-627201A16EBD}" destId="{BB9E7D16-B0E1-4917-9A59-F966422320C7}" srcOrd="6" destOrd="0" presId="urn:microsoft.com/office/officeart/2005/8/layout/process1"/>
    <dgm:cxn modelId="{EC8EB427-1573-4113-8D16-F2A021B3A349}" type="presParOf" srcId="{7E6CC3A1-39AA-4383-ADA9-627201A16EBD}" destId="{2F66FD98-5D9E-463A-9B9E-78124AFCADC7}" srcOrd="7" destOrd="0" presId="urn:microsoft.com/office/officeart/2005/8/layout/process1"/>
    <dgm:cxn modelId="{A2A74A46-9D14-4E7C-952F-622AC7D143E4}" type="presParOf" srcId="{2F66FD98-5D9E-463A-9B9E-78124AFCADC7}" destId="{7FA49AD7-6ADD-4845-8E2E-648079057C79}" srcOrd="0" destOrd="0" presId="urn:microsoft.com/office/officeart/2005/8/layout/process1"/>
    <dgm:cxn modelId="{DE4CFE81-7617-4293-BAA4-C0A30B13BF0A}" type="presParOf" srcId="{7E6CC3A1-39AA-4383-ADA9-627201A16EBD}" destId="{2230826B-08DA-4785-AADD-4040DFB2FF19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649478" cy="1067921"/>
        <a:chOff x="0" y="0"/>
        <a:chExt cx="10649478" cy="1067921"/>
      </a:xfrm>
    </dsp:grpSpPr>
    <dsp:sp modelId="{AF42793D-C97F-4F0B-928F-7770432B785C}">
      <dsp:nvSpPr>
        <dsp:cNvPr id="3" name="圆角矩形 2"/>
        <dsp:cNvSpPr/>
      </dsp:nvSpPr>
      <dsp:spPr bwMode="white">
        <a:xfrm>
          <a:off x="0" y="49893"/>
          <a:ext cx="1613557" cy="968134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海外用工合同</a:t>
          </a:r>
        </a:p>
      </dsp:txBody>
      <dsp:txXfrm>
        <a:off x="0" y="49893"/>
        <a:ext cx="1613557" cy="968134"/>
      </dsp:txXfrm>
    </dsp:sp>
    <dsp:sp modelId="{086A20F1-1D26-4CBB-9326-0A46539127C8}">
      <dsp:nvSpPr>
        <dsp:cNvPr id="4" name="右箭头 3"/>
        <dsp:cNvSpPr/>
      </dsp:nvSpPr>
      <dsp:spPr bwMode="white">
        <a:xfrm>
          <a:off x="1765232" y="333879"/>
          <a:ext cx="342074" cy="400162"/>
        </a:xfrm>
        <a:prstGeom prst="rightArrow">
          <a:avLst>
            <a:gd name="adj1" fmla="val 60000"/>
            <a:gd name="adj2" fmla="val 50000"/>
          </a:avLst>
        </a:prstGeom>
        <a:ln>
          <a:noFill/>
        </a:ln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lIns="0" tIns="0" rIns="0" bIns="0" rtlCol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sp:txBody>
      <dsp:txXfrm>
        <a:off x="1765232" y="333879"/>
        <a:ext cx="342074" cy="400162"/>
      </dsp:txXfrm>
    </dsp:sp>
    <dsp:sp modelId="{DAE60182-2899-4DD3-B011-DCF713CF7D28}">
      <dsp:nvSpPr>
        <dsp:cNvPr id="5" name="圆角矩形 4"/>
        <dsp:cNvSpPr/>
      </dsp:nvSpPr>
      <dsp:spPr bwMode="white">
        <a:xfrm>
          <a:off x="2258980" y="49893"/>
          <a:ext cx="1613557" cy="968134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资料准备</a:t>
          </a:r>
        </a:p>
      </dsp:txBody>
      <dsp:txXfrm>
        <a:off x="2258980" y="49893"/>
        <a:ext cx="1613557" cy="968134"/>
      </dsp:txXfrm>
    </dsp:sp>
    <dsp:sp modelId="{4378EAD6-9E07-4786-B337-0D399F06D44C}">
      <dsp:nvSpPr>
        <dsp:cNvPr id="6" name="右箭头 5"/>
        <dsp:cNvSpPr/>
      </dsp:nvSpPr>
      <dsp:spPr bwMode="white">
        <a:xfrm>
          <a:off x="4024212" y="333879"/>
          <a:ext cx="342074" cy="400162"/>
        </a:xfrm>
        <a:prstGeom prst="rightArrow">
          <a:avLst>
            <a:gd name="adj1" fmla="val 60000"/>
            <a:gd name="adj2" fmla="val 50000"/>
          </a:avLst>
        </a:prstGeom>
        <a:ln>
          <a:noFill/>
        </a:ln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lIns="0" tIns="0" rIns="0" bIns="0" rtlCol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sp:txBody>
      <dsp:txXfrm>
        <a:off x="4024212" y="333879"/>
        <a:ext cx="342074" cy="400162"/>
      </dsp:txXfrm>
    </dsp:sp>
    <dsp:sp modelId="{F00E061B-51C5-44A6-88B7-D83FE6B0997C}">
      <dsp:nvSpPr>
        <dsp:cNvPr id="7" name="圆角矩形 6"/>
        <dsp:cNvSpPr/>
      </dsp:nvSpPr>
      <dsp:spPr bwMode="white">
        <a:xfrm>
          <a:off x="4517960" y="49893"/>
          <a:ext cx="1613557" cy="968134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个税社保账户</a:t>
          </a:r>
        </a:p>
      </dsp:txBody>
      <dsp:txXfrm>
        <a:off x="4517960" y="49893"/>
        <a:ext cx="1613557" cy="968134"/>
      </dsp:txXfrm>
    </dsp:sp>
    <dsp:sp modelId="{B435487B-B77F-4458-9AE8-5EFB22341BD9}">
      <dsp:nvSpPr>
        <dsp:cNvPr id="8" name="右箭头 7"/>
        <dsp:cNvSpPr/>
      </dsp:nvSpPr>
      <dsp:spPr bwMode="white">
        <a:xfrm>
          <a:off x="6283192" y="333879"/>
          <a:ext cx="342074" cy="400162"/>
        </a:xfrm>
        <a:prstGeom prst="rightArrow">
          <a:avLst>
            <a:gd name="adj1" fmla="val 60000"/>
            <a:gd name="adj2" fmla="val 50000"/>
          </a:avLst>
        </a:prstGeom>
        <a:ln>
          <a:noFill/>
        </a:ln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lIns="0" tIns="0" rIns="0" bIns="0" rtlCol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sp:txBody>
      <dsp:txXfrm>
        <a:off x="6283192" y="333879"/>
        <a:ext cx="342074" cy="400162"/>
      </dsp:txXfrm>
    </dsp:sp>
    <dsp:sp modelId="{BB9E7D16-B0E1-4917-9A59-F966422320C7}">
      <dsp:nvSpPr>
        <dsp:cNvPr id="9" name="圆角矩形 8"/>
        <dsp:cNvSpPr/>
      </dsp:nvSpPr>
      <dsp:spPr bwMode="white">
        <a:xfrm>
          <a:off x="6776941" y="49893"/>
          <a:ext cx="1613557" cy="968134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网银、</a:t>
          </a:r>
          <a:r>
            <a:rPr lang="en-US" altLang="zh-CN" dirty="0">
              <a:latin typeface="+mj-lt"/>
            </a:rPr>
            <a:t>CE</a:t>
          </a:r>
          <a:r>
            <a:rPr lang="zh-CN" altLang="en-US" dirty="0"/>
            <a:t>账户</a:t>
          </a:r>
        </a:p>
      </dsp:txBody>
      <dsp:txXfrm>
        <a:off x="6776941" y="49893"/>
        <a:ext cx="1613557" cy="968134"/>
      </dsp:txXfrm>
    </dsp:sp>
    <dsp:sp modelId="{2F66FD98-5D9E-463A-9B9E-78124AFCADC7}">
      <dsp:nvSpPr>
        <dsp:cNvPr id="10" name="右箭头 9"/>
        <dsp:cNvSpPr/>
      </dsp:nvSpPr>
      <dsp:spPr bwMode="white">
        <a:xfrm>
          <a:off x="8542172" y="333879"/>
          <a:ext cx="342074" cy="400162"/>
        </a:xfrm>
        <a:prstGeom prst="rightArrow">
          <a:avLst>
            <a:gd name="adj1" fmla="val 60000"/>
            <a:gd name="adj2" fmla="val 50000"/>
          </a:avLst>
        </a:prstGeom>
        <a:ln>
          <a:noFill/>
        </a:ln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lIns="0" tIns="0" rIns="0" bIns="0" rtlCol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dsp:txBody>
      <dsp:txXfrm>
        <a:off x="8542172" y="333879"/>
        <a:ext cx="342074" cy="400162"/>
      </dsp:txXfrm>
    </dsp:sp>
    <dsp:sp modelId="{2230826B-08DA-4785-AADD-4040DFB2FF19}">
      <dsp:nvSpPr>
        <dsp:cNvPr id="11" name="圆角矩形 10"/>
        <dsp:cNvSpPr/>
      </dsp:nvSpPr>
      <dsp:spPr bwMode="white">
        <a:xfrm>
          <a:off x="9035921" y="49893"/>
          <a:ext cx="1613557" cy="968134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 薪酬、个税、           社保支付</a:t>
          </a:r>
        </a:p>
      </dsp:txBody>
      <dsp:txXfrm>
        <a:off x="9035921" y="49893"/>
        <a:ext cx="1613557" cy="968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AE168-E90C-404A-BD6E-3715125CDB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2D047-9C78-4B04-8FCB-E91F2EC3D1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07766-B546-4B45-B24B-965DC933CF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DF98-B386-45B2-BE62-0416FDDA93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BDF98-B386-45B2-BE62-0416FDDA93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DF975-6873-4427-8862-22AAF3DADF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0480" y="0"/>
            <a:ext cx="12221201" cy="6895620"/>
            <a:chOff x="0" y="-37618"/>
            <a:chExt cx="12221201" cy="689561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99" b="7500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9202" y="-37618"/>
              <a:ext cx="12191999" cy="685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15000">
                  <a:schemeClr val="bg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0" name="矩形: 圆角 9"/>
          <p:cNvSpPr/>
          <p:nvPr userDrawn="1"/>
        </p:nvSpPr>
        <p:spPr>
          <a:xfrm>
            <a:off x="1279" y="6632469"/>
            <a:ext cx="12189442" cy="5689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12" hasCustomPrompt="1"/>
          </p:nvPr>
        </p:nvSpPr>
        <p:spPr>
          <a:xfrm>
            <a:off x="1364658" y="435115"/>
            <a:ext cx="7578506" cy="553998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4000" b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  <a:endParaRPr lang="zh-CN" altLang="en-US" dirty="0"/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662386" y="312245"/>
            <a:ext cx="611126" cy="931340"/>
            <a:chOff x="385661" y="503884"/>
            <a:chExt cx="494981" cy="735773"/>
          </a:xfrm>
        </p:grpSpPr>
        <p:sp>
          <p:nvSpPr>
            <p:cNvPr id="43" name="椭圆 41"/>
            <p:cNvSpPr/>
            <p:nvPr userDrawn="1"/>
          </p:nvSpPr>
          <p:spPr>
            <a:xfrm>
              <a:off x="385661" y="503884"/>
              <a:ext cx="494981" cy="735773"/>
            </a:xfrm>
            <a:custGeom>
              <a:avLst/>
              <a:gdLst>
                <a:gd name="connsiteX0" fmla="*/ 0 w 390322"/>
                <a:gd name="connsiteY0" fmla="*/ 284496 h 568992"/>
                <a:gd name="connsiteX1" fmla="*/ 195161 w 390322"/>
                <a:gd name="connsiteY1" fmla="*/ 0 h 568992"/>
                <a:gd name="connsiteX2" fmla="*/ 390322 w 390322"/>
                <a:gd name="connsiteY2" fmla="*/ 284496 h 568992"/>
                <a:gd name="connsiteX3" fmla="*/ 195161 w 390322"/>
                <a:gd name="connsiteY3" fmla="*/ 568992 h 568992"/>
                <a:gd name="connsiteX4" fmla="*/ 0 w 390322"/>
                <a:gd name="connsiteY4" fmla="*/ 284496 h 568992"/>
                <a:gd name="connsiteX0-1" fmla="*/ 493 w 390815"/>
                <a:gd name="connsiteY0-2" fmla="*/ 284496 h 574971"/>
                <a:gd name="connsiteX1-3" fmla="*/ 195654 w 390815"/>
                <a:gd name="connsiteY1-4" fmla="*/ 0 h 574971"/>
                <a:gd name="connsiteX2-5" fmla="*/ 390815 w 390815"/>
                <a:gd name="connsiteY2-6" fmla="*/ 284496 h 574971"/>
                <a:gd name="connsiteX3-7" fmla="*/ 195654 w 390815"/>
                <a:gd name="connsiteY3-8" fmla="*/ 568992 h 574971"/>
                <a:gd name="connsiteX4-9" fmla="*/ 141463 w 390815"/>
                <a:gd name="connsiteY4-10" fmla="*/ 462912 h 574971"/>
                <a:gd name="connsiteX5" fmla="*/ 493 w 390815"/>
                <a:gd name="connsiteY5" fmla="*/ 284496 h 574971"/>
                <a:gd name="connsiteX0-11" fmla="*/ 493 w 393743"/>
                <a:gd name="connsiteY0-12" fmla="*/ 284496 h 569068"/>
                <a:gd name="connsiteX1-13" fmla="*/ 195654 w 393743"/>
                <a:gd name="connsiteY1-14" fmla="*/ 0 h 569068"/>
                <a:gd name="connsiteX2-15" fmla="*/ 390815 w 393743"/>
                <a:gd name="connsiteY2-16" fmla="*/ 284496 h 569068"/>
                <a:gd name="connsiteX3-17" fmla="*/ 251954 w 393743"/>
                <a:gd name="connsiteY3-18" fmla="*/ 447672 h 569068"/>
                <a:gd name="connsiteX4-19" fmla="*/ 195654 w 393743"/>
                <a:gd name="connsiteY4-20" fmla="*/ 568992 h 569068"/>
                <a:gd name="connsiteX5-21" fmla="*/ 141463 w 393743"/>
                <a:gd name="connsiteY5-22" fmla="*/ 462912 h 569068"/>
                <a:gd name="connsiteX6" fmla="*/ 493 w 393743"/>
                <a:gd name="connsiteY6" fmla="*/ 284496 h 569068"/>
                <a:gd name="connsiteX0-23" fmla="*/ 493 w 386281"/>
                <a:gd name="connsiteY0-24" fmla="*/ 287681 h 572253"/>
                <a:gd name="connsiteX1-25" fmla="*/ 195654 w 386281"/>
                <a:gd name="connsiteY1-26" fmla="*/ 3185 h 572253"/>
                <a:gd name="connsiteX2-27" fmla="*/ 383195 w 386281"/>
                <a:gd name="connsiteY2-28" fmla="*/ 154331 h 572253"/>
                <a:gd name="connsiteX3-29" fmla="*/ 251954 w 386281"/>
                <a:gd name="connsiteY3-30" fmla="*/ 450857 h 572253"/>
                <a:gd name="connsiteX4-31" fmla="*/ 195654 w 386281"/>
                <a:gd name="connsiteY4-32" fmla="*/ 572177 h 572253"/>
                <a:gd name="connsiteX5-33" fmla="*/ 141463 w 386281"/>
                <a:gd name="connsiteY5-34" fmla="*/ 466097 h 572253"/>
                <a:gd name="connsiteX6-35" fmla="*/ 493 w 386281"/>
                <a:gd name="connsiteY6-36" fmla="*/ 287681 h 572253"/>
                <a:gd name="connsiteX0-37" fmla="*/ 465 w 393873"/>
                <a:gd name="connsiteY0-38" fmla="*/ 158782 h 569084"/>
                <a:gd name="connsiteX1-39" fmla="*/ 203246 w 393873"/>
                <a:gd name="connsiteY1-40" fmla="*/ 16 h 569084"/>
                <a:gd name="connsiteX2-41" fmla="*/ 390787 w 393873"/>
                <a:gd name="connsiteY2-42" fmla="*/ 151162 h 569084"/>
                <a:gd name="connsiteX3-43" fmla="*/ 259546 w 393873"/>
                <a:gd name="connsiteY3-44" fmla="*/ 447688 h 569084"/>
                <a:gd name="connsiteX4-45" fmla="*/ 203246 w 393873"/>
                <a:gd name="connsiteY4-46" fmla="*/ 569008 h 569084"/>
                <a:gd name="connsiteX5-47" fmla="*/ 149055 w 393873"/>
                <a:gd name="connsiteY5-48" fmla="*/ 462928 h 569084"/>
                <a:gd name="connsiteX6-49" fmla="*/ 465 w 393873"/>
                <a:gd name="connsiteY6-50" fmla="*/ 158782 h 569084"/>
                <a:gd name="connsiteX0-51" fmla="*/ 465 w 393873"/>
                <a:gd name="connsiteY0-52" fmla="*/ 170209 h 580511"/>
                <a:gd name="connsiteX1-53" fmla="*/ 203246 w 393873"/>
                <a:gd name="connsiteY1-54" fmla="*/ 13 h 580511"/>
                <a:gd name="connsiteX2-55" fmla="*/ 390787 w 393873"/>
                <a:gd name="connsiteY2-56" fmla="*/ 162589 h 580511"/>
                <a:gd name="connsiteX3-57" fmla="*/ 259546 w 393873"/>
                <a:gd name="connsiteY3-58" fmla="*/ 459115 h 580511"/>
                <a:gd name="connsiteX4-59" fmla="*/ 203246 w 393873"/>
                <a:gd name="connsiteY4-60" fmla="*/ 580435 h 580511"/>
                <a:gd name="connsiteX5-61" fmla="*/ 149055 w 393873"/>
                <a:gd name="connsiteY5-62" fmla="*/ 474355 h 580511"/>
                <a:gd name="connsiteX6-63" fmla="*/ 465 w 393873"/>
                <a:gd name="connsiteY6-64" fmla="*/ 170209 h 580511"/>
                <a:gd name="connsiteX0-65" fmla="*/ 465 w 393873"/>
                <a:gd name="connsiteY0-66" fmla="*/ 170209 h 580457"/>
                <a:gd name="connsiteX1-67" fmla="*/ 203246 w 393873"/>
                <a:gd name="connsiteY1-68" fmla="*/ 13 h 580457"/>
                <a:gd name="connsiteX2-69" fmla="*/ 390787 w 393873"/>
                <a:gd name="connsiteY2-70" fmla="*/ 162589 h 580457"/>
                <a:gd name="connsiteX3-71" fmla="*/ 259546 w 393873"/>
                <a:gd name="connsiteY3-72" fmla="*/ 481975 h 580457"/>
                <a:gd name="connsiteX4-73" fmla="*/ 203246 w 393873"/>
                <a:gd name="connsiteY4-74" fmla="*/ 580435 h 580457"/>
                <a:gd name="connsiteX5-75" fmla="*/ 149055 w 393873"/>
                <a:gd name="connsiteY5-76" fmla="*/ 474355 h 580457"/>
                <a:gd name="connsiteX6-77" fmla="*/ 465 w 393873"/>
                <a:gd name="connsiteY6-78" fmla="*/ 170209 h 580457"/>
                <a:gd name="connsiteX0-79" fmla="*/ 631 w 394039"/>
                <a:gd name="connsiteY0-80" fmla="*/ 170209 h 580498"/>
                <a:gd name="connsiteX1-81" fmla="*/ 203412 w 394039"/>
                <a:gd name="connsiteY1-82" fmla="*/ 13 h 580498"/>
                <a:gd name="connsiteX2-83" fmla="*/ 390953 w 394039"/>
                <a:gd name="connsiteY2-84" fmla="*/ 162589 h 580498"/>
                <a:gd name="connsiteX3-85" fmla="*/ 259712 w 394039"/>
                <a:gd name="connsiteY3-86" fmla="*/ 481975 h 580498"/>
                <a:gd name="connsiteX4-87" fmla="*/ 203412 w 394039"/>
                <a:gd name="connsiteY4-88" fmla="*/ 580435 h 580498"/>
                <a:gd name="connsiteX5-89" fmla="*/ 141601 w 394039"/>
                <a:gd name="connsiteY5-90" fmla="*/ 493405 h 580498"/>
                <a:gd name="connsiteX6-91" fmla="*/ 631 w 394039"/>
                <a:gd name="connsiteY6-92" fmla="*/ 170209 h 580498"/>
                <a:gd name="connsiteX0-93" fmla="*/ 631 w 394039"/>
                <a:gd name="connsiteY0-94" fmla="*/ 170209 h 629994"/>
                <a:gd name="connsiteX1-95" fmla="*/ 203412 w 394039"/>
                <a:gd name="connsiteY1-96" fmla="*/ 13 h 629994"/>
                <a:gd name="connsiteX2-97" fmla="*/ 390953 w 394039"/>
                <a:gd name="connsiteY2-98" fmla="*/ 162589 h 629994"/>
                <a:gd name="connsiteX3-99" fmla="*/ 259712 w 394039"/>
                <a:gd name="connsiteY3-100" fmla="*/ 481975 h 629994"/>
                <a:gd name="connsiteX4-101" fmla="*/ 211032 w 394039"/>
                <a:gd name="connsiteY4-102" fmla="*/ 629965 h 629994"/>
                <a:gd name="connsiteX5-103" fmla="*/ 141601 w 394039"/>
                <a:gd name="connsiteY5-104" fmla="*/ 493405 h 629994"/>
                <a:gd name="connsiteX6-105" fmla="*/ 631 w 394039"/>
                <a:gd name="connsiteY6-106" fmla="*/ 170209 h 629994"/>
                <a:gd name="connsiteX0-107" fmla="*/ 631 w 394039"/>
                <a:gd name="connsiteY0-108" fmla="*/ 170209 h 629994"/>
                <a:gd name="connsiteX1-109" fmla="*/ 203412 w 394039"/>
                <a:gd name="connsiteY1-110" fmla="*/ 13 h 629994"/>
                <a:gd name="connsiteX2-111" fmla="*/ 390953 w 394039"/>
                <a:gd name="connsiteY2-112" fmla="*/ 162589 h 629994"/>
                <a:gd name="connsiteX3-113" fmla="*/ 259712 w 394039"/>
                <a:gd name="connsiteY3-114" fmla="*/ 481975 h 629994"/>
                <a:gd name="connsiteX4-115" fmla="*/ 207222 w 394039"/>
                <a:gd name="connsiteY4-116" fmla="*/ 629965 h 629994"/>
                <a:gd name="connsiteX5-117" fmla="*/ 141601 w 394039"/>
                <a:gd name="connsiteY5-118" fmla="*/ 493405 h 629994"/>
                <a:gd name="connsiteX6-119" fmla="*/ 631 w 394039"/>
                <a:gd name="connsiteY6-120" fmla="*/ 170209 h 629994"/>
                <a:gd name="connsiteX0-121" fmla="*/ 631 w 394039"/>
                <a:gd name="connsiteY0-122" fmla="*/ 170209 h 629994"/>
                <a:gd name="connsiteX1-123" fmla="*/ 203412 w 394039"/>
                <a:gd name="connsiteY1-124" fmla="*/ 13 h 629994"/>
                <a:gd name="connsiteX2-125" fmla="*/ 390953 w 394039"/>
                <a:gd name="connsiteY2-126" fmla="*/ 162589 h 629994"/>
                <a:gd name="connsiteX3-127" fmla="*/ 259712 w 394039"/>
                <a:gd name="connsiteY3-128" fmla="*/ 481975 h 629994"/>
                <a:gd name="connsiteX4-129" fmla="*/ 207222 w 394039"/>
                <a:gd name="connsiteY4-130" fmla="*/ 629965 h 629994"/>
                <a:gd name="connsiteX5-131" fmla="*/ 141601 w 394039"/>
                <a:gd name="connsiteY5-132" fmla="*/ 493405 h 629994"/>
                <a:gd name="connsiteX6-133" fmla="*/ 631 w 394039"/>
                <a:gd name="connsiteY6-134" fmla="*/ 170209 h 629994"/>
                <a:gd name="connsiteX0-135" fmla="*/ 631 w 394039"/>
                <a:gd name="connsiteY0-136" fmla="*/ 170209 h 629994"/>
                <a:gd name="connsiteX1-137" fmla="*/ 203412 w 394039"/>
                <a:gd name="connsiteY1-138" fmla="*/ 13 h 629994"/>
                <a:gd name="connsiteX2-139" fmla="*/ 390953 w 394039"/>
                <a:gd name="connsiteY2-140" fmla="*/ 162589 h 629994"/>
                <a:gd name="connsiteX3-141" fmla="*/ 259712 w 394039"/>
                <a:gd name="connsiteY3-142" fmla="*/ 481975 h 629994"/>
                <a:gd name="connsiteX4-143" fmla="*/ 207222 w 394039"/>
                <a:gd name="connsiteY4-144" fmla="*/ 629965 h 629994"/>
                <a:gd name="connsiteX5-145" fmla="*/ 141601 w 394039"/>
                <a:gd name="connsiteY5-146" fmla="*/ 493405 h 629994"/>
                <a:gd name="connsiteX6-147" fmla="*/ 631 w 394039"/>
                <a:gd name="connsiteY6-148" fmla="*/ 170209 h 629994"/>
                <a:gd name="connsiteX0-149" fmla="*/ 631 w 394039"/>
                <a:gd name="connsiteY0-150" fmla="*/ 170209 h 629994"/>
                <a:gd name="connsiteX1-151" fmla="*/ 203412 w 394039"/>
                <a:gd name="connsiteY1-152" fmla="*/ 13 h 629994"/>
                <a:gd name="connsiteX2-153" fmla="*/ 390953 w 394039"/>
                <a:gd name="connsiteY2-154" fmla="*/ 162589 h 629994"/>
                <a:gd name="connsiteX3-155" fmla="*/ 259712 w 394039"/>
                <a:gd name="connsiteY3-156" fmla="*/ 481975 h 629994"/>
                <a:gd name="connsiteX4-157" fmla="*/ 199602 w 394039"/>
                <a:gd name="connsiteY4-158" fmla="*/ 629965 h 629994"/>
                <a:gd name="connsiteX5-159" fmla="*/ 141601 w 394039"/>
                <a:gd name="connsiteY5-160" fmla="*/ 493405 h 629994"/>
                <a:gd name="connsiteX6-161" fmla="*/ 631 w 394039"/>
                <a:gd name="connsiteY6-162" fmla="*/ 170209 h 629994"/>
                <a:gd name="connsiteX0-163" fmla="*/ 631 w 394039"/>
                <a:gd name="connsiteY0-164" fmla="*/ 170209 h 629965"/>
                <a:gd name="connsiteX1-165" fmla="*/ 203412 w 394039"/>
                <a:gd name="connsiteY1-166" fmla="*/ 13 h 629965"/>
                <a:gd name="connsiteX2-167" fmla="*/ 390953 w 394039"/>
                <a:gd name="connsiteY2-168" fmla="*/ 162589 h 629965"/>
                <a:gd name="connsiteX3-169" fmla="*/ 259712 w 394039"/>
                <a:gd name="connsiteY3-170" fmla="*/ 481975 h 629965"/>
                <a:gd name="connsiteX4-171" fmla="*/ 199602 w 394039"/>
                <a:gd name="connsiteY4-172" fmla="*/ 629965 h 629965"/>
                <a:gd name="connsiteX5-173" fmla="*/ 141601 w 394039"/>
                <a:gd name="connsiteY5-174" fmla="*/ 493405 h 629965"/>
                <a:gd name="connsiteX6-175" fmla="*/ 631 w 394039"/>
                <a:gd name="connsiteY6-176" fmla="*/ 170209 h 629965"/>
                <a:gd name="connsiteX0-177" fmla="*/ 631 w 394039"/>
                <a:gd name="connsiteY0-178" fmla="*/ 170209 h 572815"/>
                <a:gd name="connsiteX1-179" fmla="*/ 203412 w 394039"/>
                <a:gd name="connsiteY1-180" fmla="*/ 13 h 572815"/>
                <a:gd name="connsiteX2-181" fmla="*/ 390953 w 394039"/>
                <a:gd name="connsiteY2-182" fmla="*/ 162589 h 572815"/>
                <a:gd name="connsiteX3-183" fmla="*/ 259712 w 394039"/>
                <a:gd name="connsiteY3-184" fmla="*/ 481975 h 572815"/>
                <a:gd name="connsiteX4-185" fmla="*/ 191982 w 394039"/>
                <a:gd name="connsiteY4-186" fmla="*/ 572815 h 572815"/>
                <a:gd name="connsiteX5-187" fmla="*/ 141601 w 394039"/>
                <a:gd name="connsiteY5-188" fmla="*/ 493405 h 572815"/>
                <a:gd name="connsiteX6-189" fmla="*/ 631 w 394039"/>
                <a:gd name="connsiteY6-190" fmla="*/ 170209 h 572815"/>
                <a:gd name="connsiteX0-191" fmla="*/ 631 w 394039"/>
                <a:gd name="connsiteY0-192" fmla="*/ 170209 h 645205"/>
                <a:gd name="connsiteX1-193" fmla="*/ 203412 w 394039"/>
                <a:gd name="connsiteY1-194" fmla="*/ 13 h 645205"/>
                <a:gd name="connsiteX2-195" fmla="*/ 390953 w 394039"/>
                <a:gd name="connsiteY2-196" fmla="*/ 162589 h 645205"/>
                <a:gd name="connsiteX3-197" fmla="*/ 259712 w 394039"/>
                <a:gd name="connsiteY3-198" fmla="*/ 481975 h 645205"/>
                <a:gd name="connsiteX4-199" fmla="*/ 191982 w 394039"/>
                <a:gd name="connsiteY4-200" fmla="*/ 645205 h 645205"/>
                <a:gd name="connsiteX5-201" fmla="*/ 141601 w 394039"/>
                <a:gd name="connsiteY5-202" fmla="*/ 493405 h 645205"/>
                <a:gd name="connsiteX6-203" fmla="*/ 631 w 394039"/>
                <a:gd name="connsiteY6-204" fmla="*/ 170209 h 645205"/>
                <a:gd name="connsiteX0-205" fmla="*/ 631 w 394039"/>
                <a:gd name="connsiteY0-206" fmla="*/ 170209 h 646874"/>
                <a:gd name="connsiteX1-207" fmla="*/ 203412 w 394039"/>
                <a:gd name="connsiteY1-208" fmla="*/ 13 h 646874"/>
                <a:gd name="connsiteX2-209" fmla="*/ 390953 w 394039"/>
                <a:gd name="connsiteY2-210" fmla="*/ 162589 h 646874"/>
                <a:gd name="connsiteX3-211" fmla="*/ 259712 w 394039"/>
                <a:gd name="connsiteY3-212" fmla="*/ 481975 h 646874"/>
                <a:gd name="connsiteX4-213" fmla="*/ 191982 w 394039"/>
                <a:gd name="connsiteY4-214" fmla="*/ 645205 h 646874"/>
                <a:gd name="connsiteX5-215" fmla="*/ 141601 w 394039"/>
                <a:gd name="connsiteY5-216" fmla="*/ 493405 h 646874"/>
                <a:gd name="connsiteX6-217" fmla="*/ 631 w 394039"/>
                <a:gd name="connsiteY6-218" fmla="*/ 170209 h 646874"/>
                <a:gd name="connsiteX0-219" fmla="*/ 631 w 394039"/>
                <a:gd name="connsiteY0-220" fmla="*/ 170209 h 660164"/>
                <a:gd name="connsiteX1-221" fmla="*/ 203412 w 394039"/>
                <a:gd name="connsiteY1-222" fmla="*/ 13 h 660164"/>
                <a:gd name="connsiteX2-223" fmla="*/ 390953 w 394039"/>
                <a:gd name="connsiteY2-224" fmla="*/ 162589 h 660164"/>
                <a:gd name="connsiteX3-225" fmla="*/ 259712 w 394039"/>
                <a:gd name="connsiteY3-226" fmla="*/ 481975 h 660164"/>
                <a:gd name="connsiteX4-227" fmla="*/ 191982 w 394039"/>
                <a:gd name="connsiteY4-228" fmla="*/ 645205 h 660164"/>
                <a:gd name="connsiteX5-229" fmla="*/ 141601 w 394039"/>
                <a:gd name="connsiteY5-230" fmla="*/ 493405 h 660164"/>
                <a:gd name="connsiteX6-231" fmla="*/ 631 w 394039"/>
                <a:gd name="connsiteY6-232" fmla="*/ 170209 h 660164"/>
                <a:gd name="connsiteX0-233" fmla="*/ 631 w 394039"/>
                <a:gd name="connsiteY0-234" fmla="*/ 170209 h 645205"/>
                <a:gd name="connsiteX1-235" fmla="*/ 203412 w 394039"/>
                <a:gd name="connsiteY1-236" fmla="*/ 13 h 645205"/>
                <a:gd name="connsiteX2-237" fmla="*/ 390953 w 394039"/>
                <a:gd name="connsiteY2-238" fmla="*/ 162589 h 645205"/>
                <a:gd name="connsiteX3-239" fmla="*/ 259712 w 394039"/>
                <a:gd name="connsiteY3-240" fmla="*/ 481975 h 645205"/>
                <a:gd name="connsiteX4-241" fmla="*/ 191982 w 394039"/>
                <a:gd name="connsiteY4-242" fmla="*/ 645205 h 645205"/>
                <a:gd name="connsiteX5-243" fmla="*/ 141601 w 394039"/>
                <a:gd name="connsiteY5-244" fmla="*/ 493405 h 645205"/>
                <a:gd name="connsiteX6-245" fmla="*/ 631 w 394039"/>
                <a:gd name="connsiteY6-246" fmla="*/ 170209 h 645205"/>
                <a:gd name="connsiteX0-247" fmla="*/ 631 w 394039"/>
                <a:gd name="connsiteY0-248" fmla="*/ 170209 h 649015"/>
                <a:gd name="connsiteX1-249" fmla="*/ 203412 w 394039"/>
                <a:gd name="connsiteY1-250" fmla="*/ 13 h 649015"/>
                <a:gd name="connsiteX2-251" fmla="*/ 390953 w 394039"/>
                <a:gd name="connsiteY2-252" fmla="*/ 162589 h 649015"/>
                <a:gd name="connsiteX3-253" fmla="*/ 259712 w 394039"/>
                <a:gd name="connsiteY3-254" fmla="*/ 481975 h 649015"/>
                <a:gd name="connsiteX4-255" fmla="*/ 203412 w 394039"/>
                <a:gd name="connsiteY4-256" fmla="*/ 649015 h 649015"/>
                <a:gd name="connsiteX5-257" fmla="*/ 141601 w 394039"/>
                <a:gd name="connsiteY5-258" fmla="*/ 493405 h 649015"/>
                <a:gd name="connsiteX6-259" fmla="*/ 631 w 394039"/>
                <a:gd name="connsiteY6-260" fmla="*/ 170209 h 649015"/>
                <a:gd name="connsiteX0-261" fmla="*/ 1209 w 394617"/>
                <a:gd name="connsiteY0-262" fmla="*/ 170209 h 649015"/>
                <a:gd name="connsiteX1-263" fmla="*/ 203990 w 394617"/>
                <a:gd name="connsiteY1-264" fmla="*/ 13 h 649015"/>
                <a:gd name="connsiteX2-265" fmla="*/ 391531 w 394617"/>
                <a:gd name="connsiteY2-266" fmla="*/ 162589 h 649015"/>
                <a:gd name="connsiteX3-267" fmla="*/ 260290 w 394617"/>
                <a:gd name="connsiteY3-268" fmla="*/ 481975 h 649015"/>
                <a:gd name="connsiteX4-269" fmla="*/ 203990 w 394617"/>
                <a:gd name="connsiteY4-270" fmla="*/ 649015 h 649015"/>
                <a:gd name="connsiteX5-271" fmla="*/ 123129 w 394617"/>
                <a:gd name="connsiteY5-272" fmla="*/ 474355 h 649015"/>
                <a:gd name="connsiteX6-273" fmla="*/ 1209 w 394617"/>
                <a:gd name="connsiteY6-274" fmla="*/ 170209 h 649015"/>
                <a:gd name="connsiteX0-275" fmla="*/ 1209 w 394990"/>
                <a:gd name="connsiteY0-276" fmla="*/ 170209 h 649015"/>
                <a:gd name="connsiteX1-277" fmla="*/ 203990 w 394990"/>
                <a:gd name="connsiteY1-278" fmla="*/ 13 h 649015"/>
                <a:gd name="connsiteX2-279" fmla="*/ 391531 w 394990"/>
                <a:gd name="connsiteY2-280" fmla="*/ 162589 h 649015"/>
                <a:gd name="connsiteX3-281" fmla="*/ 275530 w 394990"/>
                <a:gd name="connsiteY3-282" fmla="*/ 481975 h 649015"/>
                <a:gd name="connsiteX4-283" fmla="*/ 203990 w 394990"/>
                <a:gd name="connsiteY4-284" fmla="*/ 649015 h 649015"/>
                <a:gd name="connsiteX5-285" fmla="*/ 123129 w 394990"/>
                <a:gd name="connsiteY5-286" fmla="*/ 474355 h 649015"/>
                <a:gd name="connsiteX6-287" fmla="*/ 1209 w 394990"/>
                <a:gd name="connsiteY6-288" fmla="*/ 170209 h 649015"/>
                <a:gd name="connsiteX0-289" fmla="*/ 1209 w 394990"/>
                <a:gd name="connsiteY0-290" fmla="*/ 170209 h 649015"/>
                <a:gd name="connsiteX1-291" fmla="*/ 203990 w 394990"/>
                <a:gd name="connsiteY1-292" fmla="*/ 13 h 649015"/>
                <a:gd name="connsiteX2-293" fmla="*/ 391531 w 394990"/>
                <a:gd name="connsiteY2-294" fmla="*/ 162589 h 649015"/>
                <a:gd name="connsiteX3-295" fmla="*/ 275530 w 394990"/>
                <a:gd name="connsiteY3-296" fmla="*/ 481975 h 649015"/>
                <a:gd name="connsiteX4-297" fmla="*/ 203990 w 394990"/>
                <a:gd name="connsiteY4-298" fmla="*/ 649015 h 649015"/>
                <a:gd name="connsiteX5-299" fmla="*/ 123129 w 394990"/>
                <a:gd name="connsiteY5-300" fmla="*/ 474355 h 649015"/>
                <a:gd name="connsiteX6-301" fmla="*/ 1209 w 394990"/>
                <a:gd name="connsiteY6-302" fmla="*/ 170209 h 649015"/>
                <a:gd name="connsiteX0-303" fmla="*/ 1209 w 394990"/>
                <a:gd name="connsiteY0-304" fmla="*/ 170209 h 649015"/>
                <a:gd name="connsiteX1-305" fmla="*/ 203990 w 394990"/>
                <a:gd name="connsiteY1-306" fmla="*/ 13 h 649015"/>
                <a:gd name="connsiteX2-307" fmla="*/ 391531 w 394990"/>
                <a:gd name="connsiteY2-308" fmla="*/ 162589 h 649015"/>
                <a:gd name="connsiteX3-309" fmla="*/ 275530 w 394990"/>
                <a:gd name="connsiteY3-310" fmla="*/ 481975 h 649015"/>
                <a:gd name="connsiteX4-311" fmla="*/ 203990 w 394990"/>
                <a:gd name="connsiteY4-312" fmla="*/ 649015 h 649015"/>
                <a:gd name="connsiteX5-313" fmla="*/ 123129 w 394990"/>
                <a:gd name="connsiteY5-314" fmla="*/ 474355 h 649015"/>
                <a:gd name="connsiteX6-315" fmla="*/ 1209 w 394990"/>
                <a:gd name="connsiteY6-316" fmla="*/ 170209 h 649015"/>
                <a:gd name="connsiteX0-317" fmla="*/ 1209 w 394990"/>
                <a:gd name="connsiteY0-318" fmla="*/ 170209 h 649015"/>
                <a:gd name="connsiteX1-319" fmla="*/ 203990 w 394990"/>
                <a:gd name="connsiteY1-320" fmla="*/ 13 h 649015"/>
                <a:gd name="connsiteX2-321" fmla="*/ 391531 w 394990"/>
                <a:gd name="connsiteY2-322" fmla="*/ 162589 h 649015"/>
                <a:gd name="connsiteX3-323" fmla="*/ 275530 w 394990"/>
                <a:gd name="connsiteY3-324" fmla="*/ 481975 h 649015"/>
                <a:gd name="connsiteX4-325" fmla="*/ 203990 w 394990"/>
                <a:gd name="connsiteY4-326" fmla="*/ 649015 h 649015"/>
                <a:gd name="connsiteX5-327" fmla="*/ 123129 w 394990"/>
                <a:gd name="connsiteY5-328" fmla="*/ 474355 h 649015"/>
                <a:gd name="connsiteX6-329" fmla="*/ 1209 w 394990"/>
                <a:gd name="connsiteY6-330" fmla="*/ 170209 h 649015"/>
                <a:gd name="connsiteX0-331" fmla="*/ 1209 w 396086"/>
                <a:gd name="connsiteY0-332" fmla="*/ 170209 h 649015"/>
                <a:gd name="connsiteX1-333" fmla="*/ 203990 w 396086"/>
                <a:gd name="connsiteY1-334" fmla="*/ 13 h 649015"/>
                <a:gd name="connsiteX2-335" fmla="*/ 391531 w 396086"/>
                <a:gd name="connsiteY2-336" fmla="*/ 162589 h 649015"/>
                <a:gd name="connsiteX3-337" fmla="*/ 306010 w 396086"/>
                <a:gd name="connsiteY3-338" fmla="*/ 428635 h 649015"/>
                <a:gd name="connsiteX4-339" fmla="*/ 203990 w 396086"/>
                <a:gd name="connsiteY4-340" fmla="*/ 649015 h 649015"/>
                <a:gd name="connsiteX5-341" fmla="*/ 123129 w 396086"/>
                <a:gd name="connsiteY5-342" fmla="*/ 474355 h 649015"/>
                <a:gd name="connsiteX6-343" fmla="*/ 1209 w 396086"/>
                <a:gd name="connsiteY6-344" fmla="*/ 170209 h 649015"/>
                <a:gd name="connsiteX0-345" fmla="*/ 2832 w 397709"/>
                <a:gd name="connsiteY0-346" fmla="*/ 170209 h 649015"/>
                <a:gd name="connsiteX1-347" fmla="*/ 205613 w 397709"/>
                <a:gd name="connsiteY1-348" fmla="*/ 13 h 649015"/>
                <a:gd name="connsiteX2-349" fmla="*/ 393154 w 397709"/>
                <a:gd name="connsiteY2-350" fmla="*/ 162589 h 649015"/>
                <a:gd name="connsiteX3-351" fmla="*/ 307633 w 397709"/>
                <a:gd name="connsiteY3-352" fmla="*/ 428635 h 649015"/>
                <a:gd name="connsiteX4-353" fmla="*/ 205613 w 397709"/>
                <a:gd name="connsiteY4-354" fmla="*/ 649015 h 649015"/>
                <a:gd name="connsiteX5-355" fmla="*/ 94272 w 397709"/>
                <a:gd name="connsiteY5-356" fmla="*/ 421015 h 649015"/>
                <a:gd name="connsiteX6-357" fmla="*/ 2832 w 397709"/>
                <a:gd name="connsiteY6-358" fmla="*/ 170209 h 649015"/>
                <a:gd name="connsiteX0-359" fmla="*/ 2832 w 397709"/>
                <a:gd name="connsiteY0-360" fmla="*/ 170209 h 649015"/>
                <a:gd name="connsiteX1-361" fmla="*/ 205613 w 397709"/>
                <a:gd name="connsiteY1-362" fmla="*/ 13 h 649015"/>
                <a:gd name="connsiteX2-363" fmla="*/ 393154 w 397709"/>
                <a:gd name="connsiteY2-364" fmla="*/ 162589 h 649015"/>
                <a:gd name="connsiteX3-365" fmla="*/ 307633 w 397709"/>
                <a:gd name="connsiteY3-366" fmla="*/ 413395 h 649015"/>
                <a:gd name="connsiteX4-367" fmla="*/ 205613 w 397709"/>
                <a:gd name="connsiteY4-368" fmla="*/ 649015 h 649015"/>
                <a:gd name="connsiteX5-369" fmla="*/ 94272 w 397709"/>
                <a:gd name="connsiteY5-370" fmla="*/ 421015 h 649015"/>
                <a:gd name="connsiteX6-371" fmla="*/ 2832 w 397709"/>
                <a:gd name="connsiteY6-372" fmla="*/ 170209 h 649015"/>
                <a:gd name="connsiteX0-373" fmla="*/ 2832 w 397110"/>
                <a:gd name="connsiteY0-374" fmla="*/ 170209 h 649015"/>
                <a:gd name="connsiteX1-375" fmla="*/ 205613 w 397110"/>
                <a:gd name="connsiteY1-376" fmla="*/ 13 h 649015"/>
                <a:gd name="connsiteX2-377" fmla="*/ 393154 w 397110"/>
                <a:gd name="connsiteY2-378" fmla="*/ 162589 h 649015"/>
                <a:gd name="connsiteX3-379" fmla="*/ 307633 w 397110"/>
                <a:gd name="connsiteY3-380" fmla="*/ 413395 h 649015"/>
                <a:gd name="connsiteX4-381" fmla="*/ 205613 w 397110"/>
                <a:gd name="connsiteY4-382" fmla="*/ 649015 h 649015"/>
                <a:gd name="connsiteX5-383" fmla="*/ 94272 w 397110"/>
                <a:gd name="connsiteY5-384" fmla="*/ 421015 h 649015"/>
                <a:gd name="connsiteX6-385" fmla="*/ 2832 w 397110"/>
                <a:gd name="connsiteY6-386" fmla="*/ 170209 h 649015"/>
                <a:gd name="connsiteX0-387" fmla="*/ 2832 w 397110"/>
                <a:gd name="connsiteY0-388" fmla="*/ 170209 h 649015"/>
                <a:gd name="connsiteX1-389" fmla="*/ 205613 w 397110"/>
                <a:gd name="connsiteY1-390" fmla="*/ 13 h 649015"/>
                <a:gd name="connsiteX2-391" fmla="*/ 393154 w 397110"/>
                <a:gd name="connsiteY2-392" fmla="*/ 162589 h 649015"/>
                <a:gd name="connsiteX3-393" fmla="*/ 307633 w 397110"/>
                <a:gd name="connsiteY3-394" fmla="*/ 413395 h 649015"/>
                <a:gd name="connsiteX4-395" fmla="*/ 205613 w 397110"/>
                <a:gd name="connsiteY4-396" fmla="*/ 649015 h 649015"/>
                <a:gd name="connsiteX5-397" fmla="*/ 94272 w 397110"/>
                <a:gd name="connsiteY5-398" fmla="*/ 421015 h 649015"/>
                <a:gd name="connsiteX6-399" fmla="*/ 2832 w 397110"/>
                <a:gd name="connsiteY6-400" fmla="*/ 170209 h 649015"/>
                <a:gd name="connsiteX0-401" fmla="*/ 2832 w 397252"/>
                <a:gd name="connsiteY0-402" fmla="*/ 170209 h 649015"/>
                <a:gd name="connsiteX1-403" fmla="*/ 205613 w 397252"/>
                <a:gd name="connsiteY1-404" fmla="*/ 13 h 649015"/>
                <a:gd name="connsiteX2-405" fmla="*/ 393154 w 397252"/>
                <a:gd name="connsiteY2-406" fmla="*/ 162589 h 649015"/>
                <a:gd name="connsiteX3-407" fmla="*/ 311443 w 397252"/>
                <a:gd name="connsiteY3-408" fmla="*/ 421015 h 649015"/>
                <a:gd name="connsiteX4-409" fmla="*/ 205613 w 397252"/>
                <a:gd name="connsiteY4-410" fmla="*/ 649015 h 649015"/>
                <a:gd name="connsiteX5-411" fmla="*/ 94272 w 397252"/>
                <a:gd name="connsiteY5-412" fmla="*/ 421015 h 649015"/>
                <a:gd name="connsiteX6-413" fmla="*/ 2832 w 397252"/>
                <a:gd name="connsiteY6-414" fmla="*/ 170209 h 649015"/>
                <a:gd name="connsiteX0-415" fmla="*/ 2832 w 397252"/>
                <a:gd name="connsiteY0-416" fmla="*/ 108965 h 587771"/>
                <a:gd name="connsiteX1-417" fmla="*/ 205613 w 397252"/>
                <a:gd name="connsiteY1-418" fmla="*/ 42 h 587771"/>
                <a:gd name="connsiteX2-419" fmla="*/ 393154 w 397252"/>
                <a:gd name="connsiteY2-420" fmla="*/ 101345 h 587771"/>
                <a:gd name="connsiteX3-421" fmla="*/ 311443 w 397252"/>
                <a:gd name="connsiteY3-422" fmla="*/ 359771 h 587771"/>
                <a:gd name="connsiteX4-423" fmla="*/ 205613 w 397252"/>
                <a:gd name="connsiteY4-424" fmla="*/ 587771 h 587771"/>
                <a:gd name="connsiteX5-425" fmla="*/ 94272 w 397252"/>
                <a:gd name="connsiteY5-426" fmla="*/ 359771 h 587771"/>
                <a:gd name="connsiteX6-427" fmla="*/ 2832 w 397252"/>
                <a:gd name="connsiteY6-428" fmla="*/ 108965 h 587771"/>
                <a:gd name="connsiteX0-429" fmla="*/ 2684 w 398020"/>
                <a:gd name="connsiteY0-430" fmla="*/ 108965 h 591644"/>
                <a:gd name="connsiteX1-431" fmla="*/ 205465 w 398020"/>
                <a:gd name="connsiteY1-432" fmla="*/ 42 h 591644"/>
                <a:gd name="connsiteX2-433" fmla="*/ 393006 w 398020"/>
                <a:gd name="connsiteY2-434" fmla="*/ 101345 h 591644"/>
                <a:gd name="connsiteX3-435" fmla="*/ 311295 w 398020"/>
                <a:gd name="connsiteY3-436" fmla="*/ 359771 h 591644"/>
                <a:gd name="connsiteX4-437" fmla="*/ 165762 w 398020"/>
                <a:gd name="connsiteY4-438" fmla="*/ 591644 h 591644"/>
                <a:gd name="connsiteX5-439" fmla="*/ 94124 w 398020"/>
                <a:gd name="connsiteY5-440" fmla="*/ 359771 h 591644"/>
                <a:gd name="connsiteX6-441" fmla="*/ 2684 w 398020"/>
                <a:gd name="connsiteY6-442" fmla="*/ 108965 h 591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398020" h="591644">
                  <a:moveTo>
                    <a:pt x="2684" y="108965"/>
                  </a:moveTo>
                  <a:cubicBezTo>
                    <a:pt x="21241" y="49010"/>
                    <a:pt x="140411" y="1312"/>
                    <a:pt x="205465" y="42"/>
                  </a:cubicBezTo>
                  <a:cubicBezTo>
                    <a:pt x="270519" y="-1228"/>
                    <a:pt x="369018" y="26733"/>
                    <a:pt x="393006" y="101345"/>
                  </a:cubicBezTo>
                  <a:cubicBezTo>
                    <a:pt x="416994" y="175957"/>
                    <a:pt x="349169" y="278055"/>
                    <a:pt x="311295" y="359771"/>
                  </a:cubicBezTo>
                  <a:cubicBezTo>
                    <a:pt x="273421" y="441487"/>
                    <a:pt x="219469" y="503057"/>
                    <a:pt x="165762" y="591644"/>
                  </a:cubicBezTo>
                  <a:cubicBezTo>
                    <a:pt x="122009" y="482269"/>
                    <a:pt x="121304" y="440217"/>
                    <a:pt x="94124" y="359771"/>
                  </a:cubicBezTo>
                  <a:cubicBezTo>
                    <a:pt x="66944" y="279325"/>
                    <a:pt x="-15873" y="168920"/>
                    <a:pt x="2684" y="1089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 userDrawn="1"/>
          </p:nvSpPr>
          <p:spPr>
            <a:xfrm>
              <a:off x="434121" y="556294"/>
              <a:ext cx="396119" cy="609370"/>
            </a:xfrm>
            <a:custGeom>
              <a:avLst/>
              <a:gdLst>
                <a:gd name="connsiteX0" fmla="*/ 0 w 390322"/>
                <a:gd name="connsiteY0" fmla="*/ 284496 h 568992"/>
                <a:gd name="connsiteX1" fmla="*/ 195161 w 390322"/>
                <a:gd name="connsiteY1" fmla="*/ 0 h 568992"/>
                <a:gd name="connsiteX2" fmla="*/ 390322 w 390322"/>
                <a:gd name="connsiteY2" fmla="*/ 284496 h 568992"/>
                <a:gd name="connsiteX3" fmla="*/ 195161 w 390322"/>
                <a:gd name="connsiteY3" fmla="*/ 568992 h 568992"/>
                <a:gd name="connsiteX4" fmla="*/ 0 w 390322"/>
                <a:gd name="connsiteY4" fmla="*/ 284496 h 568992"/>
                <a:gd name="connsiteX0-1" fmla="*/ 493 w 390815"/>
                <a:gd name="connsiteY0-2" fmla="*/ 284496 h 574971"/>
                <a:gd name="connsiteX1-3" fmla="*/ 195654 w 390815"/>
                <a:gd name="connsiteY1-4" fmla="*/ 0 h 574971"/>
                <a:gd name="connsiteX2-5" fmla="*/ 390815 w 390815"/>
                <a:gd name="connsiteY2-6" fmla="*/ 284496 h 574971"/>
                <a:gd name="connsiteX3-7" fmla="*/ 195654 w 390815"/>
                <a:gd name="connsiteY3-8" fmla="*/ 568992 h 574971"/>
                <a:gd name="connsiteX4-9" fmla="*/ 141463 w 390815"/>
                <a:gd name="connsiteY4-10" fmla="*/ 462912 h 574971"/>
                <a:gd name="connsiteX5" fmla="*/ 493 w 390815"/>
                <a:gd name="connsiteY5" fmla="*/ 284496 h 574971"/>
                <a:gd name="connsiteX0-11" fmla="*/ 493 w 393743"/>
                <a:gd name="connsiteY0-12" fmla="*/ 284496 h 569068"/>
                <a:gd name="connsiteX1-13" fmla="*/ 195654 w 393743"/>
                <a:gd name="connsiteY1-14" fmla="*/ 0 h 569068"/>
                <a:gd name="connsiteX2-15" fmla="*/ 390815 w 393743"/>
                <a:gd name="connsiteY2-16" fmla="*/ 284496 h 569068"/>
                <a:gd name="connsiteX3-17" fmla="*/ 251954 w 393743"/>
                <a:gd name="connsiteY3-18" fmla="*/ 447672 h 569068"/>
                <a:gd name="connsiteX4-19" fmla="*/ 195654 w 393743"/>
                <a:gd name="connsiteY4-20" fmla="*/ 568992 h 569068"/>
                <a:gd name="connsiteX5-21" fmla="*/ 141463 w 393743"/>
                <a:gd name="connsiteY5-22" fmla="*/ 462912 h 569068"/>
                <a:gd name="connsiteX6" fmla="*/ 493 w 393743"/>
                <a:gd name="connsiteY6" fmla="*/ 284496 h 569068"/>
                <a:gd name="connsiteX0-23" fmla="*/ 493 w 386281"/>
                <a:gd name="connsiteY0-24" fmla="*/ 287681 h 572253"/>
                <a:gd name="connsiteX1-25" fmla="*/ 195654 w 386281"/>
                <a:gd name="connsiteY1-26" fmla="*/ 3185 h 572253"/>
                <a:gd name="connsiteX2-27" fmla="*/ 383195 w 386281"/>
                <a:gd name="connsiteY2-28" fmla="*/ 154331 h 572253"/>
                <a:gd name="connsiteX3-29" fmla="*/ 251954 w 386281"/>
                <a:gd name="connsiteY3-30" fmla="*/ 450857 h 572253"/>
                <a:gd name="connsiteX4-31" fmla="*/ 195654 w 386281"/>
                <a:gd name="connsiteY4-32" fmla="*/ 572177 h 572253"/>
                <a:gd name="connsiteX5-33" fmla="*/ 141463 w 386281"/>
                <a:gd name="connsiteY5-34" fmla="*/ 466097 h 572253"/>
                <a:gd name="connsiteX6-35" fmla="*/ 493 w 386281"/>
                <a:gd name="connsiteY6-36" fmla="*/ 287681 h 572253"/>
                <a:gd name="connsiteX0-37" fmla="*/ 465 w 393873"/>
                <a:gd name="connsiteY0-38" fmla="*/ 158782 h 569084"/>
                <a:gd name="connsiteX1-39" fmla="*/ 203246 w 393873"/>
                <a:gd name="connsiteY1-40" fmla="*/ 16 h 569084"/>
                <a:gd name="connsiteX2-41" fmla="*/ 390787 w 393873"/>
                <a:gd name="connsiteY2-42" fmla="*/ 151162 h 569084"/>
                <a:gd name="connsiteX3-43" fmla="*/ 259546 w 393873"/>
                <a:gd name="connsiteY3-44" fmla="*/ 447688 h 569084"/>
                <a:gd name="connsiteX4-45" fmla="*/ 203246 w 393873"/>
                <a:gd name="connsiteY4-46" fmla="*/ 569008 h 569084"/>
                <a:gd name="connsiteX5-47" fmla="*/ 149055 w 393873"/>
                <a:gd name="connsiteY5-48" fmla="*/ 462928 h 569084"/>
                <a:gd name="connsiteX6-49" fmla="*/ 465 w 393873"/>
                <a:gd name="connsiteY6-50" fmla="*/ 158782 h 569084"/>
                <a:gd name="connsiteX0-51" fmla="*/ 465 w 393873"/>
                <a:gd name="connsiteY0-52" fmla="*/ 170209 h 580511"/>
                <a:gd name="connsiteX1-53" fmla="*/ 203246 w 393873"/>
                <a:gd name="connsiteY1-54" fmla="*/ 13 h 580511"/>
                <a:gd name="connsiteX2-55" fmla="*/ 390787 w 393873"/>
                <a:gd name="connsiteY2-56" fmla="*/ 162589 h 580511"/>
                <a:gd name="connsiteX3-57" fmla="*/ 259546 w 393873"/>
                <a:gd name="connsiteY3-58" fmla="*/ 459115 h 580511"/>
                <a:gd name="connsiteX4-59" fmla="*/ 203246 w 393873"/>
                <a:gd name="connsiteY4-60" fmla="*/ 580435 h 580511"/>
                <a:gd name="connsiteX5-61" fmla="*/ 149055 w 393873"/>
                <a:gd name="connsiteY5-62" fmla="*/ 474355 h 580511"/>
                <a:gd name="connsiteX6-63" fmla="*/ 465 w 393873"/>
                <a:gd name="connsiteY6-64" fmla="*/ 170209 h 580511"/>
                <a:gd name="connsiteX0-65" fmla="*/ 465 w 393873"/>
                <a:gd name="connsiteY0-66" fmla="*/ 170209 h 580457"/>
                <a:gd name="connsiteX1-67" fmla="*/ 203246 w 393873"/>
                <a:gd name="connsiteY1-68" fmla="*/ 13 h 580457"/>
                <a:gd name="connsiteX2-69" fmla="*/ 390787 w 393873"/>
                <a:gd name="connsiteY2-70" fmla="*/ 162589 h 580457"/>
                <a:gd name="connsiteX3-71" fmla="*/ 259546 w 393873"/>
                <a:gd name="connsiteY3-72" fmla="*/ 481975 h 580457"/>
                <a:gd name="connsiteX4-73" fmla="*/ 203246 w 393873"/>
                <a:gd name="connsiteY4-74" fmla="*/ 580435 h 580457"/>
                <a:gd name="connsiteX5-75" fmla="*/ 149055 w 393873"/>
                <a:gd name="connsiteY5-76" fmla="*/ 474355 h 580457"/>
                <a:gd name="connsiteX6-77" fmla="*/ 465 w 393873"/>
                <a:gd name="connsiteY6-78" fmla="*/ 170209 h 580457"/>
                <a:gd name="connsiteX0-79" fmla="*/ 631 w 394039"/>
                <a:gd name="connsiteY0-80" fmla="*/ 170209 h 580498"/>
                <a:gd name="connsiteX1-81" fmla="*/ 203412 w 394039"/>
                <a:gd name="connsiteY1-82" fmla="*/ 13 h 580498"/>
                <a:gd name="connsiteX2-83" fmla="*/ 390953 w 394039"/>
                <a:gd name="connsiteY2-84" fmla="*/ 162589 h 580498"/>
                <a:gd name="connsiteX3-85" fmla="*/ 259712 w 394039"/>
                <a:gd name="connsiteY3-86" fmla="*/ 481975 h 580498"/>
                <a:gd name="connsiteX4-87" fmla="*/ 203412 w 394039"/>
                <a:gd name="connsiteY4-88" fmla="*/ 580435 h 580498"/>
                <a:gd name="connsiteX5-89" fmla="*/ 141601 w 394039"/>
                <a:gd name="connsiteY5-90" fmla="*/ 493405 h 580498"/>
                <a:gd name="connsiteX6-91" fmla="*/ 631 w 394039"/>
                <a:gd name="connsiteY6-92" fmla="*/ 170209 h 580498"/>
                <a:gd name="connsiteX0-93" fmla="*/ 631 w 394039"/>
                <a:gd name="connsiteY0-94" fmla="*/ 170209 h 629994"/>
                <a:gd name="connsiteX1-95" fmla="*/ 203412 w 394039"/>
                <a:gd name="connsiteY1-96" fmla="*/ 13 h 629994"/>
                <a:gd name="connsiteX2-97" fmla="*/ 390953 w 394039"/>
                <a:gd name="connsiteY2-98" fmla="*/ 162589 h 629994"/>
                <a:gd name="connsiteX3-99" fmla="*/ 259712 w 394039"/>
                <a:gd name="connsiteY3-100" fmla="*/ 481975 h 629994"/>
                <a:gd name="connsiteX4-101" fmla="*/ 211032 w 394039"/>
                <a:gd name="connsiteY4-102" fmla="*/ 629965 h 629994"/>
                <a:gd name="connsiteX5-103" fmla="*/ 141601 w 394039"/>
                <a:gd name="connsiteY5-104" fmla="*/ 493405 h 629994"/>
                <a:gd name="connsiteX6-105" fmla="*/ 631 w 394039"/>
                <a:gd name="connsiteY6-106" fmla="*/ 170209 h 629994"/>
                <a:gd name="connsiteX0-107" fmla="*/ 631 w 394039"/>
                <a:gd name="connsiteY0-108" fmla="*/ 170209 h 629994"/>
                <a:gd name="connsiteX1-109" fmla="*/ 203412 w 394039"/>
                <a:gd name="connsiteY1-110" fmla="*/ 13 h 629994"/>
                <a:gd name="connsiteX2-111" fmla="*/ 390953 w 394039"/>
                <a:gd name="connsiteY2-112" fmla="*/ 162589 h 629994"/>
                <a:gd name="connsiteX3-113" fmla="*/ 259712 w 394039"/>
                <a:gd name="connsiteY3-114" fmla="*/ 481975 h 629994"/>
                <a:gd name="connsiteX4-115" fmla="*/ 207222 w 394039"/>
                <a:gd name="connsiteY4-116" fmla="*/ 629965 h 629994"/>
                <a:gd name="connsiteX5-117" fmla="*/ 141601 w 394039"/>
                <a:gd name="connsiteY5-118" fmla="*/ 493405 h 629994"/>
                <a:gd name="connsiteX6-119" fmla="*/ 631 w 394039"/>
                <a:gd name="connsiteY6-120" fmla="*/ 170209 h 629994"/>
                <a:gd name="connsiteX0-121" fmla="*/ 631 w 394039"/>
                <a:gd name="connsiteY0-122" fmla="*/ 170209 h 629994"/>
                <a:gd name="connsiteX1-123" fmla="*/ 203412 w 394039"/>
                <a:gd name="connsiteY1-124" fmla="*/ 13 h 629994"/>
                <a:gd name="connsiteX2-125" fmla="*/ 390953 w 394039"/>
                <a:gd name="connsiteY2-126" fmla="*/ 162589 h 629994"/>
                <a:gd name="connsiteX3-127" fmla="*/ 259712 w 394039"/>
                <a:gd name="connsiteY3-128" fmla="*/ 481975 h 629994"/>
                <a:gd name="connsiteX4-129" fmla="*/ 207222 w 394039"/>
                <a:gd name="connsiteY4-130" fmla="*/ 629965 h 629994"/>
                <a:gd name="connsiteX5-131" fmla="*/ 141601 w 394039"/>
                <a:gd name="connsiteY5-132" fmla="*/ 493405 h 629994"/>
                <a:gd name="connsiteX6-133" fmla="*/ 631 w 394039"/>
                <a:gd name="connsiteY6-134" fmla="*/ 170209 h 629994"/>
                <a:gd name="connsiteX0-135" fmla="*/ 631 w 394039"/>
                <a:gd name="connsiteY0-136" fmla="*/ 170209 h 629994"/>
                <a:gd name="connsiteX1-137" fmla="*/ 203412 w 394039"/>
                <a:gd name="connsiteY1-138" fmla="*/ 13 h 629994"/>
                <a:gd name="connsiteX2-139" fmla="*/ 390953 w 394039"/>
                <a:gd name="connsiteY2-140" fmla="*/ 162589 h 629994"/>
                <a:gd name="connsiteX3-141" fmla="*/ 259712 w 394039"/>
                <a:gd name="connsiteY3-142" fmla="*/ 481975 h 629994"/>
                <a:gd name="connsiteX4-143" fmla="*/ 207222 w 394039"/>
                <a:gd name="connsiteY4-144" fmla="*/ 629965 h 629994"/>
                <a:gd name="connsiteX5-145" fmla="*/ 141601 w 394039"/>
                <a:gd name="connsiteY5-146" fmla="*/ 493405 h 629994"/>
                <a:gd name="connsiteX6-147" fmla="*/ 631 w 394039"/>
                <a:gd name="connsiteY6-148" fmla="*/ 170209 h 629994"/>
                <a:gd name="connsiteX0-149" fmla="*/ 631 w 394039"/>
                <a:gd name="connsiteY0-150" fmla="*/ 170209 h 629994"/>
                <a:gd name="connsiteX1-151" fmla="*/ 203412 w 394039"/>
                <a:gd name="connsiteY1-152" fmla="*/ 13 h 629994"/>
                <a:gd name="connsiteX2-153" fmla="*/ 390953 w 394039"/>
                <a:gd name="connsiteY2-154" fmla="*/ 162589 h 629994"/>
                <a:gd name="connsiteX3-155" fmla="*/ 259712 w 394039"/>
                <a:gd name="connsiteY3-156" fmla="*/ 481975 h 629994"/>
                <a:gd name="connsiteX4-157" fmla="*/ 199602 w 394039"/>
                <a:gd name="connsiteY4-158" fmla="*/ 629965 h 629994"/>
                <a:gd name="connsiteX5-159" fmla="*/ 141601 w 394039"/>
                <a:gd name="connsiteY5-160" fmla="*/ 493405 h 629994"/>
                <a:gd name="connsiteX6-161" fmla="*/ 631 w 394039"/>
                <a:gd name="connsiteY6-162" fmla="*/ 170209 h 629994"/>
                <a:gd name="connsiteX0-163" fmla="*/ 631 w 394039"/>
                <a:gd name="connsiteY0-164" fmla="*/ 170209 h 629965"/>
                <a:gd name="connsiteX1-165" fmla="*/ 203412 w 394039"/>
                <a:gd name="connsiteY1-166" fmla="*/ 13 h 629965"/>
                <a:gd name="connsiteX2-167" fmla="*/ 390953 w 394039"/>
                <a:gd name="connsiteY2-168" fmla="*/ 162589 h 629965"/>
                <a:gd name="connsiteX3-169" fmla="*/ 259712 w 394039"/>
                <a:gd name="connsiteY3-170" fmla="*/ 481975 h 629965"/>
                <a:gd name="connsiteX4-171" fmla="*/ 199602 w 394039"/>
                <a:gd name="connsiteY4-172" fmla="*/ 629965 h 629965"/>
                <a:gd name="connsiteX5-173" fmla="*/ 141601 w 394039"/>
                <a:gd name="connsiteY5-174" fmla="*/ 493405 h 629965"/>
                <a:gd name="connsiteX6-175" fmla="*/ 631 w 394039"/>
                <a:gd name="connsiteY6-176" fmla="*/ 170209 h 629965"/>
                <a:gd name="connsiteX0-177" fmla="*/ 631 w 394039"/>
                <a:gd name="connsiteY0-178" fmla="*/ 170209 h 572815"/>
                <a:gd name="connsiteX1-179" fmla="*/ 203412 w 394039"/>
                <a:gd name="connsiteY1-180" fmla="*/ 13 h 572815"/>
                <a:gd name="connsiteX2-181" fmla="*/ 390953 w 394039"/>
                <a:gd name="connsiteY2-182" fmla="*/ 162589 h 572815"/>
                <a:gd name="connsiteX3-183" fmla="*/ 259712 w 394039"/>
                <a:gd name="connsiteY3-184" fmla="*/ 481975 h 572815"/>
                <a:gd name="connsiteX4-185" fmla="*/ 191982 w 394039"/>
                <a:gd name="connsiteY4-186" fmla="*/ 572815 h 572815"/>
                <a:gd name="connsiteX5-187" fmla="*/ 141601 w 394039"/>
                <a:gd name="connsiteY5-188" fmla="*/ 493405 h 572815"/>
                <a:gd name="connsiteX6-189" fmla="*/ 631 w 394039"/>
                <a:gd name="connsiteY6-190" fmla="*/ 170209 h 572815"/>
                <a:gd name="connsiteX0-191" fmla="*/ 631 w 394039"/>
                <a:gd name="connsiteY0-192" fmla="*/ 170209 h 645205"/>
                <a:gd name="connsiteX1-193" fmla="*/ 203412 w 394039"/>
                <a:gd name="connsiteY1-194" fmla="*/ 13 h 645205"/>
                <a:gd name="connsiteX2-195" fmla="*/ 390953 w 394039"/>
                <a:gd name="connsiteY2-196" fmla="*/ 162589 h 645205"/>
                <a:gd name="connsiteX3-197" fmla="*/ 259712 w 394039"/>
                <a:gd name="connsiteY3-198" fmla="*/ 481975 h 645205"/>
                <a:gd name="connsiteX4-199" fmla="*/ 191982 w 394039"/>
                <a:gd name="connsiteY4-200" fmla="*/ 645205 h 645205"/>
                <a:gd name="connsiteX5-201" fmla="*/ 141601 w 394039"/>
                <a:gd name="connsiteY5-202" fmla="*/ 493405 h 645205"/>
                <a:gd name="connsiteX6-203" fmla="*/ 631 w 394039"/>
                <a:gd name="connsiteY6-204" fmla="*/ 170209 h 645205"/>
                <a:gd name="connsiteX0-205" fmla="*/ 631 w 394039"/>
                <a:gd name="connsiteY0-206" fmla="*/ 170209 h 646874"/>
                <a:gd name="connsiteX1-207" fmla="*/ 203412 w 394039"/>
                <a:gd name="connsiteY1-208" fmla="*/ 13 h 646874"/>
                <a:gd name="connsiteX2-209" fmla="*/ 390953 w 394039"/>
                <a:gd name="connsiteY2-210" fmla="*/ 162589 h 646874"/>
                <a:gd name="connsiteX3-211" fmla="*/ 259712 w 394039"/>
                <a:gd name="connsiteY3-212" fmla="*/ 481975 h 646874"/>
                <a:gd name="connsiteX4-213" fmla="*/ 191982 w 394039"/>
                <a:gd name="connsiteY4-214" fmla="*/ 645205 h 646874"/>
                <a:gd name="connsiteX5-215" fmla="*/ 141601 w 394039"/>
                <a:gd name="connsiteY5-216" fmla="*/ 493405 h 646874"/>
                <a:gd name="connsiteX6-217" fmla="*/ 631 w 394039"/>
                <a:gd name="connsiteY6-218" fmla="*/ 170209 h 646874"/>
                <a:gd name="connsiteX0-219" fmla="*/ 631 w 394039"/>
                <a:gd name="connsiteY0-220" fmla="*/ 170209 h 660164"/>
                <a:gd name="connsiteX1-221" fmla="*/ 203412 w 394039"/>
                <a:gd name="connsiteY1-222" fmla="*/ 13 h 660164"/>
                <a:gd name="connsiteX2-223" fmla="*/ 390953 w 394039"/>
                <a:gd name="connsiteY2-224" fmla="*/ 162589 h 660164"/>
                <a:gd name="connsiteX3-225" fmla="*/ 259712 w 394039"/>
                <a:gd name="connsiteY3-226" fmla="*/ 481975 h 660164"/>
                <a:gd name="connsiteX4-227" fmla="*/ 191982 w 394039"/>
                <a:gd name="connsiteY4-228" fmla="*/ 645205 h 660164"/>
                <a:gd name="connsiteX5-229" fmla="*/ 141601 w 394039"/>
                <a:gd name="connsiteY5-230" fmla="*/ 493405 h 660164"/>
                <a:gd name="connsiteX6-231" fmla="*/ 631 w 394039"/>
                <a:gd name="connsiteY6-232" fmla="*/ 170209 h 660164"/>
                <a:gd name="connsiteX0-233" fmla="*/ 631 w 394039"/>
                <a:gd name="connsiteY0-234" fmla="*/ 170209 h 645205"/>
                <a:gd name="connsiteX1-235" fmla="*/ 203412 w 394039"/>
                <a:gd name="connsiteY1-236" fmla="*/ 13 h 645205"/>
                <a:gd name="connsiteX2-237" fmla="*/ 390953 w 394039"/>
                <a:gd name="connsiteY2-238" fmla="*/ 162589 h 645205"/>
                <a:gd name="connsiteX3-239" fmla="*/ 259712 w 394039"/>
                <a:gd name="connsiteY3-240" fmla="*/ 481975 h 645205"/>
                <a:gd name="connsiteX4-241" fmla="*/ 191982 w 394039"/>
                <a:gd name="connsiteY4-242" fmla="*/ 645205 h 645205"/>
                <a:gd name="connsiteX5-243" fmla="*/ 141601 w 394039"/>
                <a:gd name="connsiteY5-244" fmla="*/ 493405 h 645205"/>
                <a:gd name="connsiteX6-245" fmla="*/ 631 w 394039"/>
                <a:gd name="connsiteY6-246" fmla="*/ 170209 h 645205"/>
                <a:gd name="connsiteX0-247" fmla="*/ 631 w 394039"/>
                <a:gd name="connsiteY0-248" fmla="*/ 170209 h 649015"/>
                <a:gd name="connsiteX1-249" fmla="*/ 203412 w 394039"/>
                <a:gd name="connsiteY1-250" fmla="*/ 13 h 649015"/>
                <a:gd name="connsiteX2-251" fmla="*/ 390953 w 394039"/>
                <a:gd name="connsiteY2-252" fmla="*/ 162589 h 649015"/>
                <a:gd name="connsiteX3-253" fmla="*/ 259712 w 394039"/>
                <a:gd name="connsiteY3-254" fmla="*/ 481975 h 649015"/>
                <a:gd name="connsiteX4-255" fmla="*/ 203412 w 394039"/>
                <a:gd name="connsiteY4-256" fmla="*/ 649015 h 649015"/>
                <a:gd name="connsiteX5-257" fmla="*/ 141601 w 394039"/>
                <a:gd name="connsiteY5-258" fmla="*/ 493405 h 649015"/>
                <a:gd name="connsiteX6-259" fmla="*/ 631 w 394039"/>
                <a:gd name="connsiteY6-260" fmla="*/ 170209 h 649015"/>
                <a:gd name="connsiteX0-261" fmla="*/ 1209 w 394617"/>
                <a:gd name="connsiteY0-262" fmla="*/ 170209 h 649015"/>
                <a:gd name="connsiteX1-263" fmla="*/ 203990 w 394617"/>
                <a:gd name="connsiteY1-264" fmla="*/ 13 h 649015"/>
                <a:gd name="connsiteX2-265" fmla="*/ 391531 w 394617"/>
                <a:gd name="connsiteY2-266" fmla="*/ 162589 h 649015"/>
                <a:gd name="connsiteX3-267" fmla="*/ 260290 w 394617"/>
                <a:gd name="connsiteY3-268" fmla="*/ 481975 h 649015"/>
                <a:gd name="connsiteX4-269" fmla="*/ 203990 w 394617"/>
                <a:gd name="connsiteY4-270" fmla="*/ 649015 h 649015"/>
                <a:gd name="connsiteX5-271" fmla="*/ 123129 w 394617"/>
                <a:gd name="connsiteY5-272" fmla="*/ 474355 h 649015"/>
                <a:gd name="connsiteX6-273" fmla="*/ 1209 w 394617"/>
                <a:gd name="connsiteY6-274" fmla="*/ 170209 h 649015"/>
                <a:gd name="connsiteX0-275" fmla="*/ 1209 w 394990"/>
                <a:gd name="connsiteY0-276" fmla="*/ 170209 h 649015"/>
                <a:gd name="connsiteX1-277" fmla="*/ 203990 w 394990"/>
                <a:gd name="connsiteY1-278" fmla="*/ 13 h 649015"/>
                <a:gd name="connsiteX2-279" fmla="*/ 391531 w 394990"/>
                <a:gd name="connsiteY2-280" fmla="*/ 162589 h 649015"/>
                <a:gd name="connsiteX3-281" fmla="*/ 275530 w 394990"/>
                <a:gd name="connsiteY3-282" fmla="*/ 481975 h 649015"/>
                <a:gd name="connsiteX4-283" fmla="*/ 203990 w 394990"/>
                <a:gd name="connsiteY4-284" fmla="*/ 649015 h 649015"/>
                <a:gd name="connsiteX5-285" fmla="*/ 123129 w 394990"/>
                <a:gd name="connsiteY5-286" fmla="*/ 474355 h 649015"/>
                <a:gd name="connsiteX6-287" fmla="*/ 1209 w 394990"/>
                <a:gd name="connsiteY6-288" fmla="*/ 170209 h 649015"/>
                <a:gd name="connsiteX0-289" fmla="*/ 1209 w 394990"/>
                <a:gd name="connsiteY0-290" fmla="*/ 170209 h 649015"/>
                <a:gd name="connsiteX1-291" fmla="*/ 203990 w 394990"/>
                <a:gd name="connsiteY1-292" fmla="*/ 13 h 649015"/>
                <a:gd name="connsiteX2-293" fmla="*/ 391531 w 394990"/>
                <a:gd name="connsiteY2-294" fmla="*/ 162589 h 649015"/>
                <a:gd name="connsiteX3-295" fmla="*/ 275530 w 394990"/>
                <a:gd name="connsiteY3-296" fmla="*/ 481975 h 649015"/>
                <a:gd name="connsiteX4-297" fmla="*/ 203990 w 394990"/>
                <a:gd name="connsiteY4-298" fmla="*/ 649015 h 649015"/>
                <a:gd name="connsiteX5-299" fmla="*/ 123129 w 394990"/>
                <a:gd name="connsiteY5-300" fmla="*/ 474355 h 649015"/>
                <a:gd name="connsiteX6-301" fmla="*/ 1209 w 394990"/>
                <a:gd name="connsiteY6-302" fmla="*/ 170209 h 649015"/>
                <a:gd name="connsiteX0-303" fmla="*/ 1209 w 394990"/>
                <a:gd name="connsiteY0-304" fmla="*/ 170209 h 649015"/>
                <a:gd name="connsiteX1-305" fmla="*/ 203990 w 394990"/>
                <a:gd name="connsiteY1-306" fmla="*/ 13 h 649015"/>
                <a:gd name="connsiteX2-307" fmla="*/ 391531 w 394990"/>
                <a:gd name="connsiteY2-308" fmla="*/ 162589 h 649015"/>
                <a:gd name="connsiteX3-309" fmla="*/ 275530 w 394990"/>
                <a:gd name="connsiteY3-310" fmla="*/ 481975 h 649015"/>
                <a:gd name="connsiteX4-311" fmla="*/ 203990 w 394990"/>
                <a:gd name="connsiteY4-312" fmla="*/ 649015 h 649015"/>
                <a:gd name="connsiteX5-313" fmla="*/ 123129 w 394990"/>
                <a:gd name="connsiteY5-314" fmla="*/ 474355 h 649015"/>
                <a:gd name="connsiteX6-315" fmla="*/ 1209 w 394990"/>
                <a:gd name="connsiteY6-316" fmla="*/ 170209 h 649015"/>
                <a:gd name="connsiteX0-317" fmla="*/ 1209 w 394990"/>
                <a:gd name="connsiteY0-318" fmla="*/ 170209 h 649015"/>
                <a:gd name="connsiteX1-319" fmla="*/ 203990 w 394990"/>
                <a:gd name="connsiteY1-320" fmla="*/ 13 h 649015"/>
                <a:gd name="connsiteX2-321" fmla="*/ 391531 w 394990"/>
                <a:gd name="connsiteY2-322" fmla="*/ 162589 h 649015"/>
                <a:gd name="connsiteX3-323" fmla="*/ 275530 w 394990"/>
                <a:gd name="connsiteY3-324" fmla="*/ 481975 h 649015"/>
                <a:gd name="connsiteX4-325" fmla="*/ 203990 w 394990"/>
                <a:gd name="connsiteY4-326" fmla="*/ 649015 h 649015"/>
                <a:gd name="connsiteX5-327" fmla="*/ 123129 w 394990"/>
                <a:gd name="connsiteY5-328" fmla="*/ 474355 h 649015"/>
                <a:gd name="connsiteX6-329" fmla="*/ 1209 w 394990"/>
                <a:gd name="connsiteY6-330" fmla="*/ 170209 h 649015"/>
                <a:gd name="connsiteX0-331" fmla="*/ 1209 w 396086"/>
                <a:gd name="connsiteY0-332" fmla="*/ 170209 h 649015"/>
                <a:gd name="connsiteX1-333" fmla="*/ 203990 w 396086"/>
                <a:gd name="connsiteY1-334" fmla="*/ 13 h 649015"/>
                <a:gd name="connsiteX2-335" fmla="*/ 391531 w 396086"/>
                <a:gd name="connsiteY2-336" fmla="*/ 162589 h 649015"/>
                <a:gd name="connsiteX3-337" fmla="*/ 306010 w 396086"/>
                <a:gd name="connsiteY3-338" fmla="*/ 428635 h 649015"/>
                <a:gd name="connsiteX4-339" fmla="*/ 203990 w 396086"/>
                <a:gd name="connsiteY4-340" fmla="*/ 649015 h 649015"/>
                <a:gd name="connsiteX5-341" fmla="*/ 123129 w 396086"/>
                <a:gd name="connsiteY5-342" fmla="*/ 474355 h 649015"/>
                <a:gd name="connsiteX6-343" fmla="*/ 1209 w 396086"/>
                <a:gd name="connsiteY6-344" fmla="*/ 170209 h 649015"/>
                <a:gd name="connsiteX0-345" fmla="*/ 2832 w 397709"/>
                <a:gd name="connsiteY0-346" fmla="*/ 170209 h 649015"/>
                <a:gd name="connsiteX1-347" fmla="*/ 205613 w 397709"/>
                <a:gd name="connsiteY1-348" fmla="*/ 13 h 649015"/>
                <a:gd name="connsiteX2-349" fmla="*/ 393154 w 397709"/>
                <a:gd name="connsiteY2-350" fmla="*/ 162589 h 649015"/>
                <a:gd name="connsiteX3-351" fmla="*/ 307633 w 397709"/>
                <a:gd name="connsiteY3-352" fmla="*/ 428635 h 649015"/>
                <a:gd name="connsiteX4-353" fmla="*/ 205613 w 397709"/>
                <a:gd name="connsiteY4-354" fmla="*/ 649015 h 649015"/>
                <a:gd name="connsiteX5-355" fmla="*/ 94272 w 397709"/>
                <a:gd name="connsiteY5-356" fmla="*/ 421015 h 649015"/>
                <a:gd name="connsiteX6-357" fmla="*/ 2832 w 397709"/>
                <a:gd name="connsiteY6-358" fmla="*/ 170209 h 649015"/>
                <a:gd name="connsiteX0-359" fmla="*/ 2832 w 397709"/>
                <a:gd name="connsiteY0-360" fmla="*/ 170209 h 649015"/>
                <a:gd name="connsiteX1-361" fmla="*/ 205613 w 397709"/>
                <a:gd name="connsiteY1-362" fmla="*/ 13 h 649015"/>
                <a:gd name="connsiteX2-363" fmla="*/ 393154 w 397709"/>
                <a:gd name="connsiteY2-364" fmla="*/ 162589 h 649015"/>
                <a:gd name="connsiteX3-365" fmla="*/ 307633 w 397709"/>
                <a:gd name="connsiteY3-366" fmla="*/ 413395 h 649015"/>
                <a:gd name="connsiteX4-367" fmla="*/ 205613 w 397709"/>
                <a:gd name="connsiteY4-368" fmla="*/ 649015 h 649015"/>
                <a:gd name="connsiteX5-369" fmla="*/ 94272 w 397709"/>
                <a:gd name="connsiteY5-370" fmla="*/ 421015 h 649015"/>
                <a:gd name="connsiteX6-371" fmla="*/ 2832 w 397709"/>
                <a:gd name="connsiteY6-372" fmla="*/ 170209 h 649015"/>
                <a:gd name="connsiteX0-373" fmla="*/ 2832 w 397110"/>
                <a:gd name="connsiteY0-374" fmla="*/ 170209 h 649015"/>
                <a:gd name="connsiteX1-375" fmla="*/ 205613 w 397110"/>
                <a:gd name="connsiteY1-376" fmla="*/ 13 h 649015"/>
                <a:gd name="connsiteX2-377" fmla="*/ 393154 w 397110"/>
                <a:gd name="connsiteY2-378" fmla="*/ 162589 h 649015"/>
                <a:gd name="connsiteX3-379" fmla="*/ 307633 w 397110"/>
                <a:gd name="connsiteY3-380" fmla="*/ 413395 h 649015"/>
                <a:gd name="connsiteX4-381" fmla="*/ 205613 w 397110"/>
                <a:gd name="connsiteY4-382" fmla="*/ 649015 h 649015"/>
                <a:gd name="connsiteX5-383" fmla="*/ 94272 w 397110"/>
                <a:gd name="connsiteY5-384" fmla="*/ 421015 h 649015"/>
                <a:gd name="connsiteX6-385" fmla="*/ 2832 w 397110"/>
                <a:gd name="connsiteY6-386" fmla="*/ 170209 h 649015"/>
                <a:gd name="connsiteX0-387" fmla="*/ 2832 w 397110"/>
                <a:gd name="connsiteY0-388" fmla="*/ 170209 h 649015"/>
                <a:gd name="connsiteX1-389" fmla="*/ 205613 w 397110"/>
                <a:gd name="connsiteY1-390" fmla="*/ 13 h 649015"/>
                <a:gd name="connsiteX2-391" fmla="*/ 393154 w 397110"/>
                <a:gd name="connsiteY2-392" fmla="*/ 162589 h 649015"/>
                <a:gd name="connsiteX3-393" fmla="*/ 307633 w 397110"/>
                <a:gd name="connsiteY3-394" fmla="*/ 413395 h 649015"/>
                <a:gd name="connsiteX4-395" fmla="*/ 205613 w 397110"/>
                <a:gd name="connsiteY4-396" fmla="*/ 649015 h 649015"/>
                <a:gd name="connsiteX5-397" fmla="*/ 94272 w 397110"/>
                <a:gd name="connsiteY5-398" fmla="*/ 421015 h 649015"/>
                <a:gd name="connsiteX6-399" fmla="*/ 2832 w 397110"/>
                <a:gd name="connsiteY6-400" fmla="*/ 170209 h 649015"/>
                <a:gd name="connsiteX0-401" fmla="*/ 2832 w 397252"/>
                <a:gd name="connsiteY0-402" fmla="*/ 170209 h 649015"/>
                <a:gd name="connsiteX1-403" fmla="*/ 205613 w 397252"/>
                <a:gd name="connsiteY1-404" fmla="*/ 13 h 649015"/>
                <a:gd name="connsiteX2-405" fmla="*/ 393154 w 397252"/>
                <a:gd name="connsiteY2-406" fmla="*/ 162589 h 649015"/>
                <a:gd name="connsiteX3-407" fmla="*/ 311443 w 397252"/>
                <a:gd name="connsiteY3-408" fmla="*/ 421015 h 649015"/>
                <a:gd name="connsiteX4-409" fmla="*/ 205613 w 397252"/>
                <a:gd name="connsiteY4-410" fmla="*/ 649015 h 649015"/>
                <a:gd name="connsiteX5-411" fmla="*/ 94272 w 397252"/>
                <a:gd name="connsiteY5-412" fmla="*/ 421015 h 649015"/>
                <a:gd name="connsiteX6-413" fmla="*/ 2832 w 397252"/>
                <a:gd name="connsiteY6-414" fmla="*/ 170209 h 649015"/>
                <a:gd name="connsiteX0-415" fmla="*/ 2675 w 397095"/>
                <a:gd name="connsiteY0-416" fmla="*/ 120696 h 599502"/>
                <a:gd name="connsiteX1-417" fmla="*/ 201646 w 397095"/>
                <a:gd name="connsiteY1-418" fmla="*/ 30 h 599502"/>
                <a:gd name="connsiteX2-419" fmla="*/ 392997 w 397095"/>
                <a:gd name="connsiteY2-420" fmla="*/ 113076 h 599502"/>
                <a:gd name="connsiteX3-421" fmla="*/ 311286 w 397095"/>
                <a:gd name="connsiteY3-422" fmla="*/ 371502 h 599502"/>
                <a:gd name="connsiteX4-423" fmla="*/ 205456 w 397095"/>
                <a:gd name="connsiteY4-424" fmla="*/ 599502 h 599502"/>
                <a:gd name="connsiteX5-425" fmla="*/ 94115 w 397095"/>
                <a:gd name="connsiteY5-426" fmla="*/ 371502 h 599502"/>
                <a:gd name="connsiteX6-427" fmla="*/ 2675 w 397095"/>
                <a:gd name="connsiteY6-428" fmla="*/ 120696 h 599502"/>
                <a:gd name="connsiteX0-429" fmla="*/ 2675 w 395616"/>
                <a:gd name="connsiteY0-430" fmla="*/ 120689 h 599495"/>
                <a:gd name="connsiteX1-431" fmla="*/ 201646 w 395616"/>
                <a:gd name="connsiteY1-432" fmla="*/ 23 h 599495"/>
                <a:gd name="connsiteX2-433" fmla="*/ 392997 w 395616"/>
                <a:gd name="connsiteY2-434" fmla="*/ 113069 h 599495"/>
                <a:gd name="connsiteX3-435" fmla="*/ 311286 w 395616"/>
                <a:gd name="connsiteY3-436" fmla="*/ 371495 h 599495"/>
                <a:gd name="connsiteX4-437" fmla="*/ 205456 w 395616"/>
                <a:gd name="connsiteY4-438" fmla="*/ 599495 h 599495"/>
                <a:gd name="connsiteX5-439" fmla="*/ 94115 w 395616"/>
                <a:gd name="connsiteY5-440" fmla="*/ 371495 h 599495"/>
                <a:gd name="connsiteX6-441" fmla="*/ 2675 w 395616"/>
                <a:gd name="connsiteY6-442" fmla="*/ 120689 h 599495"/>
                <a:gd name="connsiteX0-443" fmla="*/ 2675 w 396068"/>
                <a:gd name="connsiteY0-444" fmla="*/ 120689 h 599495"/>
                <a:gd name="connsiteX1-445" fmla="*/ 201646 w 396068"/>
                <a:gd name="connsiteY1-446" fmla="*/ 23 h 599495"/>
                <a:gd name="connsiteX2-447" fmla="*/ 392997 w 396068"/>
                <a:gd name="connsiteY2-448" fmla="*/ 113069 h 599495"/>
                <a:gd name="connsiteX3-449" fmla="*/ 311286 w 396068"/>
                <a:gd name="connsiteY3-450" fmla="*/ 371495 h 599495"/>
                <a:gd name="connsiteX4-451" fmla="*/ 205456 w 396068"/>
                <a:gd name="connsiteY4-452" fmla="*/ 599495 h 599495"/>
                <a:gd name="connsiteX5-453" fmla="*/ 94115 w 396068"/>
                <a:gd name="connsiteY5-454" fmla="*/ 371495 h 599495"/>
                <a:gd name="connsiteX6-455" fmla="*/ 2675 w 396068"/>
                <a:gd name="connsiteY6-456" fmla="*/ 120689 h 599495"/>
                <a:gd name="connsiteX0-457" fmla="*/ 2675 w 395752"/>
                <a:gd name="connsiteY0-458" fmla="*/ 120689 h 599495"/>
                <a:gd name="connsiteX1-459" fmla="*/ 201646 w 395752"/>
                <a:gd name="connsiteY1-460" fmla="*/ 23 h 599495"/>
                <a:gd name="connsiteX2-461" fmla="*/ 392997 w 395752"/>
                <a:gd name="connsiteY2-462" fmla="*/ 113069 h 599495"/>
                <a:gd name="connsiteX3-463" fmla="*/ 311286 w 395752"/>
                <a:gd name="connsiteY3-464" fmla="*/ 371495 h 599495"/>
                <a:gd name="connsiteX4-465" fmla="*/ 205456 w 395752"/>
                <a:gd name="connsiteY4-466" fmla="*/ 599495 h 599495"/>
                <a:gd name="connsiteX5-467" fmla="*/ 94115 w 395752"/>
                <a:gd name="connsiteY5-468" fmla="*/ 371495 h 599495"/>
                <a:gd name="connsiteX6-469" fmla="*/ 2675 w 395752"/>
                <a:gd name="connsiteY6-470" fmla="*/ 120689 h 599495"/>
                <a:gd name="connsiteX0-471" fmla="*/ 2575 w 396120"/>
                <a:gd name="connsiteY0-472" fmla="*/ 120689 h 609370"/>
                <a:gd name="connsiteX1-473" fmla="*/ 201546 w 396120"/>
                <a:gd name="connsiteY1-474" fmla="*/ 23 h 609370"/>
                <a:gd name="connsiteX2-475" fmla="*/ 392897 w 396120"/>
                <a:gd name="connsiteY2-476" fmla="*/ 113069 h 609370"/>
                <a:gd name="connsiteX3-477" fmla="*/ 311186 w 396120"/>
                <a:gd name="connsiteY3-478" fmla="*/ 371495 h 609370"/>
                <a:gd name="connsiteX4-479" fmla="*/ 175731 w 396120"/>
                <a:gd name="connsiteY4-480" fmla="*/ 609370 h 609370"/>
                <a:gd name="connsiteX5-481" fmla="*/ 94015 w 396120"/>
                <a:gd name="connsiteY5-482" fmla="*/ 371495 h 609370"/>
                <a:gd name="connsiteX6-483" fmla="*/ 2575 w 396120"/>
                <a:gd name="connsiteY6-484" fmla="*/ 120689 h 60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396120" h="609370">
                  <a:moveTo>
                    <a:pt x="2575" y="120689"/>
                  </a:moveTo>
                  <a:cubicBezTo>
                    <a:pt x="20497" y="58777"/>
                    <a:pt x="136492" y="1293"/>
                    <a:pt x="201546" y="23"/>
                  </a:cubicBezTo>
                  <a:cubicBezTo>
                    <a:pt x="266600" y="-1247"/>
                    <a:pt x="374624" y="51157"/>
                    <a:pt x="392897" y="113069"/>
                  </a:cubicBezTo>
                  <a:cubicBezTo>
                    <a:pt x="411170" y="174981"/>
                    <a:pt x="347380" y="288778"/>
                    <a:pt x="311186" y="371495"/>
                  </a:cubicBezTo>
                  <a:cubicBezTo>
                    <a:pt x="274992" y="454212"/>
                    <a:pt x="229438" y="520783"/>
                    <a:pt x="175731" y="609370"/>
                  </a:cubicBezTo>
                  <a:cubicBezTo>
                    <a:pt x="131978" y="499995"/>
                    <a:pt x="122874" y="452942"/>
                    <a:pt x="94015" y="371495"/>
                  </a:cubicBezTo>
                  <a:cubicBezTo>
                    <a:pt x="65156" y="290048"/>
                    <a:pt x="-15347" y="182601"/>
                    <a:pt x="2575" y="1206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文本占位符 46"/>
          <p:cNvSpPr>
            <a:spLocks noGrp="1"/>
          </p:cNvSpPr>
          <p:nvPr>
            <p:ph type="body" sz="quarter" idx="13" hasCustomPrompt="1"/>
          </p:nvPr>
        </p:nvSpPr>
        <p:spPr>
          <a:xfrm>
            <a:off x="601636" y="375304"/>
            <a:ext cx="752917" cy="568992"/>
          </a:xfrm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0480" y="37618"/>
            <a:ext cx="12192000" cy="6858002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99" b="7500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0" y="0"/>
              <a:ext cx="12191999" cy="685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15000">
                  <a:schemeClr val="bg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0" name="矩形: 圆角 9"/>
          <p:cNvSpPr/>
          <p:nvPr userDrawn="1"/>
        </p:nvSpPr>
        <p:spPr>
          <a:xfrm>
            <a:off x="1279" y="6632469"/>
            <a:ext cx="12189442" cy="5689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970219" y="446135"/>
            <a:ext cx="2962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CONTENTS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9" name="TextBox 13"/>
          <p:cNvSpPr txBox="1"/>
          <p:nvPr userDrawn="1"/>
        </p:nvSpPr>
        <p:spPr>
          <a:xfrm>
            <a:off x="1160323" y="934217"/>
            <a:ext cx="2624137" cy="6498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sz="6600" noProof="0" dirty="0"/>
              <a:t>目  录</a:t>
            </a:r>
            <a:endParaRPr lang="zh-CN" altLang="en-US" sz="6600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1DEC-8155-4063-8065-DB622E34BC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1187-B605-4A0C-9E45-C91F69716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1FDDD-A584-4846-B1EA-EB714BDAC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97745-B411-4687-B5ED-8D85990317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4.png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3" Type="http://schemas.openxmlformats.org/officeDocument/2006/relationships/notesSlide" Target="../notesSlides/notesSlide2.xml"/><Relationship Id="rId52" Type="http://schemas.openxmlformats.org/officeDocument/2006/relationships/slideLayout" Target="../slideLayouts/slideLayout2.xml"/><Relationship Id="rId51" Type="http://schemas.openxmlformats.org/officeDocument/2006/relationships/tags" Target="../tags/tag63.xml"/><Relationship Id="rId50" Type="http://schemas.openxmlformats.org/officeDocument/2006/relationships/tags" Target="../tags/tag62.xml"/><Relationship Id="rId5" Type="http://schemas.openxmlformats.org/officeDocument/2006/relationships/tags" Target="../tags/tag17.xml"/><Relationship Id="rId49" Type="http://schemas.openxmlformats.org/officeDocument/2006/relationships/tags" Target="../tags/tag61.xml"/><Relationship Id="rId48" Type="http://schemas.openxmlformats.org/officeDocument/2006/relationships/tags" Target="../tags/tag60.xml"/><Relationship Id="rId47" Type="http://schemas.openxmlformats.org/officeDocument/2006/relationships/tags" Target="../tags/tag59.xml"/><Relationship Id="rId46" Type="http://schemas.openxmlformats.org/officeDocument/2006/relationships/tags" Target="../tags/tag58.xml"/><Relationship Id="rId45" Type="http://schemas.openxmlformats.org/officeDocument/2006/relationships/tags" Target="../tags/tag57.xml"/><Relationship Id="rId44" Type="http://schemas.openxmlformats.org/officeDocument/2006/relationships/tags" Target="../tags/tag56.xml"/><Relationship Id="rId43" Type="http://schemas.openxmlformats.org/officeDocument/2006/relationships/tags" Target="../tags/tag55.xml"/><Relationship Id="rId42" Type="http://schemas.openxmlformats.org/officeDocument/2006/relationships/tags" Target="../tags/tag54.xml"/><Relationship Id="rId41" Type="http://schemas.openxmlformats.org/officeDocument/2006/relationships/tags" Target="../tags/tag53.xml"/><Relationship Id="rId40" Type="http://schemas.openxmlformats.org/officeDocument/2006/relationships/tags" Target="../tags/tag52.xml"/><Relationship Id="rId4" Type="http://schemas.openxmlformats.org/officeDocument/2006/relationships/tags" Target="../tags/tag16.xml"/><Relationship Id="rId39" Type="http://schemas.openxmlformats.org/officeDocument/2006/relationships/tags" Target="../tags/tag51.xml"/><Relationship Id="rId38" Type="http://schemas.openxmlformats.org/officeDocument/2006/relationships/tags" Target="../tags/tag50.xml"/><Relationship Id="rId37" Type="http://schemas.openxmlformats.org/officeDocument/2006/relationships/tags" Target="../tags/tag49.xml"/><Relationship Id="rId36" Type="http://schemas.openxmlformats.org/officeDocument/2006/relationships/tags" Target="../tags/tag48.xml"/><Relationship Id="rId35" Type="http://schemas.openxmlformats.org/officeDocument/2006/relationships/tags" Target="../tags/tag47.xml"/><Relationship Id="rId34" Type="http://schemas.openxmlformats.org/officeDocument/2006/relationships/tags" Target="../tags/tag46.xml"/><Relationship Id="rId33" Type="http://schemas.openxmlformats.org/officeDocument/2006/relationships/tags" Target="../tags/tag45.xml"/><Relationship Id="rId32" Type="http://schemas.openxmlformats.org/officeDocument/2006/relationships/tags" Target="../tags/tag44.xml"/><Relationship Id="rId31" Type="http://schemas.openxmlformats.org/officeDocument/2006/relationships/tags" Target="../tags/tag43.xml"/><Relationship Id="rId30" Type="http://schemas.openxmlformats.org/officeDocument/2006/relationships/tags" Target="../tags/tag42.xml"/><Relationship Id="rId3" Type="http://schemas.openxmlformats.org/officeDocument/2006/relationships/tags" Target="../tags/tag15.xml"/><Relationship Id="rId29" Type="http://schemas.openxmlformats.org/officeDocument/2006/relationships/tags" Target="../tags/tag41.xml"/><Relationship Id="rId28" Type="http://schemas.openxmlformats.org/officeDocument/2006/relationships/tags" Target="../tags/tag40.xml"/><Relationship Id="rId27" Type="http://schemas.openxmlformats.org/officeDocument/2006/relationships/tags" Target="../tags/tag39.xml"/><Relationship Id="rId26" Type="http://schemas.openxmlformats.org/officeDocument/2006/relationships/tags" Target="../tags/tag38.xml"/><Relationship Id="rId25" Type="http://schemas.openxmlformats.org/officeDocument/2006/relationships/tags" Target="../tags/tag37.xml"/><Relationship Id="rId24" Type="http://schemas.openxmlformats.org/officeDocument/2006/relationships/tags" Target="../tags/tag36.xml"/><Relationship Id="rId23" Type="http://schemas.openxmlformats.org/officeDocument/2006/relationships/tags" Target="../tags/tag35.xml"/><Relationship Id="rId22" Type="http://schemas.openxmlformats.org/officeDocument/2006/relationships/tags" Target="../tags/tag34.xml"/><Relationship Id="rId21" Type="http://schemas.openxmlformats.org/officeDocument/2006/relationships/tags" Target="../tags/tag33.xml"/><Relationship Id="rId20" Type="http://schemas.openxmlformats.org/officeDocument/2006/relationships/tags" Target="../tags/tag32.xml"/><Relationship Id="rId2" Type="http://schemas.openxmlformats.org/officeDocument/2006/relationships/tags" Target="../tags/tag14.xml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2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任意多边形: 形状 194"/>
          <p:cNvSpPr/>
          <p:nvPr/>
        </p:nvSpPr>
        <p:spPr>
          <a:xfrm>
            <a:off x="5600107" y="1747485"/>
            <a:ext cx="6591893" cy="5110515"/>
          </a:xfrm>
          <a:custGeom>
            <a:avLst/>
            <a:gdLst>
              <a:gd name="connsiteX0" fmla="*/ 4448364 w 6591893"/>
              <a:gd name="connsiteY0" fmla="*/ 0 h 5110515"/>
              <a:gd name="connsiteX1" fmla="*/ 6568719 w 6591893"/>
              <a:gd name="connsiteY1" fmla="*/ 536894 h 5110515"/>
              <a:gd name="connsiteX2" fmla="*/ 6591893 w 6591893"/>
              <a:gd name="connsiteY2" fmla="*/ 550219 h 5110515"/>
              <a:gd name="connsiteX3" fmla="*/ 6591893 w 6591893"/>
              <a:gd name="connsiteY3" fmla="*/ 5110515 h 5110515"/>
              <a:gd name="connsiteX4" fmla="*/ 49313 w 6591893"/>
              <a:gd name="connsiteY4" fmla="*/ 5110515 h 5110515"/>
              <a:gd name="connsiteX5" fmla="*/ 22967 w 6591893"/>
              <a:gd name="connsiteY5" fmla="*/ 4903184 h 5110515"/>
              <a:gd name="connsiteX6" fmla="*/ 0 w 6591893"/>
              <a:gd name="connsiteY6" fmla="*/ 4448364 h 5110515"/>
              <a:gd name="connsiteX7" fmla="*/ 4448364 w 6591893"/>
              <a:gd name="connsiteY7" fmla="*/ 0 h 51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91893" h="5110515">
                <a:moveTo>
                  <a:pt x="4448364" y="0"/>
                </a:moveTo>
                <a:cubicBezTo>
                  <a:pt x="5216103" y="0"/>
                  <a:pt x="5938415" y="194492"/>
                  <a:pt x="6568719" y="536894"/>
                </a:cubicBezTo>
                <a:lnTo>
                  <a:pt x="6591893" y="550219"/>
                </a:lnTo>
                <a:lnTo>
                  <a:pt x="6591893" y="5110515"/>
                </a:lnTo>
                <a:lnTo>
                  <a:pt x="49313" y="5110515"/>
                </a:lnTo>
                <a:lnTo>
                  <a:pt x="22967" y="4903184"/>
                </a:lnTo>
                <a:cubicBezTo>
                  <a:pt x="7780" y="4753643"/>
                  <a:pt x="0" y="4601912"/>
                  <a:pt x="0" y="4448364"/>
                </a:cubicBezTo>
                <a:cubicBezTo>
                  <a:pt x="0" y="1991600"/>
                  <a:pt x="1991600" y="0"/>
                  <a:pt x="4448364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7456" y="1538432"/>
            <a:ext cx="5029200" cy="2031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540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202X</a:t>
            </a:r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年</a:t>
            </a:r>
            <a:endParaRPr lang="en-US" altLang="zh-CN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个人述职报告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698258" y="4683645"/>
            <a:ext cx="1952345" cy="417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497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主讲人：</a:t>
            </a:r>
            <a:r>
              <a:rPr lang="en-US" altLang="zh-CN" sz="1600" dirty="0">
                <a:solidFill>
                  <a:schemeClr val="accent2"/>
                </a:solidFill>
              </a:rPr>
              <a:t>XXX</a:t>
            </a:r>
            <a:endParaRPr lang="en-US" altLang="zh-CN" sz="1600" dirty="0">
              <a:solidFill>
                <a:schemeClr val="accent2"/>
              </a:solidFill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5647291" y="878531"/>
            <a:ext cx="5832476" cy="5382452"/>
            <a:chOff x="6096000" y="1835830"/>
            <a:chExt cx="4156076" cy="3835400"/>
          </a:xfrm>
        </p:grpSpPr>
        <p:sp>
          <p:nvSpPr>
            <p:cNvPr id="56" name="椭圆 55"/>
            <p:cNvSpPr/>
            <p:nvPr/>
          </p:nvSpPr>
          <p:spPr bwMode="auto">
            <a:xfrm>
              <a:off x="9278938" y="5047343"/>
              <a:ext cx="676275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任意多边形 5"/>
            <p:cNvSpPr/>
            <p:nvPr/>
          </p:nvSpPr>
          <p:spPr bwMode="auto">
            <a:xfrm>
              <a:off x="6284913" y="5407705"/>
              <a:ext cx="1358900" cy="263525"/>
            </a:xfrm>
            <a:custGeom>
              <a:avLst/>
              <a:gdLst>
                <a:gd name="T0" fmla="*/ 206 w 412"/>
                <a:gd name="T1" fmla="*/ 0 h 80"/>
                <a:gd name="T2" fmla="*/ 116 w 412"/>
                <a:gd name="T3" fmla="*/ 4 h 80"/>
                <a:gd name="T4" fmla="*/ 119 w 412"/>
                <a:gd name="T5" fmla="*/ 16 h 80"/>
                <a:gd name="T6" fmla="*/ 112 w 412"/>
                <a:gd name="T7" fmla="*/ 32 h 80"/>
                <a:gd name="T8" fmla="*/ 105 w 412"/>
                <a:gd name="T9" fmla="*/ 31 h 80"/>
                <a:gd name="T10" fmla="*/ 82 w 412"/>
                <a:gd name="T11" fmla="*/ 8 h 80"/>
                <a:gd name="T12" fmla="*/ 0 w 412"/>
                <a:gd name="T13" fmla="*/ 40 h 80"/>
                <a:gd name="T14" fmla="*/ 206 w 412"/>
                <a:gd name="T15" fmla="*/ 80 h 80"/>
                <a:gd name="T16" fmla="*/ 412 w 412"/>
                <a:gd name="T17" fmla="*/ 40 h 80"/>
                <a:gd name="T18" fmla="*/ 206 w 412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80">
                  <a:moveTo>
                    <a:pt x="206" y="0"/>
                  </a:moveTo>
                  <a:cubicBezTo>
                    <a:pt x="174" y="0"/>
                    <a:pt x="143" y="2"/>
                    <a:pt x="116" y="4"/>
                  </a:cubicBezTo>
                  <a:cubicBezTo>
                    <a:pt x="117" y="12"/>
                    <a:pt x="119" y="16"/>
                    <a:pt x="119" y="16"/>
                  </a:cubicBezTo>
                  <a:cubicBezTo>
                    <a:pt x="119" y="16"/>
                    <a:pt x="129" y="32"/>
                    <a:pt x="112" y="32"/>
                  </a:cubicBezTo>
                  <a:cubicBezTo>
                    <a:pt x="110" y="32"/>
                    <a:pt x="108" y="32"/>
                    <a:pt x="105" y="31"/>
                  </a:cubicBezTo>
                  <a:cubicBezTo>
                    <a:pt x="85" y="28"/>
                    <a:pt x="82" y="14"/>
                    <a:pt x="82" y="8"/>
                  </a:cubicBezTo>
                  <a:cubicBezTo>
                    <a:pt x="32" y="16"/>
                    <a:pt x="0" y="27"/>
                    <a:pt x="0" y="40"/>
                  </a:cubicBezTo>
                  <a:cubicBezTo>
                    <a:pt x="0" y="62"/>
                    <a:pt x="92" y="80"/>
                    <a:pt x="206" y="80"/>
                  </a:cubicBezTo>
                  <a:cubicBezTo>
                    <a:pt x="320" y="80"/>
                    <a:pt x="412" y="62"/>
                    <a:pt x="412" y="40"/>
                  </a:cubicBezTo>
                  <a:cubicBezTo>
                    <a:pt x="412" y="18"/>
                    <a:pt x="320" y="0"/>
                    <a:pt x="20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任意多边形 6"/>
            <p:cNvSpPr/>
            <p:nvPr/>
          </p:nvSpPr>
          <p:spPr bwMode="auto">
            <a:xfrm>
              <a:off x="7566025" y="4813980"/>
              <a:ext cx="1181100" cy="165100"/>
            </a:xfrm>
            <a:custGeom>
              <a:avLst/>
              <a:gdLst>
                <a:gd name="T0" fmla="*/ 90 w 358"/>
                <a:gd name="T1" fmla="*/ 0 h 50"/>
                <a:gd name="T2" fmla="*/ 1 w 358"/>
                <a:gd name="T3" fmla="*/ 12 h 50"/>
                <a:gd name="T4" fmla="*/ 177 w 358"/>
                <a:gd name="T5" fmla="*/ 47 h 50"/>
                <a:gd name="T6" fmla="*/ 268 w 358"/>
                <a:gd name="T7" fmla="*/ 50 h 50"/>
                <a:gd name="T8" fmla="*/ 357 w 358"/>
                <a:gd name="T9" fmla="*/ 38 h 50"/>
                <a:gd name="T10" fmla="*/ 181 w 358"/>
                <a:gd name="T11" fmla="*/ 3 h 50"/>
                <a:gd name="T12" fmla="*/ 90 w 35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50">
                  <a:moveTo>
                    <a:pt x="90" y="0"/>
                  </a:moveTo>
                  <a:cubicBezTo>
                    <a:pt x="37" y="0"/>
                    <a:pt x="2" y="4"/>
                    <a:pt x="1" y="12"/>
                  </a:cubicBezTo>
                  <a:cubicBezTo>
                    <a:pt x="0" y="24"/>
                    <a:pt x="79" y="40"/>
                    <a:pt x="177" y="47"/>
                  </a:cubicBezTo>
                  <a:cubicBezTo>
                    <a:pt x="210" y="49"/>
                    <a:pt x="241" y="50"/>
                    <a:pt x="268" y="50"/>
                  </a:cubicBezTo>
                  <a:cubicBezTo>
                    <a:pt x="321" y="50"/>
                    <a:pt x="356" y="46"/>
                    <a:pt x="357" y="38"/>
                  </a:cubicBezTo>
                  <a:cubicBezTo>
                    <a:pt x="358" y="26"/>
                    <a:pt x="279" y="10"/>
                    <a:pt x="181" y="3"/>
                  </a:cubicBezTo>
                  <a:cubicBezTo>
                    <a:pt x="148" y="1"/>
                    <a:pt x="117" y="0"/>
                    <a:pt x="9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任意多边形 7"/>
            <p:cNvSpPr/>
            <p:nvPr/>
          </p:nvSpPr>
          <p:spPr bwMode="auto">
            <a:xfrm>
              <a:off x="7802563" y="4247243"/>
              <a:ext cx="82550" cy="625475"/>
            </a:xfrm>
            <a:custGeom>
              <a:avLst/>
              <a:gdLst>
                <a:gd name="T0" fmla="*/ 4 w 25"/>
                <a:gd name="T1" fmla="*/ 190 h 190"/>
                <a:gd name="T2" fmla="*/ 4 w 25"/>
                <a:gd name="T3" fmla="*/ 190 h 190"/>
                <a:gd name="T4" fmla="*/ 0 w 25"/>
                <a:gd name="T5" fmla="*/ 186 h 190"/>
                <a:gd name="T6" fmla="*/ 18 w 25"/>
                <a:gd name="T7" fmla="*/ 4 h 190"/>
                <a:gd name="T8" fmla="*/ 22 w 25"/>
                <a:gd name="T9" fmla="*/ 0 h 190"/>
                <a:gd name="T10" fmla="*/ 25 w 25"/>
                <a:gd name="T11" fmla="*/ 4 h 190"/>
                <a:gd name="T12" fmla="*/ 8 w 25"/>
                <a:gd name="T13" fmla="*/ 187 h 190"/>
                <a:gd name="T14" fmla="*/ 4 w 25"/>
                <a:gd name="T1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90">
                  <a:moveTo>
                    <a:pt x="4" y="190"/>
                  </a:moveTo>
                  <a:cubicBezTo>
                    <a:pt x="4" y="190"/>
                    <a:pt x="4" y="190"/>
                    <a:pt x="4" y="190"/>
                  </a:cubicBezTo>
                  <a:cubicBezTo>
                    <a:pt x="2" y="190"/>
                    <a:pt x="0" y="188"/>
                    <a:pt x="0" y="18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20" y="0"/>
                    <a:pt x="22" y="0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7" y="189"/>
                    <a:pt x="6" y="190"/>
                    <a:pt x="4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任意多边形 8"/>
            <p:cNvSpPr/>
            <p:nvPr/>
          </p:nvSpPr>
          <p:spPr bwMode="auto">
            <a:xfrm>
              <a:off x="8310563" y="4275818"/>
              <a:ext cx="87313" cy="654050"/>
            </a:xfrm>
            <a:custGeom>
              <a:avLst/>
              <a:gdLst>
                <a:gd name="T0" fmla="*/ 23 w 26"/>
                <a:gd name="T1" fmla="*/ 198 h 198"/>
                <a:gd name="T2" fmla="*/ 19 w 26"/>
                <a:gd name="T3" fmla="*/ 195 h 198"/>
                <a:gd name="T4" fmla="*/ 0 w 26"/>
                <a:gd name="T5" fmla="*/ 4 h 198"/>
                <a:gd name="T6" fmla="*/ 3 w 26"/>
                <a:gd name="T7" fmla="*/ 0 h 198"/>
                <a:gd name="T8" fmla="*/ 7 w 26"/>
                <a:gd name="T9" fmla="*/ 3 h 198"/>
                <a:gd name="T10" fmla="*/ 26 w 26"/>
                <a:gd name="T11" fmla="*/ 194 h 198"/>
                <a:gd name="T12" fmla="*/ 23 w 2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8">
                  <a:moveTo>
                    <a:pt x="23" y="198"/>
                  </a:moveTo>
                  <a:cubicBezTo>
                    <a:pt x="21" y="198"/>
                    <a:pt x="19" y="197"/>
                    <a:pt x="19" y="19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6"/>
                    <a:pt x="25" y="198"/>
                    <a:pt x="23" y="1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任意多边形 9"/>
            <p:cNvSpPr/>
            <p:nvPr/>
          </p:nvSpPr>
          <p:spPr bwMode="auto">
            <a:xfrm>
              <a:off x="7842250" y="4467905"/>
              <a:ext cx="511175" cy="36513"/>
            </a:xfrm>
            <a:custGeom>
              <a:avLst/>
              <a:gdLst>
                <a:gd name="T0" fmla="*/ 152 w 155"/>
                <a:gd name="T1" fmla="*/ 11 h 11"/>
                <a:gd name="T2" fmla="*/ 151 w 155"/>
                <a:gd name="T3" fmla="*/ 11 h 11"/>
                <a:gd name="T4" fmla="*/ 3 w 155"/>
                <a:gd name="T5" fmla="*/ 7 h 11"/>
                <a:gd name="T6" fmla="*/ 0 w 155"/>
                <a:gd name="T7" fmla="*/ 3 h 11"/>
                <a:gd name="T8" fmla="*/ 3 w 155"/>
                <a:gd name="T9" fmla="*/ 0 h 11"/>
                <a:gd name="T10" fmla="*/ 152 w 155"/>
                <a:gd name="T11" fmla="*/ 4 h 11"/>
                <a:gd name="T12" fmla="*/ 155 w 155"/>
                <a:gd name="T13" fmla="*/ 8 h 11"/>
                <a:gd name="T14" fmla="*/ 152 w 15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1">
                  <a:moveTo>
                    <a:pt x="152" y="11"/>
                  </a:moveTo>
                  <a:cubicBezTo>
                    <a:pt x="151" y="11"/>
                    <a:pt x="151" y="11"/>
                    <a:pt x="151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4" y="4"/>
                    <a:pt x="155" y="6"/>
                    <a:pt x="155" y="8"/>
                  </a:cubicBezTo>
                  <a:cubicBezTo>
                    <a:pt x="155" y="10"/>
                    <a:pt x="154" y="11"/>
                    <a:pt x="15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任意多边形 10"/>
            <p:cNvSpPr/>
            <p:nvPr/>
          </p:nvSpPr>
          <p:spPr bwMode="auto">
            <a:xfrm>
              <a:off x="7820025" y="4669518"/>
              <a:ext cx="557213" cy="65088"/>
            </a:xfrm>
            <a:custGeom>
              <a:avLst/>
              <a:gdLst>
                <a:gd name="T0" fmla="*/ 166 w 169"/>
                <a:gd name="T1" fmla="*/ 20 h 20"/>
                <a:gd name="T2" fmla="*/ 165 w 169"/>
                <a:gd name="T3" fmla="*/ 20 h 20"/>
                <a:gd name="T4" fmla="*/ 4 w 169"/>
                <a:gd name="T5" fmla="*/ 8 h 20"/>
                <a:gd name="T6" fmla="*/ 0 w 169"/>
                <a:gd name="T7" fmla="*/ 4 h 20"/>
                <a:gd name="T8" fmla="*/ 4 w 169"/>
                <a:gd name="T9" fmla="*/ 0 h 20"/>
                <a:gd name="T10" fmla="*/ 166 w 169"/>
                <a:gd name="T11" fmla="*/ 13 h 20"/>
                <a:gd name="T12" fmla="*/ 169 w 169"/>
                <a:gd name="T13" fmla="*/ 17 h 20"/>
                <a:gd name="T14" fmla="*/ 166 w 16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0">
                  <a:moveTo>
                    <a:pt x="166" y="20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3"/>
                    <a:pt x="169" y="15"/>
                    <a:pt x="169" y="17"/>
                  </a:cubicBezTo>
                  <a:cubicBezTo>
                    <a:pt x="169" y="19"/>
                    <a:pt x="168" y="20"/>
                    <a:pt x="16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任意多边形 11"/>
            <p:cNvSpPr/>
            <p:nvPr/>
          </p:nvSpPr>
          <p:spPr bwMode="auto">
            <a:xfrm>
              <a:off x="6643688" y="2188255"/>
              <a:ext cx="3106738" cy="2187575"/>
            </a:xfrm>
            <a:custGeom>
              <a:avLst/>
              <a:gdLst>
                <a:gd name="T0" fmla="*/ 941 w 941"/>
                <a:gd name="T1" fmla="*/ 12 h 663"/>
                <a:gd name="T2" fmla="*/ 941 w 941"/>
                <a:gd name="T3" fmla="*/ 651 h 663"/>
                <a:gd name="T4" fmla="*/ 929 w 941"/>
                <a:gd name="T5" fmla="*/ 663 h 663"/>
                <a:gd name="T6" fmla="*/ 11 w 941"/>
                <a:gd name="T7" fmla="*/ 640 h 663"/>
                <a:gd name="T8" fmla="*/ 0 w 941"/>
                <a:gd name="T9" fmla="*/ 628 h 663"/>
                <a:gd name="T10" fmla="*/ 0 w 941"/>
                <a:gd name="T11" fmla="*/ 87 h 663"/>
                <a:gd name="T12" fmla="*/ 10 w 941"/>
                <a:gd name="T13" fmla="*/ 75 h 663"/>
                <a:gd name="T14" fmla="*/ 193 w 941"/>
                <a:gd name="T15" fmla="*/ 61 h 663"/>
                <a:gd name="T16" fmla="*/ 732 w 941"/>
                <a:gd name="T17" fmla="*/ 17 h 663"/>
                <a:gd name="T18" fmla="*/ 929 w 941"/>
                <a:gd name="T19" fmla="*/ 1 h 663"/>
                <a:gd name="T20" fmla="*/ 941 w 941"/>
                <a:gd name="T21" fmla="*/ 1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1" h="663">
                  <a:moveTo>
                    <a:pt x="941" y="12"/>
                  </a:moveTo>
                  <a:cubicBezTo>
                    <a:pt x="941" y="651"/>
                    <a:pt x="941" y="651"/>
                    <a:pt x="941" y="651"/>
                  </a:cubicBezTo>
                  <a:cubicBezTo>
                    <a:pt x="941" y="658"/>
                    <a:pt x="936" y="663"/>
                    <a:pt x="929" y="663"/>
                  </a:cubicBezTo>
                  <a:cubicBezTo>
                    <a:pt x="11" y="640"/>
                    <a:pt x="11" y="640"/>
                    <a:pt x="11" y="640"/>
                  </a:cubicBezTo>
                  <a:cubicBezTo>
                    <a:pt x="5" y="639"/>
                    <a:pt x="0" y="634"/>
                    <a:pt x="0" y="62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4" y="76"/>
                    <a:pt x="10" y="75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929" y="1"/>
                    <a:pt x="929" y="1"/>
                    <a:pt x="929" y="1"/>
                  </a:cubicBezTo>
                  <a:cubicBezTo>
                    <a:pt x="935" y="0"/>
                    <a:pt x="941" y="6"/>
                    <a:pt x="941" y="1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任意多边形 12"/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任意多边形 13"/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任意多边形 14"/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517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任意多边形 15"/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任意多边形 16"/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任意多边形 17"/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任意多边形 18"/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任意多边形 19"/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任意多边形 20"/>
            <p:cNvSpPr/>
            <p:nvPr/>
          </p:nvSpPr>
          <p:spPr bwMode="auto">
            <a:xfrm>
              <a:off x="6911975" y="2729593"/>
              <a:ext cx="736600" cy="98425"/>
            </a:xfrm>
            <a:custGeom>
              <a:avLst/>
              <a:gdLst>
                <a:gd name="T0" fmla="*/ 0 w 464"/>
                <a:gd name="T1" fmla="*/ 27 h 62"/>
                <a:gd name="T2" fmla="*/ 464 w 464"/>
                <a:gd name="T3" fmla="*/ 0 h 62"/>
                <a:gd name="T4" fmla="*/ 464 w 464"/>
                <a:gd name="T5" fmla="*/ 39 h 62"/>
                <a:gd name="T6" fmla="*/ 0 w 464"/>
                <a:gd name="T7" fmla="*/ 62 h 62"/>
                <a:gd name="T8" fmla="*/ 0 w 464"/>
                <a:gd name="T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62">
                  <a:moveTo>
                    <a:pt x="0" y="27"/>
                  </a:moveTo>
                  <a:lnTo>
                    <a:pt x="464" y="0"/>
                  </a:lnTo>
                  <a:lnTo>
                    <a:pt x="464" y="39"/>
                  </a:lnTo>
                  <a:lnTo>
                    <a:pt x="0" y="6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任意多边形 21"/>
            <p:cNvSpPr/>
            <p:nvPr/>
          </p:nvSpPr>
          <p:spPr bwMode="auto">
            <a:xfrm>
              <a:off x="6911975" y="2867705"/>
              <a:ext cx="736600" cy="92075"/>
            </a:xfrm>
            <a:custGeom>
              <a:avLst/>
              <a:gdLst>
                <a:gd name="T0" fmla="*/ 0 w 464"/>
                <a:gd name="T1" fmla="*/ 23 h 58"/>
                <a:gd name="T2" fmla="*/ 464 w 464"/>
                <a:gd name="T3" fmla="*/ 0 h 58"/>
                <a:gd name="T4" fmla="*/ 461 w 464"/>
                <a:gd name="T5" fmla="*/ 40 h 58"/>
                <a:gd name="T6" fmla="*/ 0 w 464"/>
                <a:gd name="T7" fmla="*/ 58 h 58"/>
                <a:gd name="T8" fmla="*/ 0 w 464"/>
                <a:gd name="T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58">
                  <a:moveTo>
                    <a:pt x="0" y="23"/>
                  </a:moveTo>
                  <a:lnTo>
                    <a:pt x="464" y="0"/>
                  </a:lnTo>
                  <a:lnTo>
                    <a:pt x="461" y="40"/>
                  </a:lnTo>
                  <a:lnTo>
                    <a:pt x="0" y="5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任意多边形 22"/>
            <p:cNvSpPr/>
            <p:nvPr/>
          </p:nvSpPr>
          <p:spPr bwMode="auto">
            <a:xfrm>
              <a:off x="6915150" y="3013755"/>
              <a:ext cx="736600" cy="77788"/>
            </a:xfrm>
            <a:custGeom>
              <a:avLst/>
              <a:gdLst>
                <a:gd name="T0" fmla="*/ 0 w 464"/>
                <a:gd name="T1" fmla="*/ 14 h 49"/>
                <a:gd name="T2" fmla="*/ 464 w 464"/>
                <a:gd name="T3" fmla="*/ 0 h 49"/>
                <a:gd name="T4" fmla="*/ 462 w 464"/>
                <a:gd name="T5" fmla="*/ 39 h 49"/>
                <a:gd name="T6" fmla="*/ 0 w 464"/>
                <a:gd name="T7" fmla="*/ 49 h 49"/>
                <a:gd name="T8" fmla="*/ 0 w 464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9">
                  <a:moveTo>
                    <a:pt x="0" y="14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任意多边形 23"/>
            <p:cNvSpPr/>
            <p:nvPr/>
          </p:nvSpPr>
          <p:spPr bwMode="auto">
            <a:xfrm>
              <a:off x="6908800" y="3155043"/>
              <a:ext cx="735013" cy="65088"/>
            </a:xfrm>
            <a:custGeom>
              <a:avLst/>
              <a:gdLst>
                <a:gd name="T0" fmla="*/ 2 w 463"/>
                <a:gd name="T1" fmla="*/ 6 h 41"/>
                <a:gd name="T2" fmla="*/ 463 w 463"/>
                <a:gd name="T3" fmla="*/ 0 h 41"/>
                <a:gd name="T4" fmla="*/ 463 w 463"/>
                <a:gd name="T5" fmla="*/ 37 h 41"/>
                <a:gd name="T6" fmla="*/ 0 w 463"/>
                <a:gd name="T7" fmla="*/ 41 h 41"/>
                <a:gd name="T8" fmla="*/ 2 w 463"/>
                <a:gd name="T9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1">
                  <a:moveTo>
                    <a:pt x="2" y="6"/>
                  </a:moveTo>
                  <a:lnTo>
                    <a:pt x="463" y="0"/>
                  </a:lnTo>
                  <a:lnTo>
                    <a:pt x="463" y="37"/>
                  </a:lnTo>
                  <a:lnTo>
                    <a:pt x="0" y="41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任意多边形 24"/>
            <p:cNvSpPr/>
            <p:nvPr/>
          </p:nvSpPr>
          <p:spPr bwMode="auto">
            <a:xfrm>
              <a:off x="6915150" y="3877355"/>
              <a:ext cx="736600" cy="69850"/>
            </a:xfrm>
            <a:custGeom>
              <a:avLst/>
              <a:gdLst>
                <a:gd name="T0" fmla="*/ 2 w 464"/>
                <a:gd name="T1" fmla="*/ 8 h 44"/>
                <a:gd name="T2" fmla="*/ 464 w 464"/>
                <a:gd name="T3" fmla="*/ 0 h 44"/>
                <a:gd name="T4" fmla="*/ 462 w 464"/>
                <a:gd name="T5" fmla="*/ 39 h 44"/>
                <a:gd name="T6" fmla="*/ 0 w 464"/>
                <a:gd name="T7" fmla="*/ 44 h 44"/>
                <a:gd name="T8" fmla="*/ 2 w 464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4">
                  <a:moveTo>
                    <a:pt x="2" y="8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4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任意多边形 25"/>
            <p:cNvSpPr/>
            <p:nvPr/>
          </p:nvSpPr>
          <p:spPr bwMode="auto">
            <a:xfrm>
              <a:off x="6908800" y="4015468"/>
              <a:ext cx="735013" cy="63500"/>
            </a:xfrm>
            <a:custGeom>
              <a:avLst/>
              <a:gdLst>
                <a:gd name="T0" fmla="*/ 2 w 463"/>
                <a:gd name="T1" fmla="*/ 4 h 40"/>
                <a:gd name="T2" fmla="*/ 463 w 463"/>
                <a:gd name="T3" fmla="*/ 0 h 40"/>
                <a:gd name="T4" fmla="*/ 461 w 463"/>
                <a:gd name="T5" fmla="*/ 40 h 40"/>
                <a:gd name="T6" fmla="*/ 0 w 463"/>
                <a:gd name="T7" fmla="*/ 38 h 40"/>
                <a:gd name="T8" fmla="*/ 2 w 463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0">
                  <a:moveTo>
                    <a:pt x="2" y="4"/>
                  </a:moveTo>
                  <a:lnTo>
                    <a:pt x="463" y="0"/>
                  </a:lnTo>
                  <a:lnTo>
                    <a:pt x="461" y="40"/>
                  </a:lnTo>
                  <a:lnTo>
                    <a:pt x="0" y="38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任意多边形 26"/>
            <p:cNvSpPr/>
            <p:nvPr/>
          </p:nvSpPr>
          <p:spPr bwMode="auto">
            <a:xfrm>
              <a:off x="6908800" y="3316968"/>
              <a:ext cx="735013" cy="493713"/>
            </a:xfrm>
            <a:custGeom>
              <a:avLst/>
              <a:gdLst>
                <a:gd name="T0" fmla="*/ 0 w 463"/>
                <a:gd name="T1" fmla="*/ 6 h 311"/>
                <a:gd name="T2" fmla="*/ 0 w 463"/>
                <a:gd name="T3" fmla="*/ 311 h 311"/>
                <a:gd name="T4" fmla="*/ 463 w 463"/>
                <a:gd name="T5" fmla="*/ 305 h 311"/>
                <a:gd name="T6" fmla="*/ 463 w 463"/>
                <a:gd name="T7" fmla="*/ 0 h 311"/>
                <a:gd name="T8" fmla="*/ 0 w 463"/>
                <a:gd name="T9" fmla="*/ 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11">
                  <a:moveTo>
                    <a:pt x="0" y="6"/>
                  </a:moveTo>
                  <a:lnTo>
                    <a:pt x="0" y="311"/>
                  </a:lnTo>
                  <a:lnTo>
                    <a:pt x="463" y="305"/>
                  </a:lnTo>
                  <a:lnTo>
                    <a:pt x="46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任意多边形 27"/>
            <p:cNvSpPr/>
            <p:nvPr/>
          </p:nvSpPr>
          <p:spPr bwMode="auto">
            <a:xfrm>
              <a:off x="7905750" y="2643868"/>
              <a:ext cx="719138" cy="530225"/>
            </a:xfrm>
            <a:custGeom>
              <a:avLst/>
              <a:gdLst>
                <a:gd name="T0" fmla="*/ 0 w 453"/>
                <a:gd name="T1" fmla="*/ 33 h 334"/>
                <a:gd name="T2" fmla="*/ 0 w 453"/>
                <a:gd name="T3" fmla="*/ 334 h 334"/>
                <a:gd name="T4" fmla="*/ 453 w 453"/>
                <a:gd name="T5" fmla="*/ 322 h 334"/>
                <a:gd name="T6" fmla="*/ 447 w 453"/>
                <a:gd name="T7" fmla="*/ 0 h 334"/>
                <a:gd name="T8" fmla="*/ 0 w 453"/>
                <a:gd name="T9" fmla="*/ 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334">
                  <a:moveTo>
                    <a:pt x="0" y="33"/>
                  </a:moveTo>
                  <a:lnTo>
                    <a:pt x="0" y="334"/>
                  </a:lnTo>
                  <a:lnTo>
                    <a:pt x="453" y="322"/>
                  </a:lnTo>
                  <a:lnTo>
                    <a:pt x="4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任意多边形 28"/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376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任意多边形 29"/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79057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矩形 82"/>
            <p:cNvSpPr/>
            <p:nvPr/>
          </p:nvSpPr>
          <p:spPr bwMode="auto">
            <a:xfrm>
              <a:off x="8027988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矩形 83"/>
            <p:cNvSpPr/>
            <p:nvPr/>
          </p:nvSpPr>
          <p:spPr bwMode="auto">
            <a:xfrm>
              <a:off x="9218613" y="3650343"/>
              <a:ext cx="73025" cy="2968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矩形 88"/>
            <p:cNvSpPr/>
            <p:nvPr/>
          </p:nvSpPr>
          <p:spPr bwMode="auto">
            <a:xfrm>
              <a:off x="8358188" y="3363005"/>
              <a:ext cx="71438" cy="573088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85661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矩形 92"/>
            <p:cNvSpPr/>
            <p:nvPr/>
          </p:nvSpPr>
          <p:spPr bwMode="auto">
            <a:xfrm>
              <a:off x="8878888" y="3382055"/>
              <a:ext cx="73025" cy="565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矩形 93"/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矩形 94"/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任意多边形 44"/>
            <p:cNvSpPr/>
            <p:nvPr/>
          </p:nvSpPr>
          <p:spPr bwMode="auto">
            <a:xfrm>
              <a:off x="6611938" y="2880405"/>
              <a:ext cx="404813" cy="433388"/>
            </a:xfrm>
            <a:custGeom>
              <a:avLst/>
              <a:gdLst>
                <a:gd name="T0" fmla="*/ 59 w 123"/>
                <a:gd name="T1" fmla="*/ 28 h 131"/>
                <a:gd name="T2" fmla="*/ 84 w 123"/>
                <a:gd name="T3" fmla="*/ 12 h 131"/>
                <a:gd name="T4" fmla="*/ 100 w 123"/>
                <a:gd name="T5" fmla="*/ 2 h 131"/>
                <a:gd name="T6" fmla="*/ 117 w 123"/>
                <a:gd name="T7" fmla="*/ 5 h 131"/>
                <a:gd name="T8" fmla="*/ 122 w 123"/>
                <a:gd name="T9" fmla="*/ 17 h 131"/>
                <a:gd name="T10" fmla="*/ 118 w 123"/>
                <a:gd name="T11" fmla="*/ 43 h 131"/>
                <a:gd name="T12" fmla="*/ 106 w 123"/>
                <a:gd name="T13" fmla="*/ 66 h 131"/>
                <a:gd name="T14" fmla="*/ 102 w 123"/>
                <a:gd name="T15" fmla="*/ 81 h 131"/>
                <a:gd name="T16" fmla="*/ 78 w 123"/>
                <a:gd name="T17" fmla="*/ 116 h 131"/>
                <a:gd name="T18" fmla="*/ 38 w 123"/>
                <a:gd name="T19" fmla="*/ 131 h 131"/>
                <a:gd name="T20" fmla="*/ 25 w 123"/>
                <a:gd name="T21" fmla="*/ 130 h 131"/>
                <a:gd name="T22" fmla="*/ 8 w 123"/>
                <a:gd name="T23" fmla="*/ 115 h 131"/>
                <a:gd name="T24" fmla="*/ 2 w 123"/>
                <a:gd name="T25" fmla="*/ 93 h 131"/>
                <a:gd name="T26" fmla="*/ 6 w 123"/>
                <a:gd name="T27" fmla="*/ 59 h 131"/>
                <a:gd name="T28" fmla="*/ 26 w 123"/>
                <a:gd name="T29" fmla="*/ 41 h 131"/>
                <a:gd name="T30" fmla="*/ 59 w 123"/>
                <a:gd name="T31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1">
                  <a:moveTo>
                    <a:pt x="59" y="28"/>
                  </a:moveTo>
                  <a:cubicBezTo>
                    <a:pt x="68" y="24"/>
                    <a:pt x="76" y="18"/>
                    <a:pt x="84" y="12"/>
                  </a:cubicBezTo>
                  <a:cubicBezTo>
                    <a:pt x="89" y="8"/>
                    <a:pt x="94" y="4"/>
                    <a:pt x="100" y="2"/>
                  </a:cubicBezTo>
                  <a:cubicBezTo>
                    <a:pt x="106" y="0"/>
                    <a:pt x="113" y="1"/>
                    <a:pt x="117" y="5"/>
                  </a:cubicBezTo>
                  <a:cubicBezTo>
                    <a:pt x="120" y="8"/>
                    <a:pt x="122" y="13"/>
                    <a:pt x="122" y="17"/>
                  </a:cubicBezTo>
                  <a:cubicBezTo>
                    <a:pt x="123" y="26"/>
                    <a:pt x="122" y="35"/>
                    <a:pt x="118" y="43"/>
                  </a:cubicBezTo>
                  <a:cubicBezTo>
                    <a:pt x="115" y="51"/>
                    <a:pt x="110" y="58"/>
                    <a:pt x="106" y="66"/>
                  </a:cubicBezTo>
                  <a:cubicBezTo>
                    <a:pt x="104" y="71"/>
                    <a:pt x="103" y="76"/>
                    <a:pt x="102" y="81"/>
                  </a:cubicBezTo>
                  <a:cubicBezTo>
                    <a:pt x="97" y="95"/>
                    <a:pt x="89" y="108"/>
                    <a:pt x="78" y="116"/>
                  </a:cubicBezTo>
                  <a:cubicBezTo>
                    <a:pt x="66" y="125"/>
                    <a:pt x="52" y="131"/>
                    <a:pt x="38" y="131"/>
                  </a:cubicBezTo>
                  <a:cubicBezTo>
                    <a:pt x="33" y="131"/>
                    <a:pt x="29" y="131"/>
                    <a:pt x="25" y="130"/>
                  </a:cubicBezTo>
                  <a:cubicBezTo>
                    <a:pt x="18" y="127"/>
                    <a:pt x="12" y="121"/>
                    <a:pt x="8" y="115"/>
                  </a:cubicBezTo>
                  <a:cubicBezTo>
                    <a:pt x="5" y="108"/>
                    <a:pt x="3" y="101"/>
                    <a:pt x="2" y="93"/>
                  </a:cubicBezTo>
                  <a:cubicBezTo>
                    <a:pt x="0" y="82"/>
                    <a:pt x="0" y="69"/>
                    <a:pt x="6" y="59"/>
                  </a:cubicBezTo>
                  <a:cubicBezTo>
                    <a:pt x="11" y="52"/>
                    <a:pt x="19" y="46"/>
                    <a:pt x="26" y="41"/>
                  </a:cubicBezTo>
                  <a:cubicBezTo>
                    <a:pt x="37" y="35"/>
                    <a:pt x="48" y="33"/>
                    <a:pt x="59" y="28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任意多边形 45"/>
            <p:cNvSpPr/>
            <p:nvPr/>
          </p:nvSpPr>
          <p:spPr bwMode="auto">
            <a:xfrm>
              <a:off x="6769100" y="2996293"/>
              <a:ext cx="188913" cy="228600"/>
            </a:xfrm>
            <a:custGeom>
              <a:avLst/>
              <a:gdLst>
                <a:gd name="T0" fmla="*/ 57 w 57"/>
                <a:gd name="T1" fmla="*/ 32 h 69"/>
                <a:gd name="T2" fmla="*/ 57 w 57"/>
                <a:gd name="T3" fmla="*/ 41 h 69"/>
                <a:gd name="T4" fmla="*/ 49 w 57"/>
                <a:gd name="T5" fmla="*/ 59 h 69"/>
                <a:gd name="T6" fmla="*/ 33 w 57"/>
                <a:gd name="T7" fmla="*/ 68 h 69"/>
                <a:gd name="T8" fmla="*/ 10 w 57"/>
                <a:gd name="T9" fmla="*/ 53 h 69"/>
                <a:gd name="T10" fmla="*/ 2 w 57"/>
                <a:gd name="T11" fmla="*/ 37 h 69"/>
                <a:gd name="T12" fmla="*/ 0 w 57"/>
                <a:gd name="T13" fmla="*/ 27 h 69"/>
                <a:gd name="T14" fmla="*/ 5 w 57"/>
                <a:gd name="T15" fmla="*/ 16 h 69"/>
                <a:gd name="T16" fmla="*/ 24 w 57"/>
                <a:gd name="T17" fmla="*/ 2 h 69"/>
                <a:gd name="T18" fmla="*/ 47 w 57"/>
                <a:gd name="T19" fmla="*/ 6 h 69"/>
                <a:gd name="T20" fmla="*/ 52 w 57"/>
                <a:gd name="T21" fmla="*/ 17 h 69"/>
                <a:gd name="T22" fmla="*/ 57 w 57"/>
                <a:gd name="T2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9">
                  <a:moveTo>
                    <a:pt x="57" y="32"/>
                  </a:moveTo>
                  <a:cubicBezTo>
                    <a:pt x="57" y="35"/>
                    <a:pt x="57" y="38"/>
                    <a:pt x="57" y="41"/>
                  </a:cubicBezTo>
                  <a:cubicBezTo>
                    <a:pt x="56" y="48"/>
                    <a:pt x="53" y="54"/>
                    <a:pt x="49" y="59"/>
                  </a:cubicBezTo>
                  <a:cubicBezTo>
                    <a:pt x="46" y="65"/>
                    <a:pt x="39" y="68"/>
                    <a:pt x="33" y="68"/>
                  </a:cubicBezTo>
                  <a:cubicBezTo>
                    <a:pt x="23" y="69"/>
                    <a:pt x="15" y="61"/>
                    <a:pt x="10" y="53"/>
                  </a:cubicBezTo>
                  <a:cubicBezTo>
                    <a:pt x="7" y="48"/>
                    <a:pt x="4" y="42"/>
                    <a:pt x="2" y="37"/>
                  </a:cubicBezTo>
                  <a:cubicBezTo>
                    <a:pt x="1" y="33"/>
                    <a:pt x="0" y="30"/>
                    <a:pt x="0" y="27"/>
                  </a:cubicBezTo>
                  <a:cubicBezTo>
                    <a:pt x="0" y="23"/>
                    <a:pt x="2" y="19"/>
                    <a:pt x="5" y="16"/>
                  </a:cubicBezTo>
                  <a:cubicBezTo>
                    <a:pt x="10" y="10"/>
                    <a:pt x="16" y="4"/>
                    <a:pt x="24" y="2"/>
                  </a:cubicBezTo>
                  <a:cubicBezTo>
                    <a:pt x="31" y="0"/>
                    <a:pt x="41" y="1"/>
                    <a:pt x="47" y="6"/>
                  </a:cubicBezTo>
                  <a:cubicBezTo>
                    <a:pt x="50" y="9"/>
                    <a:pt x="51" y="14"/>
                    <a:pt x="52" y="17"/>
                  </a:cubicBezTo>
                  <a:cubicBezTo>
                    <a:pt x="55" y="22"/>
                    <a:pt x="57" y="27"/>
                    <a:pt x="57" y="3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任意多边形 46"/>
            <p:cNvSpPr/>
            <p:nvPr/>
          </p:nvSpPr>
          <p:spPr bwMode="auto">
            <a:xfrm>
              <a:off x="6643688" y="2980418"/>
              <a:ext cx="336550" cy="434975"/>
            </a:xfrm>
            <a:custGeom>
              <a:avLst/>
              <a:gdLst>
                <a:gd name="T0" fmla="*/ 63 w 102"/>
                <a:gd name="T1" fmla="*/ 128 h 132"/>
                <a:gd name="T2" fmla="*/ 12 w 102"/>
                <a:gd name="T3" fmla="*/ 94 h 132"/>
                <a:gd name="T4" fmla="*/ 5 w 102"/>
                <a:gd name="T5" fmla="*/ 56 h 132"/>
                <a:gd name="T6" fmla="*/ 39 w 102"/>
                <a:gd name="T7" fmla="*/ 5 h 132"/>
                <a:gd name="T8" fmla="*/ 90 w 102"/>
                <a:gd name="T9" fmla="*/ 39 h 132"/>
                <a:gd name="T10" fmla="*/ 97 w 102"/>
                <a:gd name="T11" fmla="*/ 77 h 132"/>
                <a:gd name="T12" fmla="*/ 63 w 102"/>
                <a:gd name="T13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2">
                  <a:moveTo>
                    <a:pt x="63" y="128"/>
                  </a:moveTo>
                  <a:cubicBezTo>
                    <a:pt x="39" y="132"/>
                    <a:pt x="17" y="117"/>
                    <a:pt x="12" y="94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32"/>
                    <a:pt x="16" y="9"/>
                    <a:pt x="39" y="5"/>
                  </a:cubicBezTo>
                  <a:cubicBezTo>
                    <a:pt x="63" y="0"/>
                    <a:pt x="85" y="16"/>
                    <a:pt x="90" y="39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2" y="101"/>
                    <a:pt x="86" y="123"/>
                    <a:pt x="63" y="128"/>
                  </a:cubicBezTo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任意多边形 47"/>
            <p:cNvSpPr/>
            <p:nvPr/>
          </p:nvSpPr>
          <p:spPr bwMode="auto">
            <a:xfrm>
              <a:off x="6594475" y="2880405"/>
              <a:ext cx="201613" cy="406400"/>
            </a:xfrm>
            <a:custGeom>
              <a:avLst/>
              <a:gdLst>
                <a:gd name="T0" fmla="*/ 12 w 61"/>
                <a:gd name="T1" fmla="*/ 112 h 123"/>
                <a:gd name="T2" fmla="*/ 55 w 61"/>
                <a:gd name="T3" fmla="*/ 61 h 123"/>
                <a:gd name="T4" fmla="*/ 12 w 61"/>
                <a:gd name="T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23">
                  <a:moveTo>
                    <a:pt x="12" y="112"/>
                  </a:moveTo>
                  <a:cubicBezTo>
                    <a:pt x="12" y="112"/>
                    <a:pt x="50" y="123"/>
                    <a:pt x="55" y="61"/>
                  </a:cubicBezTo>
                  <a:cubicBezTo>
                    <a:pt x="61" y="0"/>
                    <a:pt x="0" y="64"/>
                    <a:pt x="12" y="11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任意多边形 48"/>
            <p:cNvSpPr/>
            <p:nvPr/>
          </p:nvSpPr>
          <p:spPr bwMode="auto">
            <a:xfrm>
              <a:off x="6657975" y="3197905"/>
              <a:ext cx="65088" cy="65088"/>
            </a:xfrm>
            <a:custGeom>
              <a:avLst/>
              <a:gdLst>
                <a:gd name="T0" fmla="*/ 19 w 20"/>
                <a:gd name="T1" fmla="*/ 8 h 20"/>
                <a:gd name="T2" fmla="*/ 12 w 20"/>
                <a:gd name="T3" fmla="*/ 19 h 20"/>
                <a:gd name="T4" fmla="*/ 1 w 20"/>
                <a:gd name="T5" fmla="*/ 12 h 20"/>
                <a:gd name="T6" fmla="*/ 9 w 20"/>
                <a:gd name="T7" fmla="*/ 1 h 20"/>
                <a:gd name="T8" fmla="*/ 19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8"/>
                  </a:moveTo>
                  <a:cubicBezTo>
                    <a:pt x="20" y="14"/>
                    <a:pt x="17" y="18"/>
                    <a:pt x="12" y="19"/>
                  </a:cubicBezTo>
                  <a:cubicBezTo>
                    <a:pt x="7" y="20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3"/>
                    <a:pt x="19" y="8"/>
                  </a:cubicBez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任意多边形 49"/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  <a:gd name="T8" fmla="*/ 25 w 1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  <a:lnTo>
                    <a:pt x="25" y="206"/>
                  </a:ln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任意多边形 50"/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任意多边形 51"/>
            <p:cNvSpPr/>
            <p:nvPr/>
          </p:nvSpPr>
          <p:spPr bwMode="auto">
            <a:xfrm>
              <a:off x="6697663" y="2874055"/>
              <a:ext cx="303213" cy="263525"/>
            </a:xfrm>
            <a:custGeom>
              <a:avLst/>
              <a:gdLst>
                <a:gd name="T0" fmla="*/ 21 w 92"/>
                <a:gd name="T1" fmla="*/ 80 h 80"/>
                <a:gd name="T2" fmla="*/ 80 w 92"/>
                <a:gd name="T3" fmla="*/ 39 h 80"/>
                <a:gd name="T4" fmla="*/ 14 w 92"/>
                <a:gd name="T5" fmla="*/ 38 h 80"/>
                <a:gd name="T6" fmla="*/ 21 w 9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0">
                  <a:moveTo>
                    <a:pt x="21" y="80"/>
                  </a:moveTo>
                  <a:cubicBezTo>
                    <a:pt x="21" y="80"/>
                    <a:pt x="92" y="77"/>
                    <a:pt x="80" y="39"/>
                  </a:cubicBezTo>
                  <a:cubicBezTo>
                    <a:pt x="69" y="0"/>
                    <a:pt x="14" y="38"/>
                    <a:pt x="14" y="38"/>
                  </a:cubicBezTo>
                  <a:cubicBezTo>
                    <a:pt x="14" y="38"/>
                    <a:pt x="0" y="65"/>
                    <a:pt x="21" y="80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任意多边形 52"/>
            <p:cNvSpPr/>
            <p:nvPr/>
          </p:nvSpPr>
          <p:spPr bwMode="auto">
            <a:xfrm>
              <a:off x="6777038" y="3378880"/>
              <a:ext cx="134938" cy="46038"/>
            </a:xfrm>
            <a:custGeom>
              <a:avLst/>
              <a:gdLst>
                <a:gd name="T0" fmla="*/ 41 w 41"/>
                <a:gd name="T1" fmla="*/ 11 h 14"/>
                <a:gd name="T2" fmla="*/ 0 w 41"/>
                <a:gd name="T3" fmla="*/ 9 h 14"/>
                <a:gd name="T4" fmla="*/ 0 w 41"/>
                <a:gd name="T5" fmla="*/ 5 h 14"/>
                <a:gd name="T6" fmla="*/ 40 w 41"/>
                <a:gd name="T7" fmla="*/ 0 h 14"/>
                <a:gd name="T8" fmla="*/ 41 w 4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41" y="11"/>
                  </a:moveTo>
                  <a:cubicBezTo>
                    <a:pt x="41" y="11"/>
                    <a:pt x="2" y="14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1"/>
                    <a:pt x="40" y="0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rgbClr val="DC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任意多边形 53"/>
            <p:cNvSpPr/>
            <p:nvPr/>
          </p:nvSpPr>
          <p:spPr bwMode="auto">
            <a:xfrm>
              <a:off x="6673850" y="3213780"/>
              <a:ext cx="33338" cy="33338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1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2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79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任意多边形 54"/>
            <p:cNvSpPr/>
            <p:nvPr/>
          </p:nvSpPr>
          <p:spPr bwMode="auto">
            <a:xfrm>
              <a:off x="7135813" y="5218793"/>
              <a:ext cx="177800" cy="261938"/>
            </a:xfrm>
            <a:custGeom>
              <a:avLst/>
              <a:gdLst>
                <a:gd name="T0" fmla="*/ 6 w 54"/>
                <a:gd name="T1" fmla="*/ 0 h 79"/>
                <a:gd name="T2" fmla="*/ 0 w 54"/>
                <a:gd name="T3" fmla="*/ 57 h 79"/>
                <a:gd name="T4" fmla="*/ 28 w 54"/>
                <a:gd name="T5" fmla="*/ 78 h 79"/>
                <a:gd name="T6" fmla="*/ 39 w 54"/>
                <a:gd name="T7" fmla="*/ 61 h 79"/>
                <a:gd name="T8" fmla="*/ 31 w 54"/>
                <a:gd name="T9" fmla="*/ 0 h 79"/>
                <a:gd name="T10" fmla="*/ 6 w 5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79">
                  <a:moveTo>
                    <a:pt x="6" y="0"/>
                  </a:moveTo>
                  <a:cubicBezTo>
                    <a:pt x="6" y="0"/>
                    <a:pt x="3" y="43"/>
                    <a:pt x="0" y="57"/>
                  </a:cubicBezTo>
                  <a:cubicBezTo>
                    <a:pt x="0" y="57"/>
                    <a:pt x="2" y="79"/>
                    <a:pt x="28" y="78"/>
                  </a:cubicBezTo>
                  <a:cubicBezTo>
                    <a:pt x="54" y="78"/>
                    <a:pt x="39" y="61"/>
                    <a:pt x="39" y="61"/>
                  </a:cubicBezTo>
                  <a:cubicBezTo>
                    <a:pt x="39" y="61"/>
                    <a:pt x="26" y="46"/>
                    <a:pt x="3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任意多边形 55"/>
            <p:cNvSpPr/>
            <p:nvPr/>
          </p:nvSpPr>
          <p:spPr bwMode="auto">
            <a:xfrm>
              <a:off x="7126288" y="5407705"/>
              <a:ext cx="330200" cy="128588"/>
            </a:xfrm>
            <a:custGeom>
              <a:avLst/>
              <a:gdLst>
                <a:gd name="T0" fmla="*/ 100 w 100"/>
                <a:gd name="T1" fmla="*/ 29 h 39"/>
                <a:gd name="T2" fmla="*/ 100 w 100"/>
                <a:gd name="T3" fmla="*/ 30 h 39"/>
                <a:gd name="T4" fmla="*/ 100 w 100"/>
                <a:gd name="T5" fmla="*/ 31 h 39"/>
                <a:gd name="T6" fmla="*/ 100 w 100"/>
                <a:gd name="T7" fmla="*/ 31 h 39"/>
                <a:gd name="T8" fmla="*/ 100 w 100"/>
                <a:gd name="T9" fmla="*/ 32 h 39"/>
                <a:gd name="T10" fmla="*/ 100 w 100"/>
                <a:gd name="T11" fmla="*/ 33 h 39"/>
                <a:gd name="T12" fmla="*/ 99 w 100"/>
                <a:gd name="T13" fmla="*/ 33 h 39"/>
                <a:gd name="T14" fmla="*/ 98 w 100"/>
                <a:gd name="T15" fmla="*/ 35 h 39"/>
                <a:gd name="T16" fmla="*/ 95 w 100"/>
                <a:gd name="T17" fmla="*/ 37 h 39"/>
                <a:gd name="T18" fmla="*/ 2 w 100"/>
                <a:gd name="T19" fmla="*/ 39 h 39"/>
                <a:gd name="T20" fmla="*/ 2 w 100"/>
                <a:gd name="T21" fmla="*/ 32 h 39"/>
                <a:gd name="T22" fmla="*/ 3 w 100"/>
                <a:gd name="T23" fmla="*/ 28 h 39"/>
                <a:gd name="T24" fmla="*/ 3 w 100"/>
                <a:gd name="T25" fmla="*/ 0 h 39"/>
                <a:gd name="T26" fmla="*/ 40 w 100"/>
                <a:gd name="T27" fmla="*/ 1 h 39"/>
                <a:gd name="T28" fmla="*/ 40 w 100"/>
                <a:gd name="T29" fmla="*/ 1 h 39"/>
                <a:gd name="T30" fmla="*/ 40 w 100"/>
                <a:gd name="T31" fmla="*/ 1 h 39"/>
                <a:gd name="T32" fmla="*/ 41 w 100"/>
                <a:gd name="T33" fmla="*/ 2 h 39"/>
                <a:gd name="T34" fmla="*/ 49 w 100"/>
                <a:gd name="T35" fmla="*/ 9 h 39"/>
                <a:gd name="T36" fmla="*/ 49 w 100"/>
                <a:gd name="T37" fmla="*/ 9 h 39"/>
                <a:gd name="T38" fmla="*/ 55 w 100"/>
                <a:gd name="T39" fmla="*/ 12 h 39"/>
                <a:gd name="T40" fmla="*/ 55 w 100"/>
                <a:gd name="T41" fmla="*/ 12 h 39"/>
                <a:gd name="T42" fmla="*/ 60 w 100"/>
                <a:gd name="T43" fmla="*/ 14 h 39"/>
                <a:gd name="T44" fmla="*/ 61 w 100"/>
                <a:gd name="T45" fmla="*/ 15 h 39"/>
                <a:gd name="T46" fmla="*/ 91 w 100"/>
                <a:gd name="T47" fmla="*/ 23 h 39"/>
                <a:gd name="T48" fmla="*/ 94 w 100"/>
                <a:gd name="T49" fmla="*/ 24 h 39"/>
                <a:gd name="T50" fmla="*/ 100 w 100"/>
                <a:gd name="T5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39">
                  <a:moveTo>
                    <a:pt x="100" y="29"/>
                  </a:moveTo>
                  <a:cubicBezTo>
                    <a:pt x="100" y="30"/>
                    <a:pt x="100" y="30"/>
                    <a:pt x="100" y="30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4"/>
                    <a:pt x="99" y="35"/>
                    <a:pt x="98" y="35"/>
                  </a:cubicBezTo>
                  <a:cubicBezTo>
                    <a:pt x="98" y="37"/>
                    <a:pt x="96" y="37"/>
                    <a:pt x="95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1"/>
                    <a:pt x="1" y="11"/>
                    <a:pt x="3" y="0"/>
                  </a:cubicBezTo>
                  <a:cubicBezTo>
                    <a:pt x="31" y="21"/>
                    <a:pt x="40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5" y="7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10"/>
                    <a:pt x="53" y="11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7" y="13"/>
                    <a:pt x="59" y="14"/>
                    <a:pt x="60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72" y="19"/>
                    <a:pt x="83" y="22"/>
                    <a:pt x="91" y="23"/>
                  </a:cubicBezTo>
                  <a:cubicBezTo>
                    <a:pt x="92" y="24"/>
                    <a:pt x="93" y="24"/>
                    <a:pt x="94" y="24"/>
                  </a:cubicBezTo>
                  <a:cubicBezTo>
                    <a:pt x="99" y="24"/>
                    <a:pt x="100" y="27"/>
                    <a:pt x="100" y="29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任意多边形 56"/>
            <p:cNvSpPr/>
            <p:nvPr/>
          </p:nvSpPr>
          <p:spPr bwMode="auto">
            <a:xfrm>
              <a:off x="7132638" y="5456918"/>
              <a:ext cx="287338" cy="79375"/>
            </a:xfrm>
            <a:custGeom>
              <a:avLst/>
              <a:gdLst>
                <a:gd name="T0" fmla="*/ 87 w 87"/>
                <a:gd name="T1" fmla="*/ 23 h 24"/>
                <a:gd name="T2" fmla="*/ 0 w 87"/>
                <a:gd name="T3" fmla="*/ 24 h 24"/>
                <a:gd name="T4" fmla="*/ 0 w 87"/>
                <a:gd name="T5" fmla="*/ 17 h 24"/>
                <a:gd name="T6" fmla="*/ 1 w 87"/>
                <a:gd name="T7" fmla="*/ 13 h 24"/>
                <a:gd name="T8" fmla="*/ 3 w 87"/>
                <a:gd name="T9" fmla="*/ 11 h 24"/>
                <a:gd name="T10" fmla="*/ 15 w 87"/>
                <a:gd name="T11" fmla="*/ 3 h 24"/>
                <a:gd name="T12" fmla="*/ 43 w 87"/>
                <a:gd name="T13" fmla="*/ 5 h 24"/>
                <a:gd name="T14" fmla="*/ 69 w 87"/>
                <a:gd name="T15" fmla="*/ 13 h 24"/>
                <a:gd name="T16" fmla="*/ 79 w 87"/>
                <a:gd name="T17" fmla="*/ 14 h 24"/>
                <a:gd name="T18" fmla="*/ 87 w 87"/>
                <a:gd name="T19" fmla="*/ 18 h 24"/>
                <a:gd name="T20" fmla="*/ 87 w 87"/>
                <a:gd name="T21" fmla="*/ 21 h 24"/>
                <a:gd name="T22" fmla="*/ 87 w 87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24">
                  <a:moveTo>
                    <a:pt x="87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7" y="7"/>
                    <a:pt x="11" y="4"/>
                    <a:pt x="15" y="3"/>
                  </a:cubicBezTo>
                  <a:cubicBezTo>
                    <a:pt x="24" y="0"/>
                    <a:pt x="34" y="2"/>
                    <a:pt x="43" y="5"/>
                  </a:cubicBezTo>
                  <a:cubicBezTo>
                    <a:pt x="51" y="9"/>
                    <a:pt x="60" y="13"/>
                    <a:pt x="69" y="13"/>
                  </a:cubicBezTo>
                  <a:cubicBezTo>
                    <a:pt x="73" y="14"/>
                    <a:pt x="76" y="14"/>
                    <a:pt x="79" y="14"/>
                  </a:cubicBezTo>
                  <a:cubicBezTo>
                    <a:pt x="82" y="14"/>
                    <a:pt x="85" y="15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7" y="22"/>
                    <a:pt x="87" y="22"/>
                    <a:pt x="87" y="2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任意多边形 57"/>
            <p:cNvSpPr/>
            <p:nvPr/>
          </p:nvSpPr>
          <p:spPr bwMode="auto">
            <a:xfrm>
              <a:off x="7132638" y="5483905"/>
              <a:ext cx="323850" cy="52388"/>
            </a:xfrm>
            <a:custGeom>
              <a:avLst/>
              <a:gdLst>
                <a:gd name="T0" fmla="*/ 98 w 98"/>
                <a:gd name="T1" fmla="*/ 6 h 16"/>
                <a:gd name="T2" fmla="*/ 98 w 98"/>
                <a:gd name="T3" fmla="*/ 7 h 16"/>
                <a:gd name="T4" fmla="*/ 98 w 98"/>
                <a:gd name="T5" fmla="*/ 8 h 16"/>
                <a:gd name="T6" fmla="*/ 98 w 98"/>
                <a:gd name="T7" fmla="*/ 8 h 16"/>
                <a:gd name="T8" fmla="*/ 98 w 98"/>
                <a:gd name="T9" fmla="*/ 9 h 16"/>
                <a:gd name="T10" fmla="*/ 98 w 98"/>
                <a:gd name="T11" fmla="*/ 10 h 16"/>
                <a:gd name="T12" fmla="*/ 97 w 98"/>
                <a:gd name="T13" fmla="*/ 10 h 16"/>
                <a:gd name="T14" fmla="*/ 96 w 98"/>
                <a:gd name="T15" fmla="*/ 12 h 16"/>
                <a:gd name="T16" fmla="*/ 93 w 98"/>
                <a:gd name="T17" fmla="*/ 14 h 16"/>
                <a:gd name="T18" fmla="*/ 0 w 98"/>
                <a:gd name="T19" fmla="*/ 16 h 16"/>
                <a:gd name="T20" fmla="*/ 0 w 98"/>
                <a:gd name="T21" fmla="*/ 9 h 16"/>
                <a:gd name="T22" fmla="*/ 6 w 98"/>
                <a:gd name="T23" fmla="*/ 8 h 16"/>
                <a:gd name="T24" fmla="*/ 30 w 98"/>
                <a:gd name="T25" fmla="*/ 9 h 16"/>
                <a:gd name="T26" fmla="*/ 58 w 98"/>
                <a:gd name="T27" fmla="*/ 9 h 16"/>
                <a:gd name="T28" fmla="*/ 87 w 98"/>
                <a:gd name="T29" fmla="*/ 2 h 16"/>
                <a:gd name="T30" fmla="*/ 89 w 98"/>
                <a:gd name="T31" fmla="*/ 0 h 16"/>
                <a:gd name="T32" fmla="*/ 92 w 98"/>
                <a:gd name="T33" fmla="*/ 1 h 16"/>
                <a:gd name="T34" fmla="*/ 98 w 98"/>
                <a:gd name="T3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6">
                  <a:moveTo>
                    <a:pt x="98" y="6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1"/>
                    <a:pt x="97" y="12"/>
                    <a:pt x="96" y="12"/>
                  </a:cubicBezTo>
                  <a:cubicBezTo>
                    <a:pt x="96" y="14"/>
                    <a:pt x="94" y="14"/>
                    <a:pt x="9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14" y="8"/>
                    <a:pt x="22" y="9"/>
                    <a:pt x="30" y="9"/>
                  </a:cubicBezTo>
                  <a:cubicBezTo>
                    <a:pt x="39" y="9"/>
                    <a:pt x="48" y="9"/>
                    <a:pt x="58" y="9"/>
                  </a:cubicBezTo>
                  <a:cubicBezTo>
                    <a:pt x="68" y="9"/>
                    <a:pt x="79" y="9"/>
                    <a:pt x="87" y="2"/>
                  </a:cubicBezTo>
                  <a:cubicBezTo>
                    <a:pt x="87" y="2"/>
                    <a:pt x="88" y="1"/>
                    <a:pt x="89" y="0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7" y="1"/>
                    <a:pt x="98" y="4"/>
                    <a:pt x="98" y="6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任意多边形 58"/>
            <p:cNvSpPr/>
            <p:nvPr/>
          </p:nvSpPr>
          <p:spPr bwMode="auto">
            <a:xfrm>
              <a:off x="7264400" y="5437868"/>
              <a:ext cx="23813" cy="19050"/>
            </a:xfrm>
            <a:custGeom>
              <a:avLst/>
              <a:gdLst>
                <a:gd name="T0" fmla="*/ 7 w 7"/>
                <a:gd name="T1" fmla="*/ 0 h 6"/>
                <a:gd name="T2" fmla="*/ 4 w 7"/>
                <a:gd name="T3" fmla="*/ 4 h 6"/>
                <a:gd name="T4" fmla="*/ 1 w 7"/>
                <a:gd name="T5" fmla="*/ 6 h 6"/>
                <a:gd name="T6" fmla="*/ 1 w 7"/>
                <a:gd name="T7" fmla="*/ 6 h 6"/>
                <a:gd name="T8" fmla="*/ 0 w 7"/>
                <a:gd name="T9" fmla="*/ 5 h 6"/>
                <a:gd name="T10" fmla="*/ 1 w 7"/>
                <a:gd name="T11" fmla="*/ 5 h 6"/>
                <a:gd name="T12" fmla="*/ 4 w 7"/>
                <a:gd name="T13" fmla="*/ 3 h 6"/>
                <a:gd name="T14" fmla="*/ 7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任意多边形 59"/>
            <p:cNvSpPr/>
            <p:nvPr/>
          </p:nvSpPr>
          <p:spPr bwMode="auto">
            <a:xfrm>
              <a:off x="7288213" y="5447393"/>
              <a:ext cx="19050" cy="12700"/>
            </a:xfrm>
            <a:custGeom>
              <a:avLst/>
              <a:gdLst>
                <a:gd name="T0" fmla="*/ 6 w 6"/>
                <a:gd name="T1" fmla="*/ 0 h 4"/>
                <a:gd name="T2" fmla="*/ 1 w 6"/>
                <a:gd name="T3" fmla="*/ 4 h 4"/>
                <a:gd name="T4" fmla="*/ 1 w 6"/>
                <a:gd name="T5" fmla="*/ 4 h 4"/>
                <a:gd name="T6" fmla="*/ 0 w 6"/>
                <a:gd name="T7" fmla="*/ 4 h 4"/>
                <a:gd name="T8" fmla="*/ 1 w 6"/>
                <a:gd name="T9" fmla="*/ 4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任意多边形 60"/>
            <p:cNvSpPr/>
            <p:nvPr/>
          </p:nvSpPr>
          <p:spPr bwMode="auto">
            <a:xfrm>
              <a:off x="7310438" y="5453743"/>
              <a:ext cx="17463" cy="12700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0 w 5"/>
                <a:gd name="T5" fmla="*/ 4 h 4"/>
                <a:gd name="T6" fmla="*/ 0 w 5"/>
                <a:gd name="T7" fmla="*/ 3 h 4"/>
                <a:gd name="T8" fmla="*/ 0 w 5"/>
                <a:gd name="T9" fmla="*/ 3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2"/>
                    <a:pt x="4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任意多边形 61"/>
            <p:cNvSpPr/>
            <p:nvPr/>
          </p:nvSpPr>
          <p:spPr bwMode="auto">
            <a:xfrm>
              <a:off x="6548438" y="5242605"/>
              <a:ext cx="168275" cy="280988"/>
            </a:xfrm>
            <a:custGeom>
              <a:avLst/>
              <a:gdLst>
                <a:gd name="T0" fmla="*/ 17 w 51"/>
                <a:gd name="T1" fmla="*/ 0 h 85"/>
                <a:gd name="T2" fmla="*/ 2 w 51"/>
                <a:gd name="T3" fmla="*/ 56 h 85"/>
                <a:gd name="T4" fmla="*/ 25 w 51"/>
                <a:gd name="T5" fmla="*/ 81 h 85"/>
                <a:gd name="T6" fmla="*/ 39 w 51"/>
                <a:gd name="T7" fmla="*/ 66 h 85"/>
                <a:gd name="T8" fmla="*/ 41 w 51"/>
                <a:gd name="T9" fmla="*/ 4 h 85"/>
                <a:gd name="T10" fmla="*/ 17 w 5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5">
                  <a:moveTo>
                    <a:pt x="17" y="0"/>
                  </a:moveTo>
                  <a:cubicBezTo>
                    <a:pt x="17" y="0"/>
                    <a:pt x="7" y="42"/>
                    <a:pt x="2" y="56"/>
                  </a:cubicBezTo>
                  <a:cubicBezTo>
                    <a:pt x="2" y="56"/>
                    <a:pt x="0" y="77"/>
                    <a:pt x="25" y="81"/>
                  </a:cubicBezTo>
                  <a:cubicBezTo>
                    <a:pt x="51" y="85"/>
                    <a:pt x="39" y="66"/>
                    <a:pt x="39" y="66"/>
                  </a:cubicBezTo>
                  <a:cubicBezTo>
                    <a:pt x="39" y="66"/>
                    <a:pt x="29" y="49"/>
                    <a:pt x="41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任意多边形 62"/>
            <p:cNvSpPr/>
            <p:nvPr/>
          </p:nvSpPr>
          <p:spPr bwMode="auto">
            <a:xfrm>
              <a:off x="6529388" y="5426755"/>
              <a:ext cx="325438" cy="171450"/>
            </a:xfrm>
            <a:custGeom>
              <a:avLst/>
              <a:gdLst>
                <a:gd name="T0" fmla="*/ 99 w 99"/>
                <a:gd name="T1" fmla="*/ 45 h 52"/>
                <a:gd name="T2" fmla="*/ 98 w 99"/>
                <a:gd name="T3" fmla="*/ 45 h 52"/>
                <a:gd name="T4" fmla="*/ 98 w 99"/>
                <a:gd name="T5" fmla="*/ 46 h 52"/>
                <a:gd name="T6" fmla="*/ 98 w 99"/>
                <a:gd name="T7" fmla="*/ 47 h 52"/>
                <a:gd name="T8" fmla="*/ 98 w 99"/>
                <a:gd name="T9" fmla="*/ 47 h 52"/>
                <a:gd name="T10" fmla="*/ 97 w 99"/>
                <a:gd name="T11" fmla="*/ 48 h 52"/>
                <a:gd name="T12" fmla="*/ 97 w 99"/>
                <a:gd name="T13" fmla="*/ 49 h 52"/>
                <a:gd name="T14" fmla="*/ 96 w 99"/>
                <a:gd name="T15" fmla="*/ 50 h 52"/>
                <a:gd name="T16" fmla="*/ 92 w 99"/>
                <a:gd name="T17" fmla="*/ 52 h 52"/>
                <a:gd name="T18" fmla="*/ 0 w 99"/>
                <a:gd name="T19" fmla="*/ 38 h 52"/>
                <a:gd name="T20" fmla="*/ 2 w 99"/>
                <a:gd name="T21" fmla="*/ 31 h 52"/>
                <a:gd name="T22" fmla="*/ 2 w 99"/>
                <a:gd name="T23" fmla="*/ 27 h 52"/>
                <a:gd name="T24" fmla="*/ 8 w 99"/>
                <a:gd name="T25" fmla="*/ 0 h 52"/>
                <a:gd name="T26" fmla="*/ 44 w 99"/>
                <a:gd name="T27" fmla="*/ 7 h 52"/>
                <a:gd name="T28" fmla="*/ 44 w 99"/>
                <a:gd name="T29" fmla="*/ 7 h 52"/>
                <a:gd name="T30" fmla="*/ 44 w 99"/>
                <a:gd name="T31" fmla="*/ 7 h 52"/>
                <a:gd name="T32" fmla="*/ 44 w 99"/>
                <a:gd name="T33" fmla="*/ 8 h 52"/>
                <a:gd name="T34" fmla="*/ 51 w 99"/>
                <a:gd name="T35" fmla="*/ 16 h 52"/>
                <a:gd name="T36" fmla="*/ 52 w 99"/>
                <a:gd name="T37" fmla="*/ 16 h 52"/>
                <a:gd name="T38" fmla="*/ 56 w 99"/>
                <a:gd name="T39" fmla="*/ 20 h 52"/>
                <a:gd name="T40" fmla="*/ 57 w 99"/>
                <a:gd name="T41" fmla="*/ 20 h 52"/>
                <a:gd name="T42" fmla="*/ 62 w 99"/>
                <a:gd name="T43" fmla="*/ 23 h 52"/>
                <a:gd name="T44" fmla="*/ 62 w 99"/>
                <a:gd name="T45" fmla="*/ 24 h 52"/>
                <a:gd name="T46" fmla="*/ 90 w 99"/>
                <a:gd name="T47" fmla="*/ 37 h 52"/>
                <a:gd name="T48" fmla="*/ 93 w 99"/>
                <a:gd name="T49" fmla="*/ 38 h 52"/>
                <a:gd name="T50" fmla="*/ 99 w 99"/>
                <a:gd name="T5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52">
                  <a:moveTo>
                    <a:pt x="99" y="45"/>
                  </a:moveTo>
                  <a:cubicBezTo>
                    <a:pt x="98" y="45"/>
                    <a:pt x="98" y="45"/>
                    <a:pt x="98" y="45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6" y="49"/>
                    <a:pt x="96" y="50"/>
                    <a:pt x="96" y="50"/>
                  </a:cubicBezTo>
                  <a:cubicBezTo>
                    <a:pt x="95" y="51"/>
                    <a:pt x="93" y="52"/>
                    <a:pt x="92" y="5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0"/>
                    <a:pt x="4" y="10"/>
                    <a:pt x="8" y="0"/>
                  </a:cubicBezTo>
                  <a:cubicBezTo>
                    <a:pt x="31" y="25"/>
                    <a:pt x="43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10"/>
                    <a:pt x="48" y="13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7"/>
                    <a:pt x="55" y="19"/>
                    <a:pt x="56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9" y="21"/>
                    <a:pt x="60" y="22"/>
                    <a:pt x="62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72" y="30"/>
                    <a:pt x="83" y="35"/>
                    <a:pt x="90" y="37"/>
                  </a:cubicBezTo>
                  <a:cubicBezTo>
                    <a:pt x="91" y="38"/>
                    <a:pt x="92" y="38"/>
                    <a:pt x="93" y="38"/>
                  </a:cubicBezTo>
                  <a:cubicBezTo>
                    <a:pt x="98" y="39"/>
                    <a:pt x="99" y="42"/>
                    <a:pt x="99" y="45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任意多边形 63"/>
            <p:cNvSpPr/>
            <p:nvPr/>
          </p:nvSpPr>
          <p:spPr bwMode="auto">
            <a:xfrm>
              <a:off x="6529388" y="5487080"/>
              <a:ext cx="287338" cy="107950"/>
            </a:xfrm>
            <a:custGeom>
              <a:avLst/>
              <a:gdLst>
                <a:gd name="T0" fmla="*/ 86 w 87"/>
                <a:gd name="T1" fmla="*/ 33 h 33"/>
                <a:gd name="T2" fmla="*/ 0 w 87"/>
                <a:gd name="T3" fmla="*/ 20 h 33"/>
                <a:gd name="T4" fmla="*/ 2 w 87"/>
                <a:gd name="T5" fmla="*/ 13 h 33"/>
                <a:gd name="T6" fmla="*/ 2 w 87"/>
                <a:gd name="T7" fmla="*/ 9 h 33"/>
                <a:gd name="T8" fmla="*/ 5 w 87"/>
                <a:gd name="T9" fmla="*/ 7 h 33"/>
                <a:gd name="T10" fmla="*/ 19 w 87"/>
                <a:gd name="T11" fmla="*/ 1 h 33"/>
                <a:gd name="T12" fmla="*/ 45 w 87"/>
                <a:gd name="T13" fmla="*/ 9 h 33"/>
                <a:gd name="T14" fmla="*/ 70 w 87"/>
                <a:gd name="T15" fmla="*/ 21 h 33"/>
                <a:gd name="T16" fmla="*/ 80 w 87"/>
                <a:gd name="T17" fmla="*/ 23 h 33"/>
                <a:gd name="T18" fmla="*/ 86 w 87"/>
                <a:gd name="T19" fmla="*/ 28 h 33"/>
                <a:gd name="T20" fmla="*/ 87 w 87"/>
                <a:gd name="T21" fmla="*/ 31 h 33"/>
                <a:gd name="T22" fmla="*/ 86 w 87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33">
                  <a:moveTo>
                    <a:pt x="86" y="3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10" y="5"/>
                    <a:pt x="14" y="2"/>
                    <a:pt x="19" y="1"/>
                  </a:cubicBezTo>
                  <a:cubicBezTo>
                    <a:pt x="28" y="0"/>
                    <a:pt x="37" y="4"/>
                    <a:pt x="45" y="9"/>
                  </a:cubicBezTo>
                  <a:cubicBezTo>
                    <a:pt x="53" y="13"/>
                    <a:pt x="61" y="19"/>
                    <a:pt x="70" y="21"/>
                  </a:cubicBezTo>
                  <a:cubicBezTo>
                    <a:pt x="73" y="22"/>
                    <a:pt x="77" y="22"/>
                    <a:pt x="80" y="23"/>
                  </a:cubicBezTo>
                  <a:cubicBezTo>
                    <a:pt x="83" y="24"/>
                    <a:pt x="85" y="25"/>
                    <a:pt x="86" y="28"/>
                  </a:cubicBezTo>
                  <a:cubicBezTo>
                    <a:pt x="87" y="29"/>
                    <a:pt x="87" y="30"/>
                    <a:pt x="87" y="31"/>
                  </a:cubicBezTo>
                  <a:cubicBezTo>
                    <a:pt x="86" y="32"/>
                    <a:pt x="86" y="32"/>
                    <a:pt x="86" y="3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任意多边形 64"/>
            <p:cNvSpPr/>
            <p:nvPr/>
          </p:nvSpPr>
          <p:spPr bwMode="auto">
            <a:xfrm>
              <a:off x="6529388" y="5529943"/>
              <a:ext cx="325438" cy="68263"/>
            </a:xfrm>
            <a:custGeom>
              <a:avLst/>
              <a:gdLst>
                <a:gd name="T0" fmla="*/ 99 w 99"/>
                <a:gd name="T1" fmla="*/ 14 h 21"/>
                <a:gd name="T2" fmla="*/ 98 w 99"/>
                <a:gd name="T3" fmla="*/ 14 h 21"/>
                <a:gd name="T4" fmla="*/ 98 w 99"/>
                <a:gd name="T5" fmla="*/ 15 h 21"/>
                <a:gd name="T6" fmla="*/ 98 w 99"/>
                <a:gd name="T7" fmla="*/ 16 h 21"/>
                <a:gd name="T8" fmla="*/ 98 w 99"/>
                <a:gd name="T9" fmla="*/ 16 h 21"/>
                <a:gd name="T10" fmla="*/ 97 w 99"/>
                <a:gd name="T11" fmla="*/ 17 h 21"/>
                <a:gd name="T12" fmla="*/ 97 w 99"/>
                <a:gd name="T13" fmla="*/ 18 h 21"/>
                <a:gd name="T14" fmla="*/ 96 w 99"/>
                <a:gd name="T15" fmla="*/ 19 h 21"/>
                <a:gd name="T16" fmla="*/ 92 w 99"/>
                <a:gd name="T17" fmla="*/ 21 h 21"/>
                <a:gd name="T18" fmla="*/ 0 w 99"/>
                <a:gd name="T19" fmla="*/ 7 h 21"/>
                <a:gd name="T20" fmla="*/ 2 w 99"/>
                <a:gd name="T21" fmla="*/ 0 h 21"/>
                <a:gd name="T22" fmla="*/ 8 w 99"/>
                <a:gd name="T23" fmla="*/ 0 h 21"/>
                <a:gd name="T24" fmla="*/ 31 w 99"/>
                <a:gd name="T25" fmla="*/ 5 h 21"/>
                <a:gd name="T26" fmla="*/ 58 w 99"/>
                <a:gd name="T27" fmla="*/ 10 h 21"/>
                <a:gd name="T28" fmla="*/ 88 w 99"/>
                <a:gd name="T29" fmla="*/ 8 h 21"/>
                <a:gd name="T30" fmla="*/ 90 w 99"/>
                <a:gd name="T31" fmla="*/ 6 h 21"/>
                <a:gd name="T32" fmla="*/ 93 w 99"/>
                <a:gd name="T33" fmla="*/ 7 h 21"/>
                <a:gd name="T34" fmla="*/ 99 w 99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21">
                  <a:moveTo>
                    <a:pt x="99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5" y="20"/>
                    <a:pt x="93" y="21"/>
                    <a:pt x="92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5" y="1"/>
                    <a:pt x="23" y="3"/>
                    <a:pt x="31" y="5"/>
                  </a:cubicBezTo>
                  <a:cubicBezTo>
                    <a:pt x="40" y="6"/>
                    <a:pt x="49" y="8"/>
                    <a:pt x="58" y="10"/>
                  </a:cubicBezTo>
                  <a:cubicBezTo>
                    <a:pt x="68" y="12"/>
                    <a:pt x="79" y="13"/>
                    <a:pt x="88" y="8"/>
                  </a:cubicBezTo>
                  <a:cubicBezTo>
                    <a:pt x="88" y="7"/>
                    <a:pt x="89" y="7"/>
                    <a:pt x="90" y="6"/>
                  </a:cubicBezTo>
                  <a:cubicBezTo>
                    <a:pt x="91" y="7"/>
                    <a:pt x="92" y="7"/>
                    <a:pt x="93" y="7"/>
                  </a:cubicBezTo>
                  <a:cubicBezTo>
                    <a:pt x="98" y="8"/>
                    <a:pt x="99" y="11"/>
                    <a:pt x="99" y="1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任意多边形 65"/>
            <p:cNvSpPr/>
            <p:nvPr/>
          </p:nvSpPr>
          <p:spPr bwMode="auto">
            <a:xfrm>
              <a:off x="6673850" y="5480730"/>
              <a:ext cx="26988" cy="1587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4 h 5"/>
                <a:gd name="T4" fmla="*/ 0 w 8"/>
                <a:gd name="T5" fmla="*/ 5 h 5"/>
                <a:gd name="T6" fmla="*/ 0 w 8"/>
                <a:gd name="T7" fmla="*/ 5 h 5"/>
                <a:gd name="T8" fmla="*/ 0 w 8"/>
                <a:gd name="T9" fmla="*/ 4 h 5"/>
                <a:gd name="T10" fmla="*/ 0 w 8"/>
                <a:gd name="T11" fmla="*/ 4 h 5"/>
                <a:gd name="T12" fmla="*/ 4 w 8"/>
                <a:gd name="T13" fmla="*/ 3 h 5"/>
                <a:gd name="T14" fmla="*/ 7 w 8"/>
                <a:gd name="T15" fmla="*/ 0 h 5"/>
                <a:gd name="T16" fmla="*/ 8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任意多边形 66"/>
            <p:cNvSpPr/>
            <p:nvPr/>
          </p:nvSpPr>
          <p:spPr bwMode="auto">
            <a:xfrm>
              <a:off x="6694488" y="5493430"/>
              <a:ext cx="22225" cy="12700"/>
            </a:xfrm>
            <a:custGeom>
              <a:avLst/>
              <a:gdLst>
                <a:gd name="T0" fmla="*/ 7 w 7"/>
                <a:gd name="T1" fmla="*/ 0 h 4"/>
                <a:gd name="T2" fmla="*/ 1 w 7"/>
                <a:gd name="T3" fmla="*/ 4 h 4"/>
                <a:gd name="T4" fmla="*/ 1 w 7"/>
                <a:gd name="T5" fmla="*/ 3 h 4"/>
                <a:gd name="T6" fmla="*/ 0 w 7"/>
                <a:gd name="T7" fmla="*/ 3 h 4"/>
                <a:gd name="T8" fmla="*/ 1 w 7"/>
                <a:gd name="T9" fmla="*/ 3 h 4"/>
                <a:gd name="T10" fmla="*/ 6 w 7"/>
                <a:gd name="T11" fmla="*/ 0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1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任意多边形 67"/>
            <p:cNvSpPr/>
            <p:nvPr/>
          </p:nvSpPr>
          <p:spPr bwMode="auto">
            <a:xfrm>
              <a:off x="6716713" y="5502955"/>
              <a:ext cx="17463" cy="9525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0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5 w 5"/>
                <a:gd name="T11" fmla="*/ 0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任意多边形 68"/>
            <p:cNvSpPr/>
            <p:nvPr/>
          </p:nvSpPr>
          <p:spPr bwMode="auto">
            <a:xfrm>
              <a:off x="6561138" y="4201205"/>
              <a:ext cx="693738" cy="1176338"/>
            </a:xfrm>
            <a:custGeom>
              <a:avLst/>
              <a:gdLst>
                <a:gd name="T0" fmla="*/ 171 w 210"/>
                <a:gd name="T1" fmla="*/ 345 h 357"/>
                <a:gd name="T2" fmla="*/ 113 w 210"/>
                <a:gd name="T3" fmla="*/ 84 h 357"/>
                <a:gd name="T4" fmla="*/ 33 w 210"/>
                <a:gd name="T5" fmla="*/ 357 h 357"/>
                <a:gd name="T6" fmla="*/ 0 w 210"/>
                <a:gd name="T7" fmla="*/ 357 h 357"/>
                <a:gd name="T8" fmla="*/ 50 w 210"/>
                <a:gd name="T9" fmla="*/ 31 h 357"/>
                <a:gd name="T10" fmla="*/ 55 w 210"/>
                <a:gd name="T11" fmla="*/ 0 h 357"/>
                <a:gd name="T12" fmla="*/ 175 w 210"/>
                <a:gd name="T13" fmla="*/ 0 h 357"/>
                <a:gd name="T14" fmla="*/ 210 w 210"/>
                <a:gd name="T15" fmla="*/ 342 h 357"/>
                <a:gd name="T16" fmla="*/ 171 w 210"/>
                <a:gd name="T17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357">
                  <a:moveTo>
                    <a:pt x="171" y="345"/>
                  </a:moveTo>
                  <a:cubicBezTo>
                    <a:pt x="157" y="168"/>
                    <a:pt x="113" y="84"/>
                    <a:pt x="113" y="84"/>
                  </a:cubicBezTo>
                  <a:cubicBezTo>
                    <a:pt x="33" y="357"/>
                    <a:pt x="33" y="357"/>
                    <a:pt x="33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171" y="345"/>
                    <a:pt x="171" y="345"/>
                    <a:pt x="171" y="345"/>
                  </a:cubicBezTo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任意多边形 69"/>
            <p:cNvSpPr/>
            <p:nvPr/>
          </p:nvSpPr>
          <p:spPr bwMode="auto">
            <a:xfrm>
              <a:off x="7138988" y="4201205"/>
              <a:ext cx="3175" cy="25400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0 h 8"/>
                <a:gd name="T4" fmla="*/ 0 w 1"/>
                <a:gd name="T5" fmla="*/ 0 h 8"/>
                <a:gd name="T6" fmla="*/ 1 w 1"/>
                <a:gd name="T7" fmla="*/ 8 h 8"/>
                <a:gd name="T8" fmla="*/ 1 w 1"/>
                <a:gd name="T9" fmla="*/ 8 h 8"/>
                <a:gd name="T10" fmla="*/ 0 w 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矩形 121"/>
            <p:cNvSpPr/>
            <p:nvPr/>
          </p:nvSpPr>
          <p:spPr bwMode="auto">
            <a:xfrm>
              <a:off x="6740525" y="4223430"/>
              <a:ext cx="1588" cy="1588"/>
            </a:xfrm>
            <a:prstGeom prst="rect">
              <a:avLst/>
            </a:prstGeom>
            <a:solidFill>
              <a:srgbClr val="6E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任意多边形 71"/>
            <p:cNvSpPr/>
            <p:nvPr/>
          </p:nvSpPr>
          <p:spPr bwMode="auto">
            <a:xfrm>
              <a:off x="6740525" y="4223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任意多边形 72"/>
            <p:cNvSpPr/>
            <p:nvPr/>
          </p:nvSpPr>
          <p:spPr bwMode="auto">
            <a:xfrm>
              <a:off x="6740525" y="4201205"/>
              <a:ext cx="3175" cy="2222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任意多边形 73"/>
            <p:cNvSpPr/>
            <p:nvPr/>
          </p:nvSpPr>
          <p:spPr bwMode="auto">
            <a:xfrm>
              <a:off x="6740525" y="4201205"/>
              <a:ext cx="401638" cy="52388"/>
            </a:xfrm>
            <a:custGeom>
              <a:avLst/>
              <a:gdLst>
                <a:gd name="T0" fmla="*/ 121 w 122"/>
                <a:gd name="T1" fmla="*/ 0 h 16"/>
                <a:gd name="T2" fmla="*/ 121 w 122"/>
                <a:gd name="T3" fmla="*/ 0 h 16"/>
                <a:gd name="T4" fmla="*/ 56 w 122"/>
                <a:gd name="T5" fmla="*/ 6 h 16"/>
                <a:gd name="T6" fmla="*/ 1 w 122"/>
                <a:gd name="T7" fmla="*/ 0 h 16"/>
                <a:gd name="T8" fmla="*/ 1 w 122"/>
                <a:gd name="T9" fmla="*/ 0 h 16"/>
                <a:gd name="T10" fmla="*/ 0 w 122"/>
                <a:gd name="T11" fmla="*/ 7 h 16"/>
                <a:gd name="T12" fmla="*/ 0 w 122"/>
                <a:gd name="T13" fmla="*/ 7 h 16"/>
                <a:gd name="T14" fmla="*/ 0 w 122"/>
                <a:gd name="T15" fmla="*/ 8 h 16"/>
                <a:gd name="T16" fmla="*/ 71 w 122"/>
                <a:gd name="T17" fmla="*/ 16 h 16"/>
                <a:gd name="T18" fmla="*/ 122 w 122"/>
                <a:gd name="T19" fmla="*/ 8 h 16"/>
                <a:gd name="T20" fmla="*/ 121 w 122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1"/>
                    <a:pt x="89" y="6"/>
                    <a:pt x="56" y="6"/>
                  </a:cubicBezTo>
                  <a:cubicBezTo>
                    <a:pt x="38" y="6"/>
                    <a:pt x="19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35" y="16"/>
                    <a:pt x="71" y="16"/>
                  </a:cubicBezTo>
                  <a:cubicBezTo>
                    <a:pt x="90" y="16"/>
                    <a:pt x="108" y="14"/>
                    <a:pt x="122" y="8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任意多边形 74"/>
            <p:cNvSpPr/>
            <p:nvPr/>
          </p:nvSpPr>
          <p:spPr bwMode="auto">
            <a:xfrm>
              <a:off x="6561138" y="4302805"/>
              <a:ext cx="195263" cy="1074738"/>
            </a:xfrm>
            <a:custGeom>
              <a:avLst/>
              <a:gdLst>
                <a:gd name="T0" fmla="*/ 50 w 59"/>
                <a:gd name="T1" fmla="*/ 0 h 326"/>
                <a:gd name="T2" fmla="*/ 50 w 59"/>
                <a:gd name="T3" fmla="*/ 0 h 326"/>
                <a:gd name="T4" fmla="*/ 0 w 59"/>
                <a:gd name="T5" fmla="*/ 326 h 326"/>
                <a:gd name="T6" fmla="*/ 10 w 59"/>
                <a:gd name="T7" fmla="*/ 326 h 326"/>
                <a:gd name="T8" fmla="*/ 11 w 59"/>
                <a:gd name="T9" fmla="*/ 324 h 326"/>
                <a:gd name="T10" fmla="*/ 17 w 59"/>
                <a:gd name="T11" fmla="*/ 298 h 326"/>
                <a:gd name="T12" fmla="*/ 29 w 59"/>
                <a:gd name="T13" fmla="*/ 227 h 326"/>
                <a:gd name="T14" fmla="*/ 36 w 59"/>
                <a:gd name="T15" fmla="*/ 199 h 326"/>
                <a:gd name="T16" fmla="*/ 38 w 59"/>
                <a:gd name="T17" fmla="*/ 149 h 326"/>
                <a:gd name="T18" fmla="*/ 49 w 59"/>
                <a:gd name="T19" fmla="*/ 115 h 326"/>
                <a:gd name="T20" fmla="*/ 51 w 59"/>
                <a:gd name="T21" fmla="*/ 84 h 326"/>
                <a:gd name="T22" fmla="*/ 58 w 59"/>
                <a:gd name="T23" fmla="*/ 37 h 326"/>
                <a:gd name="T24" fmla="*/ 50 w 59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10" y="325"/>
                    <a:pt x="10" y="325"/>
                    <a:pt x="11" y="324"/>
                  </a:cubicBezTo>
                  <a:cubicBezTo>
                    <a:pt x="15" y="316"/>
                    <a:pt x="16" y="307"/>
                    <a:pt x="17" y="298"/>
                  </a:cubicBezTo>
                  <a:cubicBezTo>
                    <a:pt x="19" y="274"/>
                    <a:pt x="23" y="250"/>
                    <a:pt x="29" y="227"/>
                  </a:cubicBezTo>
                  <a:cubicBezTo>
                    <a:pt x="32" y="218"/>
                    <a:pt x="35" y="209"/>
                    <a:pt x="36" y="199"/>
                  </a:cubicBezTo>
                  <a:cubicBezTo>
                    <a:pt x="38" y="182"/>
                    <a:pt x="35" y="165"/>
                    <a:pt x="38" y="149"/>
                  </a:cubicBezTo>
                  <a:cubicBezTo>
                    <a:pt x="41" y="137"/>
                    <a:pt x="46" y="127"/>
                    <a:pt x="49" y="115"/>
                  </a:cubicBezTo>
                  <a:cubicBezTo>
                    <a:pt x="51" y="105"/>
                    <a:pt x="50" y="94"/>
                    <a:pt x="51" y="84"/>
                  </a:cubicBezTo>
                  <a:cubicBezTo>
                    <a:pt x="52" y="68"/>
                    <a:pt x="57" y="53"/>
                    <a:pt x="58" y="37"/>
                  </a:cubicBezTo>
                  <a:cubicBezTo>
                    <a:pt x="59" y="27"/>
                    <a:pt x="57" y="10"/>
                    <a:pt x="50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任意多边形 75"/>
            <p:cNvSpPr/>
            <p:nvPr/>
          </p:nvSpPr>
          <p:spPr bwMode="auto">
            <a:xfrm>
              <a:off x="7585075" y="3510643"/>
              <a:ext cx="392113" cy="293688"/>
            </a:xfrm>
            <a:custGeom>
              <a:avLst/>
              <a:gdLst>
                <a:gd name="T0" fmla="*/ 119 w 119"/>
                <a:gd name="T1" fmla="*/ 11 h 89"/>
                <a:gd name="T2" fmla="*/ 107 w 119"/>
                <a:gd name="T3" fmla="*/ 18 h 89"/>
                <a:gd name="T4" fmla="*/ 84 w 119"/>
                <a:gd name="T5" fmla="*/ 30 h 89"/>
                <a:gd name="T6" fmla="*/ 92 w 119"/>
                <a:gd name="T7" fmla="*/ 25 h 89"/>
                <a:gd name="T8" fmla="*/ 96 w 119"/>
                <a:gd name="T9" fmla="*/ 28 h 89"/>
                <a:gd name="T10" fmla="*/ 92 w 119"/>
                <a:gd name="T11" fmla="*/ 35 h 89"/>
                <a:gd name="T12" fmla="*/ 85 w 119"/>
                <a:gd name="T13" fmla="*/ 38 h 89"/>
                <a:gd name="T14" fmla="*/ 91 w 119"/>
                <a:gd name="T15" fmla="*/ 36 h 89"/>
                <a:gd name="T16" fmla="*/ 94 w 119"/>
                <a:gd name="T17" fmla="*/ 39 h 89"/>
                <a:gd name="T18" fmla="*/ 89 w 119"/>
                <a:gd name="T19" fmla="*/ 44 h 89"/>
                <a:gd name="T20" fmla="*/ 85 w 119"/>
                <a:gd name="T21" fmla="*/ 47 h 89"/>
                <a:gd name="T22" fmla="*/ 89 w 119"/>
                <a:gd name="T23" fmla="*/ 45 h 89"/>
                <a:gd name="T24" fmla="*/ 90 w 119"/>
                <a:gd name="T25" fmla="*/ 48 h 89"/>
                <a:gd name="T26" fmla="*/ 81 w 119"/>
                <a:gd name="T27" fmla="*/ 55 h 89"/>
                <a:gd name="T28" fmla="*/ 50 w 119"/>
                <a:gd name="T29" fmla="*/ 64 h 89"/>
                <a:gd name="T30" fmla="*/ 18 w 119"/>
                <a:gd name="T31" fmla="*/ 85 h 89"/>
                <a:gd name="T32" fmla="*/ 6 w 119"/>
                <a:gd name="T33" fmla="*/ 64 h 89"/>
                <a:gd name="T34" fmla="*/ 40 w 119"/>
                <a:gd name="T35" fmla="*/ 44 h 89"/>
                <a:gd name="T36" fmla="*/ 47 w 119"/>
                <a:gd name="T37" fmla="*/ 27 h 89"/>
                <a:gd name="T38" fmla="*/ 61 w 119"/>
                <a:gd name="T39" fmla="*/ 11 h 89"/>
                <a:gd name="T40" fmla="*/ 69 w 119"/>
                <a:gd name="T41" fmla="*/ 1 h 89"/>
                <a:gd name="T42" fmla="*/ 71 w 119"/>
                <a:gd name="T43" fmla="*/ 11 h 89"/>
                <a:gd name="T44" fmla="*/ 64 w 119"/>
                <a:gd name="T45" fmla="*/ 25 h 89"/>
                <a:gd name="T46" fmla="*/ 76 w 119"/>
                <a:gd name="T47" fmla="*/ 21 h 89"/>
                <a:gd name="T48" fmla="*/ 90 w 119"/>
                <a:gd name="T49" fmla="*/ 16 h 89"/>
                <a:gd name="T50" fmla="*/ 111 w 119"/>
                <a:gd name="T51" fmla="*/ 8 h 89"/>
                <a:gd name="T52" fmla="*/ 119 w 119"/>
                <a:gd name="T5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89">
                  <a:moveTo>
                    <a:pt x="119" y="11"/>
                  </a:moveTo>
                  <a:cubicBezTo>
                    <a:pt x="118" y="13"/>
                    <a:pt x="116" y="14"/>
                    <a:pt x="107" y="18"/>
                  </a:cubicBezTo>
                  <a:cubicBezTo>
                    <a:pt x="97" y="22"/>
                    <a:pt x="83" y="30"/>
                    <a:pt x="84" y="30"/>
                  </a:cubicBezTo>
                  <a:cubicBezTo>
                    <a:pt x="85" y="30"/>
                    <a:pt x="90" y="26"/>
                    <a:pt x="92" y="25"/>
                  </a:cubicBezTo>
                  <a:cubicBezTo>
                    <a:pt x="94" y="24"/>
                    <a:pt x="96" y="25"/>
                    <a:pt x="96" y="28"/>
                  </a:cubicBezTo>
                  <a:cubicBezTo>
                    <a:pt x="97" y="31"/>
                    <a:pt x="95" y="34"/>
                    <a:pt x="92" y="35"/>
                  </a:cubicBezTo>
                  <a:cubicBezTo>
                    <a:pt x="88" y="37"/>
                    <a:pt x="85" y="38"/>
                    <a:pt x="85" y="38"/>
                  </a:cubicBezTo>
                  <a:cubicBezTo>
                    <a:pt x="86" y="39"/>
                    <a:pt x="88" y="37"/>
                    <a:pt x="91" y="36"/>
                  </a:cubicBezTo>
                  <a:cubicBezTo>
                    <a:pt x="93" y="35"/>
                    <a:pt x="94" y="37"/>
                    <a:pt x="94" y="39"/>
                  </a:cubicBezTo>
                  <a:cubicBezTo>
                    <a:pt x="93" y="41"/>
                    <a:pt x="92" y="43"/>
                    <a:pt x="89" y="44"/>
                  </a:cubicBezTo>
                  <a:cubicBezTo>
                    <a:pt x="87" y="45"/>
                    <a:pt x="84" y="46"/>
                    <a:pt x="85" y="47"/>
                  </a:cubicBezTo>
                  <a:cubicBezTo>
                    <a:pt x="85" y="47"/>
                    <a:pt x="89" y="45"/>
                    <a:pt x="89" y="45"/>
                  </a:cubicBezTo>
                  <a:cubicBezTo>
                    <a:pt x="90" y="44"/>
                    <a:pt x="92" y="46"/>
                    <a:pt x="90" y="48"/>
                  </a:cubicBezTo>
                  <a:cubicBezTo>
                    <a:pt x="89" y="51"/>
                    <a:pt x="88" y="52"/>
                    <a:pt x="81" y="55"/>
                  </a:cubicBezTo>
                  <a:cubicBezTo>
                    <a:pt x="56" y="64"/>
                    <a:pt x="53" y="60"/>
                    <a:pt x="50" y="64"/>
                  </a:cubicBezTo>
                  <a:cubicBezTo>
                    <a:pt x="46" y="67"/>
                    <a:pt x="26" y="81"/>
                    <a:pt x="18" y="85"/>
                  </a:cubicBezTo>
                  <a:cubicBezTo>
                    <a:pt x="11" y="89"/>
                    <a:pt x="0" y="67"/>
                    <a:pt x="6" y="64"/>
                  </a:cubicBezTo>
                  <a:cubicBezTo>
                    <a:pt x="31" y="49"/>
                    <a:pt x="38" y="47"/>
                    <a:pt x="40" y="44"/>
                  </a:cubicBezTo>
                  <a:cubicBezTo>
                    <a:pt x="43" y="41"/>
                    <a:pt x="40" y="36"/>
                    <a:pt x="47" y="27"/>
                  </a:cubicBezTo>
                  <a:cubicBezTo>
                    <a:pt x="54" y="19"/>
                    <a:pt x="57" y="16"/>
                    <a:pt x="61" y="11"/>
                  </a:cubicBezTo>
                  <a:cubicBezTo>
                    <a:pt x="65" y="7"/>
                    <a:pt x="67" y="0"/>
                    <a:pt x="69" y="1"/>
                  </a:cubicBezTo>
                  <a:cubicBezTo>
                    <a:pt x="71" y="1"/>
                    <a:pt x="73" y="6"/>
                    <a:pt x="71" y="11"/>
                  </a:cubicBezTo>
                  <a:cubicBezTo>
                    <a:pt x="69" y="15"/>
                    <a:pt x="62" y="24"/>
                    <a:pt x="64" y="25"/>
                  </a:cubicBezTo>
                  <a:cubicBezTo>
                    <a:pt x="66" y="26"/>
                    <a:pt x="72" y="23"/>
                    <a:pt x="76" y="21"/>
                  </a:cubicBezTo>
                  <a:cubicBezTo>
                    <a:pt x="80" y="20"/>
                    <a:pt x="84" y="18"/>
                    <a:pt x="90" y="16"/>
                  </a:cubicBezTo>
                  <a:cubicBezTo>
                    <a:pt x="99" y="12"/>
                    <a:pt x="108" y="9"/>
                    <a:pt x="111" y="8"/>
                  </a:cubicBezTo>
                  <a:cubicBezTo>
                    <a:pt x="115" y="7"/>
                    <a:pt x="119" y="9"/>
                    <a:pt x="119" y="11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任意多边形 76"/>
            <p:cNvSpPr/>
            <p:nvPr/>
          </p:nvSpPr>
          <p:spPr bwMode="auto">
            <a:xfrm>
              <a:off x="6646863" y="3431268"/>
              <a:ext cx="506413" cy="831850"/>
            </a:xfrm>
            <a:custGeom>
              <a:avLst/>
              <a:gdLst>
                <a:gd name="T0" fmla="*/ 153 w 153"/>
                <a:gd name="T1" fmla="*/ 34 h 252"/>
                <a:gd name="T2" fmla="*/ 149 w 153"/>
                <a:gd name="T3" fmla="*/ 233 h 252"/>
                <a:gd name="T4" fmla="*/ 29 w 153"/>
                <a:gd name="T5" fmla="*/ 233 h 252"/>
                <a:gd name="T6" fmla="*/ 1 w 153"/>
                <a:gd name="T7" fmla="*/ 44 h 252"/>
                <a:gd name="T8" fmla="*/ 28 w 153"/>
                <a:gd name="T9" fmla="*/ 15 h 252"/>
                <a:gd name="T10" fmla="*/ 28 w 153"/>
                <a:gd name="T11" fmla="*/ 15 h 252"/>
                <a:gd name="T12" fmla="*/ 69 w 153"/>
                <a:gd name="T13" fmla="*/ 4 h 252"/>
                <a:gd name="T14" fmla="*/ 92 w 153"/>
                <a:gd name="T15" fmla="*/ 2 h 252"/>
                <a:gd name="T16" fmla="*/ 92 w 153"/>
                <a:gd name="T17" fmla="*/ 2 h 252"/>
                <a:gd name="T18" fmla="*/ 153 w 153"/>
                <a:gd name="T19" fmla="*/ 3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52">
                  <a:moveTo>
                    <a:pt x="153" y="34"/>
                  </a:moveTo>
                  <a:cubicBezTo>
                    <a:pt x="149" y="233"/>
                    <a:pt x="149" y="233"/>
                    <a:pt x="149" y="233"/>
                  </a:cubicBezTo>
                  <a:cubicBezTo>
                    <a:pt x="97" y="252"/>
                    <a:pt x="29" y="233"/>
                    <a:pt x="29" y="233"/>
                  </a:cubicBezTo>
                  <a:cubicBezTo>
                    <a:pt x="29" y="233"/>
                    <a:pt x="0" y="75"/>
                    <a:pt x="1" y="44"/>
                  </a:cubicBezTo>
                  <a:cubicBezTo>
                    <a:pt x="2" y="31"/>
                    <a:pt x="14" y="21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7" y="7"/>
                    <a:pt x="69" y="4"/>
                    <a:pt x="69" y="4"/>
                  </a:cubicBezTo>
                  <a:cubicBezTo>
                    <a:pt x="78" y="2"/>
                    <a:pt x="85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51" y="0"/>
                    <a:pt x="153" y="34"/>
                    <a:pt x="153" y="34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任意多边形 77"/>
            <p:cNvSpPr/>
            <p:nvPr/>
          </p:nvSpPr>
          <p:spPr bwMode="auto">
            <a:xfrm>
              <a:off x="6740525" y="3439205"/>
              <a:ext cx="211138" cy="196850"/>
            </a:xfrm>
            <a:custGeom>
              <a:avLst/>
              <a:gdLst>
                <a:gd name="T0" fmla="*/ 64 w 64"/>
                <a:gd name="T1" fmla="*/ 0 h 60"/>
                <a:gd name="T2" fmla="*/ 0 w 64"/>
                <a:gd name="T3" fmla="*/ 13 h 60"/>
                <a:gd name="T4" fmla="*/ 41 w 64"/>
                <a:gd name="T5" fmla="*/ 2 h 60"/>
                <a:gd name="T6" fmla="*/ 64 w 6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0">
                  <a:moveTo>
                    <a:pt x="64" y="0"/>
                  </a:moveTo>
                  <a:cubicBezTo>
                    <a:pt x="42" y="60"/>
                    <a:pt x="1" y="13"/>
                    <a:pt x="0" y="13"/>
                  </a:cubicBezTo>
                  <a:cubicBezTo>
                    <a:pt x="19" y="5"/>
                    <a:pt x="41" y="2"/>
                    <a:pt x="41" y="2"/>
                  </a:cubicBezTo>
                  <a:cubicBezTo>
                    <a:pt x="50" y="0"/>
                    <a:pt x="57" y="0"/>
                    <a:pt x="64" y="0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任意多边形 78"/>
            <p:cNvSpPr/>
            <p:nvPr/>
          </p:nvSpPr>
          <p:spPr bwMode="auto">
            <a:xfrm>
              <a:off x="6689725" y="3770993"/>
              <a:ext cx="63500" cy="122238"/>
            </a:xfrm>
            <a:custGeom>
              <a:avLst/>
              <a:gdLst>
                <a:gd name="T0" fmla="*/ 0 w 40"/>
                <a:gd name="T1" fmla="*/ 77 h 77"/>
                <a:gd name="T2" fmla="*/ 15 w 40"/>
                <a:gd name="T3" fmla="*/ 0 h 77"/>
                <a:gd name="T4" fmla="*/ 40 w 40"/>
                <a:gd name="T5" fmla="*/ 11 h 77"/>
                <a:gd name="T6" fmla="*/ 21 w 40"/>
                <a:gd name="T7" fmla="*/ 11 h 77"/>
                <a:gd name="T8" fmla="*/ 0 w 4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7">
                  <a:moveTo>
                    <a:pt x="0" y="77"/>
                  </a:moveTo>
                  <a:lnTo>
                    <a:pt x="15" y="0"/>
                  </a:lnTo>
                  <a:lnTo>
                    <a:pt x="40" y="11"/>
                  </a:lnTo>
                  <a:lnTo>
                    <a:pt x="21" y="11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任意多边形 79"/>
            <p:cNvSpPr/>
            <p:nvPr/>
          </p:nvSpPr>
          <p:spPr bwMode="auto">
            <a:xfrm>
              <a:off x="7067550" y="3610655"/>
              <a:ext cx="82550" cy="114300"/>
            </a:xfrm>
            <a:custGeom>
              <a:avLst/>
              <a:gdLst>
                <a:gd name="T0" fmla="*/ 25 w 25"/>
                <a:gd name="T1" fmla="*/ 2 h 35"/>
                <a:gd name="T2" fmla="*/ 0 w 25"/>
                <a:gd name="T3" fmla="*/ 0 h 35"/>
                <a:gd name="T4" fmla="*/ 17 w 25"/>
                <a:gd name="T5" fmla="*/ 5 h 35"/>
                <a:gd name="T6" fmla="*/ 25 w 25"/>
                <a:gd name="T7" fmla="*/ 35 h 35"/>
                <a:gd name="T8" fmla="*/ 25 w 25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5"/>
                  </a:cubicBezTo>
                  <a:cubicBezTo>
                    <a:pt x="25" y="34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任意多边形 80"/>
            <p:cNvSpPr/>
            <p:nvPr/>
          </p:nvSpPr>
          <p:spPr bwMode="auto">
            <a:xfrm>
              <a:off x="6997700" y="3442380"/>
              <a:ext cx="728663" cy="511175"/>
            </a:xfrm>
            <a:custGeom>
              <a:avLst/>
              <a:gdLst>
                <a:gd name="T0" fmla="*/ 8 w 221"/>
                <a:gd name="T1" fmla="*/ 0 h 155"/>
                <a:gd name="T2" fmla="*/ 26 w 221"/>
                <a:gd name="T3" fmla="*/ 74 h 155"/>
                <a:gd name="T4" fmla="*/ 106 w 221"/>
                <a:gd name="T5" fmla="*/ 148 h 155"/>
                <a:gd name="T6" fmla="*/ 131 w 221"/>
                <a:gd name="T7" fmla="*/ 150 h 155"/>
                <a:gd name="T8" fmla="*/ 221 w 221"/>
                <a:gd name="T9" fmla="*/ 95 h 155"/>
                <a:gd name="T10" fmla="*/ 205 w 221"/>
                <a:gd name="T11" fmla="*/ 68 h 155"/>
                <a:gd name="T12" fmla="*/ 120 w 221"/>
                <a:gd name="T13" fmla="*/ 111 h 155"/>
                <a:gd name="T14" fmla="*/ 8 w 221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5">
                  <a:moveTo>
                    <a:pt x="8" y="0"/>
                  </a:moveTo>
                  <a:cubicBezTo>
                    <a:pt x="8" y="0"/>
                    <a:pt x="0" y="47"/>
                    <a:pt x="26" y="74"/>
                  </a:cubicBezTo>
                  <a:cubicBezTo>
                    <a:pt x="45" y="93"/>
                    <a:pt x="85" y="130"/>
                    <a:pt x="106" y="148"/>
                  </a:cubicBezTo>
                  <a:cubicBezTo>
                    <a:pt x="113" y="154"/>
                    <a:pt x="123" y="155"/>
                    <a:pt x="131" y="150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62" y="6"/>
                    <a:pt x="8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任意多边形 81"/>
            <p:cNvSpPr/>
            <p:nvPr/>
          </p:nvSpPr>
          <p:spPr bwMode="auto">
            <a:xfrm>
              <a:off x="6734175" y="4244068"/>
              <a:ext cx="646113" cy="549275"/>
            </a:xfrm>
            <a:custGeom>
              <a:avLst/>
              <a:gdLst>
                <a:gd name="T0" fmla="*/ 187 w 196"/>
                <a:gd name="T1" fmla="*/ 96 h 167"/>
                <a:gd name="T2" fmla="*/ 58 w 196"/>
                <a:gd name="T3" fmla="*/ 163 h 167"/>
                <a:gd name="T4" fmla="*/ 39 w 196"/>
                <a:gd name="T5" fmla="*/ 157 h 167"/>
                <a:gd name="T6" fmla="*/ 4 w 196"/>
                <a:gd name="T7" fmla="*/ 90 h 167"/>
                <a:gd name="T8" fmla="*/ 10 w 196"/>
                <a:gd name="T9" fmla="*/ 71 h 167"/>
                <a:gd name="T10" fmla="*/ 138 w 196"/>
                <a:gd name="T11" fmla="*/ 3 h 167"/>
                <a:gd name="T12" fmla="*/ 157 w 196"/>
                <a:gd name="T13" fmla="*/ 9 h 167"/>
                <a:gd name="T14" fmla="*/ 193 w 196"/>
                <a:gd name="T15" fmla="*/ 77 h 167"/>
                <a:gd name="T16" fmla="*/ 187 w 196"/>
                <a:gd name="T17" fmla="*/ 9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67">
                  <a:moveTo>
                    <a:pt x="187" y="96"/>
                  </a:moveTo>
                  <a:cubicBezTo>
                    <a:pt x="58" y="163"/>
                    <a:pt x="58" y="163"/>
                    <a:pt x="58" y="163"/>
                  </a:cubicBezTo>
                  <a:cubicBezTo>
                    <a:pt x="51" y="167"/>
                    <a:pt x="43" y="164"/>
                    <a:pt x="39" y="157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0" y="83"/>
                    <a:pt x="3" y="74"/>
                    <a:pt x="10" y="71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45" y="0"/>
                    <a:pt x="154" y="2"/>
                    <a:pt x="157" y="9"/>
                  </a:cubicBezTo>
                  <a:cubicBezTo>
                    <a:pt x="193" y="77"/>
                    <a:pt x="193" y="77"/>
                    <a:pt x="193" y="77"/>
                  </a:cubicBezTo>
                  <a:cubicBezTo>
                    <a:pt x="196" y="84"/>
                    <a:pt x="194" y="92"/>
                    <a:pt x="187" y="96"/>
                  </a:cubicBezTo>
                  <a:close/>
                </a:path>
              </a:pathLst>
            </a:custGeom>
            <a:solidFill>
              <a:srgbClr val="CBD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任意多边形 82"/>
            <p:cNvSpPr/>
            <p:nvPr/>
          </p:nvSpPr>
          <p:spPr bwMode="auto">
            <a:xfrm>
              <a:off x="6740525" y="4244068"/>
              <a:ext cx="636588" cy="300038"/>
            </a:xfrm>
            <a:custGeom>
              <a:avLst/>
              <a:gdLst>
                <a:gd name="T0" fmla="*/ 136 w 193"/>
                <a:gd name="T1" fmla="*/ 3 h 91"/>
                <a:gd name="T2" fmla="*/ 8 w 193"/>
                <a:gd name="T3" fmla="*/ 71 h 91"/>
                <a:gd name="T4" fmla="*/ 0 w 193"/>
                <a:gd name="T5" fmla="*/ 81 h 91"/>
                <a:gd name="T6" fmla="*/ 5 w 193"/>
                <a:gd name="T7" fmla="*/ 76 h 91"/>
                <a:gd name="T8" fmla="*/ 134 w 193"/>
                <a:gd name="T9" fmla="*/ 9 h 91"/>
                <a:gd name="T10" fmla="*/ 153 w 193"/>
                <a:gd name="T11" fmla="*/ 15 h 91"/>
                <a:gd name="T12" fmla="*/ 189 w 193"/>
                <a:gd name="T13" fmla="*/ 82 h 91"/>
                <a:gd name="T14" fmla="*/ 190 w 193"/>
                <a:gd name="T15" fmla="*/ 91 h 91"/>
                <a:gd name="T16" fmla="*/ 191 w 193"/>
                <a:gd name="T17" fmla="*/ 77 h 91"/>
                <a:gd name="T18" fmla="*/ 155 w 193"/>
                <a:gd name="T19" fmla="*/ 9 h 91"/>
                <a:gd name="T20" fmla="*/ 136 w 193"/>
                <a:gd name="T21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91">
                  <a:moveTo>
                    <a:pt x="136" y="3"/>
                  </a:moveTo>
                  <a:cubicBezTo>
                    <a:pt x="8" y="71"/>
                    <a:pt x="8" y="71"/>
                    <a:pt x="8" y="71"/>
                  </a:cubicBezTo>
                  <a:cubicBezTo>
                    <a:pt x="4" y="73"/>
                    <a:pt x="1" y="77"/>
                    <a:pt x="0" y="81"/>
                  </a:cubicBezTo>
                  <a:cubicBezTo>
                    <a:pt x="2" y="79"/>
                    <a:pt x="3" y="77"/>
                    <a:pt x="5" y="76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41" y="5"/>
                    <a:pt x="150" y="8"/>
                    <a:pt x="153" y="15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0" y="85"/>
                    <a:pt x="191" y="88"/>
                    <a:pt x="190" y="91"/>
                  </a:cubicBezTo>
                  <a:cubicBezTo>
                    <a:pt x="193" y="87"/>
                    <a:pt x="193" y="81"/>
                    <a:pt x="191" y="77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2" y="2"/>
                    <a:pt x="143" y="0"/>
                    <a:pt x="136" y="3"/>
                  </a:cubicBezTo>
                  <a:close/>
                </a:path>
              </a:pathLst>
            </a:custGeom>
            <a:solidFill>
              <a:srgbClr val="BDC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任意多边形 83"/>
            <p:cNvSpPr/>
            <p:nvPr/>
          </p:nvSpPr>
          <p:spPr bwMode="auto">
            <a:xfrm>
              <a:off x="6977063" y="4453618"/>
              <a:ext cx="136525" cy="136525"/>
            </a:xfrm>
            <a:custGeom>
              <a:avLst/>
              <a:gdLst>
                <a:gd name="T0" fmla="*/ 36 w 41"/>
                <a:gd name="T1" fmla="*/ 12 h 41"/>
                <a:gd name="T2" fmla="*/ 29 w 41"/>
                <a:gd name="T3" fmla="*/ 37 h 41"/>
                <a:gd name="T4" fmla="*/ 4 w 41"/>
                <a:gd name="T5" fmla="*/ 29 h 41"/>
                <a:gd name="T6" fmla="*/ 12 w 41"/>
                <a:gd name="T7" fmla="*/ 5 h 41"/>
                <a:gd name="T8" fmla="*/ 36 w 41"/>
                <a:gd name="T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6" y="12"/>
                  </a:moveTo>
                  <a:cubicBezTo>
                    <a:pt x="41" y="21"/>
                    <a:pt x="38" y="32"/>
                    <a:pt x="29" y="37"/>
                  </a:cubicBezTo>
                  <a:cubicBezTo>
                    <a:pt x="20" y="41"/>
                    <a:pt x="9" y="38"/>
                    <a:pt x="4" y="29"/>
                  </a:cubicBezTo>
                  <a:cubicBezTo>
                    <a:pt x="0" y="20"/>
                    <a:pt x="3" y="9"/>
                    <a:pt x="12" y="5"/>
                  </a:cubicBezTo>
                  <a:cubicBezTo>
                    <a:pt x="21" y="0"/>
                    <a:pt x="32" y="4"/>
                    <a:pt x="36" y="12"/>
                  </a:cubicBezTo>
                  <a:close/>
                </a:path>
              </a:pathLst>
            </a:custGeom>
            <a:solidFill>
              <a:srgbClr val="E3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任意多边形 84"/>
            <p:cNvSpPr/>
            <p:nvPr/>
          </p:nvSpPr>
          <p:spPr bwMode="auto">
            <a:xfrm>
              <a:off x="6680200" y="4244068"/>
              <a:ext cx="350838" cy="315913"/>
            </a:xfrm>
            <a:custGeom>
              <a:avLst/>
              <a:gdLst>
                <a:gd name="T0" fmla="*/ 74 w 106"/>
                <a:gd name="T1" fmla="*/ 94 h 96"/>
                <a:gd name="T2" fmla="*/ 65 w 106"/>
                <a:gd name="T3" fmla="*/ 81 h 96"/>
                <a:gd name="T4" fmla="*/ 63 w 106"/>
                <a:gd name="T5" fmla="*/ 75 h 96"/>
                <a:gd name="T6" fmla="*/ 75 w 106"/>
                <a:gd name="T7" fmla="*/ 87 h 96"/>
                <a:gd name="T8" fmla="*/ 86 w 106"/>
                <a:gd name="T9" fmla="*/ 94 h 96"/>
                <a:gd name="T10" fmla="*/ 79 w 106"/>
                <a:gd name="T11" fmla="*/ 81 h 96"/>
                <a:gd name="T12" fmla="*/ 70 w 106"/>
                <a:gd name="T13" fmla="*/ 71 h 96"/>
                <a:gd name="T14" fmla="*/ 91 w 106"/>
                <a:gd name="T15" fmla="*/ 88 h 96"/>
                <a:gd name="T16" fmla="*/ 99 w 106"/>
                <a:gd name="T17" fmla="*/ 91 h 96"/>
                <a:gd name="T18" fmla="*/ 95 w 106"/>
                <a:gd name="T19" fmla="*/ 83 h 96"/>
                <a:gd name="T20" fmla="*/ 83 w 106"/>
                <a:gd name="T21" fmla="*/ 71 h 96"/>
                <a:gd name="T22" fmla="*/ 77 w 106"/>
                <a:gd name="T23" fmla="*/ 65 h 96"/>
                <a:gd name="T24" fmla="*/ 95 w 106"/>
                <a:gd name="T25" fmla="*/ 75 h 96"/>
                <a:gd name="T26" fmla="*/ 105 w 106"/>
                <a:gd name="T27" fmla="*/ 76 h 96"/>
                <a:gd name="T28" fmla="*/ 92 w 106"/>
                <a:gd name="T29" fmla="*/ 65 h 96"/>
                <a:gd name="T30" fmla="*/ 75 w 106"/>
                <a:gd name="T31" fmla="*/ 53 h 96"/>
                <a:gd name="T32" fmla="*/ 71 w 106"/>
                <a:gd name="T33" fmla="*/ 47 h 96"/>
                <a:gd name="T34" fmla="*/ 72 w 106"/>
                <a:gd name="T35" fmla="*/ 46 h 96"/>
                <a:gd name="T36" fmla="*/ 80 w 106"/>
                <a:gd name="T37" fmla="*/ 45 h 96"/>
                <a:gd name="T38" fmla="*/ 88 w 106"/>
                <a:gd name="T39" fmla="*/ 41 h 96"/>
                <a:gd name="T40" fmla="*/ 84 w 106"/>
                <a:gd name="T41" fmla="*/ 37 h 96"/>
                <a:gd name="T42" fmla="*/ 64 w 106"/>
                <a:gd name="T43" fmla="*/ 36 h 96"/>
                <a:gd name="T44" fmla="*/ 51 w 106"/>
                <a:gd name="T45" fmla="*/ 35 h 96"/>
                <a:gd name="T46" fmla="*/ 18 w 106"/>
                <a:gd name="T47" fmla="*/ 4 h 96"/>
                <a:gd name="T48" fmla="*/ 3 w 106"/>
                <a:gd name="T49" fmla="*/ 21 h 96"/>
                <a:gd name="T50" fmla="*/ 39 w 106"/>
                <a:gd name="T51" fmla="*/ 52 h 96"/>
                <a:gd name="T52" fmla="*/ 44 w 106"/>
                <a:gd name="T53" fmla="*/ 64 h 96"/>
                <a:gd name="T54" fmla="*/ 55 w 106"/>
                <a:gd name="T55" fmla="*/ 78 h 96"/>
                <a:gd name="T56" fmla="*/ 66 w 106"/>
                <a:gd name="T57" fmla="*/ 91 h 96"/>
                <a:gd name="T58" fmla="*/ 74 w 106"/>
                <a:gd name="T59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6">
                  <a:moveTo>
                    <a:pt x="74" y="94"/>
                  </a:moveTo>
                  <a:cubicBezTo>
                    <a:pt x="76" y="92"/>
                    <a:pt x="69" y="85"/>
                    <a:pt x="65" y="81"/>
                  </a:cubicBezTo>
                  <a:cubicBezTo>
                    <a:pt x="62" y="77"/>
                    <a:pt x="62" y="75"/>
                    <a:pt x="63" y="75"/>
                  </a:cubicBezTo>
                  <a:cubicBezTo>
                    <a:pt x="64" y="76"/>
                    <a:pt x="72" y="83"/>
                    <a:pt x="75" y="87"/>
                  </a:cubicBezTo>
                  <a:cubicBezTo>
                    <a:pt x="79" y="91"/>
                    <a:pt x="84" y="96"/>
                    <a:pt x="86" y="94"/>
                  </a:cubicBezTo>
                  <a:cubicBezTo>
                    <a:pt x="89" y="92"/>
                    <a:pt x="83" y="86"/>
                    <a:pt x="79" y="81"/>
                  </a:cubicBezTo>
                  <a:cubicBezTo>
                    <a:pt x="74" y="76"/>
                    <a:pt x="69" y="72"/>
                    <a:pt x="70" y="71"/>
                  </a:cubicBezTo>
                  <a:cubicBezTo>
                    <a:pt x="71" y="70"/>
                    <a:pt x="89" y="86"/>
                    <a:pt x="91" y="88"/>
                  </a:cubicBezTo>
                  <a:cubicBezTo>
                    <a:pt x="92" y="89"/>
                    <a:pt x="97" y="93"/>
                    <a:pt x="99" y="91"/>
                  </a:cubicBezTo>
                  <a:cubicBezTo>
                    <a:pt x="101" y="88"/>
                    <a:pt x="97" y="85"/>
                    <a:pt x="95" y="83"/>
                  </a:cubicBezTo>
                  <a:cubicBezTo>
                    <a:pt x="94" y="81"/>
                    <a:pt x="88" y="75"/>
                    <a:pt x="83" y="71"/>
                  </a:cubicBezTo>
                  <a:cubicBezTo>
                    <a:pt x="78" y="67"/>
                    <a:pt x="76" y="66"/>
                    <a:pt x="77" y="65"/>
                  </a:cubicBezTo>
                  <a:cubicBezTo>
                    <a:pt x="78" y="64"/>
                    <a:pt x="90" y="72"/>
                    <a:pt x="95" y="75"/>
                  </a:cubicBezTo>
                  <a:cubicBezTo>
                    <a:pt x="99" y="78"/>
                    <a:pt x="104" y="79"/>
                    <a:pt x="105" y="76"/>
                  </a:cubicBezTo>
                  <a:cubicBezTo>
                    <a:pt x="106" y="73"/>
                    <a:pt x="97" y="68"/>
                    <a:pt x="92" y="65"/>
                  </a:cubicBezTo>
                  <a:cubicBezTo>
                    <a:pt x="87" y="61"/>
                    <a:pt x="78" y="56"/>
                    <a:pt x="75" y="53"/>
                  </a:cubicBezTo>
                  <a:cubicBezTo>
                    <a:pt x="72" y="50"/>
                    <a:pt x="69" y="48"/>
                    <a:pt x="71" y="47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5"/>
                    <a:pt x="77" y="44"/>
                    <a:pt x="80" y="45"/>
                  </a:cubicBezTo>
                  <a:cubicBezTo>
                    <a:pt x="83" y="45"/>
                    <a:pt x="87" y="43"/>
                    <a:pt x="88" y="41"/>
                  </a:cubicBezTo>
                  <a:cubicBezTo>
                    <a:pt x="90" y="39"/>
                    <a:pt x="90" y="36"/>
                    <a:pt x="84" y="37"/>
                  </a:cubicBezTo>
                  <a:cubicBezTo>
                    <a:pt x="77" y="39"/>
                    <a:pt x="68" y="37"/>
                    <a:pt x="64" y="36"/>
                  </a:cubicBezTo>
                  <a:cubicBezTo>
                    <a:pt x="59" y="34"/>
                    <a:pt x="56" y="32"/>
                    <a:pt x="51" y="35"/>
                  </a:cubicBezTo>
                  <a:cubicBezTo>
                    <a:pt x="50" y="36"/>
                    <a:pt x="22" y="8"/>
                    <a:pt x="18" y="4"/>
                  </a:cubicBezTo>
                  <a:cubicBezTo>
                    <a:pt x="15" y="0"/>
                    <a:pt x="0" y="18"/>
                    <a:pt x="3" y="21"/>
                  </a:cubicBezTo>
                  <a:cubicBezTo>
                    <a:pt x="7" y="24"/>
                    <a:pt x="39" y="49"/>
                    <a:pt x="39" y="52"/>
                  </a:cubicBezTo>
                  <a:cubicBezTo>
                    <a:pt x="39" y="55"/>
                    <a:pt x="39" y="57"/>
                    <a:pt x="44" y="64"/>
                  </a:cubicBezTo>
                  <a:cubicBezTo>
                    <a:pt x="46" y="67"/>
                    <a:pt x="51" y="73"/>
                    <a:pt x="55" y="78"/>
                  </a:cubicBezTo>
                  <a:cubicBezTo>
                    <a:pt x="55" y="78"/>
                    <a:pt x="63" y="88"/>
                    <a:pt x="66" y="91"/>
                  </a:cubicBezTo>
                  <a:cubicBezTo>
                    <a:pt x="70" y="94"/>
                    <a:pt x="71" y="96"/>
                    <a:pt x="74" y="94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任意多边形 85"/>
            <p:cNvSpPr/>
            <p:nvPr/>
          </p:nvSpPr>
          <p:spPr bwMode="auto">
            <a:xfrm>
              <a:off x="6508750" y="3504293"/>
              <a:ext cx="330200" cy="914400"/>
            </a:xfrm>
            <a:custGeom>
              <a:avLst/>
              <a:gdLst>
                <a:gd name="T0" fmla="*/ 57 w 100"/>
                <a:gd name="T1" fmla="*/ 0 h 277"/>
                <a:gd name="T2" fmla="*/ 9 w 100"/>
                <a:gd name="T3" fmla="*/ 55 h 277"/>
                <a:gd name="T4" fmla="*/ 0 w 100"/>
                <a:gd name="T5" fmla="*/ 170 h 277"/>
                <a:gd name="T6" fmla="*/ 6 w 100"/>
                <a:gd name="T7" fmla="*/ 187 h 277"/>
                <a:gd name="T8" fmla="*/ 82 w 100"/>
                <a:gd name="T9" fmla="*/ 277 h 277"/>
                <a:gd name="T10" fmla="*/ 100 w 100"/>
                <a:gd name="T11" fmla="*/ 249 h 277"/>
                <a:gd name="T12" fmla="*/ 43 w 100"/>
                <a:gd name="T13" fmla="*/ 168 h 277"/>
                <a:gd name="T14" fmla="*/ 57 w 100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77">
                  <a:moveTo>
                    <a:pt x="57" y="0"/>
                  </a:moveTo>
                  <a:cubicBezTo>
                    <a:pt x="57" y="0"/>
                    <a:pt x="13" y="19"/>
                    <a:pt x="9" y="55"/>
                  </a:cubicBezTo>
                  <a:cubicBezTo>
                    <a:pt x="5" y="84"/>
                    <a:pt x="2" y="147"/>
                    <a:pt x="0" y="170"/>
                  </a:cubicBezTo>
                  <a:cubicBezTo>
                    <a:pt x="0" y="176"/>
                    <a:pt x="2" y="182"/>
                    <a:pt x="6" y="187"/>
                  </a:cubicBezTo>
                  <a:cubicBezTo>
                    <a:pt x="82" y="277"/>
                    <a:pt x="82" y="277"/>
                    <a:pt x="82" y="277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84" y="24"/>
                    <a:pt x="57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任意多边形 86"/>
            <p:cNvSpPr/>
            <p:nvPr/>
          </p:nvSpPr>
          <p:spPr bwMode="auto">
            <a:xfrm>
              <a:off x="7062788" y="3745593"/>
              <a:ext cx="87313" cy="115888"/>
            </a:xfrm>
            <a:custGeom>
              <a:avLst/>
              <a:gdLst>
                <a:gd name="T0" fmla="*/ 26 w 26"/>
                <a:gd name="T1" fmla="*/ 1 h 35"/>
                <a:gd name="T2" fmla="*/ 0 w 26"/>
                <a:gd name="T3" fmla="*/ 0 h 35"/>
                <a:gd name="T4" fmla="*/ 17 w 26"/>
                <a:gd name="T5" fmla="*/ 5 h 35"/>
                <a:gd name="T6" fmla="*/ 25 w 26"/>
                <a:gd name="T7" fmla="*/ 34 h 35"/>
                <a:gd name="T8" fmla="*/ 26 w 26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2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4"/>
                  </a:cubicBezTo>
                  <a:cubicBezTo>
                    <a:pt x="25" y="33"/>
                    <a:pt x="26" y="1"/>
                    <a:pt x="2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任意多边形 87"/>
            <p:cNvSpPr/>
            <p:nvPr/>
          </p:nvSpPr>
          <p:spPr bwMode="auto">
            <a:xfrm>
              <a:off x="7981950" y="2735943"/>
              <a:ext cx="498475" cy="438150"/>
            </a:xfrm>
            <a:custGeom>
              <a:avLst/>
              <a:gdLst>
                <a:gd name="T0" fmla="*/ 0 w 314"/>
                <a:gd name="T1" fmla="*/ 276 h 276"/>
                <a:gd name="T2" fmla="*/ 122 w 314"/>
                <a:gd name="T3" fmla="*/ 143 h 276"/>
                <a:gd name="T4" fmla="*/ 162 w 314"/>
                <a:gd name="T5" fmla="*/ 175 h 276"/>
                <a:gd name="T6" fmla="*/ 272 w 314"/>
                <a:gd name="T7" fmla="*/ 46 h 276"/>
                <a:gd name="T8" fmla="*/ 257 w 314"/>
                <a:gd name="T9" fmla="*/ 35 h 276"/>
                <a:gd name="T10" fmla="*/ 314 w 314"/>
                <a:gd name="T11" fmla="*/ 0 h 276"/>
                <a:gd name="T12" fmla="*/ 301 w 314"/>
                <a:gd name="T13" fmla="*/ 62 h 276"/>
                <a:gd name="T14" fmla="*/ 289 w 314"/>
                <a:gd name="T15" fmla="*/ 54 h 276"/>
                <a:gd name="T16" fmla="*/ 158 w 314"/>
                <a:gd name="T17" fmla="*/ 204 h 276"/>
                <a:gd name="T18" fmla="*/ 122 w 314"/>
                <a:gd name="T19" fmla="*/ 175 h 276"/>
                <a:gd name="T20" fmla="*/ 29 w 314"/>
                <a:gd name="T21" fmla="*/ 274 h 276"/>
                <a:gd name="T22" fmla="*/ 0 w 314"/>
                <a:gd name="T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76">
                  <a:moveTo>
                    <a:pt x="0" y="276"/>
                  </a:moveTo>
                  <a:lnTo>
                    <a:pt x="122" y="143"/>
                  </a:lnTo>
                  <a:lnTo>
                    <a:pt x="162" y="175"/>
                  </a:lnTo>
                  <a:lnTo>
                    <a:pt x="272" y="46"/>
                  </a:lnTo>
                  <a:lnTo>
                    <a:pt x="257" y="35"/>
                  </a:lnTo>
                  <a:lnTo>
                    <a:pt x="314" y="0"/>
                  </a:lnTo>
                  <a:lnTo>
                    <a:pt x="301" y="62"/>
                  </a:lnTo>
                  <a:lnTo>
                    <a:pt x="289" y="54"/>
                  </a:lnTo>
                  <a:lnTo>
                    <a:pt x="158" y="204"/>
                  </a:lnTo>
                  <a:lnTo>
                    <a:pt x="122" y="175"/>
                  </a:lnTo>
                  <a:lnTo>
                    <a:pt x="29" y="274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任意多边形 88"/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任意多边形 89"/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任意多边形 90"/>
            <p:cNvSpPr/>
            <p:nvPr/>
          </p:nvSpPr>
          <p:spPr bwMode="auto">
            <a:xfrm>
              <a:off x="8726488" y="2742293"/>
              <a:ext cx="700088" cy="100013"/>
            </a:xfrm>
            <a:custGeom>
              <a:avLst/>
              <a:gdLst>
                <a:gd name="T0" fmla="*/ 0 w 441"/>
                <a:gd name="T1" fmla="*/ 29 h 63"/>
                <a:gd name="T2" fmla="*/ 441 w 441"/>
                <a:gd name="T3" fmla="*/ 0 h 63"/>
                <a:gd name="T4" fmla="*/ 441 w 441"/>
                <a:gd name="T5" fmla="*/ 38 h 63"/>
                <a:gd name="T6" fmla="*/ 0 w 441"/>
                <a:gd name="T7" fmla="*/ 63 h 63"/>
                <a:gd name="T8" fmla="*/ 0 w 441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3">
                  <a:moveTo>
                    <a:pt x="0" y="29"/>
                  </a:moveTo>
                  <a:lnTo>
                    <a:pt x="441" y="0"/>
                  </a:lnTo>
                  <a:lnTo>
                    <a:pt x="441" y="38"/>
                  </a:lnTo>
                  <a:lnTo>
                    <a:pt x="0" y="6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任意多边形 91"/>
            <p:cNvSpPr/>
            <p:nvPr/>
          </p:nvSpPr>
          <p:spPr bwMode="auto">
            <a:xfrm>
              <a:off x="8726488" y="2855005"/>
              <a:ext cx="700088" cy="95250"/>
            </a:xfrm>
            <a:custGeom>
              <a:avLst/>
              <a:gdLst>
                <a:gd name="T0" fmla="*/ 0 w 441"/>
                <a:gd name="T1" fmla="*/ 27 h 60"/>
                <a:gd name="T2" fmla="*/ 441 w 441"/>
                <a:gd name="T3" fmla="*/ 0 h 60"/>
                <a:gd name="T4" fmla="*/ 441 w 441"/>
                <a:gd name="T5" fmla="*/ 35 h 60"/>
                <a:gd name="T6" fmla="*/ 0 w 441"/>
                <a:gd name="T7" fmla="*/ 60 h 60"/>
                <a:gd name="T8" fmla="*/ 0 w 441"/>
                <a:gd name="T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0">
                  <a:moveTo>
                    <a:pt x="0" y="27"/>
                  </a:moveTo>
                  <a:lnTo>
                    <a:pt x="441" y="0"/>
                  </a:lnTo>
                  <a:lnTo>
                    <a:pt x="441" y="35"/>
                  </a:lnTo>
                  <a:lnTo>
                    <a:pt x="0" y="6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任意多边形 92"/>
            <p:cNvSpPr/>
            <p:nvPr/>
          </p:nvSpPr>
          <p:spPr bwMode="auto">
            <a:xfrm>
              <a:off x="8726488" y="2966130"/>
              <a:ext cx="703263" cy="93663"/>
            </a:xfrm>
            <a:custGeom>
              <a:avLst/>
              <a:gdLst>
                <a:gd name="T0" fmla="*/ 0 w 443"/>
                <a:gd name="T1" fmla="*/ 25 h 59"/>
                <a:gd name="T2" fmla="*/ 443 w 443"/>
                <a:gd name="T3" fmla="*/ 0 h 59"/>
                <a:gd name="T4" fmla="*/ 441 w 443"/>
                <a:gd name="T5" fmla="*/ 36 h 59"/>
                <a:gd name="T6" fmla="*/ 0 w 443"/>
                <a:gd name="T7" fmla="*/ 59 h 59"/>
                <a:gd name="T8" fmla="*/ 0 w 443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59">
                  <a:moveTo>
                    <a:pt x="0" y="25"/>
                  </a:moveTo>
                  <a:lnTo>
                    <a:pt x="443" y="0"/>
                  </a:lnTo>
                  <a:lnTo>
                    <a:pt x="441" y="36"/>
                  </a:lnTo>
                  <a:lnTo>
                    <a:pt x="0" y="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任意多边形 93"/>
            <p:cNvSpPr/>
            <p:nvPr/>
          </p:nvSpPr>
          <p:spPr bwMode="auto">
            <a:xfrm>
              <a:off x="8361363" y="3553505"/>
              <a:ext cx="19050" cy="26988"/>
            </a:xfrm>
            <a:custGeom>
              <a:avLst/>
              <a:gdLst>
                <a:gd name="T0" fmla="*/ 0 w 12"/>
                <a:gd name="T1" fmla="*/ 0 h 17"/>
                <a:gd name="T2" fmla="*/ 12 w 12"/>
                <a:gd name="T3" fmla="*/ 4 h 17"/>
                <a:gd name="T4" fmla="*/ 2 w 12"/>
                <a:gd name="T5" fmla="*/ 17 h 17"/>
                <a:gd name="T6" fmla="*/ 0 w 1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lnTo>
                    <a:pt x="12" y="4"/>
                  </a:lnTo>
                  <a:lnTo>
                    <a:pt x="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任意多边形 94"/>
            <p:cNvSpPr/>
            <p:nvPr/>
          </p:nvSpPr>
          <p:spPr bwMode="auto">
            <a:xfrm>
              <a:off x="7762875" y="2818493"/>
              <a:ext cx="1627188" cy="1428750"/>
            </a:xfrm>
            <a:custGeom>
              <a:avLst/>
              <a:gdLst>
                <a:gd name="T0" fmla="*/ 0 w 1025"/>
                <a:gd name="T1" fmla="*/ 898 h 900"/>
                <a:gd name="T2" fmla="*/ 389 w 1025"/>
                <a:gd name="T3" fmla="*/ 467 h 900"/>
                <a:gd name="T4" fmla="*/ 524 w 1025"/>
                <a:gd name="T5" fmla="*/ 575 h 900"/>
                <a:gd name="T6" fmla="*/ 886 w 1025"/>
                <a:gd name="T7" fmla="*/ 145 h 900"/>
                <a:gd name="T8" fmla="*/ 838 w 1025"/>
                <a:gd name="T9" fmla="*/ 114 h 900"/>
                <a:gd name="T10" fmla="*/ 1025 w 1025"/>
                <a:gd name="T11" fmla="*/ 0 h 900"/>
                <a:gd name="T12" fmla="*/ 986 w 1025"/>
                <a:gd name="T13" fmla="*/ 206 h 900"/>
                <a:gd name="T14" fmla="*/ 940 w 1025"/>
                <a:gd name="T15" fmla="*/ 177 h 900"/>
                <a:gd name="T16" fmla="*/ 512 w 1025"/>
                <a:gd name="T17" fmla="*/ 671 h 900"/>
                <a:gd name="T18" fmla="*/ 393 w 1025"/>
                <a:gd name="T19" fmla="*/ 573 h 900"/>
                <a:gd name="T20" fmla="*/ 92 w 1025"/>
                <a:gd name="T21" fmla="*/ 900 h 900"/>
                <a:gd name="T22" fmla="*/ 0 w 1025"/>
                <a:gd name="T23" fmla="*/ 89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5" h="900">
                  <a:moveTo>
                    <a:pt x="0" y="898"/>
                  </a:moveTo>
                  <a:lnTo>
                    <a:pt x="389" y="467"/>
                  </a:lnTo>
                  <a:lnTo>
                    <a:pt x="524" y="575"/>
                  </a:lnTo>
                  <a:lnTo>
                    <a:pt x="886" y="145"/>
                  </a:lnTo>
                  <a:lnTo>
                    <a:pt x="838" y="114"/>
                  </a:lnTo>
                  <a:lnTo>
                    <a:pt x="1025" y="0"/>
                  </a:lnTo>
                  <a:lnTo>
                    <a:pt x="986" y="206"/>
                  </a:lnTo>
                  <a:lnTo>
                    <a:pt x="940" y="177"/>
                  </a:lnTo>
                  <a:lnTo>
                    <a:pt x="512" y="671"/>
                  </a:lnTo>
                  <a:lnTo>
                    <a:pt x="393" y="573"/>
                  </a:lnTo>
                  <a:lnTo>
                    <a:pt x="92" y="900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任意多边形 95"/>
            <p:cNvSpPr/>
            <p:nvPr/>
          </p:nvSpPr>
          <p:spPr bwMode="auto">
            <a:xfrm>
              <a:off x="9344025" y="2808968"/>
              <a:ext cx="46038" cy="46038"/>
            </a:xfrm>
            <a:custGeom>
              <a:avLst/>
              <a:gdLst>
                <a:gd name="T0" fmla="*/ 17 w 29"/>
                <a:gd name="T1" fmla="*/ 0 h 29"/>
                <a:gd name="T2" fmla="*/ 29 w 29"/>
                <a:gd name="T3" fmla="*/ 6 h 29"/>
                <a:gd name="T4" fmla="*/ 23 w 29"/>
                <a:gd name="T5" fmla="*/ 29 h 29"/>
                <a:gd name="T6" fmla="*/ 0 w 29"/>
                <a:gd name="T7" fmla="*/ 25 h 29"/>
                <a:gd name="T8" fmla="*/ 17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0"/>
                  </a:moveTo>
                  <a:lnTo>
                    <a:pt x="29" y="6"/>
                  </a:lnTo>
                  <a:lnTo>
                    <a:pt x="23" y="29"/>
                  </a:lnTo>
                  <a:lnTo>
                    <a:pt x="0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任意多边形 96"/>
            <p:cNvSpPr/>
            <p:nvPr/>
          </p:nvSpPr>
          <p:spPr bwMode="auto">
            <a:xfrm>
              <a:off x="7737475" y="2808968"/>
              <a:ext cx="1633538" cy="1438275"/>
            </a:xfrm>
            <a:custGeom>
              <a:avLst/>
              <a:gdLst>
                <a:gd name="T0" fmla="*/ 0 w 1029"/>
                <a:gd name="T1" fmla="*/ 904 h 906"/>
                <a:gd name="T2" fmla="*/ 393 w 1029"/>
                <a:gd name="T3" fmla="*/ 469 h 906"/>
                <a:gd name="T4" fmla="*/ 528 w 1029"/>
                <a:gd name="T5" fmla="*/ 577 h 906"/>
                <a:gd name="T6" fmla="*/ 890 w 1029"/>
                <a:gd name="T7" fmla="*/ 147 h 906"/>
                <a:gd name="T8" fmla="*/ 842 w 1029"/>
                <a:gd name="T9" fmla="*/ 114 h 906"/>
                <a:gd name="T10" fmla="*/ 1029 w 1029"/>
                <a:gd name="T11" fmla="*/ 0 h 906"/>
                <a:gd name="T12" fmla="*/ 989 w 1029"/>
                <a:gd name="T13" fmla="*/ 207 h 906"/>
                <a:gd name="T14" fmla="*/ 944 w 1029"/>
                <a:gd name="T15" fmla="*/ 176 h 906"/>
                <a:gd name="T16" fmla="*/ 515 w 1029"/>
                <a:gd name="T17" fmla="*/ 673 h 906"/>
                <a:gd name="T18" fmla="*/ 397 w 1029"/>
                <a:gd name="T19" fmla="*/ 575 h 906"/>
                <a:gd name="T20" fmla="*/ 91 w 1029"/>
                <a:gd name="T21" fmla="*/ 906 h 906"/>
                <a:gd name="T22" fmla="*/ 0 w 1029"/>
                <a:gd name="T23" fmla="*/ 90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9" h="906">
                  <a:moveTo>
                    <a:pt x="0" y="904"/>
                  </a:moveTo>
                  <a:lnTo>
                    <a:pt x="393" y="469"/>
                  </a:lnTo>
                  <a:lnTo>
                    <a:pt x="528" y="577"/>
                  </a:lnTo>
                  <a:lnTo>
                    <a:pt x="890" y="147"/>
                  </a:lnTo>
                  <a:lnTo>
                    <a:pt x="842" y="114"/>
                  </a:lnTo>
                  <a:lnTo>
                    <a:pt x="1029" y="0"/>
                  </a:lnTo>
                  <a:lnTo>
                    <a:pt x="989" y="207"/>
                  </a:lnTo>
                  <a:lnTo>
                    <a:pt x="944" y="176"/>
                  </a:lnTo>
                  <a:lnTo>
                    <a:pt x="515" y="673"/>
                  </a:lnTo>
                  <a:lnTo>
                    <a:pt x="397" y="575"/>
                  </a:lnTo>
                  <a:lnTo>
                    <a:pt x="91" y="906"/>
                  </a:lnTo>
                  <a:lnTo>
                    <a:pt x="0" y="9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任意多边形 97"/>
            <p:cNvSpPr/>
            <p:nvPr/>
          </p:nvSpPr>
          <p:spPr bwMode="auto">
            <a:xfrm>
              <a:off x="9307513" y="3105830"/>
              <a:ext cx="20638" cy="39688"/>
            </a:xfrm>
            <a:custGeom>
              <a:avLst/>
              <a:gdLst>
                <a:gd name="T0" fmla="*/ 0 w 13"/>
                <a:gd name="T1" fmla="*/ 20 h 25"/>
                <a:gd name="T2" fmla="*/ 13 w 13"/>
                <a:gd name="T3" fmla="*/ 25 h 25"/>
                <a:gd name="T4" fmla="*/ 5 w 13"/>
                <a:gd name="T5" fmla="*/ 0 h 25"/>
                <a:gd name="T6" fmla="*/ 0 w 13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20"/>
                  </a:moveTo>
                  <a:lnTo>
                    <a:pt x="13" y="25"/>
                  </a:ln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任意多边形 98"/>
            <p:cNvSpPr/>
            <p:nvPr/>
          </p:nvSpPr>
          <p:spPr bwMode="auto">
            <a:xfrm>
              <a:off x="8555038" y="3861480"/>
              <a:ext cx="20638" cy="22225"/>
            </a:xfrm>
            <a:custGeom>
              <a:avLst/>
              <a:gdLst>
                <a:gd name="T0" fmla="*/ 0 w 13"/>
                <a:gd name="T1" fmla="*/ 10 h 14"/>
                <a:gd name="T2" fmla="*/ 13 w 13"/>
                <a:gd name="T3" fmla="*/ 14 h 14"/>
                <a:gd name="T4" fmla="*/ 9 w 13"/>
                <a:gd name="T5" fmla="*/ 0 h 14"/>
                <a:gd name="T6" fmla="*/ 0 w 1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0"/>
                  </a:moveTo>
                  <a:lnTo>
                    <a:pt x="13" y="14"/>
                  </a:lnTo>
                  <a:lnTo>
                    <a:pt x="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任意多边形 99"/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close/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任意多边形 100"/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任意多边形 101"/>
            <p:cNvSpPr/>
            <p:nvPr/>
          </p:nvSpPr>
          <p:spPr bwMode="auto">
            <a:xfrm>
              <a:off x="6719888" y="2518455"/>
              <a:ext cx="568325" cy="187325"/>
            </a:xfrm>
            <a:custGeom>
              <a:avLst/>
              <a:gdLst>
                <a:gd name="T0" fmla="*/ 171 w 172"/>
                <a:gd name="T1" fmla="*/ 0 h 57"/>
                <a:gd name="T2" fmla="*/ 160 w 172"/>
                <a:gd name="T3" fmla="*/ 1 h 57"/>
                <a:gd name="T4" fmla="*/ 161 w 172"/>
                <a:gd name="T5" fmla="*/ 23 h 57"/>
                <a:gd name="T6" fmla="*/ 148 w 172"/>
                <a:gd name="T7" fmla="*/ 37 h 57"/>
                <a:gd name="T8" fmla="*/ 0 w 172"/>
                <a:gd name="T9" fmla="*/ 44 h 57"/>
                <a:gd name="T10" fmla="*/ 0 w 172"/>
                <a:gd name="T11" fmla="*/ 57 h 57"/>
                <a:gd name="T12" fmla="*/ 158 w 172"/>
                <a:gd name="T13" fmla="*/ 49 h 57"/>
                <a:gd name="T14" fmla="*/ 172 w 172"/>
                <a:gd name="T15" fmla="*/ 35 h 57"/>
                <a:gd name="T16" fmla="*/ 171 w 17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57">
                  <a:moveTo>
                    <a:pt x="171" y="0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1" y="30"/>
                    <a:pt x="155" y="37"/>
                    <a:pt x="148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6" y="49"/>
                    <a:pt x="172" y="42"/>
                    <a:pt x="172" y="35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任意多边形 102"/>
            <p:cNvSpPr/>
            <p:nvPr/>
          </p:nvSpPr>
          <p:spPr bwMode="auto">
            <a:xfrm>
              <a:off x="6096000" y="1881868"/>
              <a:ext cx="1155700" cy="811213"/>
            </a:xfrm>
            <a:custGeom>
              <a:avLst/>
              <a:gdLst>
                <a:gd name="T0" fmla="*/ 13 w 350"/>
                <a:gd name="T1" fmla="*/ 32 h 246"/>
                <a:gd name="T2" fmla="*/ 329 w 350"/>
                <a:gd name="T3" fmla="*/ 1 h 246"/>
                <a:gd name="T4" fmla="*/ 345 w 350"/>
                <a:gd name="T5" fmla="*/ 15 h 246"/>
                <a:gd name="T6" fmla="*/ 350 w 350"/>
                <a:gd name="T7" fmla="*/ 216 h 246"/>
                <a:gd name="T8" fmla="*/ 337 w 350"/>
                <a:gd name="T9" fmla="*/ 230 h 246"/>
                <a:gd name="T10" fmla="*/ 16 w 350"/>
                <a:gd name="T11" fmla="*/ 245 h 246"/>
                <a:gd name="T12" fmla="*/ 1 w 350"/>
                <a:gd name="T13" fmla="*/ 231 h 246"/>
                <a:gd name="T14" fmla="*/ 0 w 350"/>
                <a:gd name="T15" fmla="*/ 46 h 246"/>
                <a:gd name="T16" fmla="*/ 13 w 350"/>
                <a:gd name="T17" fmla="*/ 3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246">
                  <a:moveTo>
                    <a:pt x="13" y="32"/>
                  </a:moveTo>
                  <a:cubicBezTo>
                    <a:pt x="76" y="26"/>
                    <a:pt x="273" y="7"/>
                    <a:pt x="329" y="1"/>
                  </a:cubicBezTo>
                  <a:cubicBezTo>
                    <a:pt x="337" y="0"/>
                    <a:pt x="344" y="6"/>
                    <a:pt x="345" y="15"/>
                  </a:cubicBezTo>
                  <a:cubicBezTo>
                    <a:pt x="350" y="216"/>
                    <a:pt x="350" y="216"/>
                    <a:pt x="350" y="216"/>
                  </a:cubicBezTo>
                  <a:cubicBezTo>
                    <a:pt x="350" y="223"/>
                    <a:pt x="344" y="230"/>
                    <a:pt x="337" y="230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8" y="246"/>
                    <a:pt x="1" y="239"/>
                    <a:pt x="1" y="2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5" y="33"/>
                    <a:pt x="13" y="32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任意多边形 103"/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任意多边形 104"/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任意多边形 105"/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任意多边形 106"/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任意多边形 107"/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任意多边形 108"/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任意多边形 109"/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任意多边形 110"/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任意多边形 111"/>
            <p:cNvSpPr/>
            <p:nvPr/>
          </p:nvSpPr>
          <p:spPr bwMode="auto">
            <a:xfrm>
              <a:off x="9417050" y="4740955"/>
              <a:ext cx="403225" cy="238125"/>
            </a:xfrm>
            <a:custGeom>
              <a:avLst/>
              <a:gdLst>
                <a:gd name="T0" fmla="*/ 0 w 122"/>
                <a:gd name="T1" fmla="*/ 16 h 72"/>
                <a:gd name="T2" fmla="*/ 122 w 122"/>
                <a:gd name="T3" fmla="*/ 17 h 72"/>
                <a:gd name="T4" fmla="*/ 70 w 122"/>
                <a:gd name="T5" fmla="*/ 72 h 72"/>
                <a:gd name="T6" fmla="*/ 0 w 122"/>
                <a:gd name="T7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72">
                  <a:moveTo>
                    <a:pt x="0" y="16"/>
                  </a:moveTo>
                  <a:cubicBezTo>
                    <a:pt x="0" y="16"/>
                    <a:pt x="68" y="0"/>
                    <a:pt x="122" y="17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31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任意多边形 112"/>
            <p:cNvSpPr/>
            <p:nvPr/>
          </p:nvSpPr>
          <p:spPr bwMode="auto">
            <a:xfrm>
              <a:off x="9475788" y="3856718"/>
              <a:ext cx="327025" cy="835025"/>
            </a:xfrm>
            <a:custGeom>
              <a:avLst/>
              <a:gdLst>
                <a:gd name="T0" fmla="*/ 56 w 99"/>
                <a:gd name="T1" fmla="*/ 253 h 253"/>
                <a:gd name="T2" fmla="*/ 56 w 99"/>
                <a:gd name="T3" fmla="*/ 252 h 253"/>
                <a:gd name="T4" fmla="*/ 57 w 99"/>
                <a:gd name="T5" fmla="*/ 251 h 253"/>
                <a:gd name="T6" fmla="*/ 84 w 99"/>
                <a:gd name="T7" fmla="*/ 212 h 253"/>
                <a:gd name="T8" fmla="*/ 70 w 99"/>
                <a:gd name="T9" fmla="*/ 215 h 253"/>
                <a:gd name="T10" fmla="*/ 87 w 99"/>
                <a:gd name="T11" fmla="*/ 205 h 253"/>
                <a:gd name="T12" fmla="*/ 87 w 99"/>
                <a:gd name="T13" fmla="*/ 205 h 253"/>
                <a:gd name="T14" fmla="*/ 95 w 99"/>
                <a:gd name="T15" fmla="*/ 180 h 253"/>
                <a:gd name="T16" fmla="*/ 72 w 99"/>
                <a:gd name="T17" fmla="*/ 186 h 253"/>
                <a:gd name="T18" fmla="*/ 96 w 99"/>
                <a:gd name="T19" fmla="*/ 171 h 253"/>
                <a:gd name="T20" fmla="*/ 99 w 99"/>
                <a:gd name="T21" fmla="*/ 152 h 253"/>
                <a:gd name="T22" fmla="*/ 69 w 99"/>
                <a:gd name="T23" fmla="*/ 137 h 253"/>
                <a:gd name="T24" fmla="*/ 99 w 99"/>
                <a:gd name="T25" fmla="*/ 144 h 253"/>
                <a:gd name="T26" fmla="*/ 98 w 99"/>
                <a:gd name="T27" fmla="*/ 124 h 253"/>
                <a:gd name="T28" fmla="*/ 70 w 99"/>
                <a:gd name="T29" fmla="*/ 122 h 253"/>
                <a:gd name="T30" fmla="*/ 98 w 99"/>
                <a:gd name="T31" fmla="*/ 116 h 253"/>
                <a:gd name="T32" fmla="*/ 92 w 99"/>
                <a:gd name="T33" fmla="*/ 93 h 253"/>
                <a:gd name="T34" fmla="*/ 70 w 99"/>
                <a:gd name="T35" fmla="*/ 105 h 253"/>
                <a:gd name="T36" fmla="*/ 90 w 99"/>
                <a:gd name="T37" fmla="*/ 86 h 253"/>
                <a:gd name="T38" fmla="*/ 83 w 99"/>
                <a:gd name="T39" fmla="*/ 74 h 253"/>
                <a:gd name="T40" fmla="*/ 53 w 99"/>
                <a:gd name="T41" fmla="*/ 77 h 253"/>
                <a:gd name="T42" fmla="*/ 78 w 99"/>
                <a:gd name="T43" fmla="*/ 66 h 253"/>
                <a:gd name="T44" fmla="*/ 76 w 99"/>
                <a:gd name="T45" fmla="*/ 64 h 253"/>
                <a:gd name="T46" fmla="*/ 65 w 99"/>
                <a:gd name="T47" fmla="*/ 48 h 253"/>
                <a:gd name="T48" fmla="*/ 52 w 99"/>
                <a:gd name="T49" fmla="*/ 55 h 253"/>
                <a:gd name="T50" fmla="*/ 63 w 99"/>
                <a:gd name="T51" fmla="*/ 43 h 253"/>
                <a:gd name="T52" fmla="*/ 55 w 99"/>
                <a:gd name="T53" fmla="*/ 4 h 253"/>
                <a:gd name="T54" fmla="*/ 55 w 99"/>
                <a:gd name="T55" fmla="*/ 3 h 253"/>
                <a:gd name="T56" fmla="*/ 55 w 99"/>
                <a:gd name="T57" fmla="*/ 0 h 253"/>
                <a:gd name="T58" fmla="*/ 19 w 99"/>
                <a:gd name="T59" fmla="*/ 21 h 253"/>
                <a:gd name="T60" fmla="*/ 29 w 99"/>
                <a:gd name="T61" fmla="*/ 51 h 253"/>
                <a:gd name="T62" fmla="*/ 13 w 99"/>
                <a:gd name="T63" fmla="*/ 30 h 253"/>
                <a:gd name="T64" fmla="*/ 4 w 99"/>
                <a:gd name="T65" fmla="*/ 51 h 253"/>
                <a:gd name="T66" fmla="*/ 20 w 99"/>
                <a:gd name="T67" fmla="*/ 79 h 253"/>
                <a:gd name="T68" fmla="*/ 1 w 99"/>
                <a:gd name="T69" fmla="*/ 69 h 253"/>
                <a:gd name="T70" fmla="*/ 2 w 99"/>
                <a:gd name="T71" fmla="*/ 98 h 253"/>
                <a:gd name="T72" fmla="*/ 23 w 99"/>
                <a:gd name="T73" fmla="*/ 94 h 253"/>
                <a:gd name="T74" fmla="*/ 3 w 99"/>
                <a:gd name="T75" fmla="*/ 110 h 253"/>
                <a:gd name="T76" fmla="*/ 8 w 99"/>
                <a:gd name="T77" fmla="*/ 134 h 253"/>
                <a:gd name="T78" fmla="*/ 28 w 99"/>
                <a:gd name="T79" fmla="*/ 118 h 253"/>
                <a:gd name="T80" fmla="*/ 11 w 99"/>
                <a:gd name="T81" fmla="*/ 143 h 253"/>
                <a:gd name="T82" fmla="*/ 18 w 99"/>
                <a:gd name="T83" fmla="*/ 168 h 253"/>
                <a:gd name="T84" fmla="*/ 18 w 99"/>
                <a:gd name="T85" fmla="*/ 168 h 253"/>
                <a:gd name="T86" fmla="*/ 37 w 99"/>
                <a:gd name="T87" fmla="*/ 163 h 253"/>
                <a:gd name="T88" fmla="*/ 22 w 99"/>
                <a:gd name="T89" fmla="*/ 177 h 253"/>
                <a:gd name="T90" fmla="*/ 29 w 99"/>
                <a:gd name="T91" fmla="*/ 195 h 253"/>
                <a:gd name="T92" fmla="*/ 44 w 99"/>
                <a:gd name="T93" fmla="*/ 177 h 253"/>
                <a:gd name="T94" fmla="*/ 32 w 99"/>
                <a:gd name="T95" fmla="*/ 204 h 253"/>
                <a:gd name="T96" fmla="*/ 40 w 99"/>
                <a:gd name="T97" fmla="*/ 221 h 253"/>
                <a:gd name="T98" fmla="*/ 50 w 99"/>
                <a:gd name="T99" fmla="*/ 209 h 253"/>
                <a:gd name="T100" fmla="*/ 43 w 99"/>
                <a:gd name="T101" fmla="*/ 228 h 253"/>
                <a:gd name="T102" fmla="*/ 43 w 99"/>
                <a:gd name="T103" fmla="*/ 228 h 253"/>
                <a:gd name="T104" fmla="*/ 56 w 99"/>
                <a:gd name="T10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253">
                  <a:moveTo>
                    <a:pt x="56" y="253"/>
                  </a:moveTo>
                  <a:cubicBezTo>
                    <a:pt x="56" y="252"/>
                    <a:pt x="56" y="252"/>
                    <a:pt x="56" y="252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68" y="240"/>
                    <a:pt x="77" y="227"/>
                    <a:pt x="84" y="212"/>
                  </a:cubicBezTo>
                  <a:cubicBezTo>
                    <a:pt x="76" y="214"/>
                    <a:pt x="70" y="215"/>
                    <a:pt x="70" y="215"/>
                  </a:cubicBezTo>
                  <a:cubicBezTo>
                    <a:pt x="74" y="213"/>
                    <a:pt x="81" y="209"/>
                    <a:pt x="87" y="205"/>
                  </a:cubicBezTo>
                  <a:cubicBezTo>
                    <a:pt x="87" y="205"/>
                    <a:pt x="87" y="205"/>
                    <a:pt x="87" y="205"/>
                  </a:cubicBezTo>
                  <a:cubicBezTo>
                    <a:pt x="90" y="197"/>
                    <a:pt x="93" y="188"/>
                    <a:pt x="95" y="180"/>
                  </a:cubicBezTo>
                  <a:cubicBezTo>
                    <a:pt x="82" y="185"/>
                    <a:pt x="72" y="186"/>
                    <a:pt x="72" y="186"/>
                  </a:cubicBezTo>
                  <a:cubicBezTo>
                    <a:pt x="77" y="184"/>
                    <a:pt x="89" y="176"/>
                    <a:pt x="96" y="171"/>
                  </a:cubicBezTo>
                  <a:cubicBezTo>
                    <a:pt x="97" y="164"/>
                    <a:pt x="98" y="158"/>
                    <a:pt x="99" y="152"/>
                  </a:cubicBezTo>
                  <a:cubicBezTo>
                    <a:pt x="81" y="148"/>
                    <a:pt x="69" y="137"/>
                    <a:pt x="69" y="137"/>
                  </a:cubicBezTo>
                  <a:cubicBezTo>
                    <a:pt x="75" y="140"/>
                    <a:pt x="90" y="142"/>
                    <a:pt x="99" y="144"/>
                  </a:cubicBezTo>
                  <a:cubicBezTo>
                    <a:pt x="99" y="137"/>
                    <a:pt x="99" y="130"/>
                    <a:pt x="98" y="124"/>
                  </a:cubicBezTo>
                  <a:cubicBezTo>
                    <a:pt x="83" y="126"/>
                    <a:pt x="70" y="123"/>
                    <a:pt x="70" y="122"/>
                  </a:cubicBezTo>
                  <a:cubicBezTo>
                    <a:pt x="76" y="122"/>
                    <a:pt x="89" y="119"/>
                    <a:pt x="98" y="116"/>
                  </a:cubicBezTo>
                  <a:cubicBezTo>
                    <a:pt x="96" y="108"/>
                    <a:pt x="95" y="100"/>
                    <a:pt x="92" y="93"/>
                  </a:cubicBezTo>
                  <a:cubicBezTo>
                    <a:pt x="81" y="102"/>
                    <a:pt x="70" y="105"/>
                    <a:pt x="70" y="105"/>
                  </a:cubicBezTo>
                  <a:cubicBezTo>
                    <a:pt x="75" y="102"/>
                    <a:pt x="83" y="93"/>
                    <a:pt x="90" y="86"/>
                  </a:cubicBezTo>
                  <a:cubicBezTo>
                    <a:pt x="88" y="81"/>
                    <a:pt x="86" y="77"/>
                    <a:pt x="83" y="74"/>
                  </a:cubicBezTo>
                  <a:cubicBezTo>
                    <a:pt x="68" y="80"/>
                    <a:pt x="54" y="77"/>
                    <a:pt x="53" y="77"/>
                  </a:cubicBezTo>
                  <a:cubicBezTo>
                    <a:pt x="59" y="76"/>
                    <a:pt x="70" y="70"/>
                    <a:pt x="78" y="66"/>
                  </a:cubicBezTo>
                  <a:cubicBezTo>
                    <a:pt x="77" y="65"/>
                    <a:pt x="77" y="64"/>
                    <a:pt x="76" y="64"/>
                  </a:cubicBezTo>
                  <a:cubicBezTo>
                    <a:pt x="72" y="59"/>
                    <a:pt x="68" y="54"/>
                    <a:pt x="65" y="48"/>
                  </a:cubicBezTo>
                  <a:cubicBezTo>
                    <a:pt x="57" y="53"/>
                    <a:pt x="52" y="55"/>
                    <a:pt x="52" y="55"/>
                  </a:cubicBezTo>
                  <a:cubicBezTo>
                    <a:pt x="55" y="52"/>
                    <a:pt x="59" y="48"/>
                    <a:pt x="63" y="43"/>
                  </a:cubicBezTo>
                  <a:cubicBezTo>
                    <a:pt x="57" y="28"/>
                    <a:pt x="55" y="11"/>
                    <a:pt x="55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39" y="5"/>
                    <a:pt x="28" y="12"/>
                    <a:pt x="19" y="21"/>
                  </a:cubicBezTo>
                  <a:cubicBezTo>
                    <a:pt x="23" y="33"/>
                    <a:pt x="26" y="45"/>
                    <a:pt x="29" y="51"/>
                  </a:cubicBezTo>
                  <a:cubicBezTo>
                    <a:pt x="29" y="51"/>
                    <a:pt x="21" y="43"/>
                    <a:pt x="13" y="30"/>
                  </a:cubicBezTo>
                  <a:cubicBezTo>
                    <a:pt x="9" y="37"/>
                    <a:pt x="6" y="44"/>
                    <a:pt x="4" y="51"/>
                  </a:cubicBezTo>
                  <a:cubicBezTo>
                    <a:pt x="9" y="63"/>
                    <a:pt x="15" y="74"/>
                    <a:pt x="20" y="79"/>
                  </a:cubicBezTo>
                  <a:cubicBezTo>
                    <a:pt x="20" y="79"/>
                    <a:pt x="11" y="76"/>
                    <a:pt x="1" y="69"/>
                  </a:cubicBezTo>
                  <a:cubicBezTo>
                    <a:pt x="0" y="78"/>
                    <a:pt x="1" y="88"/>
                    <a:pt x="2" y="98"/>
                  </a:cubicBezTo>
                  <a:cubicBezTo>
                    <a:pt x="10" y="97"/>
                    <a:pt x="18" y="96"/>
                    <a:pt x="23" y="94"/>
                  </a:cubicBezTo>
                  <a:cubicBezTo>
                    <a:pt x="23" y="94"/>
                    <a:pt x="16" y="103"/>
                    <a:pt x="3" y="110"/>
                  </a:cubicBezTo>
                  <a:cubicBezTo>
                    <a:pt x="4" y="118"/>
                    <a:pt x="6" y="126"/>
                    <a:pt x="8" y="134"/>
                  </a:cubicBezTo>
                  <a:cubicBezTo>
                    <a:pt x="16" y="128"/>
                    <a:pt x="24" y="122"/>
                    <a:pt x="28" y="118"/>
                  </a:cubicBezTo>
                  <a:cubicBezTo>
                    <a:pt x="28" y="118"/>
                    <a:pt x="22" y="130"/>
                    <a:pt x="11" y="143"/>
                  </a:cubicBezTo>
                  <a:cubicBezTo>
                    <a:pt x="13" y="152"/>
                    <a:pt x="16" y="160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6" y="167"/>
                    <a:pt x="33" y="165"/>
                    <a:pt x="37" y="163"/>
                  </a:cubicBezTo>
                  <a:cubicBezTo>
                    <a:pt x="37" y="163"/>
                    <a:pt x="32" y="171"/>
                    <a:pt x="22" y="177"/>
                  </a:cubicBezTo>
                  <a:cubicBezTo>
                    <a:pt x="24" y="184"/>
                    <a:pt x="26" y="190"/>
                    <a:pt x="29" y="195"/>
                  </a:cubicBezTo>
                  <a:cubicBezTo>
                    <a:pt x="35" y="189"/>
                    <a:pt x="42" y="182"/>
                    <a:pt x="44" y="177"/>
                  </a:cubicBezTo>
                  <a:cubicBezTo>
                    <a:pt x="44" y="178"/>
                    <a:pt x="42" y="191"/>
                    <a:pt x="32" y="204"/>
                  </a:cubicBezTo>
                  <a:cubicBezTo>
                    <a:pt x="35" y="211"/>
                    <a:pt x="38" y="216"/>
                    <a:pt x="40" y="221"/>
                  </a:cubicBezTo>
                  <a:cubicBezTo>
                    <a:pt x="44" y="217"/>
                    <a:pt x="48" y="212"/>
                    <a:pt x="50" y="209"/>
                  </a:cubicBezTo>
                  <a:cubicBezTo>
                    <a:pt x="50" y="209"/>
                    <a:pt x="49" y="218"/>
                    <a:pt x="43" y="22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51" y="243"/>
                    <a:pt x="56" y="253"/>
                    <a:pt x="56" y="253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任意多边形 113"/>
            <p:cNvSpPr/>
            <p:nvPr/>
          </p:nvSpPr>
          <p:spPr bwMode="auto">
            <a:xfrm>
              <a:off x="9499600" y="3867830"/>
              <a:ext cx="188913" cy="1179513"/>
            </a:xfrm>
            <a:custGeom>
              <a:avLst/>
              <a:gdLst>
                <a:gd name="T0" fmla="*/ 0 w 57"/>
                <a:gd name="T1" fmla="*/ 357 h 358"/>
                <a:gd name="T2" fmla="*/ 0 w 57"/>
                <a:gd name="T3" fmla="*/ 358 h 358"/>
                <a:gd name="T4" fmla="*/ 37 w 57"/>
                <a:gd name="T5" fmla="*/ 290 h 358"/>
                <a:gd name="T6" fmla="*/ 50 w 57"/>
                <a:gd name="T7" fmla="*/ 248 h 358"/>
                <a:gd name="T8" fmla="*/ 54 w 57"/>
                <a:gd name="T9" fmla="*/ 221 h 358"/>
                <a:gd name="T10" fmla="*/ 44 w 57"/>
                <a:gd name="T11" fmla="*/ 141 h 358"/>
                <a:gd name="T12" fmla="*/ 36 w 57"/>
                <a:gd name="T13" fmla="*/ 25 h 358"/>
                <a:gd name="T14" fmla="*/ 48 w 57"/>
                <a:gd name="T15" fmla="*/ 1 h 358"/>
                <a:gd name="T16" fmla="*/ 48 w 57"/>
                <a:gd name="T17" fmla="*/ 0 h 358"/>
                <a:gd name="T18" fmla="*/ 36 w 57"/>
                <a:gd name="T19" fmla="*/ 25 h 358"/>
                <a:gd name="T20" fmla="*/ 29 w 57"/>
                <a:gd name="T21" fmla="*/ 72 h 358"/>
                <a:gd name="T22" fmla="*/ 44 w 57"/>
                <a:gd name="T23" fmla="*/ 142 h 358"/>
                <a:gd name="T24" fmla="*/ 54 w 57"/>
                <a:gd name="T25" fmla="*/ 221 h 358"/>
                <a:gd name="T26" fmla="*/ 49 w 57"/>
                <a:gd name="T27" fmla="*/ 249 h 358"/>
                <a:gd name="T28" fmla="*/ 37 w 57"/>
                <a:gd name="T29" fmla="*/ 290 h 358"/>
                <a:gd name="T30" fmla="*/ 0 w 57"/>
                <a:gd name="T31" fmla="*/ 35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58">
                  <a:moveTo>
                    <a:pt x="0" y="357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0" y="357"/>
                    <a:pt x="21" y="330"/>
                    <a:pt x="37" y="290"/>
                  </a:cubicBezTo>
                  <a:cubicBezTo>
                    <a:pt x="43" y="276"/>
                    <a:pt x="47" y="262"/>
                    <a:pt x="50" y="248"/>
                  </a:cubicBezTo>
                  <a:cubicBezTo>
                    <a:pt x="52" y="239"/>
                    <a:pt x="54" y="230"/>
                    <a:pt x="54" y="221"/>
                  </a:cubicBezTo>
                  <a:cubicBezTo>
                    <a:pt x="57" y="193"/>
                    <a:pt x="54" y="166"/>
                    <a:pt x="44" y="141"/>
                  </a:cubicBezTo>
                  <a:cubicBezTo>
                    <a:pt x="33" y="111"/>
                    <a:pt x="22" y="66"/>
                    <a:pt x="36" y="25"/>
                  </a:cubicBezTo>
                  <a:cubicBezTo>
                    <a:pt x="40" y="15"/>
                    <a:pt x="44" y="7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4" y="6"/>
                    <a:pt x="39" y="14"/>
                    <a:pt x="36" y="25"/>
                  </a:cubicBezTo>
                  <a:cubicBezTo>
                    <a:pt x="31" y="39"/>
                    <a:pt x="29" y="55"/>
                    <a:pt x="29" y="72"/>
                  </a:cubicBezTo>
                  <a:cubicBezTo>
                    <a:pt x="30" y="94"/>
                    <a:pt x="35" y="117"/>
                    <a:pt x="44" y="142"/>
                  </a:cubicBezTo>
                  <a:cubicBezTo>
                    <a:pt x="53" y="166"/>
                    <a:pt x="56" y="193"/>
                    <a:pt x="54" y="221"/>
                  </a:cubicBezTo>
                  <a:cubicBezTo>
                    <a:pt x="53" y="230"/>
                    <a:pt x="51" y="240"/>
                    <a:pt x="49" y="249"/>
                  </a:cubicBezTo>
                  <a:cubicBezTo>
                    <a:pt x="46" y="263"/>
                    <a:pt x="42" y="276"/>
                    <a:pt x="37" y="290"/>
                  </a:cubicBezTo>
                  <a:cubicBezTo>
                    <a:pt x="21" y="330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任意多边形 114"/>
            <p:cNvSpPr/>
            <p:nvPr/>
          </p:nvSpPr>
          <p:spPr bwMode="auto">
            <a:xfrm>
              <a:off x="9136063" y="4332968"/>
              <a:ext cx="415925" cy="431800"/>
            </a:xfrm>
            <a:custGeom>
              <a:avLst/>
              <a:gdLst>
                <a:gd name="T0" fmla="*/ 126 w 126"/>
                <a:gd name="T1" fmla="*/ 131 h 131"/>
                <a:gd name="T2" fmla="*/ 126 w 126"/>
                <a:gd name="T3" fmla="*/ 131 h 131"/>
                <a:gd name="T4" fmla="*/ 126 w 126"/>
                <a:gd name="T5" fmla="*/ 130 h 131"/>
                <a:gd name="T6" fmla="*/ 121 w 126"/>
                <a:gd name="T7" fmla="*/ 97 h 131"/>
                <a:gd name="T8" fmla="*/ 115 w 126"/>
                <a:gd name="T9" fmla="*/ 105 h 131"/>
                <a:gd name="T10" fmla="*/ 120 w 126"/>
                <a:gd name="T11" fmla="*/ 92 h 131"/>
                <a:gd name="T12" fmla="*/ 120 w 126"/>
                <a:gd name="T13" fmla="*/ 92 h 131"/>
                <a:gd name="T14" fmla="*/ 112 w 126"/>
                <a:gd name="T15" fmla="*/ 75 h 131"/>
                <a:gd name="T16" fmla="*/ 103 w 126"/>
                <a:gd name="T17" fmla="*/ 89 h 131"/>
                <a:gd name="T18" fmla="*/ 109 w 126"/>
                <a:gd name="T19" fmla="*/ 70 h 131"/>
                <a:gd name="T20" fmla="*/ 101 w 126"/>
                <a:gd name="T21" fmla="*/ 59 h 131"/>
                <a:gd name="T22" fmla="*/ 79 w 126"/>
                <a:gd name="T23" fmla="*/ 65 h 131"/>
                <a:gd name="T24" fmla="*/ 98 w 126"/>
                <a:gd name="T25" fmla="*/ 54 h 131"/>
                <a:gd name="T26" fmla="*/ 88 w 126"/>
                <a:gd name="T27" fmla="*/ 44 h 131"/>
                <a:gd name="T28" fmla="*/ 73 w 126"/>
                <a:gd name="T29" fmla="*/ 57 h 131"/>
                <a:gd name="T30" fmla="*/ 85 w 126"/>
                <a:gd name="T31" fmla="*/ 41 h 131"/>
                <a:gd name="T32" fmla="*/ 71 w 126"/>
                <a:gd name="T33" fmla="*/ 31 h 131"/>
                <a:gd name="T34" fmla="*/ 65 w 126"/>
                <a:gd name="T35" fmla="*/ 47 h 131"/>
                <a:gd name="T36" fmla="*/ 66 w 126"/>
                <a:gd name="T37" fmla="*/ 29 h 131"/>
                <a:gd name="T38" fmla="*/ 58 w 126"/>
                <a:gd name="T39" fmla="*/ 25 h 131"/>
                <a:gd name="T40" fmla="*/ 44 w 126"/>
                <a:gd name="T41" fmla="*/ 41 h 131"/>
                <a:gd name="T42" fmla="*/ 51 w 126"/>
                <a:gd name="T43" fmla="*/ 24 h 131"/>
                <a:gd name="T44" fmla="*/ 49 w 126"/>
                <a:gd name="T45" fmla="*/ 23 h 131"/>
                <a:gd name="T46" fmla="*/ 36 w 126"/>
                <a:gd name="T47" fmla="*/ 20 h 131"/>
                <a:gd name="T48" fmla="*/ 32 w 126"/>
                <a:gd name="T49" fmla="*/ 30 h 131"/>
                <a:gd name="T50" fmla="*/ 33 w 126"/>
                <a:gd name="T51" fmla="*/ 19 h 131"/>
                <a:gd name="T52" fmla="*/ 11 w 126"/>
                <a:gd name="T53" fmla="*/ 2 h 131"/>
                <a:gd name="T54" fmla="*/ 10 w 126"/>
                <a:gd name="T55" fmla="*/ 1 h 131"/>
                <a:gd name="T56" fmla="*/ 9 w 126"/>
                <a:gd name="T57" fmla="*/ 0 h 131"/>
                <a:gd name="T58" fmla="*/ 0 w 126"/>
                <a:gd name="T59" fmla="*/ 27 h 131"/>
                <a:gd name="T60" fmla="*/ 19 w 126"/>
                <a:gd name="T61" fmla="*/ 38 h 131"/>
                <a:gd name="T62" fmla="*/ 1 w 126"/>
                <a:gd name="T63" fmla="*/ 35 h 131"/>
                <a:gd name="T64" fmla="*/ 6 w 126"/>
                <a:gd name="T65" fmla="*/ 50 h 131"/>
                <a:gd name="T66" fmla="*/ 27 w 126"/>
                <a:gd name="T67" fmla="*/ 57 h 131"/>
                <a:gd name="T68" fmla="*/ 13 w 126"/>
                <a:gd name="T69" fmla="*/ 61 h 131"/>
                <a:gd name="T70" fmla="*/ 26 w 126"/>
                <a:gd name="T71" fmla="*/ 76 h 131"/>
                <a:gd name="T72" fmla="*/ 35 w 126"/>
                <a:gd name="T73" fmla="*/ 64 h 131"/>
                <a:gd name="T74" fmla="*/ 32 w 126"/>
                <a:gd name="T75" fmla="*/ 81 h 131"/>
                <a:gd name="T76" fmla="*/ 46 w 126"/>
                <a:gd name="T77" fmla="*/ 91 h 131"/>
                <a:gd name="T78" fmla="*/ 49 w 126"/>
                <a:gd name="T79" fmla="*/ 74 h 131"/>
                <a:gd name="T80" fmla="*/ 52 w 126"/>
                <a:gd name="T81" fmla="*/ 95 h 131"/>
                <a:gd name="T82" fmla="*/ 67 w 126"/>
                <a:gd name="T83" fmla="*/ 104 h 131"/>
                <a:gd name="T84" fmla="*/ 67 w 126"/>
                <a:gd name="T85" fmla="*/ 104 h 131"/>
                <a:gd name="T86" fmla="*/ 74 w 126"/>
                <a:gd name="T87" fmla="*/ 93 h 131"/>
                <a:gd name="T88" fmla="*/ 73 w 126"/>
                <a:gd name="T89" fmla="*/ 108 h 131"/>
                <a:gd name="T90" fmla="*/ 85 w 126"/>
                <a:gd name="T91" fmla="*/ 114 h 131"/>
                <a:gd name="T92" fmla="*/ 85 w 126"/>
                <a:gd name="T93" fmla="*/ 97 h 131"/>
                <a:gd name="T94" fmla="*/ 91 w 126"/>
                <a:gd name="T95" fmla="*/ 117 h 131"/>
                <a:gd name="T96" fmla="*/ 103 w 126"/>
                <a:gd name="T97" fmla="*/ 122 h 131"/>
                <a:gd name="T98" fmla="*/ 103 w 126"/>
                <a:gd name="T99" fmla="*/ 111 h 131"/>
                <a:gd name="T100" fmla="*/ 108 w 126"/>
                <a:gd name="T101" fmla="*/ 124 h 131"/>
                <a:gd name="T102" fmla="*/ 108 w 126"/>
                <a:gd name="T103" fmla="*/ 124 h 131"/>
                <a:gd name="T104" fmla="*/ 126 w 126"/>
                <a:gd name="T10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31">
                  <a:moveTo>
                    <a:pt x="126" y="131"/>
                  </a:moveTo>
                  <a:cubicBezTo>
                    <a:pt x="126" y="131"/>
                    <a:pt x="126" y="131"/>
                    <a:pt x="126" y="131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19"/>
                    <a:pt x="125" y="108"/>
                    <a:pt x="121" y="97"/>
                  </a:cubicBezTo>
                  <a:cubicBezTo>
                    <a:pt x="118" y="102"/>
                    <a:pt x="116" y="105"/>
                    <a:pt x="115" y="105"/>
                  </a:cubicBezTo>
                  <a:cubicBezTo>
                    <a:pt x="117" y="102"/>
                    <a:pt x="118" y="97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18" y="86"/>
                    <a:pt x="115" y="81"/>
                    <a:pt x="112" y="75"/>
                  </a:cubicBezTo>
                  <a:cubicBezTo>
                    <a:pt x="108" y="84"/>
                    <a:pt x="103" y="89"/>
                    <a:pt x="103" y="89"/>
                  </a:cubicBezTo>
                  <a:cubicBezTo>
                    <a:pt x="105" y="85"/>
                    <a:pt x="107" y="76"/>
                    <a:pt x="109" y="70"/>
                  </a:cubicBezTo>
                  <a:cubicBezTo>
                    <a:pt x="107" y="66"/>
                    <a:pt x="104" y="62"/>
                    <a:pt x="101" y="59"/>
                  </a:cubicBezTo>
                  <a:cubicBezTo>
                    <a:pt x="90" y="65"/>
                    <a:pt x="79" y="65"/>
                    <a:pt x="79" y="65"/>
                  </a:cubicBezTo>
                  <a:cubicBezTo>
                    <a:pt x="84" y="64"/>
                    <a:pt x="93" y="58"/>
                    <a:pt x="98" y="54"/>
                  </a:cubicBezTo>
                  <a:cubicBezTo>
                    <a:pt x="95" y="51"/>
                    <a:pt x="92" y="48"/>
                    <a:pt x="88" y="44"/>
                  </a:cubicBezTo>
                  <a:cubicBezTo>
                    <a:pt x="81" y="53"/>
                    <a:pt x="73" y="57"/>
                    <a:pt x="73" y="57"/>
                  </a:cubicBezTo>
                  <a:cubicBezTo>
                    <a:pt x="76" y="54"/>
                    <a:pt x="81" y="46"/>
                    <a:pt x="85" y="41"/>
                  </a:cubicBezTo>
                  <a:cubicBezTo>
                    <a:pt x="80" y="37"/>
                    <a:pt x="76" y="34"/>
                    <a:pt x="71" y="31"/>
                  </a:cubicBezTo>
                  <a:cubicBezTo>
                    <a:pt x="69" y="41"/>
                    <a:pt x="65" y="47"/>
                    <a:pt x="65" y="47"/>
                  </a:cubicBezTo>
                  <a:cubicBezTo>
                    <a:pt x="66" y="44"/>
                    <a:pt x="66" y="35"/>
                    <a:pt x="66" y="29"/>
                  </a:cubicBezTo>
                  <a:cubicBezTo>
                    <a:pt x="63" y="27"/>
                    <a:pt x="60" y="26"/>
                    <a:pt x="58" y="25"/>
                  </a:cubicBezTo>
                  <a:cubicBezTo>
                    <a:pt x="52" y="35"/>
                    <a:pt x="44" y="41"/>
                    <a:pt x="44" y="41"/>
                  </a:cubicBezTo>
                  <a:cubicBezTo>
                    <a:pt x="46" y="38"/>
                    <a:pt x="49" y="30"/>
                    <a:pt x="51" y="24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5" y="23"/>
                    <a:pt x="40" y="22"/>
                    <a:pt x="36" y="20"/>
                  </a:cubicBezTo>
                  <a:cubicBezTo>
                    <a:pt x="34" y="26"/>
                    <a:pt x="32" y="30"/>
                    <a:pt x="32" y="30"/>
                  </a:cubicBezTo>
                  <a:cubicBezTo>
                    <a:pt x="33" y="27"/>
                    <a:pt x="33" y="23"/>
                    <a:pt x="33" y="19"/>
                  </a:cubicBezTo>
                  <a:cubicBezTo>
                    <a:pt x="22" y="13"/>
                    <a:pt x="14" y="6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9"/>
                    <a:pt x="0" y="19"/>
                    <a:pt x="0" y="27"/>
                  </a:cubicBezTo>
                  <a:cubicBezTo>
                    <a:pt x="7" y="32"/>
                    <a:pt x="15" y="37"/>
                    <a:pt x="19" y="38"/>
                  </a:cubicBezTo>
                  <a:cubicBezTo>
                    <a:pt x="19" y="38"/>
                    <a:pt x="11" y="38"/>
                    <a:pt x="1" y="35"/>
                  </a:cubicBezTo>
                  <a:cubicBezTo>
                    <a:pt x="2" y="40"/>
                    <a:pt x="3" y="45"/>
                    <a:pt x="6" y="50"/>
                  </a:cubicBezTo>
                  <a:cubicBezTo>
                    <a:pt x="14" y="54"/>
                    <a:pt x="22" y="57"/>
                    <a:pt x="27" y="57"/>
                  </a:cubicBezTo>
                  <a:cubicBezTo>
                    <a:pt x="27" y="57"/>
                    <a:pt x="21" y="60"/>
                    <a:pt x="13" y="61"/>
                  </a:cubicBezTo>
                  <a:cubicBezTo>
                    <a:pt x="17" y="66"/>
                    <a:pt x="21" y="71"/>
                    <a:pt x="26" y="76"/>
                  </a:cubicBezTo>
                  <a:cubicBezTo>
                    <a:pt x="30" y="71"/>
                    <a:pt x="34" y="67"/>
                    <a:pt x="35" y="64"/>
                  </a:cubicBezTo>
                  <a:cubicBezTo>
                    <a:pt x="35" y="64"/>
                    <a:pt x="36" y="71"/>
                    <a:pt x="32" y="81"/>
                  </a:cubicBezTo>
                  <a:cubicBezTo>
                    <a:pt x="37" y="85"/>
                    <a:pt x="41" y="88"/>
                    <a:pt x="46" y="91"/>
                  </a:cubicBezTo>
                  <a:cubicBezTo>
                    <a:pt x="47" y="84"/>
                    <a:pt x="49" y="78"/>
                    <a:pt x="49" y="74"/>
                  </a:cubicBezTo>
                  <a:cubicBezTo>
                    <a:pt x="49" y="74"/>
                    <a:pt x="51" y="83"/>
                    <a:pt x="52" y="95"/>
                  </a:cubicBezTo>
                  <a:cubicBezTo>
                    <a:pt x="57" y="98"/>
                    <a:pt x="62" y="101"/>
                    <a:pt x="67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1" y="100"/>
                    <a:pt x="74" y="96"/>
                    <a:pt x="74" y="93"/>
                  </a:cubicBezTo>
                  <a:cubicBezTo>
                    <a:pt x="74" y="93"/>
                    <a:pt x="75" y="100"/>
                    <a:pt x="73" y="108"/>
                  </a:cubicBezTo>
                  <a:cubicBezTo>
                    <a:pt x="77" y="110"/>
                    <a:pt x="81" y="112"/>
                    <a:pt x="85" y="114"/>
                  </a:cubicBezTo>
                  <a:cubicBezTo>
                    <a:pt x="85" y="108"/>
                    <a:pt x="86" y="101"/>
                    <a:pt x="85" y="97"/>
                  </a:cubicBezTo>
                  <a:cubicBezTo>
                    <a:pt x="85" y="98"/>
                    <a:pt x="90" y="106"/>
                    <a:pt x="91" y="117"/>
                  </a:cubicBezTo>
                  <a:cubicBezTo>
                    <a:pt x="95" y="119"/>
                    <a:pt x="99" y="121"/>
                    <a:pt x="103" y="122"/>
                  </a:cubicBezTo>
                  <a:cubicBezTo>
                    <a:pt x="103" y="118"/>
                    <a:pt x="103" y="113"/>
                    <a:pt x="103" y="111"/>
                  </a:cubicBezTo>
                  <a:cubicBezTo>
                    <a:pt x="103" y="111"/>
                    <a:pt x="106" y="11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9" y="129"/>
                    <a:pt x="126" y="131"/>
                    <a:pt x="126" y="131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任意多边形 115"/>
            <p:cNvSpPr/>
            <p:nvPr/>
          </p:nvSpPr>
          <p:spPr bwMode="auto">
            <a:xfrm>
              <a:off x="9169400" y="4336143"/>
              <a:ext cx="461963" cy="688975"/>
            </a:xfrm>
            <a:custGeom>
              <a:avLst/>
              <a:gdLst>
                <a:gd name="T0" fmla="*/ 140 w 140"/>
                <a:gd name="T1" fmla="*/ 209 h 209"/>
                <a:gd name="T2" fmla="*/ 140 w 140"/>
                <a:gd name="T3" fmla="*/ 209 h 209"/>
                <a:gd name="T4" fmla="*/ 128 w 140"/>
                <a:gd name="T5" fmla="*/ 157 h 209"/>
                <a:gd name="T6" fmla="*/ 116 w 140"/>
                <a:gd name="T7" fmla="*/ 129 h 209"/>
                <a:gd name="T8" fmla="*/ 105 w 140"/>
                <a:gd name="T9" fmla="*/ 113 h 209"/>
                <a:gd name="T10" fmla="*/ 63 w 140"/>
                <a:gd name="T11" fmla="*/ 76 h 209"/>
                <a:gd name="T12" fmla="*/ 6 w 140"/>
                <a:gd name="T13" fmla="*/ 19 h 209"/>
                <a:gd name="T14" fmla="*/ 1 w 140"/>
                <a:gd name="T15" fmla="*/ 1 h 209"/>
                <a:gd name="T16" fmla="*/ 0 w 140"/>
                <a:gd name="T17" fmla="*/ 0 h 209"/>
                <a:gd name="T18" fmla="*/ 5 w 140"/>
                <a:gd name="T19" fmla="*/ 19 h 209"/>
                <a:gd name="T20" fmla="*/ 24 w 140"/>
                <a:gd name="T21" fmla="*/ 47 h 209"/>
                <a:gd name="T22" fmla="*/ 63 w 140"/>
                <a:gd name="T23" fmla="*/ 76 h 209"/>
                <a:gd name="T24" fmla="*/ 105 w 140"/>
                <a:gd name="T25" fmla="*/ 113 h 209"/>
                <a:gd name="T26" fmla="*/ 116 w 140"/>
                <a:gd name="T27" fmla="*/ 130 h 209"/>
                <a:gd name="T28" fmla="*/ 128 w 140"/>
                <a:gd name="T29" fmla="*/ 157 h 209"/>
                <a:gd name="T30" fmla="*/ 140 w 140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209">
                  <a:moveTo>
                    <a:pt x="140" y="209"/>
                  </a:move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38" y="185"/>
                    <a:pt x="128" y="157"/>
                  </a:cubicBezTo>
                  <a:cubicBezTo>
                    <a:pt x="125" y="147"/>
                    <a:pt x="120" y="137"/>
                    <a:pt x="116" y="129"/>
                  </a:cubicBezTo>
                  <a:cubicBezTo>
                    <a:pt x="112" y="123"/>
                    <a:pt x="109" y="118"/>
                    <a:pt x="105" y="113"/>
                  </a:cubicBezTo>
                  <a:cubicBezTo>
                    <a:pt x="94" y="97"/>
                    <a:pt x="80" y="84"/>
                    <a:pt x="63" y="76"/>
                  </a:cubicBezTo>
                  <a:cubicBezTo>
                    <a:pt x="43" y="65"/>
                    <a:pt x="17" y="46"/>
                    <a:pt x="6" y="19"/>
                  </a:cubicBezTo>
                  <a:cubicBezTo>
                    <a:pt x="3" y="12"/>
                    <a:pt x="1" y="6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2"/>
                    <a:pt x="5" y="19"/>
                  </a:cubicBezTo>
                  <a:cubicBezTo>
                    <a:pt x="9" y="29"/>
                    <a:pt x="15" y="38"/>
                    <a:pt x="24" y="47"/>
                  </a:cubicBezTo>
                  <a:cubicBezTo>
                    <a:pt x="34" y="58"/>
                    <a:pt x="47" y="68"/>
                    <a:pt x="63" y="76"/>
                  </a:cubicBezTo>
                  <a:cubicBezTo>
                    <a:pt x="79" y="85"/>
                    <a:pt x="93" y="97"/>
                    <a:pt x="105" y="113"/>
                  </a:cubicBezTo>
                  <a:cubicBezTo>
                    <a:pt x="109" y="118"/>
                    <a:pt x="112" y="124"/>
                    <a:pt x="116" y="130"/>
                  </a:cubicBezTo>
                  <a:cubicBezTo>
                    <a:pt x="120" y="138"/>
                    <a:pt x="124" y="147"/>
                    <a:pt x="128" y="157"/>
                  </a:cubicBezTo>
                  <a:cubicBezTo>
                    <a:pt x="138" y="185"/>
                    <a:pt x="140" y="209"/>
                    <a:pt x="140" y="209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任意多边形 116"/>
            <p:cNvSpPr/>
            <p:nvPr/>
          </p:nvSpPr>
          <p:spPr bwMode="auto">
            <a:xfrm>
              <a:off x="9031288" y="3982130"/>
              <a:ext cx="554038" cy="673100"/>
            </a:xfrm>
            <a:custGeom>
              <a:avLst/>
              <a:gdLst>
                <a:gd name="T0" fmla="*/ 165 w 168"/>
                <a:gd name="T1" fmla="*/ 204 h 204"/>
                <a:gd name="T2" fmla="*/ 166 w 168"/>
                <a:gd name="T3" fmla="*/ 203 h 204"/>
                <a:gd name="T4" fmla="*/ 166 w 168"/>
                <a:gd name="T5" fmla="*/ 202 h 204"/>
                <a:gd name="T6" fmla="*/ 164 w 168"/>
                <a:gd name="T7" fmla="*/ 154 h 204"/>
                <a:gd name="T8" fmla="*/ 155 w 168"/>
                <a:gd name="T9" fmla="*/ 165 h 204"/>
                <a:gd name="T10" fmla="*/ 163 w 168"/>
                <a:gd name="T11" fmla="*/ 147 h 204"/>
                <a:gd name="T12" fmla="*/ 163 w 168"/>
                <a:gd name="T13" fmla="*/ 147 h 204"/>
                <a:gd name="T14" fmla="*/ 154 w 168"/>
                <a:gd name="T15" fmla="*/ 122 h 204"/>
                <a:gd name="T16" fmla="*/ 139 w 168"/>
                <a:gd name="T17" fmla="*/ 140 h 204"/>
                <a:gd name="T18" fmla="*/ 150 w 168"/>
                <a:gd name="T19" fmla="*/ 114 h 204"/>
                <a:gd name="T20" fmla="*/ 141 w 168"/>
                <a:gd name="T21" fmla="*/ 97 h 204"/>
                <a:gd name="T22" fmla="*/ 108 w 168"/>
                <a:gd name="T23" fmla="*/ 103 h 204"/>
                <a:gd name="T24" fmla="*/ 137 w 168"/>
                <a:gd name="T25" fmla="*/ 90 h 204"/>
                <a:gd name="T26" fmla="*/ 125 w 168"/>
                <a:gd name="T27" fmla="*/ 75 h 204"/>
                <a:gd name="T28" fmla="*/ 101 w 168"/>
                <a:gd name="T29" fmla="*/ 90 h 204"/>
                <a:gd name="T30" fmla="*/ 119 w 168"/>
                <a:gd name="T31" fmla="*/ 69 h 204"/>
                <a:gd name="T32" fmla="*/ 101 w 168"/>
                <a:gd name="T33" fmla="*/ 53 h 204"/>
                <a:gd name="T34" fmla="*/ 91 w 168"/>
                <a:gd name="T35" fmla="*/ 76 h 204"/>
                <a:gd name="T36" fmla="*/ 95 w 168"/>
                <a:gd name="T37" fmla="*/ 49 h 204"/>
                <a:gd name="T38" fmla="*/ 83 w 168"/>
                <a:gd name="T39" fmla="*/ 43 h 204"/>
                <a:gd name="T40" fmla="*/ 61 w 168"/>
                <a:gd name="T41" fmla="*/ 63 h 204"/>
                <a:gd name="T42" fmla="*/ 73 w 168"/>
                <a:gd name="T43" fmla="*/ 40 h 204"/>
                <a:gd name="T44" fmla="*/ 71 w 168"/>
                <a:gd name="T45" fmla="*/ 39 h 204"/>
                <a:gd name="T46" fmla="*/ 53 w 168"/>
                <a:gd name="T47" fmla="*/ 32 h 204"/>
                <a:gd name="T48" fmla="*/ 46 w 168"/>
                <a:gd name="T49" fmla="*/ 46 h 204"/>
                <a:gd name="T50" fmla="*/ 49 w 168"/>
                <a:gd name="T51" fmla="*/ 30 h 204"/>
                <a:gd name="T52" fmla="*/ 19 w 168"/>
                <a:gd name="T53" fmla="*/ 3 h 204"/>
                <a:gd name="T54" fmla="*/ 19 w 168"/>
                <a:gd name="T55" fmla="*/ 2 h 204"/>
                <a:gd name="T56" fmla="*/ 17 w 168"/>
                <a:gd name="T57" fmla="*/ 0 h 204"/>
                <a:gd name="T58" fmla="*/ 1 w 168"/>
                <a:gd name="T59" fmla="*/ 38 h 204"/>
                <a:gd name="T60" fmla="*/ 26 w 168"/>
                <a:gd name="T61" fmla="*/ 56 h 204"/>
                <a:gd name="T62" fmla="*/ 0 w 168"/>
                <a:gd name="T63" fmla="*/ 49 h 204"/>
                <a:gd name="T64" fmla="*/ 6 w 168"/>
                <a:gd name="T65" fmla="*/ 71 h 204"/>
                <a:gd name="T66" fmla="*/ 34 w 168"/>
                <a:gd name="T67" fmla="*/ 84 h 204"/>
                <a:gd name="T68" fmla="*/ 14 w 168"/>
                <a:gd name="T69" fmla="*/ 87 h 204"/>
                <a:gd name="T70" fmla="*/ 31 w 168"/>
                <a:gd name="T71" fmla="*/ 110 h 204"/>
                <a:gd name="T72" fmla="*/ 46 w 168"/>
                <a:gd name="T73" fmla="*/ 95 h 204"/>
                <a:gd name="T74" fmla="*/ 39 w 168"/>
                <a:gd name="T75" fmla="*/ 119 h 204"/>
                <a:gd name="T76" fmla="*/ 57 w 168"/>
                <a:gd name="T77" fmla="*/ 135 h 204"/>
                <a:gd name="T78" fmla="*/ 64 w 168"/>
                <a:gd name="T79" fmla="*/ 111 h 204"/>
                <a:gd name="T80" fmla="*/ 65 w 168"/>
                <a:gd name="T81" fmla="*/ 142 h 204"/>
                <a:gd name="T82" fmla="*/ 86 w 168"/>
                <a:gd name="T83" fmla="*/ 157 h 204"/>
                <a:gd name="T84" fmla="*/ 86 w 168"/>
                <a:gd name="T85" fmla="*/ 157 h 204"/>
                <a:gd name="T86" fmla="*/ 97 w 168"/>
                <a:gd name="T87" fmla="*/ 143 h 204"/>
                <a:gd name="T88" fmla="*/ 94 w 168"/>
                <a:gd name="T89" fmla="*/ 163 h 204"/>
                <a:gd name="T90" fmla="*/ 110 w 168"/>
                <a:gd name="T91" fmla="*/ 173 h 204"/>
                <a:gd name="T92" fmla="*/ 112 w 168"/>
                <a:gd name="T93" fmla="*/ 150 h 204"/>
                <a:gd name="T94" fmla="*/ 118 w 168"/>
                <a:gd name="T95" fmla="*/ 179 h 204"/>
                <a:gd name="T96" fmla="*/ 134 w 168"/>
                <a:gd name="T97" fmla="*/ 188 h 204"/>
                <a:gd name="T98" fmla="*/ 135 w 168"/>
                <a:gd name="T99" fmla="*/ 172 h 204"/>
                <a:gd name="T100" fmla="*/ 141 w 168"/>
                <a:gd name="T101" fmla="*/ 191 h 204"/>
                <a:gd name="T102" fmla="*/ 141 w 168"/>
                <a:gd name="T103" fmla="*/ 191 h 204"/>
                <a:gd name="T104" fmla="*/ 165 w 168"/>
                <a:gd name="T10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04">
                  <a:moveTo>
                    <a:pt x="165" y="204"/>
                  </a:move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6" y="202"/>
                  </a:cubicBezTo>
                  <a:cubicBezTo>
                    <a:pt x="168" y="186"/>
                    <a:pt x="168" y="170"/>
                    <a:pt x="164" y="154"/>
                  </a:cubicBezTo>
                  <a:cubicBezTo>
                    <a:pt x="159" y="161"/>
                    <a:pt x="155" y="165"/>
                    <a:pt x="155" y="165"/>
                  </a:cubicBezTo>
                  <a:cubicBezTo>
                    <a:pt x="157" y="161"/>
                    <a:pt x="160" y="154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0" y="138"/>
                    <a:pt x="158" y="130"/>
                    <a:pt x="154" y="122"/>
                  </a:cubicBezTo>
                  <a:cubicBezTo>
                    <a:pt x="147" y="133"/>
                    <a:pt x="139" y="140"/>
                    <a:pt x="139" y="140"/>
                  </a:cubicBezTo>
                  <a:cubicBezTo>
                    <a:pt x="142" y="135"/>
                    <a:pt x="147" y="122"/>
                    <a:pt x="150" y="114"/>
                  </a:cubicBezTo>
                  <a:cubicBezTo>
                    <a:pt x="147" y="108"/>
                    <a:pt x="144" y="102"/>
                    <a:pt x="141" y="97"/>
                  </a:cubicBezTo>
                  <a:cubicBezTo>
                    <a:pt x="124" y="104"/>
                    <a:pt x="108" y="103"/>
                    <a:pt x="108" y="103"/>
                  </a:cubicBezTo>
                  <a:cubicBezTo>
                    <a:pt x="115" y="102"/>
                    <a:pt x="128" y="95"/>
                    <a:pt x="137" y="90"/>
                  </a:cubicBezTo>
                  <a:cubicBezTo>
                    <a:pt x="133" y="85"/>
                    <a:pt x="129" y="79"/>
                    <a:pt x="125" y="75"/>
                  </a:cubicBezTo>
                  <a:cubicBezTo>
                    <a:pt x="113" y="85"/>
                    <a:pt x="101" y="90"/>
                    <a:pt x="101" y="90"/>
                  </a:cubicBezTo>
                  <a:cubicBezTo>
                    <a:pt x="105" y="87"/>
                    <a:pt x="114" y="76"/>
                    <a:pt x="119" y="69"/>
                  </a:cubicBezTo>
                  <a:cubicBezTo>
                    <a:pt x="114" y="63"/>
                    <a:pt x="108" y="58"/>
                    <a:pt x="101" y="53"/>
                  </a:cubicBezTo>
                  <a:cubicBezTo>
                    <a:pt x="97" y="67"/>
                    <a:pt x="91" y="76"/>
                    <a:pt x="91" y="76"/>
                  </a:cubicBezTo>
                  <a:cubicBezTo>
                    <a:pt x="93" y="70"/>
                    <a:pt x="94" y="58"/>
                    <a:pt x="95" y="49"/>
                  </a:cubicBezTo>
                  <a:cubicBezTo>
                    <a:pt x="91" y="46"/>
                    <a:pt x="87" y="44"/>
                    <a:pt x="83" y="43"/>
                  </a:cubicBezTo>
                  <a:cubicBezTo>
                    <a:pt x="74" y="57"/>
                    <a:pt x="61" y="63"/>
                    <a:pt x="61" y="63"/>
                  </a:cubicBezTo>
                  <a:cubicBezTo>
                    <a:pt x="65" y="59"/>
                    <a:pt x="70" y="48"/>
                    <a:pt x="73" y="40"/>
                  </a:cubicBezTo>
                  <a:cubicBezTo>
                    <a:pt x="73" y="39"/>
                    <a:pt x="72" y="39"/>
                    <a:pt x="71" y="39"/>
                  </a:cubicBezTo>
                  <a:cubicBezTo>
                    <a:pt x="65" y="38"/>
                    <a:pt x="59" y="35"/>
                    <a:pt x="53" y="32"/>
                  </a:cubicBezTo>
                  <a:cubicBezTo>
                    <a:pt x="50" y="41"/>
                    <a:pt x="46" y="46"/>
                    <a:pt x="46" y="46"/>
                  </a:cubicBezTo>
                  <a:cubicBezTo>
                    <a:pt x="47" y="42"/>
                    <a:pt x="48" y="36"/>
                    <a:pt x="49" y="30"/>
                  </a:cubicBezTo>
                  <a:cubicBezTo>
                    <a:pt x="34" y="21"/>
                    <a:pt x="24" y="8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2"/>
                    <a:pt x="2" y="25"/>
                    <a:pt x="1" y="38"/>
                  </a:cubicBezTo>
                  <a:cubicBezTo>
                    <a:pt x="10" y="46"/>
                    <a:pt x="20" y="53"/>
                    <a:pt x="26" y="56"/>
                  </a:cubicBezTo>
                  <a:cubicBezTo>
                    <a:pt x="26" y="56"/>
                    <a:pt x="15" y="55"/>
                    <a:pt x="0" y="49"/>
                  </a:cubicBezTo>
                  <a:cubicBezTo>
                    <a:pt x="1" y="56"/>
                    <a:pt x="3" y="64"/>
                    <a:pt x="6" y="71"/>
                  </a:cubicBezTo>
                  <a:cubicBezTo>
                    <a:pt x="17" y="78"/>
                    <a:pt x="28" y="83"/>
                    <a:pt x="34" y="84"/>
                  </a:cubicBezTo>
                  <a:cubicBezTo>
                    <a:pt x="34" y="84"/>
                    <a:pt x="26" y="87"/>
                    <a:pt x="14" y="87"/>
                  </a:cubicBezTo>
                  <a:cubicBezTo>
                    <a:pt x="19" y="95"/>
                    <a:pt x="24" y="103"/>
                    <a:pt x="31" y="110"/>
                  </a:cubicBezTo>
                  <a:cubicBezTo>
                    <a:pt x="38" y="105"/>
                    <a:pt x="43" y="99"/>
                    <a:pt x="46" y="95"/>
                  </a:cubicBezTo>
                  <a:cubicBezTo>
                    <a:pt x="46" y="95"/>
                    <a:pt x="45" y="106"/>
                    <a:pt x="39" y="119"/>
                  </a:cubicBezTo>
                  <a:cubicBezTo>
                    <a:pt x="45" y="125"/>
                    <a:pt x="51" y="130"/>
                    <a:pt x="57" y="135"/>
                  </a:cubicBezTo>
                  <a:cubicBezTo>
                    <a:pt x="60" y="126"/>
                    <a:pt x="63" y="117"/>
                    <a:pt x="64" y="111"/>
                  </a:cubicBezTo>
                  <a:cubicBezTo>
                    <a:pt x="64" y="111"/>
                    <a:pt x="66" y="124"/>
                    <a:pt x="65" y="142"/>
                  </a:cubicBezTo>
                  <a:cubicBezTo>
                    <a:pt x="71" y="147"/>
                    <a:pt x="79" y="152"/>
                    <a:pt x="86" y="157"/>
                  </a:cubicBezTo>
                  <a:cubicBezTo>
                    <a:pt x="86" y="157"/>
                    <a:pt x="86" y="157"/>
                    <a:pt x="86" y="157"/>
                  </a:cubicBezTo>
                  <a:cubicBezTo>
                    <a:pt x="91" y="152"/>
                    <a:pt x="96" y="146"/>
                    <a:pt x="97" y="143"/>
                  </a:cubicBezTo>
                  <a:cubicBezTo>
                    <a:pt x="97" y="143"/>
                    <a:pt x="98" y="152"/>
                    <a:pt x="94" y="163"/>
                  </a:cubicBezTo>
                  <a:cubicBezTo>
                    <a:pt x="99" y="167"/>
                    <a:pt x="105" y="170"/>
                    <a:pt x="110" y="173"/>
                  </a:cubicBezTo>
                  <a:cubicBezTo>
                    <a:pt x="111" y="164"/>
                    <a:pt x="113" y="155"/>
                    <a:pt x="112" y="150"/>
                  </a:cubicBezTo>
                  <a:cubicBezTo>
                    <a:pt x="112" y="150"/>
                    <a:pt x="118" y="162"/>
                    <a:pt x="118" y="179"/>
                  </a:cubicBezTo>
                  <a:cubicBezTo>
                    <a:pt x="124" y="182"/>
                    <a:pt x="129" y="185"/>
                    <a:pt x="134" y="188"/>
                  </a:cubicBezTo>
                  <a:cubicBezTo>
                    <a:pt x="135" y="181"/>
                    <a:pt x="136" y="175"/>
                    <a:pt x="135" y="172"/>
                  </a:cubicBezTo>
                  <a:cubicBezTo>
                    <a:pt x="136" y="172"/>
                    <a:pt x="139" y="180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6" y="199"/>
                    <a:pt x="165" y="204"/>
                    <a:pt x="165" y="204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任意多边形 117"/>
            <p:cNvSpPr/>
            <p:nvPr/>
          </p:nvSpPr>
          <p:spPr bwMode="auto">
            <a:xfrm>
              <a:off x="9093200" y="3990068"/>
              <a:ext cx="565150" cy="1047750"/>
            </a:xfrm>
            <a:custGeom>
              <a:avLst/>
              <a:gdLst>
                <a:gd name="T0" fmla="*/ 170 w 171"/>
                <a:gd name="T1" fmla="*/ 318 h 318"/>
                <a:gd name="T2" fmla="*/ 170 w 171"/>
                <a:gd name="T3" fmla="*/ 318 h 318"/>
                <a:gd name="T4" fmla="*/ 161 w 171"/>
                <a:gd name="T5" fmla="*/ 241 h 318"/>
                <a:gd name="T6" fmla="*/ 147 w 171"/>
                <a:gd name="T7" fmla="*/ 200 h 318"/>
                <a:gd name="T8" fmla="*/ 134 w 171"/>
                <a:gd name="T9" fmla="*/ 175 h 318"/>
                <a:gd name="T10" fmla="*/ 80 w 171"/>
                <a:gd name="T11" fmla="*/ 117 h 318"/>
                <a:gd name="T12" fmla="*/ 5 w 171"/>
                <a:gd name="T13" fmla="*/ 27 h 318"/>
                <a:gd name="T14" fmla="*/ 0 w 171"/>
                <a:gd name="T15" fmla="*/ 1 h 318"/>
                <a:gd name="T16" fmla="*/ 0 w 171"/>
                <a:gd name="T17" fmla="*/ 0 h 318"/>
                <a:gd name="T18" fmla="*/ 4 w 171"/>
                <a:gd name="T19" fmla="*/ 27 h 318"/>
                <a:gd name="T20" fmla="*/ 27 w 171"/>
                <a:gd name="T21" fmla="*/ 70 h 318"/>
                <a:gd name="T22" fmla="*/ 79 w 171"/>
                <a:gd name="T23" fmla="*/ 117 h 318"/>
                <a:gd name="T24" fmla="*/ 133 w 171"/>
                <a:gd name="T25" fmla="*/ 176 h 318"/>
                <a:gd name="T26" fmla="*/ 147 w 171"/>
                <a:gd name="T27" fmla="*/ 201 h 318"/>
                <a:gd name="T28" fmla="*/ 160 w 171"/>
                <a:gd name="T29" fmla="*/ 242 h 318"/>
                <a:gd name="T30" fmla="*/ 170 w 171"/>
                <a:gd name="T3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318">
                  <a:moveTo>
                    <a:pt x="170" y="318"/>
                  </a:moveTo>
                  <a:cubicBezTo>
                    <a:pt x="170" y="318"/>
                    <a:pt x="170" y="318"/>
                    <a:pt x="170" y="318"/>
                  </a:cubicBezTo>
                  <a:cubicBezTo>
                    <a:pt x="170" y="318"/>
                    <a:pt x="171" y="283"/>
                    <a:pt x="161" y="241"/>
                  </a:cubicBezTo>
                  <a:cubicBezTo>
                    <a:pt x="157" y="227"/>
                    <a:pt x="152" y="213"/>
                    <a:pt x="147" y="200"/>
                  </a:cubicBezTo>
                  <a:cubicBezTo>
                    <a:pt x="143" y="191"/>
                    <a:pt x="139" y="183"/>
                    <a:pt x="134" y="175"/>
                  </a:cubicBezTo>
                  <a:cubicBezTo>
                    <a:pt x="120" y="151"/>
                    <a:pt x="101" y="131"/>
                    <a:pt x="80" y="117"/>
                  </a:cubicBezTo>
                  <a:cubicBezTo>
                    <a:pt x="52" y="99"/>
                    <a:pt x="17" y="68"/>
                    <a:pt x="5" y="27"/>
                  </a:cubicBezTo>
                  <a:cubicBezTo>
                    <a:pt x="2" y="17"/>
                    <a:pt x="0" y="8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6"/>
                    <a:pt x="4" y="27"/>
                  </a:cubicBezTo>
                  <a:cubicBezTo>
                    <a:pt x="9" y="42"/>
                    <a:pt x="16" y="56"/>
                    <a:pt x="27" y="70"/>
                  </a:cubicBezTo>
                  <a:cubicBezTo>
                    <a:pt x="40" y="87"/>
                    <a:pt x="57" y="103"/>
                    <a:pt x="79" y="117"/>
                  </a:cubicBezTo>
                  <a:cubicBezTo>
                    <a:pt x="101" y="132"/>
                    <a:pt x="119" y="151"/>
                    <a:pt x="133" y="176"/>
                  </a:cubicBezTo>
                  <a:cubicBezTo>
                    <a:pt x="138" y="184"/>
                    <a:pt x="143" y="192"/>
                    <a:pt x="147" y="201"/>
                  </a:cubicBezTo>
                  <a:cubicBezTo>
                    <a:pt x="152" y="214"/>
                    <a:pt x="157" y="227"/>
                    <a:pt x="160" y="242"/>
                  </a:cubicBezTo>
                  <a:cubicBezTo>
                    <a:pt x="171" y="283"/>
                    <a:pt x="170" y="318"/>
                    <a:pt x="170" y="318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任意多边形 118"/>
            <p:cNvSpPr/>
            <p:nvPr/>
          </p:nvSpPr>
          <p:spPr bwMode="auto">
            <a:xfrm>
              <a:off x="9688513" y="4018643"/>
              <a:ext cx="563563" cy="663575"/>
            </a:xfrm>
            <a:custGeom>
              <a:avLst/>
              <a:gdLst>
                <a:gd name="T0" fmla="*/ 2 w 171"/>
                <a:gd name="T1" fmla="*/ 201 h 201"/>
                <a:gd name="T2" fmla="*/ 2 w 171"/>
                <a:gd name="T3" fmla="*/ 201 h 201"/>
                <a:gd name="T4" fmla="*/ 2 w 171"/>
                <a:gd name="T5" fmla="*/ 199 h 201"/>
                <a:gd name="T6" fmla="*/ 4 w 171"/>
                <a:gd name="T7" fmla="*/ 152 h 201"/>
                <a:gd name="T8" fmla="*/ 14 w 171"/>
                <a:gd name="T9" fmla="*/ 162 h 201"/>
                <a:gd name="T10" fmla="*/ 6 w 171"/>
                <a:gd name="T11" fmla="*/ 144 h 201"/>
                <a:gd name="T12" fmla="*/ 6 w 171"/>
                <a:gd name="T13" fmla="*/ 144 h 201"/>
                <a:gd name="T14" fmla="*/ 15 w 171"/>
                <a:gd name="T15" fmla="*/ 120 h 201"/>
                <a:gd name="T16" fmla="*/ 30 w 171"/>
                <a:gd name="T17" fmla="*/ 138 h 201"/>
                <a:gd name="T18" fmla="*/ 20 w 171"/>
                <a:gd name="T19" fmla="*/ 111 h 201"/>
                <a:gd name="T20" fmla="*/ 29 w 171"/>
                <a:gd name="T21" fmla="*/ 95 h 201"/>
                <a:gd name="T22" fmla="*/ 62 w 171"/>
                <a:gd name="T23" fmla="*/ 102 h 201"/>
                <a:gd name="T24" fmla="*/ 34 w 171"/>
                <a:gd name="T25" fmla="*/ 88 h 201"/>
                <a:gd name="T26" fmla="*/ 46 w 171"/>
                <a:gd name="T27" fmla="*/ 73 h 201"/>
                <a:gd name="T28" fmla="*/ 70 w 171"/>
                <a:gd name="T29" fmla="*/ 89 h 201"/>
                <a:gd name="T30" fmla="*/ 51 w 171"/>
                <a:gd name="T31" fmla="*/ 67 h 201"/>
                <a:gd name="T32" fmla="*/ 70 w 171"/>
                <a:gd name="T33" fmla="*/ 52 h 201"/>
                <a:gd name="T34" fmla="*/ 80 w 171"/>
                <a:gd name="T35" fmla="*/ 75 h 201"/>
                <a:gd name="T36" fmla="*/ 76 w 171"/>
                <a:gd name="T37" fmla="*/ 48 h 201"/>
                <a:gd name="T38" fmla="*/ 88 w 171"/>
                <a:gd name="T39" fmla="*/ 42 h 201"/>
                <a:gd name="T40" fmla="*/ 110 w 171"/>
                <a:gd name="T41" fmla="*/ 63 h 201"/>
                <a:gd name="T42" fmla="*/ 98 w 171"/>
                <a:gd name="T43" fmla="*/ 39 h 201"/>
                <a:gd name="T44" fmla="*/ 100 w 171"/>
                <a:gd name="T45" fmla="*/ 39 h 201"/>
                <a:gd name="T46" fmla="*/ 118 w 171"/>
                <a:gd name="T47" fmla="*/ 32 h 201"/>
                <a:gd name="T48" fmla="*/ 125 w 171"/>
                <a:gd name="T49" fmla="*/ 46 h 201"/>
                <a:gd name="T50" fmla="*/ 123 w 171"/>
                <a:gd name="T51" fmla="*/ 30 h 201"/>
                <a:gd name="T52" fmla="*/ 153 w 171"/>
                <a:gd name="T53" fmla="*/ 3 h 201"/>
                <a:gd name="T54" fmla="*/ 154 w 171"/>
                <a:gd name="T55" fmla="*/ 3 h 201"/>
                <a:gd name="T56" fmla="*/ 155 w 171"/>
                <a:gd name="T57" fmla="*/ 0 h 201"/>
                <a:gd name="T58" fmla="*/ 171 w 171"/>
                <a:gd name="T59" fmla="*/ 39 h 201"/>
                <a:gd name="T60" fmla="*/ 145 w 171"/>
                <a:gd name="T61" fmla="*/ 57 h 201"/>
                <a:gd name="T62" fmla="*/ 171 w 171"/>
                <a:gd name="T63" fmla="*/ 50 h 201"/>
                <a:gd name="T64" fmla="*/ 165 w 171"/>
                <a:gd name="T65" fmla="*/ 72 h 201"/>
                <a:gd name="T66" fmla="*/ 136 w 171"/>
                <a:gd name="T67" fmla="*/ 85 h 201"/>
                <a:gd name="T68" fmla="*/ 157 w 171"/>
                <a:gd name="T69" fmla="*/ 88 h 201"/>
                <a:gd name="T70" fmla="*/ 139 w 171"/>
                <a:gd name="T71" fmla="*/ 111 h 201"/>
                <a:gd name="T72" fmla="*/ 124 w 171"/>
                <a:gd name="T73" fmla="*/ 95 h 201"/>
                <a:gd name="T74" fmla="*/ 130 w 171"/>
                <a:gd name="T75" fmla="*/ 119 h 201"/>
                <a:gd name="T76" fmla="*/ 112 w 171"/>
                <a:gd name="T77" fmla="*/ 135 h 201"/>
                <a:gd name="T78" fmla="*/ 106 w 171"/>
                <a:gd name="T79" fmla="*/ 111 h 201"/>
                <a:gd name="T80" fmla="*/ 104 w 171"/>
                <a:gd name="T81" fmla="*/ 141 h 201"/>
                <a:gd name="T82" fmla="*/ 83 w 171"/>
                <a:gd name="T83" fmla="*/ 156 h 201"/>
                <a:gd name="T84" fmla="*/ 83 w 171"/>
                <a:gd name="T85" fmla="*/ 156 h 201"/>
                <a:gd name="T86" fmla="*/ 72 w 171"/>
                <a:gd name="T87" fmla="*/ 141 h 201"/>
                <a:gd name="T88" fmla="*/ 75 w 171"/>
                <a:gd name="T89" fmla="*/ 162 h 201"/>
                <a:gd name="T90" fmla="*/ 59 w 171"/>
                <a:gd name="T91" fmla="*/ 172 h 201"/>
                <a:gd name="T92" fmla="*/ 57 w 171"/>
                <a:gd name="T93" fmla="*/ 148 h 201"/>
                <a:gd name="T94" fmla="*/ 50 w 171"/>
                <a:gd name="T95" fmla="*/ 177 h 201"/>
                <a:gd name="T96" fmla="*/ 34 w 171"/>
                <a:gd name="T97" fmla="*/ 186 h 201"/>
                <a:gd name="T98" fmla="*/ 33 w 171"/>
                <a:gd name="T99" fmla="*/ 170 h 201"/>
                <a:gd name="T100" fmla="*/ 27 w 171"/>
                <a:gd name="T101" fmla="*/ 189 h 201"/>
                <a:gd name="T102" fmla="*/ 27 w 171"/>
                <a:gd name="T103" fmla="*/ 189 h 201"/>
                <a:gd name="T104" fmla="*/ 2 w 171"/>
                <a:gd name="T10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" h="201">
                  <a:moveTo>
                    <a:pt x="2" y="201"/>
                  </a:moveTo>
                  <a:cubicBezTo>
                    <a:pt x="2" y="201"/>
                    <a:pt x="2" y="201"/>
                    <a:pt x="2" y="201"/>
                  </a:cubicBezTo>
                  <a:cubicBezTo>
                    <a:pt x="2" y="200"/>
                    <a:pt x="2" y="200"/>
                    <a:pt x="2" y="199"/>
                  </a:cubicBezTo>
                  <a:cubicBezTo>
                    <a:pt x="0" y="184"/>
                    <a:pt x="1" y="167"/>
                    <a:pt x="4" y="152"/>
                  </a:cubicBezTo>
                  <a:cubicBezTo>
                    <a:pt x="9" y="158"/>
                    <a:pt x="14" y="162"/>
                    <a:pt x="14" y="162"/>
                  </a:cubicBezTo>
                  <a:cubicBezTo>
                    <a:pt x="12" y="159"/>
                    <a:pt x="9" y="151"/>
                    <a:pt x="6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9" y="136"/>
                    <a:pt x="12" y="128"/>
                    <a:pt x="15" y="120"/>
                  </a:cubicBezTo>
                  <a:cubicBezTo>
                    <a:pt x="22" y="131"/>
                    <a:pt x="30" y="138"/>
                    <a:pt x="30" y="138"/>
                  </a:cubicBezTo>
                  <a:cubicBezTo>
                    <a:pt x="27" y="133"/>
                    <a:pt x="22" y="120"/>
                    <a:pt x="20" y="111"/>
                  </a:cubicBezTo>
                  <a:cubicBezTo>
                    <a:pt x="22" y="105"/>
                    <a:pt x="26" y="100"/>
                    <a:pt x="29" y="95"/>
                  </a:cubicBezTo>
                  <a:cubicBezTo>
                    <a:pt x="46" y="102"/>
                    <a:pt x="62" y="102"/>
                    <a:pt x="62" y="102"/>
                  </a:cubicBezTo>
                  <a:cubicBezTo>
                    <a:pt x="55" y="100"/>
                    <a:pt x="42" y="93"/>
                    <a:pt x="34" y="88"/>
                  </a:cubicBezTo>
                  <a:cubicBezTo>
                    <a:pt x="38" y="83"/>
                    <a:pt x="42" y="78"/>
                    <a:pt x="46" y="73"/>
                  </a:cubicBezTo>
                  <a:cubicBezTo>
                    <a:pt x="57" y="84"/>
                    <a:pt x="69" y="89"/>
                    <a:pt x="70" y="89"/>
                  </a:cubicBezTo>
                  <a:cubicBezTo>
                    <a:pt x="65" y="85"/>
                    <a:pt x="57" y="75"/>
                    <a:pt x="51" y="67"/>
                  </a:cubicBezTo>
                  <a:cubicBezTo>
                    <a:pt x="57" y="61"/>
                    <a:pt x="64" y="56"/>
                    <a:pt x="70" y="52"/>
                  </a:cubicBezTo>
                  <a:cubicBezTo>
                    <a:pt x="73" y="65"/>
                    <a:pt x="80" y="75"/>
                    <a:pt x="80" y="75"/>
                  </a:cubicBezTo>
                  <a:cubicBezTo>
                    <a:pt x="78" y="69"/>
                    <a:pt x="77" y="57"/>
                    <a:pt x="76" y="48"/>
                  </a:cubicBezTo>
                  <a:cubicBezTo>
                    <a:pt x="80" y="45"/>
                    <a:pt x="84" y="43"/>
                    <a:pt x="88" y="42"/>
                  </a:cubicBezTo>
                  <a:cubicBezTo>
                    <a:pt x="97" y="56"/>
                    <a:pt x="110" y="62"/>
                    <a:pt x="110" y="63"/>
                  </a:cubicBezTo>
                  <a:cubicBezTo>
                    <a:pt x="106" y="59"/>
                    <a:pt x="102" y="48"/>
                    <a:pt x="98" y="39"/>
                  </a:cubicBezTo>
                  <a:cubicBezTo>
                    <a:pt x="99" y="39"/>
                    <a:pt x="99" y="39"/>
                    <a:pt x="100" y="39"/>
                  </a:cubicBezTo>
                  <a:cubicBezTo>
                    <a:pt x="107" y="37"/>
                    <a:pt x="113" y="35"/>
                    <a:pt x="118" y="32"/>
                  </a:cubicBezTo>
                  <a:cubicBezTo>
                    <a:pt x="122" y="41"/>
                    <a:pt x="125" y="46"/>
                    <a:pt x="125" y="46"/>
                  </a:cubicBezTo>
                  <a:cubicBezTo>
                    <a:pt x="124" y="42"/>
                    <a:pt x="123" y="36"/>
                    <a:pt x="123" y="30"/>
                  </a:cubicBezTo>
                  <a:cubicBezTo>
                    <a:pt x="138" y="21"/>
                    <a:pt x="148" y="9"/>
                    <a:pt x="153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1"/>
                    <a:pt x="155" y="0"/>
                    <a:pt x="155" y="0"/>
                  </a:cubicBezTo>
                  <a:cubicBezTo>
                    <a:pt x="165" y="13"/>
                    <a:pt x="170" y="26"/>
                    <a:pt x="171" y="39"/>
                  </a:cubicBezTo>
                  <a:cubicBezTo>
                    <a:pt x="161" y="47"/>
                    <a:pt x="151" y="54"/>
                    <a:pt x="145" y="57"/>
                  </a:cubicBezTo>
                  <a:cubicBezTo>
                    <a:pt x="145" y="57"/>
                    <a:pt x="156" y="55"/>
                    <a:pt x="171" y="50"/>
                  </a:cubicBezTo>
                  <a:cubicBezTo>
                    <a:pt x="170" y="57"/>
                    <a:pt x="168" y="65"/>
                    <a:pt x="165" y="72"/>
                  </a:cubicBezTo>
                  <a:cubicBezTo>
                    <a:pt x="154" y="78"/>
                    <a:pt x="143" y="84"/>
                    <a:pt x="136" y="85"/>
                  </a:cubicBezTo>
                  <a:cubicBezTo>
                    <a:pt x="136" y="85"/>
                    <a:pt x="144" y="88"/>
                    <a:pt x="157" y="88"/>
                  </a:cubicBezTo>
                  <a:cubicBezTo>
                    <a:pt x="152" y="96"/>
                    <a:pt x="146" y="103"/>
                    <a:pt x="139" y="111"/>
                  </a:cubicBezTo>
                  <a:cubicBezTo>
                    <a:pt x="132" y="105"/>
                    <a:pt x="127" y="99"/>
                    <a:pt x="124" y="95"/>
                  </a:cubicBezTo>
                  <a:cubicBezTo>
                    <a:pt x="124" y="95"/>
                    <a:pt x="125" y="106"/>
                    <a:pt x="130" y="119"/>
                  </a:cubicBezTo>
                  <a:cubicBezTo>
                    <a:pt x="125" y="125"/>
                    <a:pt x="119" y="130"/>
                    <a:pt x="112" y="135"/>
                  </a:cubicBezTo>
                  <a:cubicBezTo>
                    <a:pt x="109" y="126"/>
                    <a:pt x="107" y="116"/>
                    <a:pt x="106" y="111"/>
                  </a:cubicBezTo>
                  <a:cubicBezTo>
                    <a:pt x="106" y="111"/>
                    <a:pt x="103" y="124"/>
                    <a:pt x="104" y="141"/>
                  </a:cubicBezTo>
                  <a:cubicBezTo>
                    <a:pt x="97" y="147"/>
                    <a:pt x="90" y="152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78" y="151"/>
                    <a:pt x="73" y="145"/>
                    <a:pt x="72" y="141"/>
                  </a:cubicBezTo>
                  <a:cubicBezTo>
                    <a:pt x="72" y="141"/>
                    <a:pt x="71" y="151"/>
                    <a:pt x="75" y="162"/>
                  </a:cubicBezTo>
                  <a:cubicBezTo>
                    <a:pt x="69" y="165"/>
                    <a:pt x="64" y="169"/>
                    <a:pt x="59" y="172"/>
                  </a:cubicBezTo>
                  <a:cubicBezTo>
                    <a:pt x="57" y="163"/>
                    <a:pt x="56" y="153"/>
                    <a:pt x="57" y="148"/>
                  </a:cubicBezTo>
                  <a:cubicBezTo>
                    <a:pt x="57" y="149"/>
                    <a:pt x="50" y="161"/>
                    <a:pt x="50" y="177"/>
                  </a:cubicBezTo>
                  <a:cubicBezTo>
                    <a:pt x="44" y="180"/>
                    <a:pt x="39" y="183"/>
                    <a:pt x="34" y="186"/>
                  </a:cubicBezTo>
                  <a:cubicBezTo>
                    <a:pt x="33" y="179"/>
                    <a:pt x="32" y="173"/>
                    <a:pt x="33" y="170"/>
                  </a:cubicBezTo>
                  <a:cubicBezTo>
                    <a:pt x="33" y="170"/>
                    <a:pt x="29" y="178"/>
                    <a:pt x="27" y="189"/>
                  </a:cubicBezTo>
                  <a:cubicBezTo>
                    <a:pt x="27" y="189"/>
                    <a:pt x="27" y="189"/>
                    <a:pt x="27" y="189"/>
                  </a:cubicBezTo>
                  <a:cubicBezTo>
                    <a:pt x="12" y="197"/>
                    <a:pt x="2" y="201"/>
                    <a:pt x="2" y="201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任意多边形 119"/>
            <p:cNvSpPr/>
            <p:nvPr/>
          </p:nvSpPr>
          <p:spPr bwMode="auto">
            <a:xfrm>
              <a:off x="9605963" y="4028168"/>
              <a:ext cx="590550" cy="1033463"/>
            </a:xfrm>
            <a:custGeom>
              <a:avLst/>
              <a:gdLst>
                <a:gd name="T0" fmla="*/ 1 w 179"/>
                <a:gd name="T1" fmla="*/ 313 h 313"/>
                <a:gd name="T2" fmla="*/ 1 w 179"/>
                <a:gd name="T3" fmla="*/ 313 h 313"/>
                <a:gd name="T4" fmla="*/ 12 w 179"/>
                <a:gd name="T5" fmla="*/ 237 h 313"/>
                <a:gd name="T6" fmla="*/ 27 w 179"/>
                <a:gd name="T7" fmla="*/ 196 h 313"/>
                <a:gd name="T8" fmla="*/ 40 w 179"/>
                <a:gd name="T9" fmla="*/ 172 h 313"/>
                <a:gd name="T10" fmla="*/ 96 w 179"/>
                <a:gd name="T11" fmla="*/ 115 h 313"/>
                <a:gd name="T12" fmla="*/ 173 w 179"/>
                <a:gd name="T13" fmla="*/ 27 h 313"/>
                <a:gd name="T14" fmla="*/ 178 w 179"/>
                <a:gd name="T15" fmla="*/ 0 h 313"/>
                <a:gd name="T16" fmla="*/ 179 w 179"/>
                <a:gd name="T17" fmla="*/ 0 h 313"/>
                <a:gd name="T18" fmla="*/ 174 w 179"/>
                <a:gd name="T19" fmla="*/ 27 h 313"/>
                <a:gd name="T20" fmla="*/ 150 w 179"/>
                <a:gd name="T21" fmla="*/ 69 h 313"/>
                <a:gd name="T22" fmla="*/ 96 w 179"/>
                <a:gd name="T23" fmla="*/ 115 h 313"/>
                <a:gd name="T24" fmla="*/ 41 w 179"/>
                <a:gd name="T25" fmla="*/ 172 h 313"/>
                <a:gd name="T26" fmla="*/ 27 w 179"/>
                <a:gd name="T27" fmla="*/ 198 h 313"/>
                <a:gd name="T28" fmla="*/ 13 w 179"/>
                <a:gd name="T29" fmla="*/ 237 h 313"/>
                <a:gd name="T30" fmla="*/ 1 w 179"/>
                <a:gd name="T31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313">
                  <a:moveTo>
                    <a:pt x="1" y="313"/>
                  </a:move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0" y="279"/>
                    <a:pt x="12" y="237"/>
                  </a:cubicBezTo>
                  <a:cubicBezTo>
                    <a:pt x="16" y="223"/>
                    <a:pt x="21" y="209"/>
                    <a:pt x="27" y="196"/>
                  </a:cubicBezTo>
                  <a:cubicBezTo>
                    <a:pt x="31" y="188"/>
                    <a:pt x="35" y="179"/>
                    <a:pt x="40" y="172"/>
                  </a:cubicBezTo>
                  <a:cubicBezTo>
                    <a:pt x="55" y="148"/>
                    <a:pt x="74" y="129"/>
                    <a:pt x="96" y="115"/>
                  </a:cubicBezTo>
                  <a:cubicBezTo>
                    <a:pt x="124" y="97"/>
                    <a:pt x="159" y="68"/>
                    <a:pt x="173" y="27"/>
                  </a:cubicBezTo>
                  <a:cubicBezTo>
                    <a:pt x="176" y="16"/>
                    <a:pt x="178" y="7"/>
                    <a:pt x="178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8" y="7"/>
                    <a:pt x="177" y="16"/>
                    <a:pt x="174" y="27"/>
                  </a:cubicBezTo>
                  <a:cubicBezTo>
                    <a:pt x="169" y="41"/>
                    <a:pt x="161" y="55"/>
                    <a:pt x="150" y="69"/>
                  </a:cubicBezTo>
                  <a:cubicBezTo>
                    <a:pt x="137" y="85"/>
                    <a:pt x="119" y="101"/>
                    <a:pt x="96" y="115"/>
                  </a:cubicBezTo>
                  <a:cubicBezTo>
                    <a:pt x="74" y="129"/>
                    <a:pt x="56" y="148"/>
                    <a:pt x="41" y="172"/>
                  </a:cubicBezTo>
                  <a:cubicBezTo>
                    <a:pt x="36" y="180"/>
                    <a:pt x="31" y="189"/>
                    <a:pt x="27" y="198"/>
                  </a:cubicBezTo>
                  <a:cubicBezTo>
                    <a:pt x="21" y="210"/>
                    <a:pt x="17" y="223"/>
                    <a:pt x="13" y="237"/>
                  </a:cubicBezTo>
                  <a:cubicBezTo>
                    <a:pt x="1" y="279"/>
                    <a:pt x="1" y="313"/>
                    <a:pt x="1" y="313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任意多边形 120"/>
            <p:cNvSpPr/>
            <p:nvPr/>
          </p:nvSpPr>
          <p:spPr bwMode="auto">
            <a:xfrm>
              <a:off x="9417050" y="4793343"/>
              <a:ext cx="403225" cy="360363"/>
            </a:xfrm>
            <a:custGeom>
              <a:avLst/>
              <a:gdLst>
                <a:gd name="T0" fmla="*/ 0 w 122"/>
                <a:gd name="T1" fmla="*/ 0 h 109"/>
                <a:gd name="T2" fmla="*/ 16 w 122"/>
                <a:gd name="T3" fmla="*/ 92 h 109"/>
                <a:gd name="T4" fmla="*/ 39 w 122"/>
                <a:gd name="T5" fmla="*/ 108 h 109"/>
                <a:gd name="T6" fmla="*/ 82 w 122"/>
                <a:gd name="T7" fmla="*/ 108 h 109"/>
                <a:gd name="T8" fmla="*/ 104 w 122"/>
                <a:gd name="T9" fmla="*/ 93 h 109"/>
                <a:gd name="T10" fmla="*/ 122 w 122"/>
                <a:gd name="T11" fmla="*/ 1 h 109"/>
                <a:gd name="T12" fmla="*/ 0 w 12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9">
                  <a:moveTo>
                    <a:pt x="0" y="0"/>
                  </a:moveTo>
                  <a:cubicBezTo>
                    <a:pt x="16" y="92"/>
                    <a:pt x="16" y="92"/>
                    <a:pt x="16" y="92"/>
                  </a:cubicBezTo>
                  <a:cubicBezTo>
                    <a:pt x="18" y="101"/>
                    <a:pt x="28" y="108"/>
                    <a:pt x="39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3" y="109"/>
                    <a:pt x="103" y="102"/>
                    <a:pt x="104" y="9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81" y="15"/>
                    <a:pt x="40" y="15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任意多边形 121"/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close/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任意多边形 122"/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任意多边形 123"/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close/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任意多边形 124"/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任意多边形 125"/>
            <p:cNvSpPr/>
            <p:nvPr/>
          </p:nvSpPr>
          <p:spPr bwMode="auto">
            <a:xfrm>
              <a:off x="9067800" y="2554968"/>
              <a:ext cx="474663" cy="85725"/>
            </a:xfrm>
            <a:custGeom>
              <a:avLst/>
              <a:gdLst>
                <a:gd name="T0" fmla="*/ 144 w 144"/>
                <a:gd name="T1" fmla="*/ 14 h 26"/>
                <a:gd name="T2" fmla="*/ 122 w 144"/>
                <a:gd name="T3" fmla="*/ 15 h 26"/>
                <a:gd name="T4" fmla="*/ 122 w 144"/>
                <a:gd name="T5" fmla="*/ 26 h 26"/>
                <a:gd name="T6" fmla="*/ 144 w 144"/>
                <a:gd name="T7" fmla="*/ 25 h 26"/>
                <a:gd name="T8" fmla="*/ 144 w 144"/>
                <a:gd name="T9" fmla="*/ 14 h 26"/>
                <a:gd name="T10" fmla="*/ 10 w 144"/>
                <a:gd name="T11" fmla="*/ 0 h 26"/>
                <a:gd name="T12" fmla="*/ 0 w 144"/>
                <a:gd name="T13" fmla="*/ 1 h 26"/>
                <a:gd name="T14" fmla="*/ 0 w 144"/>
                <a:gd name="T15" fmla="*/ 18 h 26"/>
                <a:gd name="T16" fmla="*/ 15 w 144"/>
                <a:gd name="T17" fmla="*/ 17 h 26"/>
                <a:gd name="T18" fmla="*/ 10 w 144"/>
                <a:gd name="T19" fmla="*/ 7 h 26"/>
                <a:gd name="T20" fmla="*/ 10 w 144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6">
                  <a:moveTo>
                    <a:pt x="144" y="14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14"/>
                    <a:pt x="144" y="14"/>
                    <a:pt x="144" y="14"/>
                  </a:cubicBezTo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5"/>
                    <a:pt x="10" y="11"/>
                    <a:pt x="10" y="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65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任意多边形 126"/>
            <p:cNvSpPr/>
            <p:nvPr/>
          </p:nvSpPr>
          <p:spPr bwMode="auto">
            <a:xfrm>
              <a:off x="9067800" y="2604180"/>
              <a:ext cx="401638" cy="58738"/>
            </a:xfrm>
            <a:custGeom>
              <a:avLst/>
              <a:gdLst>
                <a:gd name="T0" fmla="*/ 122 w 122"/>
                <a:gd name="T1" fmla="*/ 0 h 18"/>
                <a:gd name="T2" fmla="*/ 25 w 122"/>
                <a:gd name="T3" fmla="*/ 6 h 18"/>
                <a:gd name="T4" fmla="*/ 25 w 122"/>
                <a:gd name="T5" fmla="*/ 6 h 18"/>
                <a:gd name="T6" fmla="*/ 15 w 122"/>
                <a:gd name="T7" fmla="*/ 2 h 18"/>
                <a:gd name="T8" fmla="*/ 0 w 122"/>
                <a:gd name="T9" fmla="*/ 3 h 18"/>
                <a:gd name="T10" fmla="*/ 0 w 122"/>
                <a:gd name="T11" fmla="*/ 4 h 18"/>
                <a:gd name="T12" fmla="*/ 15 w 122"/>
                <a:gd name="T13" fmla="*/ 18 h 18"/>
                <a:gd name="T14" fmla="*/ 16 w 122"/>
                <a:gd name="T15" fmla="*/ 18 h 18"/>
                <a:gd name="T16" fmla="*/ 122 w 122"/>
                <a:gd name="T17" fmla="*/ 11 h 18"/>
                <a:gd name="T18" fmla="*/ 122 w 12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8">
                  <a:moveTo>
                    <a:pt x="122" y="0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1" y="6"/>
                    <a:pt x="17" y="5"/>
                    <a:pt x="15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7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294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任意多边形 127"/>
            <p:cNvSpPr/>
            <p:nvPr/>
          </p:nvSpPr>
          <p:spPr bwMode="auto">
            <a:xfrm>
              <a:off x="9086850" y="1835830"/>
              <a:ext cx="1012825" cy="790575"/>
            </a:xfrm>
            <a:custGeom>
              <a:avLst/>
              <a:gdLst>
                <a:gd name="T0" fmla="*/ 0 w 307"/>
                <a:gd name="T1" fmla="*/ 38 h 240"/>
                <a:gd name="T2" fmla="*/ 4 w 307"/>
                <a:gd name="T3" fmla="*/ 225 h 240"/>
                <a:gd name="T4" fmla="*/ 19 w 307"/>
                <a:gd name="T5" fmla="*/ 239 h 240"/>
                <a:gd name="T6" fmla="*/ 294 w 307"/>
                <a:gd name="T7" fmla="*/ 221 h 240"/>
                <a:gd name="T8" fmla="*/ 307 w 307"/>
                <a:gd name="T9" fmla="*/ 207 h 240"/>
                <a:gd name="T10" fmla="*/ 301 w 307"/>
                <a:gd name="T11" fmla="*/ 14 h 240"/>
                <a:gd name="T12" fmla="*/ 285 w 307"/>
                <a:gd name="T13" fmla="*/ 1 h 240"/>
                <a:gd name="T14" fmla="*/ 13 w 307"/>
                <a:gd name="T15" fmla="*/ 23 h 240"/>
                <a:gd name="T16" fmla="*/ 0 w 307"/>
                <a:gd name="T17" fmla="*/ 3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40">
                  <a:moveTo>
                    <a:pt x="0" y="38"/>
                  </a:moveTo>
                  <a:cubicBezTo>
                    <a:pt x="4" y="225"/>
                    <a:pt x="4" y="225"/>
                    <a:pt x="4" y="225"/>
                  </a:cubicBezTo>
                  <a:cubicBezTo>
                    <a:pt x="4" y="233"/>
                    <a:pt x="11" y="240"/>
                    <a:pt x="19" y="239"/>
                  </a:cubicBezTo>
                  <a:cubicBezTo>
                    <a:pt x="294" y="221"/>
                    <a:pt x="294" y="221"/>
                    <a:pt x="294" y="221"/>
                  </a:cubicBezTo>
                  <a:cubicBezTo>
                    <a:pt x="301" y="221"/>
                    <a:pt x="307" y="214"/>
                    <a:pt x="307" y="207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01" y="6"/>
                    <a:pt x="294" y="0"/>
                    <a:pt x="285" y="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6" y="24"/>
                    <a:pt x="0" y="30"/>
                    <a:pt x="0" y="38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任意多边形 128"/>
            <p:cNvSpPr/>
            <p:nvPr/>
          </p:nvSpPr>
          <p:spPr bwMode="auto">
            <a:xfrm>
              <a:off x="9150350" y="1989818"/>
              <a:ext cx="74613" cy="558800"/>
            </a:xfrm>
            <a:custGeom>
              <a:avLst/>
              <a:gdLst>
                <a:gd name="T0" fmla="*/ 0 w 47"/>
                <a:gd name="T1" fmla="*/ 5 h 352"/>
                <a:gd name="T2" fmla="*/ 12 w 47"/>
                <a:gd name="T3" fmla="*/ 352 h 352"/>
                <a:gd name="T4" fmla="*/ 47 w 47"/>
                <a:gd name="T5" fmla="*/ 350 h 352"/>
                <a:gd name="T6" fmla="*/ 35 w 47"/>
                <a:gd name="T7" fmla="*/ 0 h 352"/>
                <a:gd name="T8" fmla="*/ 0 w 47"/>
                <a:gd name="T9" fmla="*/ 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2">
                  <a:moveTo>
                    <a:pt x="0" y="5"/>
                  </a:moveTo>
                  <a:lnTo>
                    <a:pt x="12" y="352"/>
                  </a:lnTo>
                  <a:lnTo>
                    <a:pt x="47" y="350"/>
                  </a:lnTo>
                  <a:lnTo>
                    <a:pt x="3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任意多边形 129"/>
            <p:cNvSpPr/>
            <p:nvPr/>
          </p:nvSpPr>
          <p:spPr bwMode="auto">
            <a:xfrm>
              <a:off x="9245600" y="2227943"/>
              <a:ext cx="66675" cy="317500"/>
            </a:xfrm>
            <a:custGeom>
              <a:avLst/>
              <a:gdLst>
                <a:gd name="T0" fmla="*/ 0 w 42"/>
                <a:gd name="T1" fmla="*/ 4 h 200"/>
                <a:gd name="T2" fmla="*/ 6 w 42"/>
                <a:gd name="T3" fmla="*/ 200 h 200"/>
                <a:gd name="T4" fmla="*/ 42 w 42"/>
                <a:gd name="T5" fmla="*/ 197 h 200"/>
                <a:gd name="T6" fmla="*/ 35 w 42"/>
                <a:gd name="T7" fmla="*/ 0 h 200"/>
                <a:gd name="T8" fmla="*/ 0 w 42"/>
                <a:gd name="T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0">
                  <a:moveTo>
                    <a:pt x="0" y="4"/>
                  </a:moveTo>
                  <a:lnTo>
                    <a:pt x="6" y="200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任意多边形 130"/>
            <p:cNvSpPr/>
            <p:nvPr/>
          </p:nvSpPr>
          <p:spPr bwMode="auto">
            <a:xfrm>
              <a:off x="9371013" y="2086655"/>
              <a:ext cx="69850" cy="450850"/>
            </a:xfrm>
            <a:custGeom>
              <a:avLst/>
              <a:gdLst>
                <a:gd name="T0" fmla="*/ 0 w 44"/>
                <a:gd name="T1" fmla="*/ 4 h 284"/>
                <a:gd name="T2" fmla="*/ 8 w 44"/>
                <a:gd name="T3" fmla="*/ 284 h 284"/>
                <a:gd name="T4" fmla="*/ 44 w 44"/>
                <a:gd name="T5" fmla="*/ 282 h 284"/>
                <a:gd name="T6" fmla="*/ 33 w 44"/>
                <a:gd name="T7" fmla="*/ 0 h 284"/>
                <a:gd name="T8" fmla="*/ 0 w 44"/>
                <a:gd name="T9" fmla="*/ 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4">
                  <a:moveTo>
                    <a:pt x="0" y="4"/>
                  </a:moveTo>
                  <a:lnTo>
                    <a:pt x="8" y="284"/>
                  </a:lnTo>
                  <a:lnTo>
                    <a:pt x="44" y="282"/>
                  </a:lnTo>
                  <a:lnTo>
                    <a:pt x="3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任意多边形 131"/>
            <p:cNvSpPr/>
            <p:nvPr/>
          </p:nvSpPr>
          <p:spPr bwMode="auto">
            <a:xfrm>
              <a:off x="9459913" y="2218418"/>
              <a:ext cx="66675" cy="315913"/>
            </a:xfrm>
            <a:custGeom>
              <a:avLst/>
              <a:gdLst>
                <a:gd name="T0" fmla="*/ 0 w 42"/>
                <a:gd name="T1" fmla="*/ 4 h 199"/>
                <a:gd name="T2" fmla="*/ 6 w 42"/>
                <a:gd name="T3" fmla="*/ 199 h 199"/>
                <a:gd name="T4" fmla="*/ 42 w 42"/>
                <a:gd name="T5" fmla="*/ 197 h 199"/>
                <a:gd name="T6" fmla="*/ 35 w 42"/>
                <a:gd name="T7" fmla="*/ 0 h 199"/>
                <a:gd name="T8" fmla="*/ 0 w 42"/>
                <a:gd name="T9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9">
                  <a:moveTo>
                    <a:pt x="0" y="4"/>
                  </a:moveTo>
                  <a:lnTo>
                    <a:pt x="6" y="199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任意多边形 132"/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任意多边形 133"/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任意多边形 134"/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任意多边形 135"/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任意多边形 136"/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任意多边形 137"/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椭圆 189"/>
            <p:cNvSpPr/>
            <p:nvPr/>
          </p:nvSpPr>
          <p:spPr bwMode="auto">
            <a:xfrm>
              <a:off x="9618663" y="1934255"/>
              <a:ext cx="352425" cy="352425"/>
            </a:xfrm>
            <a:prstGeom prst="ellipse">
              <a:avLst/>
            </a:pr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91" name="文本框 190"/>
          <p:cNvSpPr txBox="1"/>
          <p:nvPr/>
        </p:nvSpPr>
        <p:spPr>
          <a:xfrm>
            <a:off x="738209" y="3719241"/>
            <a:ext cx="416780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44000"/>
                  </a:schemeClr>
                </a:solidFill>
              </a:rPr>
              <a:t>PERSONAL DEBRIEFING REPORT</a:t>
            </a:r>
            <a:endParaRPr lang="en-US" altLang="zh-CN" dirty="0">
              <a:solidFill>
                <a:schemeClr val="bg1">
                  <a:alpha val="44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自我回顾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354553" y="1474750"/>
            <a:ext cx="4045542" cy="4727751"/>
            <a:chOff x="1354553" y="1474750"/>
            <a:chExt cx="4045542" cy="4727751"/>
          </a:xfrm>
        </p:grpSpPr>
        <p:sp>
          <p:nvSpPr>
            <p:cNvPr id="133" name="任意多边形: 形状 132"/>
            <p:cNvSpPr/>
            <p:nvPr/>
          </p:nvSpPr>
          <p:spPr>
            <a:xfrm>
              <a:off x="1354553" y="1474750"/>
              <a:ext cx="4045542" cy="4727751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1354553" y="1646076"/>
              <a:ext cx="4045542" cy="4489494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5" name="矩形: 圆角 134"/>
            <p:cNvSpPr/>
            <p:nvPr/>
          </p:nvSpPr>
          <p:spPr>
            <a:xfrm>
              <a:off x="1731365" y="2593445"/>
              <a:ext cx="3291918" cy="5525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400" b="1" noProof="0" dirty="0">
                <a:solidFill>
                  <a:schemeClr val="lt1"/>
                </a:solidFill>
              </a:endParaRPr>
            </a:p>
          </p:txBody>
        </p:sp>
        <p:sp>
          <p:nvSpPr>
            <p:cNvPr id="136" name="文本占位符 2"/>
            <p:cNvSpPr txBox="1"/>
            <p:nvPr/>
          </p:nvSpPr>
          <p:spPr>
            <a:xfrm>
              <a:off x="1925444" y="2653327"/>
              <a:ext cx="2903761" cy="432833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专业</a:t>
              </a:r>
              <a:r>
                <a:rPr lang="en-US" altLang="zh-CN" sz="2400" dirty="0">
                  <a:latin typeface="+mj-ea"/>
                  <a:ea typeface="+mj-ea"/>
                </a:rPr>
                <a:t>&amp;</a:t>
              </a:r>
              <a:r>
                <a:rPr lang="zh-CN" altLang="en-US" sz="2400" dirty="0">
                  <a:latin typeface="+mj-ea"/>
                  <a:ea typeface="+mj-ea"/>
                </a:rPr>
                <a:t>专注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1460354" y="1782355"/>
              <a:ext cx="3833941" cy="4200962"/>
            </a:xfrm>
            <a:custGeom>
              <a:avLst/>
              <a:gdLst>
                <a:gd name="connsiteX0" fmla="*/ 45760 w 2681129"/>
                <a:gd name="connsiteY0" fmla="*/ 0 h 2383333"/>
                <a:gd name="connsiteX1" fmla="*/ 531670 w 2681129"/>
                <a:gd name="connsiteY1" fmla="*/ 0 h 2383333"/>
                <a:gd name="connsiteX2" fmla="*/ 549675 w 2681129"/>
                <a:gd name="connsiteY2" fmla="*/ 13090 h 2383333"/>
                <a:gd name="connsiteX3" fmla="*/ 1340564 w 2681129"/>
                <a:gd name="connsiteY3" fmla="*/ 247956 h 2383333"/>
                <a:gd name="connsiteX4" fmla="*/ 2131453 w 2681129"/>
                <a:gd name="connsiteY4" fmla="*/ 13090 h 2383333"/>
                <a:gd name="connsiteX5" fmla="*/ 2149458 w 2681129"/>
                <a:gd name="connsiteY5" fmla="*/ 0 h 2383333"/>
                <a:gd name="connsiteX6" fmla="*/ 2635369 w 2681129"/>
                <a:gd name="connsiteY6" fmla="*/ 0 h 2383333"/>
                <a:gd name="connsiteX7" fmla="*/ 2681129 w 2681129"/>
                <a:gd name="connsiteY7" fmla="*/ 45760 h 2383333"/>
                <a:gd name="connsiteX8" fmla="*/ 2681129 w 2681129"/>
                <a:gd name="connsiteY8" fmla="*/ 2337573 h 2383333"/>
                <a:gd name="connsiteX9" fmla="*/ 2635369 w 2681129"/>
                <a:gd name="connsiteY9" fmla="*/ 2383333 h 2383333"/>
                <a:gd name="connsiteX10" fmla="*/ 45760 w 2681129"/>
                <a:gd name="connsiteY10" fmla="*/ 2383333 h 2383333"/>
                <a:gd name="connsiteX11" fmla="*/ 0 w 2681129"/>
                <a:gd name="connsiteY11" fmla="*/ 2337573 h 2383333"/>
                <a:gd name="connsiteX12" fmla="*/ 0 w 2681129"/>
                <a:gd name="connsiteY12" fmla="*/ 45760 h 2383333"/>
                <a:gd name="connsiteX13" fmla="*/ 45760 w 2681129"/>
                <a:gd name="connsiteY13" fmla="*/ 0 h 238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1129" h="2383333">
                  <a:moveTo>
                    <a:pt x="45760" y="0"/>
                  </a:moveTo>
                  <a:lnTo>
                    <a:pt x="531670" y="0"/>
                  </a:lnTo>
                  <a:lnTo>
                    <a:pt x="549675" y="13090"/>
                  </a:lnTo>
                  <a:cubicBezTo>
                    <a:pt x="775439" y="161372"/>
                    <a:pt x="1047601" y="247956"/>
                    <a:pt x="1340564" y="247956"/>
                  </a:cubicBezTo>
                  <a:cubicBezTo>
                    <a:pt x="1633527" y="247956"/>
                    <a:pt x="1905689" y="161372"/>
                    <a:pt x="2131453" y="13090"/>
                  </a:cubicBezTo>
                  <a:lnTo>
                    <a:pt x="2149458" y="0"/>
                  </a:lnTo>
                  <a:lnTo>
                    <a:pt x="2635369" y="0"/>
                  </a:lnTo>
                  <a:cubicBezTo>
                    <a:pt x="2660642" y="0"/>
                    <a:pt x="2681129" y="20487"/>
                    <a:pt x="2681129" y="45760"/>
                  </a:cubicBezTo>
                  <a:lnTo>
                    <a:pt x="2681129" y="2337573"/>
                  </a:lnTo>
                  <a:cubicBezTo>
                    <a:pt x="2681129" y="2362846"/>
                    <a:pt x="2660642" y="2383333"/>
                    <a:pt x="2635369" y="2383333"/>
                  </a:cubicBezTo>
                  <a:lnTo>
                    <a:pt x="45760" y="2383333"/>
                  </a:lnTo>
                  <a:cubicBezTo>
                    <a:pt x="20487" y="2383333"/>
                    <a:pt x="0" y="2362846"/>
                    <a:pt x="0" y="2337573"/>
                  </a:cubicBezTo>
                  <a:lnTo>
                    <a:pt x="0" y="45760"/>
                  </a:lnTo>
                  <a:cubicBezTo>
                    <a:pt x="0" y="20487"/>
                    <a:pt x="20487" y="0"/>
                    <a:pt x="45760" y="0"/>
                  </a:cubicBez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90314" y="1474751"/>
              <a:ext cx="974020" cy="9120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iconfont-11432-4398111"/>
            <p:cNvSpPr/>
            <p:nvPr/>
          </p:nvSpPr>
          <p:spPr>
            <a:xfrm>
              <a:off x="3072482" y="1653544"/>
              <a:ext cx="609685" cy="554437"/>
            </a:xfrm>
            <a:custGeom>
              <a:avLst/>
              <a:gdLst>
                <a:gd name="connsiteX0" fmla="*/ 323449 w 606266"/>
                <a:gd name="connsiteY0" fmla="*/ 120256 h 551328"/>
                <a:gd name="connsiteX1" fmla="*/ 365707 w 606266"/>
                <a:gd name="connsiteY1" fmla="*/ 129222 h 551328"/>
                <a:gd name="connsiteX2" fmla="*/ 386275 w 606266"/>
                <a:gd name="connsiteY2" fmla="*/ 148273 h 551328"/>
                <a:gd name="connsiteX3" fmla="*/ 408899 w 606266"/>
                <a:gd name="connsiteY3" fmla="*/ 219994 h 551328"/>
                <a:gd name="connsiteX4" fmla="*/ 405908 w 606266"/>
                <a:gd name="connsiteY4" fmla="*/ 230920 h 551328"/>
                <a:gd name="connsiteX5" fmla="*/ 413106 w 606266"/>
                <a:gd name="connsiteY5" fmla="*/ 261084 h 551328"/>
                <a:gd name="connsiteX6" fmla="*/ 398522 w 606266"/>
                <a:gd name="connsiteY6" fmla="*/ 286486 h 551328"/>
                <a:gd name="connsiteX7" fmla="*/ 347289 w 606266"/>
                <a:gd name="connsiteY7" fmla="*/ 349709 h 551328"/>
                <a:gd name="connsiteX8" fmla="*/ 309799 w 606266"/>
                <a:gd name="connsiteY8" fmla="*/ 349802 h 551328"/>
                <a:gd name="connsiteX9" fmla="*/ 258660 w 606266"/>
                <a:gd name="connsiteY9" fmla="*/ 286579 h 551328"/>
                <a:gd name="connsiteX10" fmla="*/ 244076 w 606266"/>
                <a:gd name="connsiteY10" fmla="*/ 261178 h 551328"/>
                <a:gd name="connsiteX11" fmla="*/ 251555 w 606266"/>
                <a:gd name="connsiteY11" fmla="*/ 230920 h 551328"/>
                <a:gd name="connsiteX12" fmla="*/ 248563 w 606266"/>
                <a:gd name="connsiteY12" fmla="*/ 219994 h 551328"/>
                <a:gd name="connsiteX13" fmla="*/ 248470 w 606266"/>
                <a:gd name="connsiteY13" fmla="*/ 184694 h 551328"/>
                <a:gd name="connsiteX14" fmla="*/ 269038 w 606266"/>
                <a:gd name="connsiteY14" fmla="*/ 148646 h 551328"/>
                <a:gd name="connsiteX15" fmla="*/ 288110 w 606266"/>
                <a:gd name="connsiteY15" fmla="*/ 132957 h 551328"/>
                <a:gd name="connsiteX16" fmla="*/ 306621 w 606266"/>
                <a:gd name="connsiteY16" fmla="*/ 123432 h 551328"/>
                <a:gd name="connsiteX17" fmla="*/ 323449 w 606266"/>
                <a:gd name="connsiteY17" fmla="*/ 120256 h 551328"/>
                <a:gd name="connsiteX18" fmla="*/ 330191 w 606266"/>
                <a:gd name="connsiteY18" fmla="*/ 0 h 551328"/>
                <a:gd name="connsiteX19" fmla="*/ 606266 w 606266"/>
                <a:gd name="connsiteY19" fmla="*/ 275664 h 551328"/>
                <a:gd name="connsiteX20" fmla="*/ 330191 w 606266"/>
                <a:gd name="connsiteY20" fmla="*/ 551328 h 551328"/>
                <a:gd name="connsiteX21" fmla="*/ 53929 w 606266"/>
                <a:gd name="connsiteY21" fmla="*/ 280147 h 551328"/>
                <a:gd name="connsiteX22" fmla="*/ 13247 w 606266"/>
                <a:gd name="connsiteY22" fmla="*/ 280147 h 551328"/>
                <a:gd name="connsiteX23" fmla="*/ 3054 w 606266"/>
                <a:gd name="connsiteY23" fmla="*/ 258575 h 551328"/>
                <a:gd name="connsiteX24" fmla="*/ 10722 w 606266"/>
                <a:gd name="connsiteY24" fmla="*/ 247743 h 551328"/>
                <a:gd name="connsiteX25" fmla="*/ 75720 w 606266"/>
                <a:gd name="connsiteY25" fmla="*/ 170049 h 551328"/>
                <a:gd name="connsiteX26" fmla="*/ 76187 w 606266"/>
                <a:gd name="connsiteY26" fmla="*/ 169582 h 551328"/>
                <a:gd name="connsiteX27" fmla="*/ 103776 w 606266"/>
                <a:gd name="connsiteY27" fmla="*/ 169582 h 551328"/>
                <a:gd name="connsiteX28" fmla="*/ 169522 w 606266"/>
                <a:gd name="connsiteY28" fmla="*/ 248117 h 551328"/>
                <a:gd name="connsiteX29" fmla="*/ 176816 w 606266"/>
                <a:gd name="connsiteY29" fmla="*/ 258575 h 551328"/>
                <a:gd name="connsiteX30" fmla="*/ 166622 w 606266"/>
                <a:gd name="connsiteY30" fmla="*/ 280147 h 551328"/>
                <a:gd name="connsiteX31" fmla="*/ 126221 w 606266"/>
                <a:gd name="connsiteY31" fmla="*/ 280147 h 551328"/>
                <a:gd name="connsiteX32" fmla="*/ 172234 w 606266"/>
                <a:gd name="connsiteY32" fmla="*/ 404345 h 551328"/>
                <a:gd name="connsiteX33" fmla="*/ 202909 w 606266"/>
                <a:gd name="connsiteY33" fmla="*/ 381373 h 551328"/>
                <a:gd name="connsiteX34" fmla="*/ 268748 w 606266"/>
                <a:gd name="connsiteY34" fmla="*/ 349623 h 551328"/>
                <a:gd name="connsiteX35" fmla="*/ 300451 w 606266"/>
                <a:gd name="connsiteY35" fmla="*/ 449728 h 551328"/>
                <a:gd name="connsiteX36" fmla="*/ 304753 w 606266"/>
                <a:gd name="connsiteY36" fmla="*/ 463269 h 551328"/>
                <a:gd name="connsiteX37" fmla="*/ 318969 w 606266"/>
                <a:gd name="connsiteY37" fmla="*/ 423021 h 551328"/>
                <a:gd name="connsiteX38" fmla="*/ 327573 w 606266"/>
                <a:gd name="connsiteY38" fmla="*/ 375396 h 551328"/>
                <a:gd name="connsiteX39" fmla="*/ 327760 w 606266"/>
                <a:gd name="connsiteY39" fmla="*/ 375396 h 551328"/>
                <a:gd name="connsiteX40" fmla="*/ 327853 w 606266"/>
                <a:gd name="connsiteY40" fmla="*/ 375396 h 551328"/>
                <a:gd name="connsiteX41" fmla="*/ 327947 w 606266"/>
                <a:gd name="connsiteY41" fmla="*/ 375396 h 551328"/>
                <a:gd name="connsiteX42" fmla="*/ 328134 w 606266"/>
                <a:gd name="connsiteY42" fmla="*/ 375396 h 551328"/>
                <a:gd name="connsiteX43" fmla="*/ 336738 w 606266"/>
                <a:gd name="connsiteY43" fmla="*/ 423021 h 551328"/>
                <a:gd name="connsiteX44" fmla="*/ 350953 w 606266"/>
                <a:gd name="connsiteY44" fmla="*/ 463269 h 551328"/>
                <a:gd name="connsiteX45" fmla="*/ 355255 w 606266"/>
                <a:gd name="connsiteY45" fmla="*/ 449728 h 551328"/>
                <a:gd name="connsiteX46" fmla="*/ 386959 w 606266"/>
                <a:gd name="connsiteY46" fmla="*/ 349623 h 551328"/>
                <a:gd name="connsiteX47" fmla="*/ 452798 w 606266"/>
                <a:gd name="connsiteY47" fmla="*/ 381373 h 551328"/>
                <a:gd name="connsiteX48" fmla="*/ 485343 w 606266"/>
                <a:gd name="connsiteY48" fmla="*/ 407520 h 551328"/>
                <a:gd name="connsiteX49" fmla="*/ 533974 w 606266"/>
                <a:gd name="connsiteY49" fmla="*/ 275664 h 551328"/>
                <a:gd name="connsiteX50" fmla="*/ 330191 w 606266"/>
                <a:gd name="connsiteY50" fmla="*/ 72184 h 551328"/>
                <a:gd name="connsiteX51" fmla="*/ 224325 w 606266"/>
                <a:gd name="connsiteY51" fmla="*/ 101693 h 551328"/>
                <a:gd name="connsiteX52" fmla="*/ 174759 w 606266"/>
                <a:gd name="connsiteY52" fmla="*/ 89647 h 551328"/>
                <a:gd name="connsiteX53" fmla="*/ 186823 w 606266"/>
                <a:gd name="connsiteY53" fmla="*/ 40061 h 551328"/>
                <a:gd name="connsiteX54" fmla="*/ 330191 w 606266"/>
                <a:gd name="connsiteY54" fmla="*/ 0 h 55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6266" h="551328">
                  <a:moveTo>
                    <a:pt x="323449" y="120256"/>
                  </a:moveTo>
                  <a:cubicBezTo>
                    <a:pt x="341773" y="118762"/>
                    <a:pt x="355797" y="123245"/>
                    <a:pt x="365707" y="129222"/>
                  </a:cubicBezTo>
                  <a:cubicBezTo>
                    <a:pt x="380665" y="137440"/>
                    <a:pt x="386275" y="148273"/>
                    <a:pt x="386275" y="148273"/>
                  </a:cubicBezTo>
                  <a:cubicBezTo>
                    <a:pt x="386275" y="148273"/>
                    <a:pt x="420492" y="150607"/>
                    <a:pt x="408899" y="219994"/>
                  </a:cubicBezTo>
                  <a:cubicBezTo>
                    <a:pt x="408151" y="223543"/>
                    <a:pt x="407216" y="227185"/>
                    <a:pt x="405908" y="230920"/>
                  </a:cubicBezTo>
                  <a:cubicBezTo>
                    <a:pt x="412639" y="230267"/>
                    <a:pt x="420679" y="234282"/>
                    <a:pt x="413106" y="261084"/>
                  </a:cubicBezTo>
                  <a:cubicBezTo>
                    <a:pt x="407590" y="280602"/>
                    <a:pt x="402355" y="286206"/>
                    <a:pt x="398522" y="286486"/>
                  </a:cubicBezTo>
                  <a:cubicBezTo>
                    <a:pt x="394876" y="309739"/>
                    <a:pt x="376365" y="339250"/>
                    <a:pt x="347289" y="349709"/>
                  </a:cubicBezTo>
                  <a:cubicBezTo>
                    <a:pt x="335229" y="354098"/>
                    <a:pt x="321860" y="354098"/>
                    <a:pt x="309799" y="349802"/>
                  </a:cubicBezTo>
                  <a:cubicBezTo>
                    <a:pt x="280257" y="339530"/>
                    <a:pt x="262306" y="309833"/>
                    <a:pt x="258660" y="286579"/>
                  </a:cubicBezTo>
                  <a:cubicBezTo>
                    <a:pt x="254827" y="286206"/>
                    <a:pt x="249592" y="280696"/>
                    <a:pt x="244076" y="261178"/>
                  </a:cubicBezTo>
                  <a:cubicBezTo>
                    <a:pt x="236503" y="234376"/>
                    <a:pt x="244450" y="230453"/>
                    <a:pt x="251555" y="230920"/>
                  </a:cubicBezTo>
                  <a:cubicBezTo>
                    <a:pt x="250153" y="227278"/>
                    <a:pt x="249218" y="223543"/>
                    <a:pt x="248563" y="219994"/>
                  </a:cubicBezTo>
                  <a:cubicBezTo>
                    <a:pt x="246226" y="207480"/>
                    <a:pt x="245572" y="195807"/>
                    <a:pt x="248470" y="184694"/>
                  </a:cubicBezTo>
                  <a:cubicBezTo>
                    <a:pt x="251929" y="169752"/>
                    <a:pt x="259876" y="157798"/>
                    <a:pt x="269038" y="148646"/>
                  </a:cubicBezTo>
                  <a:cubicBezTo>
                    <a:pt x="274741" y="142669"/>
                    <a:pt x="281191" y="137253"/>
                    <a:pt x="288110" y="132957"/>
                  </a:cubicBezTo>
                  <a:cubicBezTo>
                    <a:pt x="293719" y="129035"/>
                    <a:pt x="299889" y="125673"/>
                    <a:pt x="306621" y="123432"/>
                  </a:cubicBezTo>
                  <a:cubicBezTo>
                    <a:pt x="311856" y="121564"/>
                    <a:pt x="317466" y="120443"/>
                    <a:pt x="323449" y="120256"/>
                  </a:cubicBezTo>
                  <a:close/>
                  <a:moveTo>
                    <a:pt x="330191" y="0"/>
                  </a:moveTo>
                  <a:cubicBezTo>
                    <a:pt x="482444" y="0"/>
                    <a:pt x="606266" y="123638"/>
                    <a:pt x="606266" y="275664"/>
                  </a:cubicBezTo>
                  <a:cubicBezTo>
                    <a:pt x="606266" y="427690"/>
                    <a:pt x="482444" y="551328"/>
                    <a:pt x="330191" y="551328"/>
                  </a:cubicBezTo>
                  <a:cubicBezTo>
                    <a:pt x="179435" y="551328"/>
                    <a:pt x="56548" y="430025"/>
                    <a:pt x="53929" y="280147"/>
                  </a:cubicBezTo>
                  <a:lnTo>
                    <a:pt x="13247" y="280147"/>
                  </a:lnTo>
                  <a:cubicBezTo>
                    <a:pt x="2025" y="280147"/>
                    <a:pt x="-4054" y="267166"/>
                    <a:pt x="3054" y="258575"/>
                  </a:cubicBezTo>
                  <a:lnTo>
                    <a:pt x="10722" y="247743"/>
                  </a:lnTo>
                  <a:cubicBezTo>
                    <a:pt x="30362" y="220195"/>
                    <a:pt x="52152" y="194235"/>
                    <a:pt x="75720" y="170049"/>
                  </a:cubicBezTo>
                  <a:lnTo>
                    <a:pt x="76187" y="169582"/>
                  </a:lnTo>
                  <a:cubicBezTo>
                    <a:pt x="83295" y="160804"/>
                    <a:pt x="96668" y="160804"/>
                    <a:pt x="103776" y="169582"/>
                  </a:cubicBezTo>
                  <a:cubicBezTo>
                    <a:pt x="127718" y="193955"/>
                    <a:pt x="149695" y="220195"/>
                    <a:pt x="169522" y="248117"/>
                  </a:cubicBezTo>
                  <a:lnTo>
                    <a:pt x="176816" y="258575"/>
                  </a:lnTo>
                  <a:cubicBezTo>
                    <a:pt x="183924" y="267166"/>
                    <a:pt x="177751" y="280147"/>
                    <a:pt x="166622" y="280147"/>
                  </a:cubicBezTo>
                  <a:lnTo>
                    <a:pt x="126221" y="280147"/>
                  </a:lnTo>
                  <a:cubicBezTo>
                    <a:pt x="127250" y="327211"/>
                    <a:pt x="144271" y="370354"/>
                    <a:pt x="172234" y="404345"/>
                  </a:cubicBezTo>
                  <a:cubicBezTo>
                    <a:pt x="178593" y="394166"/>
                    <a:pt x="188226" y="386696"/>
                    <a:pt x="202909" y="381373"/>
                  </a:cubicBezTo>
                  <a:cubicBezTo>
                    <a:pt x="244058" y="365685"/>
                    <a:pt x="268748" y="349623"/>
                    <a:pt x="268748" y="349623"/>
                  </a:cubicBezTo>
                  <a:lnTo>
                    <a:pt x="300451" y="449728"/>
                  </a:lnTo>
                  <a:lnTo>
                    <a:pt x="304753" y="463269"/>
                  </a:lnTo>
                  <a:lnTo>
                    <a:pt x="318969" y="423021"/>
                  </a:lnTo>
                  <a:cubicBezTo>
                    <a:pt x="286423" y="377638"/>
                    <a:pt x="321494" y="375396"/>
                    <a:pt x="327573" y="375396"/>
                  </a:cubicBezTo>
                  <a:lnTo>
                    <a:pt x="327760" y="375396"/>
                  </a:lnTo>
                  <a:lnTo>
                    <a:pt x="327853" y="375396"/>
                  </a:lnTo>
                  <a:lnTo>
                    <a:pt x="327947" y="375396"/>
                  </a:lnTo>
                  <a:lnTo>
                    <a:pt x="328134" y="375396"/>
                  </a:lnTo>
                  <a:cubicBezTo>
                    <a:pt x="334213" y="375396"/>
                    <a:pt x="369377" y="377638"/>
                    <a:pt x="336738" y="423021"/>
                  </a:cubicBezTo>
                  <a:lnTo>
                    <a:pt x="350953" y="463269"/>
                  </a:lnTo>
                  <a:lnTo>
                    <a:pt x="355255" y="449728"/>
                  </a:lnTo>
                  <a:lnTo>
                    <a:pt x="386959" y="349623"/>
                  </a:lnTo>
                  <a:cubicBezTo>
                    <a:pt x="386959" y="349623"/>
                    <a:pt x="411648" y="365685"/>
                    <a:pt x="452798" y="381373"/>
                  </a:cubicBezTo>
                  <a:cubicBezTo>
                    <a:pt x="468977" y="387162"/>
                    <a:pt x="479077" y="395754"/>
                    <a:pt x="485343" y="407520"/>
                  </a:cubicBezTo>
                  <a:cubicBezTo>
                    <a:pt x="515644" y="371848"/>
                    <a:pt x="533974" y="325904"/>
                    <a:pt x="533974" y="275664"/>
                  </a:cubicBezTo>
                  <a:cubicBezTo>
                    <a:pt x="533974" y="163419"/>
                    <a:pt x="442604" y="72091"/>
                    <a:pt x="330191" y="72184"/>
                  </a:cubicBezTo>
                  <a:cubicBezTo>
                    <a:pt x="292689" y="72184"/>
                    <a:pt x="256122" y="82363"/>
                    <a:pt x="224325" y="101693"/>
                  </a:cubicBezTo>
                  <a:cubicBezTo>
                    <a:pt x="207304" y="112058"/>
                    <a:pt x="185046" y="106642"/>
                    <a:pt x="174759" y="89647"/>
                  </a:cubicBezTo>
                  <a:cubicBezTo>
                    <a:pt x="164378" y="72651"/>
                    <a:pt x="169709" y="50426"/>
                    <a:pt x="186823" y="40061"/>
                  </a:cubicBezTo>
                  <a:cubicBezTo>
                    <a:pt x="229936" y="13820"/>
                    <a:pt x="279503" y="0"/>
                    <a:pt x="3301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9" name="文本占位符 145"/>
            <p:cNvSpPr txBox="1"/>
            <p:nvPr/>
          </p:nvSpPr>
          <p:spPr>
            <a:xfrm>
              <a:off x="2075596" y="3498206"/>
              <a:ext cx="2603457" cy="205021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81571" y="1474750"/>
            <a:ext cx="4045542" cy="4727751"/>
            <a:chOff x="6681571" y="1474750"/>
            <a:chExt cx="4045542" cy="4727751"/>
          </a:xfrm>
        </p:grpSpPr>
        <p:sp>
          <p:nvSpPr>
            <p:cNvPr id="142" name="任意多边形: 形状 141"/>
            <p:cNvSpPr/>
            <p:nvPr/>
          </p:nvSpPr>
          <p:spPr>
            <a:xfrm>
              <a:off x="6681571" y="1474750"/>
              <a:ext cx="4045542" cy="4727751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6681571" y="1646076"/>
              <a:ext cx="4045542" cy="4489494"/>
            </a:xfrm>
            <a:custGeom>
              <a:avLst/>
              <a:gdLst>
                <a:gd name="connsiteX0" fmla="*/ 90609 w 2829104"/>
                <a:gd name="connsiteY0" fmla="*/ 0 h 2674423"/>
                <a:gd name="connsiteX1" fmla="*/ 552192 w 2829104"/>
                <a:gd name="connsiteY1" fmla="*/ 0 h 2674423"/>
                <a:gd name="connsiteX2" fmla="*/ 555416 w 2829104"/>
                <a:gd name="connsiteY2" fmla="*/ 2411 h 2674423"/>
                <a:gd name="connsiteX3" fmla="*/ 1414553 w 2829104"/>
                <a:gd name="connsiteY3" fmla="*/ 264841 h 2674423"/>
                <a:gd name="connsiteX4" fmla="*/ 2273690 w 2829104"/>
                <a:gd name="connsiteY4" fmla="*/ 2411 h 2674423"/>
                <a:gd name="connsiteX5" fmla="*/ 2276914 w 2829104"/>
                <a:gd name="connsiteY5" fmla="*/ 0 h 2674423"/>
                <a:gd name="connsiteX6" fmla="*/ 2738495 w 2829104"/>
                <a:gd name="connsiteY6" fmla="*/ 0 h 2674423"/>
                <a:gd name="connsiteX7" fmla="*/ 2829104 w 2829104"/>
                <a:gd name="connsiteY7" fmla="*/ 90609 h 2674423"/>
                <a:gd name="connsiteX8" fmla="*/ 2829104 w 2829104"/>
                <a:gd name="connsiteY8" fmla="*/ 2583814 h 2674423"/>
                <a:gd name="connsiteX9" fmla="*/ 2738495 w 2829104"/>
                <a:gd name="connsiteY9" fmla="*/ 2674423 h 2674423"/>
                <a:gd name="connsiteX10" fmla="*/ 90609 w 2829104"/>
                <a:gd name="connsiteY10" fmla="*/ 2674423 h 2674423"/>
                <a:gd name="connsiteX11" fmla="*/ 0 w 2829104"/>
                <a:gd name="connsiteY11" fmla="*/ 2583814 h 2674423"/>
                <a:gd name="connsiteX12" fmla="*/ 0 w 2829104"/>
                <a:gd name="connsiteY12" fmla="*/ 90609 h 2674423"/>
                <a:gd name="connsiteX13" fmla="*/ 90609 w 2829104"/>
                <a:gd name="connsiteY13" fmla="*/ 0 h 26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9104" h="2674423">
                  <a:moveTo>
                    <a:pt x="90609" y="0"/>
                  </a:moveTo>
                  <a:lnTo>
                    <a:pt x="552192" y="0"/>
                  </a:lnTo>
                  <a:lnTo>
                    <a:pt x="555416" y="2411"/>
                  </a:lnTo>
                  <a:cubicBezTo>
                    <a:pt x="800662" y="168096"/>
                    <a:pt x="1096309" y="264841"/>
                    <a:pt x="1414553" y="264841"/>
                  </a:cubicBezTo>
                  <a:cubicBezTo>
                    <a:pt x="1732797" y="264841"/>
                    <a:pt x="2028445" y="168096"/>
                    <a:pt x="2273690" y="2411"/>
                  </a:cubicBezTo>
                  <a:lnTo>
                    <a:pt x="2276914" y="0"/>
                  </a:lnTo>
                  <a:lnTo>
                    <a:pt x="2738495" y="0"/>
                  </a:lnTo>
                  <a:cubicBezTo>
                    <a:pt x="2788537" y="0"/>
                    <a:pt x="2829104" y="40567"/>
                    <a:pt x="2829104" y="90609"/>
                  </a:cubicBezTo>
                  <a:lnTo>
                    <a:pt x="2829104" y="2583814"/>
                  </a:lnTo>
                  <a:cubicBezTo>
                    <a:pt x="2829104" y="2633856"/>
                    <a:pt x="2788537" y="2674423"/>
                    <a:pt x="2738495" y="2674423"/>
                  </a:cubicBezTo>
                  <a:lnTo>
                    <a:pt x="90609" y="2674423"/>
                  </a:lnTo>
                  <a:cubicBezTo>
                    <a:pt x="40567" y="2674423"/>
                    <a:pt x="0" y="2633856"/>
                    <a:pt x="0" y="2583814"/>
                  </a:cubicBezTo>
                  <a:lnTo>
                    <a:pt x="0" y="90609"/>
                  </a:lnTo>
                  <a:cubicBezTo>
                    <a:pt x="0" y="40567"/>
                    <a:pt x="40567" y="0"/>
                    <a:pt x="9060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03200" algn="ctr" rotWithShape="0">
                <a:schemeClr val="accent1">
                  <a:alpha val="13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4" name="矩形: 圆角 143"/>
            <p:cNvSpPr/>
            <p:nvPr/>
          </p:nvSpPr>
          <p:spPr>
            <a:xfrm>
              <a:off x="7058383" y="2593445"/>
              <a:ext cx="3291918" cy="5525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400" b="1" noProof="0" dirty="0">
                <a:solidFill>
                  <a:schemeClr val="lt1"/>
                </a:solidFill>
              </a:endParaRPr>
            </a:p>
          </p:txBody>
        </p:sp>
        <p:sp>
          <p:nvSpPr>
            <p:cNvPr id="145" name="文本占位符 2"/>
            <p:cNvSpPr txBox="1"/>
            <p:nvPr/>
          </p:nvSpPr>
          <p:spPr>
            <a:xfrm>
              <a:off x="7252462" y="2653327"/>
              <a:ext cx="2903761" cy="432833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工作完成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6787372" y="1782355"/>
              <a:ext cx="3833941" cy="4200962"/>
            </a:xfrm>
            <a:custGeom>
              <a:avLst/>
              <a:gdLst>
                <a:gd name="connsiteX0" fmla="*/ 45760 w 2681129"/>
                <a:gd name="connsiteY0" fmla="*/ 0 h 2383333"/>
                <a:gd name="connsiteX1" fmla="*/ 531670 w 2681129"/>
                <a:gd name="connsiteY1" fmla="*/ 0 h 2383333"/>
                <a:gd name="connsiteX2" fmla="*/ 549675 w 2681129"/>
                <a:gd name="connsiteY2" fmla="*/ 13090 h 2383333"/>
                <a:gd name="connsiteX3" fmla="*/ 1340564 w 2681129"/>
                <a:gd name="connsiteY3" fmla="*/ 247956 h 2383333"/>
                <a:gd name="connsiteX4" fmla="*/ 2131453 w 2681129"/>
                <a:gd name="connsiteY4" fmla="*/ 13090 h 2383333"/>
                <a:gd name="connsiteX5" fmla="*/ 2149458 w 2681129"/>
                <a:gd name="connsiteY5" fmla="*/ 0 h 2383333"/>
                <a:gd name="connsiteX6" fmla="*/ 2635369 w 2681129"/>
                <a:gd name="connsiteY6" fmla="*/ 0 h 2383333"/>
                <a:gd name="connsiteX7" fmla="*/ 2681129 w 2681129"/>
                <a:gd name="connsiteY7" fmla="*/ 45760 h 2383333"/>
                <a:gd name="connsiteX8" fmla="*/ 2681129 w 2681129"/>
                <a:gd name="connsiteY8" fmla="*/ 2337573 h 2383333"/>
                <a:gd name="connsiteX9" fmla="*/ 2635369 w 2681129"/>
                <a:gd name="connsiteY9" fmla="*/ 2383333 h 2383333"/>
                <a:gd name="connsiteX10" fmla="*/ 45760 w 2681129"/>
                <a:gd name="connsiteY10" fmla="*/ 2383333 h 2383333"/>
                <a:gd name="connsiteX11" fmla="*/ 0 w 2681129"/>
                <a:gd name="connsiteY11" fmla="*/ 2337573 h 2383333"/>
                <a:gd name="connsiteX12" fmla="*/ 0 w 2681129"/>
                <a:gd name="connsiteY12" fmla="*/ 45760 h 2383333"/>
                <a:gd name="connsiteX13" fmla="*/ 45760 w 2681129"/>
                <a:gd name="connsiteY13" fmla="*/ 0 h 238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1129" h="2383333">
                  <a:moveTo>
                    <a:pt x="45760" y="0"/>
                  </a:moveTo>
                  <a:lnTo>
                    <a:pt x="531670" y="0"/>
                  </a:lnTo>
                  <a:lnTo>
                    <a:pt x="549675" y="13090"/>
                  </a:lnTo>
                  <a:cubicBezTo>
                    <a:pt x="775439" y="161372"/>
                    <a:pt x="1047601" y="247956"/>
                    <a:pt x="1340564" y="247956"/>
                  </a:cubicBezTo>
                  <a:cubicBezTo>
                    <a:pt x="1633527" y="247956"/>
                    <a:pt x="1905689" y="161372"/>
                    <a:pt x="2131453" y="13090"/>
                  </a:cubicBezTo>
                  <a:lnTo>
                    <a:pt x="2149458" y="0"/>
                  </a:lnTo>
                  <a:lnTo>
                    <a:pt x="2635369" y="0"/>
                  </a:lnTo>
                  <a:cubicBezTo>
                    <a:pt x="2660642" y="0"/>
                    <a:pt x="2681129" y="20487"/>
                    <a:pt x="2681129" y="45760"/>
                  </a:cubicBezTo>
                  <a:lnTo>
                    <a:pt x="2681129" y="2337573"/>
                  </a:lnTo>
                  <a:cubicBezTo>
                    <a:pt x="2681129" y="2362846"/>
                    <a:pt x="2660642" y="2383333"/>
                    <a:pt x="2635369" y="2383333"/>
                  </a:cubicBezTo>
                  <a:lnTo>
                    <a:pt x="45760" y="2383333"/>
                  </a:lnTo>
                  <a:cubicBezTo>
                    <a:pt x="20487" y="2383333"/>
                    <a:pt x="0" y="2362846"/>
                    <a:pt x="0" y="2337573"/>
                  </a:cubicBezTo>
                  <a:lnTo>
                    <a:pt x="0" y="45760"/>
                  </a:lnTo>
                  <a:cubicBezTo>
                    <a:pt x="0" y="20487"/>
                    <a:pt x="20487" y="0"/>
                    <a:pt x="45760" y="0"/>
                  </a:cubicBez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8217332" y="1474751"/>
              <a:ext cx="974020" cy="9120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iconfont-11432-4398111"/>
            <p:cNvSpPr/>
            <p:nvPr/>
          </p:nvSpPr>
          <p:spPr>
            <a:xfrm>
              <a:off x="8399500" y="1625920"/>
              <a:ext cx="609685" cy="609685"/>
            </a:xfrm>
            <a:custGeom>
              <a:avLst/>
              <a:gdLst>
                <a:gd name="connsiteX0" fmla="*/ 381176 w 533400"/>
                <a:gd name="connsiteY0" fmla="*/ 165408 h 533400"/>
                <a:gd name="connsiteX1" fmla="*/ 398030 w 533400"/>
                <a:gd name="connsiteY1" fmla="*/ 172375 h 533400"/>
                <a:gd name="connsiteX2" fmla="*/ 398030 w 533400"/>
                <a:gd name="connsiteY2" fmla="*/ 206055 h 533400"/>
                <a:gd name="connsiteX3" fmla="*/ 243102 w 533400"/>
                <a:gd name="connsiteY3" fmla="*/ 361025 h 533400"/>
                <a:gd name="connsiteX4" fmla="*/ 209430 w 533400"/>
                <a:gd name="connsiteY4" fmla="*/ 361025 h 533400"/>
                <a:gd name="connsiteX5" fmla="*/ 135371 w 533400"/>
                <a:gd name="connsiteY5" fmla="*/ 286899 h 533400"/>
                <a:gd name="connsiteX6" fmla="*/ 135371 w 533400"/>
                <a:gd name="connsiteY6" fmla="*/ 253218 h 533400"/>
                <a:gd name="connsiteX7" fmla="*/ 169043 w 533400"/>
                <a:gd name="connsiteY7" fmla="*/ 253218 h 533400"/>
                <a:gd name="connsiteX8" fmla="*/ 226290 w 533400"/>
                <a:gd name="connsiteY8" fmla="*/ 310480 h 533400"/>
                <a:gd name="connsiteX9" fmla="*/ 364358 w 533400"/>
                <a:gd name="connsiteY9" fmla="*/ 172375 h 533400"/>
                <a:gd name="connsiteX10" fmla="*/ 381176 w 533400"/>
                <a:gd name="connsiteY10" fmla="*/ 165408 h 533400"/>
                <a:gd name="connsiteX11" fmla="*/ 266700 w 533400"/>
                <a:gd name="connsiteY11" fmla="*/ 47625 h 533400"/>
                <a:gd name="connsiteX12" fmla="*/ 47625 w 533400"/>
                <a:gd name="connsiteY12" fmla="*/ 266700 h 533400"/>
                <a:gd name="connsiteX13" fmla="*/ 266700 w 533400"/>
                <a:gd name="connsiteY13" fmla="*/ 485775 h 533400"/>
                <a:gd name="connsiteX14" fmla="*/ 485775 w 533400"/>
                <a:gd name="connsiteY14" fmla="*/ 266700 h 533400"/>
                <a:gd name="connsiteX15" fmla="*/ 266700 w 533400"/>
                <a:gd name="connsiteY15" fmla="*/ 47625 h 533400"/>
                <a:gd name="connsiteX16" fmla="*/ 266700 w 533400"/>
                <a:gd name="connsiteY16" fmla="*/ 0 h 533400"/>
                <a:gd name="connsiteX17" fmla="*/ 533400 w 533400"/>
                <a:gd name="connsiteY17" fmla="*/ 266700 h 533400"/>
                <a:gd name="connsiteX18" fmla="*/ 266700 w 533400"/>
                <a:gd name="connsiteY18" fmla="*/ 533400 h 533400"/>
                <a:gd name="connsiteX19" fmla="*/ 0 w 533400"/>
                <a:gd name="connsiteY19" fmla="*/ 266700 h 533400"/>
                <a:gd name="connsiteX20" fmla="*/ 266700 w 533400"/>
                <a:gd name="connsiteY20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33400" h="533400">
                  <a:moveTo>
                    <a:pt x="381176" y="165408"/>
                  </a:moveTo>
                  <a:cubicBezTo>
                    <a:pt x="387266" y="165408"/>
                    <a:pt x="393362" y="167730"/>
                    <a:pt x="398030" y="172375"/>
                  </a:cubicBezTo>
                  <a:cubicBezTo>
                    <a:pt x="407317" y="181664"/>
                    <a:pt x="407317" y="196766"/>
                    <a:pt x="398030" y="206055"/>
                  </a:cubicBezTo>
                  <a:lnTo>
                    <a:pt x="243102" y="361025"/>
                  </a:lnTo>
                  <a:cubicBezTo>
                    <a:pt x="233815" y="370314"/>
                    <a:pt x="218717" y="370314"/>
                    <a:pt x="209430" y="361025"/>
                  </a:cubicBezTo>
                  <a:lnTo>
                    <a:pt x="135371" y="286899"/>
                  </a:lnTo>
                  <a:cubicBezTo>
                    <a:pt x="126084" y="277609"/>
                    <a:pt x="126084" y="262507"/>
                    <a:pt x="135371" y="253218"/>
                  </a:cubicBezTo>
                  <a:cubicBezTo>
                    <a:pt x="144658" y="243928"/>
                    <a:pt x="159756" y="243928"/>
                    <a:pt x="169043" y="253218"/>
                  </a:cubicBezTo>
                  <a:lnTo>
                    <a:pt x="226290" y="310480"/>
                  </a:lnTo>
                  <a:lnTo>
                    <a:pt x="364358" y="172375"/>
                  </a:lnTo>
                  <a:cubicBezTo>
                    <a:pt x="369002" y="167730"/>
                    <a:pt x="375086" y="165408"/>
                    <a:pt x="381176" y="165408"/>
                  </a:cubicBezTo>
                  <a:close/>
                  <a:moveTo>
                    <a:pt x="266700" y="47625"/>
                  </a:moveTo>
                  <a:cubicBezTo>
                    <a:pt x="145732" y="47625"/>
                    <a:pt x="47625" y="145732"/>
                    <a:pt x="47625" y="266700"/>
                  </a:cubicBezTo>
                  <a:cubicBezTo>
                    <a:pt x="47625" y="387715"/>
                    <a:pt x="145732" y="485775"/>
                    <a:pt x="266700" y="485775"/>
                  </a:cubicBezTo>
                  <a:cubicBezTo>
                    <a:pt x="387715" y="485775"/>
                    <a:pt x="485775" y="387715"/>
                    <a:pt x="485775" y="266700"/>
                  </a:cubicBezTo>
                  <a:cubicBezTo>
                    <a:pt x="485775" y="145732"/>
                    <a:pt x="387715" y="47625"/>
                    <a:pt x="266700" y="47625"/>
                  </a:cubicBezTo>
                  <a:close/>
                  <a:moveTo>
                    <a:pt x="266700" y="0"/>
                  </a:moveTo>
                  <a:cubicBezTo>
                    <a:pt x="414004" y="0"/>
                    <a:pt x="533400" y="119396"/>
                    <a:pt x="533400" y="266700"/>
                  </a:cubicBezTo>
                  <a:cubicBezTo>
                    <a:pt x="533400" y="414004"/>
                    <a:pt x="414004" y="533400"/>
                    <a:pt x="266700" y="533400"/>
                  </a:cubicBezTo>
                  <a:cubicBezTo>
                    <a:pt x="119396" y="533400"/>
                    <a:pt x="0" y="414004"/>
                    <a:pt x="0" y="266700"/>
                  </a:cubicBezTo>
                  <a:cubicBezTo>
                    <a:pt x="0" y="119396"/>
                    <a:pt x="119396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文本占位符 145"/>
            <p:cNvSpPr txBox="1"/>
            <p:nvPr/>
          </p:nvSpPr>
          <p:spPr>
            <a:xfrm>
              <a:off x="7402614" y="3498206"/>
              <a:ext cx="2603457" cy="205021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en-US" altLang="zh-CN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请在此处输入正文内容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983969" y="3083433"/>
            <a:ext cx="2350734" cy="3223462"/>
            <a:chOff x="4419600" y="1046163"/>
            <a:chExt cx="3446463" cy="4725988"/>
          </a:xfrm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grpSpPr>
        <p:sp>
          <p:nvSpPr>
            <p:cNvPr id="152" name="任意多边形 4"/>
            <p:cNvSpPr/>
            <p:nvPr/>
          </p:nvSpPr>
          <p:spPr bwMode="auto">
            <a:xfrm>
              <a:off x="4419600" y="1622426"/>
              <a:ext cx="3446463" cy="2551113"/>
            </a:xfrm>
            <a:custGeom>
              <a:avLst/>
              <a:gdLst>
                <a:gd name="T0" fmla="*/ 25 w 699"/>
                <a:gd name="T1" fmla="*/ 304 h 519"/>
                <a:gd name="T2" fmla="*/ 6 w 699"/>
                <a:gd name="T3" fmla="*/ 220 h 519"/>
                <a:gd name="T4" fmla="*/ 60 w 699"/>
                <a:gd name="T5" fmla="*/ 187 h 519"/>
                <a:gd name="T6" fmla="*/ 193 w 699"/>
                <a:gd name="T7" fmla="*/ 147 h 519"/>
                <a:gd name="T8" fmla="*/ 297 w 699"/>
                <a:gd name="T9" fmla="*/ 14 h 519"/>
                <a:gd name="T10" fmla="*/ 445 w 699"/>
                <a:gd name="T11" fmla="*/ 152 h 519"/>
                <a:gd name="T12" fmla="*/ 624 w 699"/>
                <a:gd name="T13" fmla="*/ 173 h 519"/>
                <a:gd name="T14" fmla="*/ 657 w 699"/>
                <a:gd name="T15" fmla="*/ 373 h 519"/>
                <a:gd name="T16" fmla="*/ 491 w 699"/>
                <a:gd name="T17" fmla="*/ 448 h 519"/>
                <a:gd name="T18" fmla="*/ 297 w 699"/>
                <a:gd name="T19" fmla="*/ 447 h 519"/>
                <a:gd name="T20" fmla="*/ 141 w 699"/>
                <a:gd name="T21" fmla="*/ 359 h 519"/>
                <a:gd name="T22" fmla="*/ 25 w 699"/>
                <a:gd name="T23" fmla="*/ 304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9" h="519">
                  <a:moveTo>
                    <a:pt x="25" y="304"/>
                  </a:moveTo>
                  <a:cubicBezTo>
                    <a:pt x="7" y="280"/>
                    <a:pt x="0" y="249"/>
                    <a:pt x="6" y="220"/>
                  </a:cubicBezTo>
                  <a:cubicBezTo>
                    <a:pt x="11" y="195"/>
                    <a:pt x="25" y="174"/>
                    <a:pt x="60" y="187"/>
                  </a:cubicBezTo>
                  <a:cubicBezTo>
                    <a:pt x="144" y="218"/>
                    <a:pt x="181" y="191"/>
                    <a:pt x="193" y="147"/>
                  </a:cubicBezTo>
                  <a:cubicBezTo>
                    <a:pt x="205" y="103"/>
                    <a:pt x="222" y="0"/>
                    <a:pt x="297" y="14"/>
                  </a:cubicBezTo>
                  <a:cubicBezTo>
                    <a:pt x="372" y="28"/>
                    <a:pt x="377" y="168"/>
                    <a:pt x="445" y="152"/>
                  </a:cubicBezTo>
                  <a:cubicBezTo>
                    <a:pt x="514" y="136"/>
                    <a:pt x="580" y="125"/>
                    <a:pt x="624" y="173"/>
                  </a:cubicBezTo>
                  <a:cubicBezTo>
                    <a:pt x="668" y="220"/>
                    <a:pt x="699" y="320"/>
                    <a:pt x="657" y="373"/>
                  </a:cubicBezTo>
                  <a:cubicBezTo>
                    <a:pt x="616" y="426"/>
                    <a:pt x="526" y="380"/>
                    <a:pt x="491" y="448"/>
                  </a:cubicBezTo>
                  <a:cubicBezTo>
                    <a:pt x="455" y="516"/>
                    <a:pt x="307" y="519"/>
                    <a:pt x="297" y="447"/>
                  </a:cubicBezTo>
                  <a:cubicBezTo>
                    <a:pt x="286" y="375"/>
                    <a:pt x="209" y="323"/>
                    <a:pt x="141" y="359"/>
                  </a:cubicBezTo>
                  <a:cubicBezTo>
                    <a:pt x="96" y="383"/>
                    <a:pt x="51" y="338"/>
                    <a:pt x="25" y="30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任意多边形 5"/>
            <p:cNvSpPr/>
            <p:nvPr/>
          </p:nvSpPr>
          <p:spPr bwMode="auto">
            <a:xfrm>
              <a:off x="5222875" y="3436938"/>
              <a:ext cx="350838" cy="255588"/>
            </a:xfrm>
            <a:custGeom>
              <a:avLst/>
              <a:gdLst>
                <a:gd name="T0" fmla="*/ 41 w 71"/>
                <a:gd name="T1" fmla="*/ 5 h 52"/>
                <a:gd name="T2" fmla="*/ 18 w 71"/>
                <a:gd name="T3" fmla="*/ 2 h 52"/>
                <a:gd name="T4" fmla="*/ 1 w 71"/>
                <a:gd name="T5" fmla="*/ 24 h 52"/>
                <a:gd name="T6" fmla="*/ 65 w 71"/>
                <a:gd name="T7" fmla="*/ 37 h 52"/>
                <a:gd name="T8" fmla="*/ 41 w 71"/>
                <a:gd name="T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2">
                  <a:moveTo>
                    <a:pt x="41" y="5"/>
                  </a:moveTo>
                  <a:cubicBezTo>
                    <a:pt x="34" y="1"/>
                    <a:pt x="26" y="0"/>
                    <a:pt x="18" y="2"/>
                  </a:cubicBezTo>
                  <a:cubicBezTo>
                    <a:pt x="10" y="4"/>
                    <a:pt x="2" y="10"/>
                    <a:pt x="1" y="24"/>
                  </a:cubicBezTo>
                  <a:cubicBezTo>
                    <a:pt x="0" y="52"/>
                    <a:pt x="56" y="51"/>
                    <a:pt x="65" y="37"/>
                  </a:cubicBezTo>
                  <a:cubicBezTo>
                    <a:pt x="71" y="26"/>
                    <a:pt x="52" y="12"/>
                    <a:pt x="41" y="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任意多边形 6"/>
            <p:cNvSpPr/>
            <p:nvPr/>
          </p:nvSpPr>
          <p:spPr bwMode="auto">
            <a:xfrm>
              <a:off x="6524625" y="1878013"/>
              <a:ext cx="341313" cy="295275"/>
            </a:xfrm>
            <a:custGeom>
              <a:avLst/>
              <a:gdLst>
                <a:gd name="T0" fmla="*/ 37 w 69"/>
                <a:gd name="T1" fmla="*/ 60 h 60"/>
                <a:gd name="T2" fmla="*/ 59 w 69"/>
                <a:gd name="T3" fmla="*/ 53 h 60"/>
                <a:gd name="T4" fmla="*/ 63 w 69"/>
                <a:gd name="T5" fmla="*/ 26 h 60"/>
                <a:gd name="T6" fmla="*/ 1 w 69"/>
                <a:gd name="T7" fmla="*/ 43 h 60"/>
                <a:gd name="T8" fmla="*/ 37 w 69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7" y="60"/>
                  </a:moveTo>
                  <a:cubicBezTo>
                    <a:pt x="45" y="60"/>
                    <a:pt x="53" y="58"/>
                    <a:pt x="59" y="53"/>
                  </a:cubicBezTo>
                  <a:cubicBezTo>
                    <a:pt x="65" y="47"/>
                    <a:pt x="69" y="38"/>
                    <a:pt x="63" y="26"/>
                  </a:cubicBezTo>
                  <a:cubicBezTo>
                    <a:pt x="51" y="0"/>
                    <a:pt x="2" y="26"/>
                    <a:pt x="1" y="43"/>
                  </a:cubicBezTo>
                  <a:cubicBezTo>
                    <a:pt x="0" y="55"/>
                    <a:pt x="24" y="59"/>
                    <a:pt x="37" y="6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椭圆 154"/>
            <p:cNvSpPr/>
            <p:nvPr/>
          </p:nvSpPr>
          <p:spPr bwMode="auto">
            <a:xfrm>
              <a:off x="5133975" y="5605463"/>
              <a:ext cx="2540000" cy="166688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任意多边形 8"/>
            <p:cNvSpPr/>
            <p:nvPr/>
          </p:nvSpPr>
          <p:spPr bwMode="auto">
            <a:xfrm>
              <a:off x="6732588" y="4276726"/>
              <a:ext cx="423863" cy="920750"/>
            </a:xfrm>
            <a:custGeom>
              <a:avLst/>
              <a:gdLst>
                <a:gd name="T0" fmla="*/ 74 w 86"/>
                <a:gd name="T1" fmla="*/ 185 h 187"/>
                <a:gd name="T2" fmla="*/ 68 w 86"/>
                <a:gd name="T3" fmla="*/ 187 h 187"/>
                <a:gd name="T4" fmla="*/ 63 w 86"/>
                <a:gd name="T5" fmla="*/ 187 h 187"/>
                <a:gd name="T6" fmla="*/ 57 w 86"/>
                <a:gd name="T7" fmla="*/ 185 h 187"/>
                <a:gd name="T8" fmla="*/ 40 w 86"/>
                <a:gd name="T9" fmla="*/ 112 h 187"/>
                <a:gd name="T10" fmla="*/ 18 w 86"/>
                <a:gd name="T11" fmla="*/ 21 h 187"/>
                <a:gd name="T12" fmla="*/ 76 w 86"/>
                <a:gd name="T13" fmla="*/ 78 h 187"/>
                <a:gd name="T14" fmla="*/ 74 w 86"/>
                <a:gd name="T15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87">
                  <a:moveTo>
                    <a:pt x="74" y="185"/>
                  </a:moveTo>
                  <a:cubicBezTo>
                    <a:pt x="74" y="185"/>
                    <a:pt x="72" y="187"/>
                    <a:pt x="68" y="187"/>
                  </a:cubicBezTo>
                  <a:cubicBezTo>
                    <a:pt x="66" y="187"/>
                    <a:pt x="65" y="187"/>
                    <a:pt x="63" y="187"/>
                  </a:cubicBezTo>
                  <a:cubicBezTo>
                    <a:pt x="61" y="186"/>
                    <a:pt x="59" y="186"/>
                    <a:pt x="57" y="185"/>
                  </a:cubicBezTo>
                  <a:cubicBezTo>
                    <a:pt x="57" y="185"/>
                    <a:pt x="58" y="142"/>
                    <a:pt x="40" y="112"/>
                  </a:cubicBezTo>
                  <a:cubicBezTo>
                    <a:pt x="23" y="83"/>
                    <a:pt x="0" y="42"/>
                    <a:pt x="18" y="21"/>
                  </a:cubicBezTo>
                  <a:cubicBezTo>
                    <a:pt x="37" y="0"/>
                    <a:pt x="66" y="29"/>
                    <a:pt x="76" y="78"/>
                  </a:cubicBezTo>
                  <a:cubicBezTo>
                    <a:pt x="86" y="127"/>
                    <a:pt x="74" y="185"/>
                    <a:pt x="74" y="185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任意多边形 9"/>
            <p:cNvSpPr/>
            <p:nvPr/>
          </p:nvSpPr>
          <p:spPr bwMode="auto">
            <a:xfrm>
              <a:off x="6894513" y="4508501"/>
              <a:ext cx="198438" cy="688975"/>
            </a:xfrm>
            <a:custGeom>
              <a:avLst/>
              <a:gdLst>
                <a:gd name="T0" fmla="*/ 35 w 40"/>
                <a:gd name="T1" fmla="*/ 140 h 140"/>
                <a:gd name="T2" fmla="*/ 30 w 40"/>
                <a:gd name="T3" fmla="*/ 140 h 140"/>
                <a:gd name="T4" fmla="*/ 1 w 40"/>
                <a:gd name="T5" fmla="*/ 4 h 140"/>
                <a:gd name="T6" fmla="*/ 1 w 40"/>
                <a:gd name="T7" fmla="*/ 1 h 140"/>
                <a:gd name="T8" fmla="*/ 5 w 40"/>
                <a:gd name="T9" fmla="*/ 2 h 140"/>
                <a:gd name="T10" fmla="*/ 35 w 40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40">
                  <a:moveTo>
                    <a:pt x="35" y="140"/>
                  </a:moveTo>
                  <a:cubicBezTo>
                    <a:pt x="33" y="140"/>
                    <a:pt x="32" y="140"/>
                    <a:pt x="30" y="140"/>
                  </a:cubicBezTo>
                  <a:cubicBezTo>
                    <a:pt x="36" y="64"/>
                    <a:pt x="1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2"/>
                    <a:pt x="40" y="62"/>
                    <a:pt x="35" y="140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任意多边形 10"/>
            <p:cNvSpPr/>
            <p:nvPr/>
          </p:nvSpPr>
          <p:spPr bwMode="auto">
            <a:xfrm>
              <a:off x="7107238" y="4478338"/>
              <a:ext cx="508000" cy="763588"/>
            </a:xfrm>
            <a:custGeom>
              <a:avLst/>
              <a:gdLst>
                <a:gd name="T0" fmla="*/ 58 w 103"/>
                <a:gd name="T1" fmla="*/ 74 h 155"/>
                <a:gd name="T2" fmla="*/ 20 w 103"/>
                <a:gd name="T3" fmla="*/ 155 h 155"/>
                <a:gd name="T4" fmla="*/ 14 w 103"/>
                <a:gd name="T5" fmla="*/ 154 h 155"/>
                <a:gd name="T6" fmla="*/ 10 w 103"/>
                <a:gd name="T7" fmla="*/ 153 h 155"/>
                <a:gd name="T8" fmla="*/ 3 w 103"/>
                <a:gd name="T9" fmla="*/ 152 h 155"/>
                <a:gd name="T10" fmla="*/ 62 w 103"/>
                <a:gd name="T11" fmla="*/ 0 h 155"/>
                <a:gd name="T12" fmla="*/ 58 w 103"/>
                <a:gd name="T13" fmla="*/ 7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5">
                  <a:moveTo>
                    <a:pt x="58" y="74"/>
                  </a:moveTo>
                  <a:cubicBezTo>
                    <a:pt x="17" y="140"/>
                    <a:pt x="20" y="155"/>
                    <a:pt x="20" y="155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0" y="123"/>
                    <a:pt x="22" y="0"/>
                    <a:pt x="62" y="0"/>
                  </a:cubicBezTo>
                  <a:cubicBezTo>
                    <a:pt x="103" y="0"/>
                    <a:pt x="71" y="52"/>
                    <a:pt x="58" y="74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任意多边形 11"/>
            <p:cNvSpPr/>
            <p:nvPr/>
          </p:nvSpPr>
          <p:spPr bwMode="auto">
            <a:xfrm>
              <a:off x="7156450" y="4641851"/>
              <a:ext cx="231775" cy="593725"/>
            </a:xfrm>
            <a:custGeom>
              <a:avLst/>
              <a:gdLst>
                <a:gd name="T0" fmla="*/ 46 w 47"/>
                <a:gd name="T1" fmla="*/ 4 h 121"/>
                <a:gd name="T2" fmla="*/ 4 w 47"/>
                <a:gd name="T3" fmla="*/ 121 h 121"/>
                <a:gd name="T4" fmla="*/ 0 w 47"/>
                <a:gd name="T5" fmla="*/ 120 h 121"/>
                <a:gd name="T6" fmla="*/ 42 w 47"/>
                <a:gd name="T7" fmla="*/ 1 h 121"/>
                <a:gd name="T8" fmla="*/ 45 w 47"/>
                <a:gd name="T9" fmla="*/ 0 h 121"/>
                <a:gd name="T10" fmla="*/ 46 w 47"/>
                <a:gd name="T11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1">
                  <a:moveTo>
                    <a:pt x="46" y="4"/>
                  </a:moveTo>
                  <a:cubicBezTo>
                    <a:pt x="46" y="4"/>
                    <a:pt x="12" y="65"/>
                    <a:pt x="4" y="12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7" y="63"/>
                    <a:pt x="42" y="2"/>
                    <a:pt x="42" y="1"/>
                  </a:cubicBezTo>
                  <a:cubicBezTo>
                    <a:pt x="43" y="0"/>
                    <a:pt x="44" y="0"/>
                    <a:pt x="45" y="0"/>
                  </a:cubicBezTo>
                  <a:cubicBezTo>
                    <a:pt x="46" y="1"/>
                    <a:pt x="47" y="2"/>
                    <a:pt x="46" y="4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任意多边形 12"/>
            <p:cNvSpPr/>
            <p:nvPr/>
          </p:nvSpPr>
          <p:spPr bwMode="auto">
            <a:xfrm>
              <a:off x="6589713" y="4660901"/>
              <a:ext cx="423863" cy="569913"/>
            </a:xfrm>
            <a:custGeom>
              <a:avLst/>
              <a:gdLst>
                <a:gd name="T0" fmla="*/ 85 w 86"/>
                <a:gd name="T1" fmla="*/ 112 h 116"/>
                <a:gd name="T2" fmla="*/ 81 w 86"/>
                <a:gd name="T3" fmla="*/ 114 h 116"/>
                <a:gd name="T4" fmla="*/ 76 w 86"/>
                <a:gd name="T5" fmla="*/ 115 h 116"/>
                <a:gd name="T6" fmla="*/ 74 w 86"/>
                <a:gd name="T7" fmla="*/ 116 h 116"/>
                <a:gd name="T8" fmla="*/ 43 w 86"/>
                <a:gd name="T9" fmla="*/ 72 h 116"/>
                <a:gd name="T10" fmla="*/ 29 w 86"/>
                <a:gd name="T11" fmla="*/ 7 h 116"/>
                <a:gd name="T12" fmla="*/ 85 w 86"/>
                <a:gd name="T13" fmla="*/ 1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85" y="112"/>
                  </a:moveTo>
                  <a:cubicBezTo>
                    <a:pt x="81" y="114"/>
                    <a:pt x="81" y="114"/>
                    <a:pt x="81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5"/>
                    <a:pt x="72" y="110"/>
                    <a:pt x="43" y="72"/>
                  </a:cubicBezTo>
                  <a:cubicBezTo>
                    <a:pt x="31" y="56"/>
                    <a:pt x="0" y="14"/>
                    <a:pt x="29" y="7"/>
                  </a:cubicBezTo>
                  <a:cubicBezTo>
                    <a:pt x="55" y="0"/>
                    <a:pt x="86" y="90"/>
                    <a:pt x="85" y="112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任意多边形 13"/>
            <p:cNvSpPr/>
            <p:nvPr/>
          </p:nvSpPr>
          <p:spPr bwMode="auto">
            <a:xfrm>
              <a:off x="6751638" y="4803776"/>
              <a:ext cx="236538" cy="422275"/>
            </a:xfrm>
            <a:custGeom>
              <a:avLst/>
              <a:gdLst>
                <a:gd name="T0" fmla="*/ 48 w 48"/>
                <a:gd name="T1" fmla="*/ 85 h 86"/>
                <a:gd name="T2" fmla="*/ 43 w 48"/>
                <a:gd name="T3" fmla="*/ 86 h 86"/>
                <a:gd name="T4" fmla="*/ 1 w 48"/>
                <a:gd name="T5" fmla="*/ 4 h 86"/>
                <a:gd name="T6" fmla="*/ 2 w 48"/>
                <a:gd name="T7" fmla="*/ 0 h 86"/>
                <a:gd name="T8" fmla="*/ 5 w 48"/>
                <a:gd name="T9" fmla="*/ 1 h 86"/>
                <a:gd name="T10" fmla="*/ 48 w 48"/>
                <a:gd name="T11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8" y="85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49"/>
                    <a:pt x="2" y="4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39" y="47"/>
                    <a:pt x="48" y="85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任意多边形 14"/>
            <p:cNvSpPr/>
            <p:nvPr/>
          </p:nvSpPr>
          <p:spPr bwMode="auto">
            <a:xfrm>
              <a:off x="6840538" y="5153026"/>
              <a:ext cx="449263" cy="574675"/>
            </a:xfrm>
            <a:custGeom>
              <a:avLst/>
              <a:gdLst>
                <a:gd name="T0" fmla="*/ 91 w 91"/>
                <a:gd name="T1" fmla="*/ 110 h 117"/>
                <a:gd name="T2" fmla="*/ 0 w 91"/>
                <a:gd name="T3" fmla="*/ 110 h 117"/>
                <a:gd name="T4" fmla="*/ 0 w 91"/>
                <a:gd name="T5" fmla="*/ 4 h 117"/>
                <a:gd name="T6" fmla="*/ 4 w 91"/>
                <a:gd name="T7" fmla="*/ 0 h 117"/>
                <a:gd name="T8" fmla="*/ 87 w 91"/>
                <a:gd name="T9" fmla="*/ 0 h 117"/>
                <a:gd name="T10" fmla="*/ 91 w 91"/>
                <a:gd name="T11" fmla="*/ 4 h 117"/>
                <a:gd name="T12" fmla="*/ 91 w 91"/>
                <a:gd name="T13" fmla="*/ 11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7">
                  <a:moveTo>
                    <a:pt x="91" y="110"/>
                  </a:moveTo>
                  <a:cubicBezTo>
                    <a:pt x="62" y="117"/>
                    <a:pt x="31" y="116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1" y="1"/>
                    <a:pt x="91" y="4"/>
                  </a:cubicBezTo>
                  <a:lnTo>
                    <a:pt x="91" y="110"/>
                  </a:lnTo>
                  <a:close/>
                </a:path>
              </a:pathLst>
            </a:custGeom>
            <a:solidFill>
              <a:srgbClr val="FC5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任意多边形 15"/>
            <p:cNvSpPr/>
            <p:nvPr/>
          </p:nvSpPr>
          <p:spPr bwMode="auto">
            <a:xfrm>
              <a:off x="5464175" y="3938588"/>
              <a:ext cx="573088" cy="1519238"/>
            </a:xfrm>
            <a:custGeom>
              <a:avLst/>
              <a:gdLst>
                <a:gd name="T0" fmla="*/ 116 w 116"/>
                <a:gd name="T1" fmla="*/ 20 h 309"/>
                <a:gd name="T2" fmla="*/ 114 w 116"/>
                <a:gd name="T3" fmla="*/ 39 h 309"/>
                <a:gd name="T4" fmla="*/ 110 w 116"/>
                <a:gd name="T5" fmla="*/ 69 h 309"/>
                <a:gd name="T6" fmla="*/ 98 w 116"/>
                <a:gd name="T7" fmla="*/ 145 h 309"/>
                <a:gd name="T8" fmla="*/ 57 w 116"/>
                <a:gd name="T9" fmla="*/ 250 h 309"/>
                <a:gd name="T10" fmla="*/ 29 w 116"/>
                <a:gd name="T11" fmla="*/ 309 h 309"/>
                <a:gd name="T12" fmla="*/ 0 w 116"/>
                <a:gd name="T13" fmla="*/ 308 h 309"/>
                <a:gd name="T14" fmla="*/ 20 w 116"/>
                <a:gd name="T15" fmla="*/ 236 h 309"/>
                <a:gd name="T16" fmla="*/ 47 w 116"/>
                <a:gd name="T17" fmla="*/ 145 h 309"/>
                <a:gd name="T18" fmla="*/ 54 w 116"/>
                <a:gd name="T19" fmla="*/ 67 h 309"/>
                <a:gd name="T20" fmla="*/ 55 w 116"/>
                <a:gd name="T21" fmla="*/ 39 h 309"/>
                <a:gd name="T22" fmla="*/ 56 w 116"/>
                <a:gd name="T23" fmla="*/ 0 h 309"/>
                <a:gd name="T24" fmla="*/ 116 w 116"/>
                <a:gd name="T25" fmla="*/ 2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309">
                  <a:moveTo>
                    <a:pt x="116" y="20"/>
                  </a:moveTo>
                  <a:cubicBezTo>
                    <a:pt x="116" y="20"/>
                    <a:pt x="116" y="28"/>
                    <a:pt x="114" y="39"/>
                  </a:cubicBezTo>
                  <a:cubicBezTo>
                    <a:pt x="113" y="47"/>
                    <a:pt x="111" y="58"/>
                    <a:pt x="110" y="69"/>
                  </a:cubicBezTo>
                  <a:cubicBezTo>
                    <a:pt x="106" y="96"/>
                    <a:pt x="101" y="127"/>
                    <a:pt x="98" y="145"/>
                  </a:cubicBezTo>
                  <a:cubicBezTo>
                    <a:pt x="94" y="164"/>
                    <a:pt x="74" y="211"/>
                    <a:pt x="57" y="250"/>
                  </a:cubicBezTo>
                  <a:cubicBezTo>
                    <a:pt x="42" y="283"/>
                    <a:pt x="29" y="309"/>
                    <a:pt x="29" y="309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08"/>
                    <a:pt x="9" y="274"/>
                    <a:pt x="20" y="236"/>
                  </a:cubicBezTo>
                  <a:cubicBezTo>
                    <a:pt x="30" y="199"/>
                    <a:pt x="42" y="159"/>
                    <a:pt x="47" y="145"/>
                  </a:cubicBezTo>
                  <a:cubicBezTo>
                    <a:pt x="51" y="134"/>
                    <a:pt x="53" y="100"/>
                    <a:pt x="54" y="67"/>
                  </a:cubicBezTo>
                  <a:cubicBezTo>
                    <a:pt x="55" y="57"/>
                    <a:pt x="55" y="47"/>
                    <a:pt x="55" y="39"/>
                  </a:cubicBezTo>
                  <a:cubicBezTo>
                    <a:pt x="56" y="17"/>
                    <a:pt x="56" y="0"/>
                    <a:pt x="56" y="0"/>
                  </a:cubicBezTo>
                  <a:lnTo>
                    <a:pt x="116" y="20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任意多边形 16"/>
            <p:cNvSpPr/>
            <p:nvPr/>
          </p:nvSpPr>
          <p:spPr bwMode="auto">
            <a:xfrm>
              <a:off x="5730875" y="4129088"/>
              <a:ext cx="296863" cy="147638"/>
            </a:xfrm>
            <a:custGeom>
              <a:avLst/>
              <a:gdLst>
                <a:gd name="T0" fmla="*/ 1 w 60"/>
                <a:gd name="T1" fmla="*/ 0 h 30"/>
                <a:gd name="T2" fmla="*/ 60 w 60"/>
                <a:gd name="T3" fmla="*/ 0 h 30"/>
                <a:gd name="T4" fmla="*/ 56 w 60"/>
                <a:gd name="T5" fmla="*/ 30 h 30"/>
                <a:gd name="T6" fmla="*/ 32 w 60"/>
                <a:gd name="T7" fmla="*/ 26 h 30"/>
                <a:gd name="T8" fmla="*/ 0 w 60"/>
                <a:gd name="T9" fmla="*/ 28 h 30"/>
                <a:gd name="T10" fmla="*/ 1 w 6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0">
                  <a:moveTo>
                    <a:pt x="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9" y="8"/>
                    <a:pt x="57" y="19"/>
                    <a:pt x="56" y="30"/>
                  </a:cubicBezTo>
                  <a:cubicBezTo>
                    <a:pt x="51" y="30"/>
                    <a:pt x="44" y="30"/>
                    <a:pt x="32" y="26"/>
                  </a:cubicBezTo>
                  <a:cubicBezTo>
                    <a:pt x="19" y="22"/>
                    <a:pt x="8" y="25"/>
                    <a:pt x="0" y="28"/>
                  </a:cubicBezTo>
                  <a:cubicBezTo>
                    <a:pt x="1" y="18"/>
                    <a:pt x="1" y="8"/>
                    <a:pt x="1" y="0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任意多边形 17"/>
            <p:cNvSpPr/>
            <p:nvPr/>
          </p:nvSpPr>
          <p:spPr bwMode="auto">
            <a:xfrm>
              <a:off x="5464175" y="5099051"/>
              <a:ext cx="280988" cy="358775"/>
            </a:xfrm>
            <a:custGeom>
              <a:avLst/>
              <a:gdLst>
                <a:gd name="T0" fmla="*/ 57 w 57"/>
                <a:gd name="T1" fmla="*/ 14 h 73"/>
                <a:gd name="T2" fmla="*/ 29 w 57"/>
                <a:gd name="T3" fmla="*/ 73 h 73"/>
                <a:gd name="T4" fmla="*/ 0 w 57"/>
                <a:gd name="T5" fmla="*/ 72 h 73"/>
                <a:gd name="T6" fmla="*/ 20 w 57"/>
                <a:gd name="T7" fmla="*/ 0 h 73"/>
                <a:gd name="T8" fmla="*/ 57 w 57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3">
                  <a:moveTo>
                    <a:pt x="57" y="14"/>
                  </a:moveTo>
                  <a:cubicBezTo>
                    <a:pt x="42" y="47"/>
                    <a:pt x="29" y="73"/>
                    <a:pt x="29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9" y="38"/>
                    <a:pt x="20" y="0"/>
                  </a:cubicBezTo>
                  <a:lnTo>
                    <a:pt x="57" y="14"/>
                  </a:lnTo>
                  <a:close/>
                </a:path>
              </a:pathLst>
            </a:custGeom>
            <a:solidFill>
              <a:srgbClr val="FFC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任意多边形 18"/>
            <p:cNvSpPr/>
            <p:nvPr/>
          </p:nvSpPr>
          <p:spPr bwMode="auto">
            <a:xfrm>
              <a:off x="5386388" y="5359401"/>
              <a:ext cx="522288" cy="349250"/>
            </a:xfrm>
            <a:custGeom>
              <a:avLst/>
              <a:gdLst>
                <a:gd name="T0" fmla="*/ 106 w 106"/>
                <a:gd name="T1" fmla="*/ 64 h 71"/>
                <a:gd name="T2" fmla="*/ 105 w 106"/>
                <a:gd name="T3" fmla="*/ 66 h 71"/>
                <a:gd name="T4" fmla="*/ 104 w 106"/>
                <a:gd name="T5" fmla="*/ 67 h 71"/>
                <a:gd name="T6" fmla="*/ 102 w 106"/>
                <a:gd name="T7" fmla="*/ 70 h 71"/>
                <a:gd name="T8" fmla="*/ 69 w 106"/>
                <a:gd name="T9" fmla="*/ 63 h 71"/>
                <a:gd name="T10" fmla="*/ 35 w 106"/>
                <a:gd name="T11" fmla="*/ 54 h 71"/>
                <a:gd name="T12" fmla="*/ 4 w 106"/>
                <a:gd name="T13" fmla="*/ 46 h 71"/>
                <a:gd name="T14" fmla="*/ 1 w 106"/>
                <a:gd name="T15" fmla="*/ 41 h 71"/>
                <a:gd name="T16" fmla="*/ 1 w 106"/>
                <a:gd name="T17" fmla="*/ 39 h 71"/>
                <a:gd name="T18" fmla="*/ 5 w 106"/>
                <a:gd name="T19" fmla="*/ 22 h 71"/>
                <a:gd name="T20" fmla="*/ 12 w 106"/>
                <a:gd name="T21" fmla="*/ 11 h 71"/>
                <a:gd name="T22" fmla="*/ 12 w 106"/>
                <a:gd name="T23" fmla="*/ 1 h 71"/>
                <a:gd name="T24" fmla="*/ 19 w 106"/>
                <a:gd name="T25" fmla="*/ 2 h 71"/>
                <a:gd name="T26" fmla="*/ 34 w 106"/>
                <a:gd name="T27" fmla="*/ 11 h 71"/>
                <a:gd name="T28" fmla="*/ 50 w 106"/>
                <a:gd name="T29" fmla="*/ 4 h 71"/>
                <a:gd name="T30" fmla="*/ 59 w 106"/>
                <a:gd name="T31" fmla="*/ 9 h 71"/>
                <a:gd name="T32" fmla="*/ 60 w 106"/>
                <a:gd name="T33" fmla="*/ 13 h 71"/>
                <a:gd name="T34" fmla="*/ 65 w 106"/>
                <a:gd name="T35" fmla="*/ 19 h 71"/>
                <a:gd name="T36" fmla="*/ 66 w 106"/>
                <a:gd name="T37" fmla="*/ 20 h 71"/>
                <a:gd name="T38" fmla="*/ 67 w 106"/>
                <a:gd name="T39" fmla="*/ 22 h 71"/>
                <a:gd name="T40" fmla="*/ 70 w 106"/>
                <a:gd name="T41" fmla="*/ 26 h 71"/>
                <a:gd name="T42" fmla="*/ 70 w 106"/>
                <a:gd name="T43" fmla="*/ 27 h 71"/>
                <a:gd name="T44" fmla="*/ 74 w 106"/>
                <a:gd name="T45" fmla="*/ 31 h 71"/>
                <a:gd name="T46" fmla="*/ 87 w 106"/>
                <a:gd name="T47" fmla="*/ 43 h 71"/>
                <a:gd name="T48" fmla="*/ 105 w 106"/>
                <a:gd name="T49" fmla="*/ 60 h 71"/>
                <a:gd name="T50" fmla="*/ 106 w 106"/>
                <a:gd name="T51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71">
                  <a:moveTo>
                    <a:pt x="106" y="64"/>
                  </a:moveTo>
                  <a:cubicBezTo>
                    <a:pt x="105" y="64"/>
                    <a:pt x="105" y="65"/>
                    <a:pt x="105" y="66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3" y="68"/>
                    <a:pt x="103" y="70"/>
                    <a:pt x="102" y="70"/>
                  </a:cubicBezTo>
                  <a:cubicBezTo>
                    <a:pt x="100" y="71"/>
                    <a:pt x="69" y="63"/>
                    <a:pt x="69" y="6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29" y="53"/>
                    <a:pt x="12" y="48"/>
                    <a:pt x="4" y="46"/>
                  </a:cubicBezTo>
                  <a:cubicBezTo>
                    <a:pt x="2" y="45"/>
                    <a:pt x="0" y="43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2" y="34"/>
                    <a:pt x="4" y="25"/>
                    <a:pt x="5" y="22"/>
                  </a:cubicBezTo>
                  <a:cubicBezTo>
                    <a:pt x="6" y="18"/>
                    <a:pt x="12" y="11"/>
                    <a:pt x="12" y="11"/>
                  </a:cubicBezTo>
                  <a:cubicBezTo>
                    <a:pt x="12" y="11"/>
                    <a:pt x="7" y="2"/>
                    <a:pt x="12" y="1"/>
                  </a:cubicBezTo>
                  <a:cubicBezTo>
                    <a:pt x="17" y="0"/>
                    <a:pt x="19" y="2"/>
                    <a:pt x="19" y="2"/>
                  </a:cubicBezTo>
                  <a:cubicBezTo>
                    <a:pt x="19" y="2"/>
                    <a:pt x="28" y="11"/>
                    <a:pt x="34" y="11"/>
                  </a:cubicBezTo>
                  <a:cubicBezTo>
                    <a:pt x="40" y="12"/>
                    <a:pt x="47" y="8"/>
                    <a:pt x="50" y="4"/>
                  </a:cubicBezTo>
                  <a:cubicBezTo>
                    <a:pt x="53" y="0"/>
                    <a:pt x="59" y="5"/>
                    <a:pt x="59" y="9"/>
                  </a:cubicBezTo>
                  <a:cubicBezTo>
                    <a:pt x="59" y="11"/>
                    <a:pt x="59" y="12"/>
                    <a:pt x="60" y="13"/>
                  </a:cubicBezTo>
                  <a:cubicBezTo>
                    <a:pt x="61" y="15"/>
                    <a:pt x="63" y="16"/>
                    <a:pt x="65" y="19"/>
                  </a:cubicBezTo>
                  <a:cubicBezTo>
                    <a:pt x="65" y="19"/>
                    <a:pt x="65" y="20"/>
                    <a:pt x="66" y="20"/>
                  </a:cubicBezTo>
                  <a:cubicBezTo>
                    <a:pt x="66" y="21"/>
                    <a:pt x="66" y="21"/>
                    <a:pt x="67" y="22"/>
                  </a:cubicBezTo>
                  <a:cubicBezTo>
                    <a:pt x="68" y="23"/>
                    <a:pt x="69" y="25"/>
                    <a:pt x="70" y="26"/>
                  </a:cubicBezTo>
                  <a:cubicBezTo>
                    <a:pt x="70" y="26"/>
                    <a:pt x="70" y="26"/>
                    <a:pt x="70" y="27"/>
                  </a:cubicBezTo>
                  <a:cubicBezTo>
                    <a:pt x="72" y="28"/>
                    <a:pt x="73" y="29"/>
                    <a:pt x="74" y="31"/>
                  </a:cubicBezTo>
                  <a:cubicBezTo>
                    <a:pt x="79" y="35"/>
                    <a:pt x="84" y="40"/>
                    <a:pt x="87" y="43"/>
                  </a:cubicBezTo>
                  <a:cubicBezTo>
                    <a:pt x="91" y="46"/>
                    <a:pt x="101" y="56"/>
                    <a:pt x="105" y="60"/>
                  </a:cubicBezTo>
                  <a:cubicBezTo>
                    <a:pt x="106" y="61"/>
                    <a:pt x="106" y="63"/>
                    <a:pt x="106" y="64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任意多边形 19"/>
            <p:cNvSpPr/>
            <p:nvPr/>
          </p:nvSpPr>
          <p:spPr bwMode="auto">
            <a:xfrm>
              <a:off x="5386388" y="5551488"/>
              <a:ext cx="512763" cy="157163"/>
            </a:xfrm>
            <a:custGeom>
              <a:avLst/>
              <a:gdLst>
                <a:gd name="T0" fmla="*/ 104 w 104"/>
                <a:gd name="T1" fmla="*/ 28 h 32"/>
                <a:gd name="T2" fmla="*/ 102 w 104"/>
                <a:gd name="T3" fmla="*/ 31 h 32"/>
                <a:gd name="T4" fmla="*/ 69 w 104"/>
                <a:gd name="T5" fmla="*/ 24 h 32"/>
                <a:gd name="T6" fmla="*/ 35 w 104"/>
                <a:gd name="T7" fmla="*/ 15 h 32"/>
                <a:gd name="T8" fmla="*/ 4 w 104"/>
                <a:gd name="T9" fmla="*/ 7 h 32"/>
                <a:gd name="T10" fmla="*/ 1 w 104"/>
                <a:gd name="T11" fmla="*/ 2 h 32"/>
                <a:gd name="T12" fmla="*/ 1 w 104"/>
                <a:gd name="T13" fmla="*/ 0 h 32"/>
                <a:gd name="T14" fmla="*/ 104 w 104"/>
                <a:gd name="T1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32">
                  <a:moveTo>
                    <a:pt x="104" y="28"/>
                  </a:moveTo>
                  <a:cubicBezTo>
                    <a:pt x="103" y="29"/>
                    <a:pt x="103" y="31"/>
                    <a:pt x="102" y="31"/>
                  </a:cubicBezTo>
                  <a:cubicBezTo>
                    <a:pt x="100" y="32"/>
                    <a:pt x="69" y="24"/>
                    <a:pt x="69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4"/>
                    <a:pt x="12" y="9"/>
                    <a:pt x="4" y="7"/>
                  </a:cubicBezTo>
                  <a:cubicBezTo>
                    <a:pt x="2" y="6"/>
                    <a:pt x="0" y="4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3" y="11"/>
                    <a:pt x="68" y="20"/>
                    <a:pt x="104" y="28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任意多边形 20"/>
            <p:cNvSpPr/>
            <p:nvPr/>
          </p:nvSpPr>
          <p:spPr bwMode="auto">
            <a:xfrm>
              <a:off x="5622925" y="5448301"/>
              <a:ext cx="128588" cy="63500"/>
            </a:xfrm>
            <a:custGeom>
              <a:avLst/>
              <a:gdLst>
                <a:gd name="T0" fmla="*/ 2 w 26"/>
                <a:gd name="T1" fmla="*/ 13 h 13"/>
                <a:gd name="T2" fmla="*/ 1 w 26"/>
                <a:gd name="T3" fmla="*/ 12 h 13"/>
                <a:gd name="T4" fmla="*/ 1 w 26"/>
                <a:gd name="T5" fmla="*/ 10 h 13"/>
                <a:gd name="T6" fmla="*/ 12 w 26"/>
                <a:gd name="T7" fmla="*/ 2 h 13"/>
                <a:gd name="T8" fmla="*/ 25 w 26"/>
                <a:gd name="T9" fmla="*/ 6 h 13"/>
                <a:gd name="T10" fmla="*/ 25 w 26"/>
                <a:gd name="T11" fmla="*/ 9 h 13"/>
                <a:gd name="T12" fmla="*/ 22 w 26"/>
                <a:gd name="T13" fmla="*/ 8 h 13"/>
                <a:gd name="T14" fmla="*/ 13 w 26"/>
                <a:gd name="T15" fmla="*/ 6 h 13"/>
                <a:gd name="T16" fmla="*/ 3 w 26"/>
                <a:gd name="T17" fmla="*/ 12 h 13"/>
                <a:gd name="T18" fmla="*/ 2 w 26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3">
                  <a:moveTo>
                    <a:pt x="2" y="13"/>
                  </a:moveTo>
                  <a:cubicBezTo>
                    <a:pt x="1" y="13"/>
                    <a:pt x="1" y="13"/>
                    <a:pt x="1" y="12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1" y="9"/>
                    <a:pt x="6" y="4"/>
                    <a:pt x="12" y="2"/>
                  </a:cubicBezTo>
                  <a:cubicBezTo>
                    <a:pt x="20" y="0"/>
                    <a:pt x="25" y="6"/>
                    <a:pt x="25" y="6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5"/>
                    <a:pt x="13" y="6"/>
                  </a:cubicBezTo>
                  <a:cubicBezTo>
                    <a:pt x="8" y="7"/>
                    <a:pt x="3" y="12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任意多边形 21"/>
            <p:cNvSpPr/>
            <p:nvPr/>
          </p:nvSpPr>
          <p:spPr bwMode="auto">
            <a:xfrm>
              <a:off x="5602288" y="5418138"/>
              <a:ext cx="128588" cy="58738"/>
            </a:xfrm>
            <a:custGeom>
              <a:avLst/>
              <a:gdLst>
                <a:gd name="T0" fmla="*/ 2 w 26"/>
                <a:gd name="T1" fmla="*/ 12 h 12"/>
                <a:gd name="T2" fmla="*/ 0 w 26"/>
                <a:gd name="T3" fmla="*/ 12 h 12"/>
                <a:gd name="T4" fmla="*/ 0 w 26"/>
                <a:gd name="T5" fmla="*/ 9 h 12"/>
                <a:gd name="T6" fmla="*/ 12 w 26"/>
                <a:gd name="T7" fmla="*/ 2 h 12"/>
                <a:gd name="T8" fmla="*/ 25 w 26"/>
                <a:gd name="T9" fmla="*/ 6 h 12"/>
                <a:gd name="T10" fmla="*/ 25 w 26"/>
                <a:gd name="T11" fmla="*/ 8 h 12"/>
                <a:gd name="T12" fmla="*/ 22 w 26"/>
                <a:gd name="T13" fmla="*/ 8 h 12"/>
                <a:gd name="T14" fmla="*/ 13 w 26"/>
                <a:gd name="T15" fmla="*/ 5 h 12"/>
                <a:gd name="T16" fmla="*/ 3 w 26"/>
                <a:gd name="T17" fmla="*/ 12 h 12"/>
                <a:gd name="T18" fmla="*/ 2 w 2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2">
                  <a:moveTo>
                    <a:pt x="2" y="12"/>
                  </a:moveTo>
                  <a:cubicBezTo>
                    <a:pt x="1" y="12"/>
                    <a:pt x="1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6" y="3"/>
                    <a:pt x="12" y="2"/>
                  </a:cubicBezTo>
                  <a:cubicBezTo>
                    <a:pt x="20" y="0"/>
                    <a:pt x="25" y="5"/>
                    <a:pt x="25" y="6"/>
                  </a:cubicBezTo>
                  <a:cubicBezTo>
                    <a:pt x="26" y="6"/>
                    <a:pt x="25" y="8"/>
                    <a:pt x="25" y="8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4"/>
                    <a:pt x="13" y="5"/>
                  </a:cubicBezTo>
                  <a:cubicBezTo>
                    <a:pt x="8" y="7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任意多边形 22"/>
            <p:cNvSpPr/>
            <p:nvPr/>
          </p:nvSpPr>
          <p:spPr bwMode="auto">
            <a:xfrm>
              <a:off x="5651500" y="5476876"/>
              <a:ext cx="128588" cy="65088"/>
            </a:xfrm>
            <a:custGeom>
              <a:avLst/>
              <a:gdLst>
                <a:gd name="T0" fmla="*/ 2 w 26"/>
                <a:gd name="T1" fmla="*/ 13 h 13"/>
                <a:gd name="T2" fmla="*/ 1 w 26"/>
                <a:gd name="T3" fmla="*/ 12 h 13"/>
                <a:gd name="T4" fmla="*/ 1 w 26"/>
                <a:gd name="T5" fmla="*/ 10 h 13"/>
                <a:gd name="T6" fmla="*/ 13 w 26"/>
                <a:gd name="T7" fmla="*/ 2 h 13"/>
                <a:gd name="T8" fmla="*/ 25 w 26"/>
                <a:gd name="T9" fmla="*/ 6 h 13"/>
                <a:gd name="T10" fmla="*/ 25 w 26"/>
                <a:gd name="T11" fmla="*/ 9 h 13"/>
                <a:gd name="T12" fmla="*/ 22 w 26"/>
                <a:gd name="T13" fmla="*/ 8 h 13"/>
                <a:gd name="T14" fmla="*/ 14 w 26"/>
                <a:gd name="T15" fmla="*/ 6 h 13"/>
                <a:gd name="T16" fmla="*/ 4 w 26"/>
                <a:gd name="T17" fmla="*/ 12 h 13"/>
                <a:gd name="T18" fmla="*/ 2 w 26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3">
                  <a:moveTo>
                    <a:pt x="2" y="13"/>
                  </a:moveTo>
                  <a:cubicBezTo>
                    <a:pt x="2" y="13"/>
                    <a:pt x="1" y="13"/>
                    <a:pt x="1" y="12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1" y="9"/>
                    <a:pt x="7" y="4"/>
                    <a:pt x="13" y="2"/>
                  </a:cubicBezTo>
                  <a:cubicBezTo>
                    <a:pt x="21" y="0"/>
                    <a:pt x="25" y="6"/>
                    <a:pt x="25" y="6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9"/>
                    <a:pt x="23" y="9"/>
                    <a:pt x="22" y="8"/>
                  </a:cubicBezTo>
                  <a:cubicBezTo>
                    <a:pt x="22" y="8"/>
                    <a:pt x="19" y="5"/>
                    <a:pt x="14" y="6"/>
                  </a:cubicBezTo>
                  <a:cubicBezTo>
                    <a:pt x="9" y="7"/>
                    <a:pt x="4" y="12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任意多边形 23"/>
            <p:cNvSpPr/>
            <p:nvPr/>
          </p:nvSpPr>
          <p:spPr bwMode="auto">
            <a:xfrm>
              <a:off x="6115050" y="3643313"/>
              <a:ext cx="425450" cy="1854200"/>
            </a:xfrm>
            <a:custGeom>
              <a:avLst/>
              <a:gdLst>
                <a:gd name="T0" fmla="*/ 86 w 86"/>
                <a:gd name="T1" fmla="*/ 0 h 377"/>
                <a:gd name="T2" fmla="*/ 74 w 86"/>
                <a:gd name="T3" fmla="*/ 99 h 377"/>
                <a:gd name="T4" fmla="*/ 70 w 86"/>
                <a:gd name="T5" fmla="*/ 133 h 377"/>
                <a:gd name="T6" fmla="*/ 63 w 86"/>
                <a:gd name="T7" fmla="*/ 180 h 377"/>
                <a:gd name="T8" fmla="*/ 39 w 86"/>
                <a:gd name="T9" fmla="*/ 319 h 377"/>
                <a:gd name="T10" fmla="*/ 30 w 86"/>
                <a:gd name="T11" fmla="*/ 369 h 377"/>
                <a:gd name="T12" fmla="*/ 0 w 86"/>
                <a:gd name="T13" fmla="*/ 373 h 377"/>
                <a:gd name="T14" fmla="*/ 4 w 86"/>
                <a:gd name="T15" fmla="*/ 318 h 377"/>
                <a:gd name="T16" fmla="*/ 16 w 86"/>
                <a:gd name="T17" fmla="*/ 123 h 377"/>
                <a:gd name="T18" fmla="*/ 17 w 86"/>
                <a:gd name="T19" fmla="*/ 99 h 377"/>
                <a:gd name="T20" fmla="*/ 21 w 86"/>
                <a:gd name="T21" fmla="*/ 49 h 377"/>
                <a:gd name="T22" fmla="*/ 86 w 86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377">
                  <a:moveTo>
                    <a:pt x="86" y="0"/>
                  </a:moveTo>
                  <a:cubicBezTo>
                    <a:pt x="86" y="0"/>
                    <a:pt x="80" y="48"/>
                    <a:pt x="74" y="99"/>
                  </a:cubicBezTo>
                  <a:cubicBezTo>
                    <a:pt x="73" y="110"/>
                    <a:pt x="71" y="121"/>
                    <a:pt x="70" y="133"/>
                  </a:cubicBezTo>
                  <a:cubicBezTo>
                    <a:pt x="67" y="150"/>
                    <a:pt x="65" y="166"/>
                    <a:pt x="63" y="180"/>
                  </a:cubicBezTo>
                  <a:cubicBezTo>
                    <a:pt x="56" y="229"/>
                    <a:pt x="46" y="282"/>
                    <a:pt x="39" y="319"/>
                  </a:cubicBezTo>
                  <a:cubicBezTo>
                    <a:pt x="34" y="349"/>
                    <a:pt x="30" y="369"/>
                    <a:pt x="30" y="369"/>
                  </a:cubicBezTo>
                  <a:cubicBezTo>
                    <a:pt x="20" y="377"/>
                    <a:pt x="10" y="377"/>
                    <a:pt x="0" y="373"/>
                  </a:cubicBezTo>
                  <a:cubicBezTo>
                    <a:pt x="4" y="318"/>
                    <a:pt x="4" y="318"/>
                    <a:pt x="4" y="318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1" y="49"/>
                    <a:pt x="21" y="49"/>
                    <a:pt x="21" y="49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任意多边形 24"/>
            <p:cNvSpPr/>
            <p:nvPr/>
          </p:nvSpPr>
          <p:spPr bwMode="auto">
            <a:xfrm>
              <a:off x="6194425" y="4129088"/>
              <a:ext cx="285750" cy="168275"/>
            </a:xfrm>
            <a:custGeom>
              <a:avLst/>
              <a:gdLst>
                <a:gd name="T0" fmla="*/ 58 w 58"/>
                <a:gd name="T1" fmla="*/ 0 h 34"/>
                <a:gd name="T2" fmla="*/ 54 w 58"/>
                <a:gd name="T3" fmla="*/ 34 h 34"/>
                <a:gd name="T4" fmla="*/ 34 w 58"/>
                <a:gd name="T5" fmla="*/ 29 h 34"/>
                <a:gd name="T6" fmla="*/ 0 w 58"/>
                <a:gd name="T7" fmla="*/ 24 h 34"/>
                <a:gd name="T8" fmla="*/ 1 w 58"/>
                <a:gd name="T9" fmla="*/ 0 h 34"/>
                <a:gd name="T10" fmla="*/ 5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58" y="0"/>
                  </a:moveTo>
                  <a:cubicBezTo>
                    <a:pt x="57" y="11"/>
                    <a:pt x="55" y="22"/>
                    <a:pt x="54" y="34"/>
                  </a:cubicBezTo>
                  <a:cubicBezTo>
                    <a:pt x="48" y="33"/>
                    <a:pt x="42" y="32"/>
                    <a:pt x="34" y="29"/>
                  </a:cubicBezTo>
                  <a:cubicBezTo>
                    <a:pt x="22" y="24"/>
                    <a:pt x="10" y="23"/>
                    <a:pt x="0" y="24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任意多边形 25"/>
            <p:cNvSpPr/>
            <p:nvPr/>
          </p:nvSpPr>
          <p:spPr bwMode="auto">
            <a:xfrm>
              <a:off x="6115050" y="5207001"/>
              <a:ext cx="193675" cy="290513"/>
            </a:xfrm>
            <a:custGeom>
              <a:avLst/>
              <a:gdLst>
                <a:gd name="T0" fmla="*/ 39 w 39"/>
                <a:gd name="T1" fmla="*/ 1 h 59"/>
                <a:gd name="T2" fmla="*/ 30 w 39"/>
                <a:gd name="T3" fmla="*/ 51 h 59"/>
                <a:gd name="T4" fmla="*/ 0 w 39"/>
                <a:gd name="T5" fmla="*/ 55 h 59"/>
                <a:gd name="T6" fmla="*/ 4 w 39"/>
                <a:gd name="T7" fmla="*/ 0 h 59"/>
                <a:gd name="T8" fmla="*/ 39 w 39"/>
                <a:gd name="T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9">
                  <a:moveTo>
                    <a:pt x="39" y="1"/>
                  </a:moveTo>
                  <a:cubicBezTo>
                    <a:pt x="34" y="31"/>
                    <a:pt x="30" y="51"/>
                    <a:pt x="30" y="51"/>
                  </a:cubicBezTo>
                  <a:cubicBezTo>
                    <a:pt x="20" y="59"/>
                    <a:pt x="10" y="59"/>
                    <a:pt x="0" y="5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1"/>
                    <a:pt x="27" y="2"/>
                    <a:pt x="39" y="1"/>
                  </a:cubicBezTo>
                  <a:close/>
                </a:path>
              </a:pathLst>
            </a:custGeom>
            <a:solidFill>
              <a:srgbClr val="FFC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任意多边形 26"/>
            <p:cNvSpPr/>
            <p:nvPr/>
          </p:nvSpPr>
          <p:spPr bwMode="auto">
            <a:xfrm>
              <a:off x="6056313" y="5408613"/>
              <a:ext cx="547688" cy="279400"/>
            </a:xfrm>
            <a:custGeom>
              <a:avLst/>
              <a:gdLst>
                <a:gd name="T0" fmla="*/ 111 w 111"/>
                <a:gd name="T1" fmla="*/ 49 h 57"/>
                <a:gd name="T2" fmla="*/ 111 w 111"/>
                <a:gd name="T3" fmla="*/ 50 h 57"/>
                <a:gd name="T4" fmla="*/ 111 w 111"/>
                <a:gd name="T5" fmla="*/ 52 h 57"/>
                <a:gd name="T6" fmla="*/ 109 w 111"/>
                <a:gd name="T7" fmla="*/ 56 h 57"/>
                <a:gd name="T8" fmla="*/ 75 w 111"/>
                <a:gd name="T9" fmla="*/ 57 h 57"/>
                <a:gd name="T10" fmla="*/ 40 w 111"/>
                <a:gd name="T11" fmla="*/ 57 h 57"/>
                <a:gd name="T12" fmla="*/ 8 w 111"/>
                <a:gd name="T13" fmla="*/ 57 h 57"/>
                <a:gd name="T14" fmla="*/ 4 w 111"/>
                <a:gd name="T15" fmla="*/ 52 h 57"/>
                <a:gd name="T16" fmla="*/ 4 w 111"/>
                <a:gd name="T17" fmla="*/ 51 h 57"/>
                <a:gd name="T18" fmla="*/ 3 w 111"/>
                <a:gd name="T19" fmla="*/ 34 h 57"/>
                <a:gd name="T20" fmla="*/ 7 w 111"/>
                <a:gd name="T21" fmla="*/ 21 h 57"/>
                <a:gd name="T22" fmla="*/ 5 w 111"/>
                <a:gd name="T23" fmla="*/ 11 h 57"/>
                <a:gd name="T24" fmla="*/ 12 w 111"/>
                <a:gd name="T25" fmla="*/ 10 h 57"/>
                <a:gd name="T26" fmla="*/ 29 w 111"/>
                <a:gd name="T27" fmla="*/ 16 h 57"/>
                <a:gd name="T28" fmla="*/ 42 w 111"/>
                <a:gd name="T29" fmla="*/ 5 h 57"/>
                <a:gd name="T30" fmla="*/ 52 w 111"/>
                <a:gd name="T31" fmla="*/ 7 h 57"/>
                <a:gd name="T32" fmla="*/ 54 w 111"/>
                <a:gd name="T33" fmla="*/ 11 h 57"/>
                <a:gd name="T34" fmla="*/ 60 w 111"/>
                <a:gd name="T35" fmla="*/ 15 h 57"/>
                <a:gd name="T36" fmla="*/ 61 w 111"/>
                <a:gd name="T37" fmla="*/ 16 h 57"/>
                <a:gd name="T38" fmla="*/ 63 w 111"/>
                <a:gd name="T39" fmla="*/ 18 h 57"/>
                <a:gd name="T40" fmla="*/ 67 w 111"/>
                <a:gd name="T41" fmla="*/ 21 h 57"/>
                <a:gd name="T42" fmla="*/ 68 w 111"/>
                <a:gd name="T43" fmla="*/ 21 h 57"/>
                <a:gd name="T44" fmla="*/ 72 w 111"/>
                <a:gd name="T45" fmla="*/ 24 h 57"/>
                <a:gd name="T46" fmla="*/ 88 w 111"/>
                <a:gd name="T47" fmla="*/ 32 h 57"/>
                <a:gd name="T48" fmla="*/ 110 w 111"/>
                <a:gd name="T49" fmla="*/ 45 h 57"/>
                <a:gd name="T50" fmla="*/ 111 w 111"/>
                <a:gd name="T51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57">
                  <a:moveTo>
                    <a:pt x="111" y="49"/>
                  </a:moveTo>
                  <a:cubicBezTo>
                    <a:pt x="111" y="49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2"/>
                  </a:cubicBezTo>
                  <a:cubicBezTo>
                    <a:pt x="110" y="53"/>
                    <a:pt x="110" y="55"/>
                    <a:pt x="109" y="56"/>
                  </a:cubicBezTo>
                  <a:cubicBezTo>
                    <a:pt x="108" y="57"/>
                    <a:pt x="75" y="57"/>
                    <a:pt x="75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5" y="57"/>
                    <a:pt x="16" y="57"/>
                    <a:pt x="8" y="57"/>
                  </a:cubicBezTo>
                  <a:cubicBezTo>
                    <a:pt x="6" y="57"/>
                    <a:pt x="4" y="55"/>
                    <a:pt x="4" y="52"/>
                  </a:cubicBezTo>
                  <a:cubicBezTo>
                    <a:pt x="4" y="52"/>
                    <a:pt x="4" y="51"/>
                    <a:pt x="4" y="51"/>
                  </a:cubicBezTo>
                  <a:cubicBezTo>
                    <a:pt x="3" y="45"/>
                    <a:pt x="3" y="36"/>
                    <a:pt x="3" y="34"/>
                  </a:cubicBezTo>
                  <a:cubicBezTo>
                    <a:pt x="3" y="29"/>
                    <a:pt x="7" y="21"/>
                    <a:pt x="7" y="21"/>
                  </a:cubicBezTo>
                  <a:cubicBezTo>
                    <a:pt x="7" y="21"/>
                    <a:pt x="0" y="14"/>
                    <a:pt x="5" y="11"/>
                  </a:cubicBezTo>
                  <a:cubicBezTo>
                    <a:pt x="9" y="8"/>
                    <a:pt x="12" y="10"/>
                    <a:pt x="12" y="10"/>
                  </a:cubicBezTo>
                  <a:cubicBezTo>
                    <a:pt x="12" y="10"/>
                    <a:pt x="23" y="16"/>
                    <a:pt x="29" y="16"/>
                  </a:cubicBezTo>
                  <a:cubicBezTo>
                    <a:pt x="34" y="15"/>
                    <a:pt x="40" y="9"/>
                    <a:pt x="42" y="5"/>
                  </a:cubicBezTo>
                  <a:cubicBezTo>
                    <a:pt x="44" y="0"/>
                    <a:pt x="51" y="3"/>
                    <a:pt x="52" y="7"/>
                  </a:cubicBezTo>
                  <a:cubicBezTo>
                    <a:pt x="52" y="9"/>
                    <a:pt x="53" y="10"/>
                    <a:pt x="54" y="11"/>
                  </a:cubicBezTo>
                  <a:cubicBezTo>
                    <a:pt x="56" y="12"/>
                    <a:pt x="58" y="13"/>
                    <a:pt x="60" y="15"/>
                  </a:cubicBezTo>
                  <a:cubicBezTo>
                    <a:pt x="61" y="15"/>
                    <a:pt x="61" y="16"/>
                    <a:pt x="61" y="16"/>
                  </a:cubicBezTo>
                  <a:cubicBezTo>
                    <a:pt x="62" y="17"/>
                    <a:pt x="63" y="17"/>
                    <a:pt x="63" y="18"/>
                  </a:cubicBezTo>
                  <a:cubicBezTo>
                    <a:pt x="64" y="19"/>
                    <a:pt x="65" y="20"/>
                    <a:pt x="67" y="21"/>
                  </a:cubicBezTo>
                  <a:cubicBezTo>
                    <a:pt x="67" y="21"/>
                    <a:pt x="67" y="21"/>
                    <a:pt x="68" y="21"/>
                  </a:cubicBezTo>
                  <a:cubicBezTo>
                    <a:pt x="69" y="22"/>
                    <a:pt x="71" y="23"/>
                    <a:pt x="72" y="24"/>
                  </a:cubicBezTo>
                  <a:cubicBezTo>
                    <a:pt x="78" y="28"/>
                    <a:pt x="84" y="30"/>
                    <a:pt x="88" y="32"/>
                  </a:cubicBezTo>
                  <a:cubicBezTo>
                    <a:pt x="93" y="35"/>
                    <a:pt x="105" y="42"/>
                    <a:pt x="110" y="45"/>
                  </a:cubicBezTo>
                  <a:cubicBezTo>
                    <a:pt x="111" y="46"/>
                    <a:pt x="111" y="47"/>
                    <a:pt x="111" y="49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任意多边形 27"/>
            <p:cNvSpPr/>
            <p:nvPr/>
          </p:nvSpPr>
          <p:spPr bwMode="auto">
            <a:xfrm>
              <a:off x="6076950" y="5659438"/>
              <a:ext cx="527050" cy="28575"/>
            </a:xfrm>
            <a:custGeom>
              <a:avLst/>
              <a:gdLst>
                <a:gd name="T0" fmla="*/ 107 w 107"/>
                <a:gd name="T1" fmla="*/ 1 h 6"/>
                <a:gd name="T2" fmla="*/ 105 w 107"/>
                <a:gd name="T3" fmla="*/ 5 h 6"/>
                <a:gd name="T4" fmla="*/ 71 w 107"/>
                <a:gd name="T5" fmla="*/ 6 h 6"/>
                <a:gd name="T6" fmla="*/ 36 w 107"/>
                <a:gd name="T7" fmla="*/ 6 h 6"/>
                <a:gd name="T8" fmla="*/ 4 w 107"/>
                <a:gd name="T9" fmla="*/ 6 h 6"/>
                <a:gd name="T10" fmla="*/ 0 w 107"/>
                <a:gd name="T11" fmla="*/ 1 h 6"/>
                <a:gd name="T12" fmla="*/ 0 w 107"/>
                <a:gd name="T13" fmla="*/ 0 h 6"/>
                <a:gd name="T14" fmla="*/ 107 w 10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6">
                  <a:moveTo>
                    <a:pt x="107" y="1"/>
                  </a:moveTo>
                  <a:cubicBezTo>
                    <a:pt x="106" y="2"/>
                    <a:pt x="106" y="4"/>
                    <a:pt x="105" y="5"/>
                  </a:cubicBezTo>
                  <a:cubicBezTo>
                    <a:pt x="104" y="6"/>
                    <a:pt x="71" y="6"/>
                    <a:pt x="7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6"/>
                    <a:pt x="12" y="6"/>
                    <a:pt x="4" y="6"/>
                  </a:cubicBezTo>
                  <a:cubicBezTo>
                    <a:pt x="2" y="6"/>
                    <a:pt x="0" y="4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3" y="2"/>
                    <a:pt x="69" y="2"/>
                    <a:pt x="107" y="1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任意多边形 28"/>
            <p:cNvSpPr/>
            <p:nvPr/>
          </p:nvSpPr>
          <p:spPr bwMode="auto">
            <a:xfrm>
              <a:off x="6283325" y="5476876"/>
              <a:ext cx="123825" cy="84138"/>
            </a:xfrm>
            <a:custGeom>
              <a:avLst/>
              <a:gdLst>
                <a:gd name="T0" fmla="*/ 3 w 25"/>
                <a:gd name="T1" fmla="*/ 16 h 17"/>
                <a:gd name="T2" fmla="*/ 1 w 25"/>
                <a:gd name="T3" fmla="*/ 16 h 17"/>
                <a:gd name="T4" fmla="*/ 1 w 25"/>
                <a:gd name="T5" fmla="*/ 14 h 17"/>
                <a:gd name="T6" fmla="*/ 10 w 25"/>
                <a:gd name="T7" fmla="*/ 4 h 17"/>
                <a:gd name="T8" fmla="*/ 24 w 25"/>
                <a:gd name="T9" fmla="*/ 4 h 17"/>
                <a:gd name="T10" fmla="*/ 24 w 25"/>
                <a:gd name="T11" fmla="*/ 7 h 17"/>
                <a:gd name="T12" fmla="*/ 21 w 25"/>
                <a:gd name="T13" fmla="*/ 7 h 17"/>
                <a:gd name="T14" fmla="*/ 12 w 25"/>
                <a:gd name="T15" fmla="*/ 7 h 17"/>
                <a:gd name="T16" fmla="*/ 4 w 25"/>
                <a:gd name="T17" fmla="*/ 16 h 17"/>
                <a:gd name="T18" fmla="*/ 3 w 25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7">
                  <a:moveTo>
                    <a:pt x="3" y="16"/>
                  </a:moveTo>
                  <a:cubicBezTo>
                    <a:pt x="2" y="17"/>
                    <a:pt x="2" y="17"/>
                    <a:pt x="1" y="16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1" y="13"/>
                    <a:pt x="5" y="6"/>
                    <a:pt x="10" y="4"/>
                  </a:cubicBezTo>
                  <a:cubicBezTo>
                    <a:pt x="18" y="0"/>
                    <a:pt x="23" y="4"/>
                    <a:pt x="24" y="4"/>
                  </a:cubicBezTo>
                  <a:cubicBezTo>
                    <a:pt x="24" y="5"/>
                    <a:pt x="25" y="6"/>
                    <a:pt x="24" y="7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8" y="9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任意多边形 29"/>
            <p:cNvSpPr/>
            <p:nvPr/>
          </p:nvSpPr>
          <p:spPr bwMode="auto">
            <a:xfrm>
              <a:off x="6259513" y="5453063"/>
              <a:ext cx="117475" cy="77788"/>
            </a:xfrm>
            <a:custGeom>
              <a:avLst/>
              <a:gdLst>
                <a:gd name="T0" fmla="*/ 2 w 24"/>
                <a:gd name="T1" fmla="*/ 16 h 16"/>
                <a:gd name="T2" fmla="*/ 1 w 24"/>
                <a:gd name="T3" fmla="*/ 16 h 16"/>
                <a:gd name="T4" fmla="*/ 0 w 24"/>
                <a:gd name="T5" fmla="*/ 14 h 16"/>
                <a:gd name="T6" fmla="*/ 10 w 24"/>
                <a:gd name="T7" fmla="*/ 3 h 16"/>
                <a:gd name="T8" fmla="*/ 23 w 24"/>
                <a:gd name="T9" fmla="*/ 4 h 16"/>
                <a:gd name="T10" fmla="*/ 23 w 24"/>
                <a:gd name="T11" fmla="*/ 7 h 16"/>
                <a:gd name="T12" fmla="*/ 21 w 24"/>
                <a:gd name="T13" fmla="*/ 7 h 16"/>
                <a:gd name="T14" fmla="*/ 12 w 24"/>
                <a:gd name="T15" fmla="*/ 7 h 16"/>
                <a:gd name="T16" fmla="*/ 3 w 24"/>
                <a:gd name="T17" fmla="*/ 15 h 16"/>
                <a:gd name="T18" fmla="*/ 2 w 2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">
                  <a:moveTo>
                    <a:pt x="2" y="16"/>
                  </a:move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4"/>
                    <a:pt x="0" y="14"/>
                  </a:cubicBezTo>
                  <a:cubicBezTo>
                    <a:pt x="0" y="13"/>
                    <a:pt x="4" y="6"/>
                    <a:pt x="10" y="3"/>
                  </a:cubicBezTo>
                  <a:cubicBezTo>
                    <a:pt x="17" y="0"/>
                    <a:pt x="23" y="4"/>
                    <a:pt x="23" y="4"/>
                  </a:cubicBezTo>
                  <a:cubicBezTo>
                    <a:pt x="24" y="5"/>
                    <a:pt x="24" y="6"/>
                    <a:pt x="23" y="7"/>
                  </a:cubicBezTo>
                  <a:cubicBezTo>
                    <a:pt x="23" y="7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7" y="9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任意多边形 30"/>
            <p:cNvSpPr/>
            <p:nvPr/>
          </p:nvSpPr>
          <p:spPr bwMode="auto">
            <a:xfrm>
              <a:off x="6323013" y="5497513"/>
              <a:ext cx="119063" cy="82550"/>
            </a:xfrm>
            <a:custGeom>
              <a:avLst/>
              <a:gdLst>
                <a:gd name="T0" fmla="*/ 3 w 24"/>
                <a:gd name="T1" fmla="*/ 17 h 17"/>
                <a:gd name="T2" fmla="*/ 1 w 24"/>
                <a:gd name="T3" fmla="*/ 17 h 17"/>
                <a:gd name="T4" fmla="*/ 0 w 24"/>
                <a:gd name="T5" fmla="*/ 14 h 17"/>
                <a:gd name="T6" fmla="*/ 10 w 24"/>
                <a:gd name="T7" fmla="*/ 4 h 17"/>
                <a:gd name="T8" fmla="*/ 23 w 24"/>
                <a:gd name="T9" fmla="*/ 4 h 17"/>
                <a:gd name="T10" fmla="*/ 24 w 24"/>
                <a:gd name="T11" fmla="*/ 7 h 17"/>
                <a:gd name="T12" fmla="*/ 21 w 24"/>
                <a:gd name="T13" fmla="*/ 7 h 17"/>
                <a:gd name="T14" fmla="*/ 12 w 24"/>
                <a:gd name="T15" fmla="*/ 7 h 17"/>
                <a:gd name="T16" fmla="*/ 4 w 24"/>
                <a:gd name="T17" fmla="*/ 16 h 17"/>
                <a:gd name="T18" fmla="*/ 3 w 24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7">
                  <a:moveTo>
                    <a:pt x="3" y="17"/>
                  </a:moveTo>
                  <a:cubicBezTo>
                    <a:pt x="2" y="17"/>
                    <a:pt x="2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5" y="7"/>
                    <a:pt x="10" y="4"/>
                  </a:cubicBezTo>
                  <a:cubicBezTo>
                    <a:pt x="17" y="0"/>
                    <a:pt x="23" y="4"/>
                    <a:pt x="23" y="4"/>
                  </a:cubicBezTo>
                  <a:cubicBezTo>
                    <a:pt x="24" y="5"/>
                    <a:pt x="24" y="6"/>
                    <a:pt x="24" y="7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1" y="7"/>
                    <a:pt x="17" y="4"/>
                    <a:pt x="12" y="7"/>
                  </a:cubicBezTo>
                  <a:cubicBezTo>
                    <a:pt x="7" y="9"/>
                    <a:pt x="4" y="16"/>
                    <a:pt x="4" y="16"/>
                  </a:cubicBezTo>
                  <a:cubicBezTo>
                    <a:pt x="3" y="16"/>
                    <a:pt x="3" y="17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任意多边形 31"/>
            <p:cNvSpPr/>
            <p:nvPr/>
          </p:nvSpPr>
          <p:spPr bwMode="auto">
            <a:xfrm>
              <a:off x="5602288" y="3125788"/>
              <a:ext cx="1031875" cy="1108075"/>
            </a:xfrm>
            <a:custGeom>
              <a:avLst/>
              <a:gdLst>
                <a:gd name="T0" fmla="*/ 208 w 209"/>
                <a:gd name="T1" fmla="*/ 210 h 225"/>
                <a:gd name="T2" fmla="*/ 157 w 209"/>
                <a:gd name="T3" fmla="*/ 216 h 225"/>
                <a:gd name="T4" fmla="*/ 90 w 209"/>
                <a:gd name="T5" fmla="*/ 219 h 225"/>
                <a:gd name="T6" fmla="*/ 24 w 209"/>
                <a:gd name="T7" fmla="*/ 219 h 225"/>
                <a:gd name="T8" fmla="*/ 0 w 209"/>
                <a:gd name="T9" fmla="*/ 208 h 225"/>
                <a:gd name="T10" fmla="*/ 2 w 209"/>
                <a:gd name="T11" fmla="*/ 201 h 225"/>
                <a:gd name="T12" fmla="*/ 4 w 209"/>
                <a:gd name="T13" fmla="*/ 191 h 225"/>
                <a:gd name="T14" fmla="*/ 7 w 209"/>
                <a:gd name="T15" fmla="*/ 170 h 225"/>
                <a:gd name="T16" fmla="*/ 9 w 209"/>
                <a:gd name="T17" fmla="*/ 159 h 225"/>
                <a:gd name="T18" fmla="*/ 11 w 209"/>
                <a:gd name="T19" fmla="*/ 138 h 225"/>
                <a:gd name="T20" fmla="*/ 13 w 209"/>
                <a:gd name="T21" fmla="*/ 128 h 225"/>
                <a:gd name="T22" fmla="*/ 15 w 209"/>
                <a:gd name="T23" fmla="*/ 107 h 225"/>
                <a:gd name="T24" fmla="*/ 16 w 209"/>
                <a:gd name="T25" fmla="*/ 97 h 225"/>
                <a:gd name="T26" fmla="*/ 18 w 209"/>
                <a:gd name="T27" fmla="*/ 76 h 225"/>
                <a:gd name="T28" fmla="*/ 19 w 209"/>
                <a:gd name="T29" fmla="*/ 66 h 225"/>
                <a:gd name="T30" fmla="*/ 21 w 209"/>
                <a:gd name="T31" fmla="*/ 45 h 225"/>
                <a:gd name="T32" fmla="*/ 22 w 209"/>
                <a:gd name="T33" fmla="*/ 35 h 225"/>
                <a:gd name="T34" fmla="*/ 24 w 209"/>
                <a:gd name="T35" fmla="*/ 14 h 225"/>
                <a:gd name="T36" fmla="*/ 171 w 209"/>
                <a:gd name="T37" fmla="*/ 10 h 225"/>
                <a:gd name="T38" fmla="*/ 174 w 209"/>
                <a:gd name="T39" fmla="*/ 25 h 225"/>
                <a:gd name="T40" fmla="*/ 176 w 209"/>
                <a:gd name="T41" fmla="*/ 35 h 225"/>
                <a:gd name="T42" fmla="*/ 181 w 209"/>
                <a:gd name="T43" fmla="*/ 57 h 225"/>
                <a:gd name="T44" fmla="*/ 183 w 209"/>
                <a:gd name="T45" fmla="*/ 67 h 225"/>
                <a:gd name="T46" fmla="*/ 187 w 209"/>
                <a:gd name="T47" fmla="*/ 88 h 225"/>
                <a:gd name="T48" fmla="*/ 189 w 209"/>
                <a:gd name="T49" fmla="*/ 98 h 225"/>
                <a:gd name="T50" fmla="*/ 194 w 209"/>
                <a:gd name="T51" fmla="*/ 120 h 225"/>
                <a:gd name="T52" fmla="*/ 196 w 209"/>
                <a:gd name="T53" fmla="*/ 130 h 225"/>
                <a:gd name="T54" fmla="*/ 200 w 209"/>
                <a:gd name="T55" fmla="*/ 152 h 225"/>
                <a:gd name="T56" fmla="*/ 202 w 209"/>
                <a:gd name="T57" fmla="*/ 162 h 225"/>
                <a:gd name="T58" fmla="*/ 205 w 209"/>
                <a:gd name="T59" fmla="*/ 183 h 225"/>
                <a:gd name="T60" fmla="*/ 207 w 209"/>
                <a:gd name="T61" fmla="*/ 193 h 225"/>
                <a:gd name="T62" fmla="*/ 208 w 209"/>
                <a:gd name="T63" fmla="*/ 2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" h="225">
                  <a:moveTo>
                    <a:pt x="208" y="210"/>
                  </a:moveTo>
                  <a:cubicBezTo>
                    <a:pt x="203" y="213"/>
                    <a:pt x="186" y="222"/>
                    <a:pt x="157" y="216"/>
                  </a:cubicBezTo>
                  <a:cubicBezTo>
                    <a:pt x="129" y="210"/>
                    <a:pt x="115" y="225"/>
                    <a:pt x="90" y="219"/>
                  </a:cubicBezTo>
                  <a:cubicBezTo>
                    <a:pt x="66" y="213"/>
                    <a:pt x="47" y="214"/>
                    <a:pt x="24" y="219"/>
                  </a:cubicBezTo>
                  <a:cubicBezTo>
                    <a:pt x="1" y="224"/>
                    <a:pt x="0" y="208"/>
                    <a:pt x="0" y="208"/>
                  </a:cubicBezTo>
                  <a:cubicBezTo>
                    <a:pt x="1" y="206"/>
                    <a:pt x="1" y="203"/>
                    <a:pt x="2" y="201"/>
                  </a:cubicBezTo>
                  <a:cubicBezTo>
                    <a:pt x="3" y="198"/>
                    <a:pt x="3" y="194"/>
                    <a:pt x="4" y="191"/>
                  </a:cubicBezTo>
                  <a:cubicBezTo>
                    <a:pt x="5" y="184"/>
                    <a:pt x="6" y="177"/>
                    <a:pt x="7" y="170"/>
                  </a:cubicBezTo>
                  <a:cubicBezTo>
                    <a:pt x="8" y="166"/>
                    <a:pt x="8" y="163"/>
                    <a:pt x="9" y="159"/>
                  </a:cubicBezTo>
                  <a:cubicBezTo>
                    <a:pt x="10" y="153"/>
                    <a:pt x="10" y="146"/>
                    <a:pt x="11" y="138"/>
                  </a:cubicBezTo>
                  <a:cubicBezTo>
                    <a:pt x="12" y="135"/>
                    <a:pt x="12" y="132"/>
                    <a:pt x="13" y="128"/>
                  </a:cubicBezTo>
                  <a:cubicBezTo>
                    <a:pt x="13" y="121"/>
                    <a:pt x="14" y="114"/>
                    <a:pt x="15" y="107"/>
                  </a:cubicBezTo>
                  <a:cubicBezTo>
                    <a:pt x="15" y="104"/>
                    <a:pt x="16" y="101"/>
                    <a:pt x="16" y="97"/>
                  </a:cubicBezTo>
                  <a:cubicBezTo>
                    <a:pt x="17" y="90"/>
                    <a:pt x="18" y="83"/>
                    <a:pt x="18" y="76"/>
                  </a:cubicBezTo>
                  <a:cubicBezTo>
                    <a:pt x="19" y="73"/>
                    <a:pt x="19" y="69"/>
                    <a:pt x="19" y="66"/>
                  </a:cubicBezTo>
                  <a:cubicBezTo>
                    <a:pt x="20" y="58"/>
                    <a:pt x="21" y="51"/>
                    <a:pt x="21" y="45"/>
                  </a:cubicBezTo>
                  <a:cubicBezTo>
                    <a:pt x="21" y="41"/>
                    <a:pt x="22" y="38"/>
                    <a:pt x="22" y="35"/>
                  </a:cubicBezTo>
                  <a:cubicBezTo>
                    <a:pt x="23" y="22"/>
                    <a:pt x="24" y="14"/>
                    <a:pt x="24" y="14"/>
                  </a:cubicBezTo>
                  <a:cubicBezTo>
                    <a:pt x="54" y="0"/>
                    <a:pt x="171" y="10"/>
                    <a:pt x="171" y="10"/>
                  </a:cubicBezTo>
                  <a:cubicBezTo>
                    <a:pt x="171" y="10"/>
                    <a:pt x="172" y="15"/>
                    <a:pt x="174" y="25"/>
                  </a:cubicBezTo>
                  <a:cubicBezTo>
                    <a:pt x="175" y="28"/>
                    <a:pt x="175" y="31"/>
                    <a:pt x="176" y="35"/>
                  </a:cubicBezTo>
                  <a:cubicBezTo>
                    <a:pt x="177" y="41"/>
                    <a:pt x="179" y="49"/>
                    <a:pt x="181" y="57"/>
                  </a:cubicBezTo>
                  <a:cubicBezTo>
                    <a:pt x="181" y="60"/>
                    <a:pt x="182" y="63"/>
                    <a:pt x="183" y="67"/>
                  </a:cubicBezTo>
                  <a:cubicBezTo>
                    <a:pt x="184" y="74"/>
                    <a:pt x="186" y="81"/>
                    <a:pt x="187" y="88"/>
                  </a:cubicBezTo>
                  <a:cubicBezTo>
                    <a:pt x="188" y="92"/>
                    <a:pt x="189" y="95"/>
                    <a:pt x="189" y="98"/>
                  </a:cubicBezTo>
                  <a:cubicBezTo>
                    <a:pt x="191" y="106"/>
                    <a:pt x="192" y="113"/>
                    <a:pt x="194" y="120"/>
                  </a:cubicBezTo>
                  <a:cubicBezTo>
                    <a:pt x="194" y="123"/>
                    <a:pt x="195" y="127"/>
                    <a:pt x="196" y="130"/>
                  </a:cubicBezTo>
                  <a:cubicBezTo>
                    <a:pt x="197" y="137"/>
                    <a:pt x="198" y="145"/>
                    <a:pt x="200" y="152"/>
                  </a:cubicBezTo>
                  <a:cubicBezTo>
                    <a:pt x="200" y="155"/>
                    <a:pt x="201" y="158"/>
                    <a:pt x="202" y="162"/>
                  </a:cubicBezTo>
                  <a:cubicBezTo>
                    <a:pt x="203" y="170"/>
                    <a:pt x="204" y="177"/>
                    <a:pt x="205" y="183"/>
                  </a:cubicBezTo>
                  <a:cubicBezTo>
                    <a:pt x="206" y="187"/>
                    <a:pt x="207" y="190"/>
                    <a:pt x="207" y="193"/>
                  </a:cubicBezTo>
                  <a:cubicBezTo>
                    <a:pt x="208" y="203"/>
                    <a:pt x="209" y="210"/>
                    <a:pt x="208" y="210"/>
                  </a:cubicBezTo>
                  <a:close/>
                </a:path>
              </a:pathLst>
            </a:custGeom>
            <a:solidFill>
              <a:srgbClr val="FC5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任意多边形 32"/>
            <p:cNvSpPr/>
            <p:nvPr/>
          </p:nvSpPr>
          <p:spPr bwMode="auto">
            <a:xfrm>
              <a:off x="5707063" y="3249613"/>
              <a:ext cx="763588" cy="107950"/>
            </a:xfrm>
            <a:custGeom>
              <a:avLst/>
              <a:gdLst>
                <a:gd name="T0" fmla="*/ 155 w 155"/>
                <a:gd name="T1" fmla="*/ 10 h 22"/>
                <a:gd name="T2" fmla="*/ 51 w 155"/>
                <a:gd name="T3" fmla="*/ 22 h 22"/>
                <a:gd name="T4" fmla="*/ 0 w 155"/>
                <a:gd name="T5" fmla="*/ 20 h 22"/>
                <a:gd name="T6" fmla="*/ 1 w 155"/>
                <a:gd name="T7" fmla="*/ 10 h 22"/>
                <a:gd name="T8" fmla="*/ 153 w 155"/>
                <a:gd name="T9" fmla="*/ 0 h 22"/>
                <a:gd name="T10" fmla="*/ 155 w 155"/>
                <a:gd name="T1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2">
                  <a:moveTo>
                    <a:pt x="155" y="10"/>
                  </a:moveTo>
                  <a:cubicBezTo>
                    <a:pt x="124" y="19"/>
                    <a:pt x="85" y="22"/>
                    <a:pt x="51" y="22"/>
                  </a:cubicBezTo>
                  <a:cubicBezTo>
                    <a:pt x="31" y="22"/>
                    <a:pt x="13" y="21"/>
                    <a:pt x="0" y="20"/>
                  </a:cubicBezTo>
                  <a:cubicBezTo>
                    <a:pt x="0" y="16"/>
                    <a:pt x="1" y="13"/>
                    <a:pt x="1" y="10"/>
                  </a:cubicBezTo>
                  <a:cubicBezTo>
                    <a:pt x="35" y="12"/>
                    <a:pt x="106" y="15"/>
                    <a:pt x="153" y="0"/>
                  </a:cubicBezTo>
                  <a:cubicBezTo>
                    <a:pt x="154" y="3"/>
                    <a:pt x="154" y="6"/>
                    <a:pt x="15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任意多边形 33"/>
            <p:cNvSpPr/>
            <p:nvPr/>
          </p:nvSpPr>
          <p:spPr bwMode="auto">
            <a:xfrm>
              <a:off x="5691188" y="3406776"/>
              <a:ext cx="814388" cy="103188"/>
            </a:xfrm>
            <a:custGeom>
              <a:avLst/>
              <a:gdLst>
                <a:gd name="T0" fmla="*/ 165 w 165"/>
                <a:gd name="T1" fmla="*/ 10 h 21"/>
                <a:gd name="T2" fmla="*/ 54 w 165"/>
                <a:gd name="T3" fmla="*/ 21 h 21"/>
                <a:gd name="T4" fmla="*/ 0 w 165"/>
                <a:gd name="T5" fmla="*/ 19 h 21"/>
                <a:gd name="T6" fmla="*/ 1 w 165"/>
                <a:gd name="T7" fmla="*/ 9 h 21"/>
                <a:gd name="T8" fmla="*/ 163 w 165"/>
                <a:gd name="T9" fmla="*/ 0 h 21"/>
                <a:gd name="T10" fmla="*/ 165 w 165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1">
                  <a:moveTo>
                    <a:pt x="165" y="10"/>
                  </a:moveTo>
                  <a:cubicBezTo>
                    <a:pt x="132" y="19"/>
                    <a:pt x="90" y="21"/>
                    <a:pt x="54" y="21"/>
                  </a:cubicBezTo>
                  <a:cubicBezTo>
                    <a:pt x="33" y="21"/>
                    <a:pt x="14" y="20"/>
                    <a:pt x="0" y="19"/>
                  </a:cubicBezTo>
                  <a:cubicBezTo>
                    <a:pt x="1" y="16"/>
                    <a:pt x="1" y="12"/>
                    <a:pt x="1" y="9"/>
                  </a:cubicBezTo>
                  <a:cubicBezTo>
                    <a:pt x="37" y="11"/>
                    <a:pt x="112" y="13"/>
                    <a:pt x="163" y="0"/>
                  </a:cubicBezTo>
                  <a:cubicBezTo>
                    <a:pt x="163" y="3"/>
                    <a:pt x="164" y="6"/>
                    <a:pt x="16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任意多边形 34"/>
            <p:cNvSpPr/>
            <p:nvPr/>
          </p:nvSpPr>
          <p:spPr bwMode="auto">
            <a:xfrm>
              <a:off x="5676900" y="3559176"/>
              <a:ext cx="858838" cy="103188"/>
            </a:xfrm>
            <a:custGeom>
              <a:avLst/>
              <a:gdLst>
                <a:gd name="T0" fmla="*/ 174 w 174"/>
                <a:gd name="T1" fmla="*/ 10 h 21"/>
                <a:gd name="T2" fmla="*/ 57 w 174"/>
                <a:gd name="T3" fmla="*/ 21 h 21"/>
                <a:gd name="T4" fmla="*/ 0 w 174"/>
                <a:gd name="T5" fmla="*/ 19 h 21"/>
                <a:gd name="T6" fmla="*/ 1 w 174"/>
                <a:gd name="T7" fmla="*/ 9 h 21"/>
                <a:gd name="T8" fmla="*/ 172 w 174"/>
                <a:gd name="T9" fmla="*/ 0 h 21"/>
                <a:gd name="T10" fmla="*/ 174 w 174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1">
                  <a:moveTo>
                    <a:pt x="174" y="10"/>
                  </a:moveTo>
                  <a:cubicBezTo>
                    <a:pt x="139" y="19"/>
                    <a:pt x="94" y="21"/>
                    <a:pt x="57" y="21"/>
                  </a:cubicBezTo>
                  <a:cubicBezTo>
                    <a:pt x="34" y="21"/>
                    <a:pt x="14" y="20"/>
                    <a:pt x="0" y="19"/>
                  </a:cubicBezTo>
                  <a:cubicBezTo>
                    <a:pt x="0" y="16"/>
                    <a:pt x="1" y="13"/>
                    <a:pt x="1" y="9"/>
                  </a:cubicBezTo>
                  <a:cubicBezTo>
                    <a:pt x="39" y="11"/>
                    <a:pt x="117" y="13"/>
                    <a:pt x="172" y="0"/>
                  </a:cubicBezTo>
                  <a:cubicBezTo>
                    <a:pt x="173" y="4"/>
                    <a:pt x="174" y="7"/>
                    <a:pt x="174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任意多边形 35"/>
            <p:cNvSpPr/>
            <p:nvPr/>
          </p:nvSpPr>
          <p:spPr bwMode="auto">
            <a:xfrm>
              <a:off x="5656263" y="3716338"/>
              <a:ext cx="912813" cy="98425"/>
            </a:xfrm>
            <a:custGeom>
              <a:avLst/>
              <a:gdLst>
                <a:gd name="T0" fmla="*/ 185 w 185"/>
                <a:gd name="T1" fmla="*/ 10 h 20"/>
                <a:gd name="T2" fmla="*/ 61 w 185"/>
                <a:gd name="T3" fmla="*/ 20 h 20"/>
                <a:gd name="T4" fmla="*/ 0 w 185"/>
                <a:gd name="T5" fmla="*/ 18 h 20"/>
                <a:gd name="T6" fmla="*/ 2 w 185"/>
                <a:gd name="T7" fmla="*/ 8 h 20"/>
                <a:gd name="T8" fmla="*/ 183 w 185"/>
                <a:gd name="T9" fmla="*/ 0 h 20"/>
                <a:gd name="T10" fmla="*/ 185 w 18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20">
                  <a:moveTo>
                    <a:pt x="185" y="10"/>
                  </a:moveTo>
                  <a:cubicBezTo>
                    <a:pt x="147" y="18"/>
                    <a:pt x="100" y="20"/>
                    <a:pt x="61" y="20"/>
                  </a:cubicBezTo>
                  <a:cubicBezTo>
                    <a:pt x="37" y="20"/>
                    <a:pt x="15" y="19"/>
                    <a:pt x="0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1" y="10"/>
                    <a:pt x="124" y="12"/>
                    <a:pt x="183" y="0"/>
                  </a:cubicBezTo>
                  <a:cubicBezTo>
                    <a:pt x="183" y="3"/>
                    <a:pt x="184" y="7"/>
                    <a:pt x="18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任意多边形 36"/>
            <p:cNvSpPr/>
            <p:nvPr/>
          </p:nvSpPr>
          <p:spPr bwMode="auto">
            <a:xfrm>
              <a:off x="5637213" y="3873501"/>
              <a:ext cx="962025" cy="93663"/>
            </a:xfrm>
            <a:custGeom>
              <a:avLst/>
              <a:gdLst>
                <a:gd name="T0" fmla="*/ 195 w 195"/>
                <a:gd name="T1" fmla="*/ 10 h 19"/>
                <a:gd name="T2" fmla="*/ 64 w 195"/>
                <a:gd name="T3" fmla="*/ 19 h 19"/>
                <a:gd name="T4" fmla="*/ 0 w 195"/>
                <a:gd name="T5" fmla="*/ 18 h 19"/>
                <a:gd name="T6" fmla="*/ 2 w 195"/>
                <a:gd name="T7" fmla="*/ 7 h 19"/>
                <a:gd name="T8" fmla="*/ 193 w 195"/>
                <a:gd name="T9" fmla="*/ 0 h 19"/>
                <a:gd name="T10" fmla="*/ 195 w 195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">
                  <a:moveTo>
                    <a:pt x="195" y="10"/>
                  </a:moveTo>
                  <a:cubicBezTo>
                    <a:pt x="154" y="17"/>
                    <a:pt x="106" y="19"/>
                    <a:pt x="64" y="19"/>
                  </a:cubicBezTo>
                  <a:cubicBezTo>
                    <a:pt x="39" y="19"/>
                    <a:pt x="16" y="18"/>
                    <a:pt x="0" y="18"/>
                  </a:cubicBezTo>
                  <a:cubicBezTo>
                    <a:pt x="1" y="14"/>
                    <a:pt x="1" y="11"/>
                    <a:pt x="2" y="7"/>
                  </a:cubicBezTo>
                  <a:cubicBezTo>
                    <a:pt x="43" y="9"/>
                    <a:pt x="130" y="11"/>
                    <a:pt x="193" y="0"/>
                  </a:cubicBezTo>
                  <a:cubicBezTo>
                    <a:pt x="193" y="3"/>
                    <a:pt x="194" y="6"/>
                    <a:pt x="19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任意多边形 37"/>
            <p:cNvSpPr/>
            <p:nvPr/>
          </p:nvSpPr>
          <p:spPr bwMode="auto">
            <a:xfrm>
              <a:off x="5613400" y="4025901"/>
              <a:ext cx="1009650" cy="93663"/>
            </a:xfrm>
            <a:custGeom>
              <a:avLst/>
              <a:gdLst>
                <a:gd name="T0" fmla="*/ 205 w 205"/>
                <a:gd name="T1" fmla="*/ 10 h 19"/>
                <a:gd name="T2" fmla="*/ 69 w 205"/>
                <a:gd name="T3" fmla="*/ 19 h 19"/>
                <a:gd name="T4" fmla="*/ 0 w 205"/>
                <a:gd name="T5" fmla="*/ 18 h 19"/>
                <a:gd name="T6" fmla="*/ 2 w 205"/>
                <a:gd name="T7" fmla="*/ 8 h 19"/>
                <a:gd name="T8" fmla="*/ 203 w 205"/>
                <a:gd name="T9" fmla="*/ 0 h 19"/>
                <a:gd name="T10" fmla="*/ 205 w 205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9">
                  <a:moveTo>
                    <a:pt x="205" y="10"/>
                  </a:moveTo>
                  <a:cubicBezTo>
                    <a:pt x="162" y="17"/>
                    <a:pt x="112" y="19"/>
                    <a:pt x="69" y="19"/>
                  </a:cubicBezTo>
                  <a:cubicBezTo>
                    <a:pt x="41" y="19"/>
                    <a:pt x="17" y="18"/>
                    <a:pt x="0" y="18"/>
                  </a:cubicBezTo>
                  <a:cubicBezTo>
                    <a:pt x="1" y="15"/>
                    <a:pt x="1" y="11"/>
                    <a:pt x="2" y="8"/>
                  </a:cubicBezTo>
                  <a:cubicBezTo>
                    <a:pt x="45" y="9"/>
                    <a:pt x="136" y="11"/>
                    <a:pt x="203" y="0"/>
                  </a:cubicBezTo>
                  <a:cubicBezTo>
                    <a:pt x="204" y="4"/>
                    <a:pt x="205" y="7"/>
                    <a:pt x="205" y="10"/>
                  </a:cubicBezTo>
                  <a:close/>
                </a:path>
              </a:pathLst>
            </a:custGeom>
            <a:solidFill>
              <a:srgbClr val="E22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任意多边形 38"/>
            <p:cNvSpPr/>
            <p:nvPr/>
          </p:nvSpPr>
          <p:spPr bwMode="auto">
            <a:xfrm>
              <a:off x="6357938" y="1901826"/>
              <a:ext cx="393700" cy="1047750"/>
            </a:xfrm>
            <a:custGeom>
              <a:avLst/>
              <a:gdLst>
                <a:gd name="T0" fmla="*/ 0 w 80"/>
                <a:gd name="T1" fmla="*/ 0 h 213"/>
                <a:gd name="T2" fmla="*/ 78 w 80"/>
                <a:gd name="T3" fmla="*/ 168 h 213"/>
                <a:gd name="T4" fmla="*/ 18 w 80"/>
                <a:gd name="T5" fmla="*/ 152 h 213"/>
                <a:gd name="T6" fmla="*/ 28 w 80"/>
                <a:gd name="T7" fmla="*/ 120 h 213"/>
                <a:gd name="T8" fmla="*/ 3 w 80"/>
                <a:gd name="T9" fmla="*/ 81 h 213"/>
                <a:gd name="T10" fmla="*/ 0 w 80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13">
                  <a:moveTo>
                    <a:pt x="0" y="0"/>
                  </a:moveTo>
                  <a:cubicBezTo>
                    <a:pt x="0" y="0"/>
                    <a:pt x="76" y="123"/>
                    <a:pt x="78" y="168"/>
                  </a:cubicBezTo>
                  <a:cubicBezTo>
                    <a:pt x="80" y="213"/>
                    <a:pt x="18" y="152"/>
                    <a:pt x="18" y="152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3" y="81"/>
                    <a:pt x="3" y="81"/>
                    <a:pt x="3" y="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任意多边形 39"/>
            <p:cNvSpPr/>
            <p:nvPr/>
          </p:nvSpPr>
          <p:spPr bwMode="auto">
            <a:xfrm>
              <a:off x="5419725" y="1046163"/>
              <a:ext cx="982663" cy="1608138"/>
            </a:xfrm>
            <a:custGeom>
              <a:avLst/>
              <a:gdLst>
                <a:gd name="T0" fmla="*/ 125 w 199"/>
                <a:gd name="T1" fmla="*/ 283 h 327"/>
                <a:gd name="T2" fmla="*/ 93 w 199"/>
                <a:gd name="T3" fmla="*/ 301 h 327"/>
                <a:gd name="T4" fmla="*/ 44 w 199"/>
                <a:gd name="T5" fmla="*/ 319 h 327"/>
                <a:gd name="T6" fmla="*/ 44 w 199"/>
                <a:gd name="T7" fmla="*/ 318 h 327"/>
                <a:gd name="T8" fmla="*/ 12 w 199"/>
                <a:gd name="T9" fmla="*/ 301 h 327"/>
                <a:gd name="T10" fmla="*/ 5 w 199"/>
                <a:gd name="T11" fmla="*/ 277 h 327"/>
                <a:gd name="T12" fmla="*/ 5 w 199"/>
                <a:gd name="T13" fmla="*/ 276 h 327"/>
                <a:gd name="T14" fmla="*/ 4 w 199"/>
                <a:gd name="T15" fmla="*/ 232 h 327"/>
                <a:gd name="T16" fmla="*/ 35 w 199"/>
                <a:gd name="T17" fmla="*/ 186 h 327"/>
                <a:gd name="T18" fmla="*/ 45 w 199"/>
                <a:gd name="T19" fmla="*/ 140 h 327"/>
                <a:gd name="T20" fmla="*/ 61 w 199"/>
                <a:gd name="T21" fmla="*/ 117 h 327"/>
                <a:gd name="T22" fmla="*/ 75 w 199"/>
                <a:gd name="T23" fmla="*/ 54 h 327"/>
                <a:gd name="T24" fmla="*/ 106 w 199"/>
                <a:gd name="T25" fmla="*/ 14 h 327"/>
                <a:gd name="T26" fmla="*/ 184 w 199"/>
                <a:gd name="T27" fmla="*/ 42 h 327"/>
                <a:gd name="T28" fmla="*/ 188 w 199"/>
                <a:gd name="T29" fmla="*/ 134 h 327"/>
                <a:gd name="T30" fmla="*/ 190 w 199"/>
                <a:gd name="T31" fmla="*/ 181 h 327"/>
                <a:gd name="T32" fmla="*/ 125 w 199"/>
                <a:gd name="T33" fmla="*/ 28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327">
                  <a:moveTo>
                    <a:pt x="125" y="283"/>
                  </a:moveTo>
                  <a:cubicBezTo>
                    <a:pt x="107" y="281"/>
                    <a:pt x="98" y="290"/>
                    <a:pt x="93" y="301"/>
                  </a:cubicBezTo>
                  <a:cubicBezTo>
                    <a:pt x="84" y="319"/>
                    <a:pt x="63" y="327"/>
                    <a:pt x="44" y="319"/>
                  </a:cubicBezTo>
                  <a:cubicBezTo>
                    <a:pt x="44" y="319"/>
                    <a:pt x="44" y="318"/>
                    <a:pt x="44" y="318"/>
                  </a:cubicBezTo>
                  <a:cubicBezTo>
                    <a:pt x="33" y="313"/>
                    <a:pt x="22" y="307"/>
                    <a:pt x="12" y="301"/>
                  </a:cubicBezTo>
                  <a:cubicBezTo>
                    <a:pt x="3" y="296"/>
                    <a:pt x="0" y="285"/>
                    <a:pt x="5" y="277"/>
                  </a:cubicBezTo>
                  <a:cubicBezTo>
                    <a:pt x="5" y="277"/>
                    <a:pt x="5" y="276"/>
                    <a:pt x="5" y="276"/>
                  </a:cubicBezTo>
                  <a:cubicBezTo>
                    <a:pt x="21" y="252"/>
                    <a:pt x="6" y="253"/>
                    <a:pt x="4" y="232"/>
                  </a:cubicBezTo>
                  <a:cubicBezTo>
                    <a:pt x="1" y="211"/>
                    <a:pt x="16" y="198"/>
                    <a:pt x="35" y="186"/>
                  </a:cubicBezTo>
                  <a:cubicBezTo>
                    <a:pt x="53" y="175"/>
                    <a:pt x="42" y="158"/>
                    <a:pt x="45" y="140"/>
                  </a:cubicBezTo>
                  <a:cubicBezTo>
                    <a:pt x="49" y="122"/>
                    <a:pt x="61" y="117"/>
                    <a:pt x="61" y="117"/>
                  </a:cubicBezTo>
                  <a:cubicBezTo>
                    <a:pt x="75" y="98"/>
                    <a:pt x="69" y="83"/>
                    <a:pt x="75" y="54"/>
                  </a:cubicBezTo>
                  <a:cubicBezTo>
                    <a:pt x="81" y="25"/>
                    <a:pt x="106" y="14"/>
                    <a:pt x="106" y="14"/>
                  </a:cubicBezTo>
                  <a:cubicBezTo>
                    <a:pt x="137" y="0"/>
                    <a:pt x="174" y="20"/>
                    <a:pt x="184" y="42"/>
                  </a:cubicBezTo>
                  <a:cubicBezTo>
                    <a:pt x="194" y="64"/>
                    <a:pt x="199" y="100"/>
                    <a:pt x="188" y="134"/>
                  </a:cubicBezTo>
                  <a:cubicBezTo>
                    <a:pt x="183" y="150"/>
                    <a:pt x="181" y="148"/>
                    <a:pt x="190" y="181"/>
                  </a:cubicBezTo>
                  <a:cubicBezTo>
                    <a:pt x="199" y="214"/>
                    <a:pt x="166" y="286"/>
                    <a:pt x="125" y="283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任意多边形 40"/>
            <p:cNvSpPr/>
            <p:nvPr/>
          </p:nvSpPr>
          <p:spPr bwMode="auto">
            <a:xfrm>
              <a:off x="5651500" y="1789113"/>
              <a:ext cx="819150" cy="1514475"/>
            </a:xfrm>
            <a:custGeom>
              <a:avLst/>
              <a:gdLst>
                <a:gd name="T0" fmla="*/ 147 w 166"/>
                <a:gd name="T1" fmla="*/ 120 h 308"/>
                <a:gd name="T2" fmla="*/ 166 w 166"/>
                <a:gd name="T3" fmla="*/ 287 h 308"/>
                <a:gd name="T4" fmla="*/ 10 w 166"/>
                <a:gd name="T5" fmla="*/ 298 h 308"/>
                <a:gd name="T6" fmla="*/ 20 w 166"/>
                <a:gd name="T7" fmla="*/ 124 h 308"/>
                <a:gd name="T8" fmla="*/ 6 w 166"/>
                <a:gd name="T9" fmla="*/ 33 h 308"/>
                <a:gd name="T10" fmla="*/ 49 w 166"/>
                <a:gd name="T11" fmla="*/ 7 h 308"/>
                <a:gd name="T12" fmla="*/ 51 w 166"/>
                <a:gd name="T13" fmla="*/ 5 h 308"/>
                <a:gd name="T14" fmla="*/ 59 w 166"/>
                <a:gd name="T15" fmla="*/ 0 h 308"/>
                <a:gd name="T16" fmla="*/ 94 w 166"/>
                <a:gd name="T17" fmla="*/ 0 h 308"/>
                <a:gd name="T18" fmla="*/ 109 w 166"/>
                <a:gd name="T19" fmla="*/ 8 h 308"/>
                <a:gd name="T20" fmla="*/ 111 w 166"/>
                <a:gd name="T21" fmla="*/ 9 h 308"/>
                <a:gd name="T22" fmla="*/ 143 w 166"/>
                <a:gd name="T23" fmla="*/ 23 h 308"/>
                <a:gd name="T24" fmla="*/ 146 w 166"/>
                <a:gd name="T25" fmla="*/ 39 h 308"/>
                <a:gd name="T26" fmla="*/ 156 w 166"/>
                <a:gd name="T27" fmla="*/ 88 h 308"/>
                <a:gd name="T28" fmla="*/ 147 w 166"/>
                <a:gd name="T29" fmla="*/ 12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308">
                  <a:moveTo>
                    <a:pt x="147" y="120"/>
                  </a:moveTo>
                  <a:cubicBezTo>
                    <a:pt x="143" y="136"/>
                    <a:pt x="166" y="287"/>
                    <a:pt x="166" y="287"/>
                  </a:cubicBezTo>
                  <a:cubicBezTo>
                    <a:pt x="120" y="308"/>
                    <a:pt x="10" y="298"/>
                    <a:pt x="10" y="298"/>
                  </a:cubicBezTo>
                  <a:cubicBezTo>
                    <a:pt x="8" y="267"/>
                    <a:pt x="24" y="206"/>
                    <a:pt x="20" y="124"/>
                  </a:cubicBezTo>
                  <a:cubicBezTo>
                    <a:pt x="19" y="105"/>
                    <a:pt x="0" y="41"/>
                    <a:pt x="6" y="33"/>
                  </a:cubicBezTo>
                  <a:cubicBezTo>
                    <a:pt x="12" y="24"/>
                    <a:pt x="49" y="7"/>
                    <a:pt x="49" y="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4"/>
                    <a:pt x="94" y="0"/>
                    <a:pt x="94" y="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3"/>
                    <a:pt x="145" y="26"/>
                    <a:pt x="146" y="39"/>
                  </a:cubicBezTo>
                  <a:cubicBezTo>
                    <a:pt x="147" y="53"/>
                    <a:pt x="157" y="72"/>
                    <a:pt x="156" y="88"/>
                  </a:cubicBezTo>
                  <a:cubicBezTo>
                    <a:pt x="154" y="104"/>
                    <a:pt x="152" y="104"/>
                    <a:pt x="147" y="120"/>
                  </a:cubicBezTo>
                  <a:close/>
                </a:path>
              </a:pathLst>
            </a:custGeom>
            <a:solidFill>
              <a:srgbClr val="548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任意多边形 41"/>
            <p:cNvSpPr/>
            <p:nvPr/>
          </p:nvSpPr>
          <p:spPr bwMode="auto">
            <a:xfrm>
              <a:off x="5913438" y="1941513"/>
              <a:ext cx="285750" cy="176213"/>
            </a:xfrm>
            <a:custGeom>
              <a:avLst/>
              <a:gdLst>
                <a:gd name="T0" fmla="*/ 56 w 58"/>
                <a:gd name="T1" fmla="*/ 36 h 36"/>
                <a:gd name="T2" fmla="*/ 58 w 58"/>
                <a:gd name="T3" fmla="*/ 35 h 36"/>
                <a:gd name="T4" fmla="*/ 57 w 58"/>
                <a:gd name="T5" fmla="*/ 33 h 36"/>
                <a:gd name="T6" fmla="*/ 3 w 58"/>
                <a:gd name="T7" fmla="*/ 1 h 36"/>
                <a:gd name="T8" fmla="*/ 1 w 58"/>
                <a:gd name="T9" fmla="*/ 0 h 36"/>
                <a:gd name="T10" fmla="*/ 0 w 58"/>
                <a:gd name="T11" fmla="*/ 2 h 36"/>
                <a:gd name="T12" fmla="*/ 56 w 58"/>
                <a:gd name="T13" fmla="*/ 36 h 36"/>
                <a:gd name="T14" fmla="*/ 56 w 58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6">
                  <a:moveTo>
                    <a:pt x="56" y="36"/>
                  </a:moveTo>
                  <a:cubicBezTo>
                    <a:pt x="57" y="36"/>
                    <a:pt x="58" y="35"/>
                    <a:pt x="58" y="35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16" y="27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4" y="29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任意多边形 42"/>
            <p:cNvSpPr/>
            <p:nvPr/>
          </p:nvSpPr>
          <p:spPr bwMode="auto">
            <a:xfrm>
              <a:off x="5868988" y="2644776"/>
              <a:ext cx="484188" cy="393700"/>
            </a:xfrm>
            <a:custGeom>
              <a:avLst/>
              <a:gdLst>
                <a:gd name="T0" fmla="*/ 2 w 98"/>
                <a:gd name="T1" fmla="*/ 79 h 80"/>
                <a:gd name="T2" fmla="*/ 2 w 98"/>
                <a:gd name="T3" fmla="*/ 79 h 80"/>
                <a:gd name="T4" fmla="*/ 73 w 98"/>
                <a:gd name="T5" fmla="*/ 36 h 80"/>
                <a:gd name="T6" fmla="*/ 98 w 98"/>
                <a:gd name="T7" fmla="*/ 3 h 80"/>
                <a:gd name="T8" fmla="*/ 97 w 98"/>
                <a:gd name="T9" fmla="*/ 1 h 80"/>
                <a:gd name="T10" fmla="*/ 95 w 98"/>
                <a:gd name="T11" fmla="*/ 2 h 80"/>
                <a:gd name="T12" fmla="*/ 71 w 98"/>
                <a:gd name="T13" fmla="*/ 34 h 80"/>
                <a:gd name="T14" fmla="*/ 1 w 98"/>
                <a:gd name="T15" fmla="*/ 76 h 80"/>
                <a:gd name="T16" fmla="*/ 0 w 98"/>
                <a:gd name="T17" fmla="*/ 78 h 80"/>
                <a:gd name="T18" fmla="*/ 2 w 98"/>
                <a:gd name="T19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80">
                  <a:moveTo>
                    <a:pt x="2" y="79"/>
                  </a:moveTo>
                  <a:cubicBezTo>
                    <a:pt x="2" y="79"/>
                    <a:pt x="2" y="79"/>
                    <a:pt x="2" y="79"/>
                  </a:cubicBezTo>
                  <a:cubicBezTo>
                    <a:pt x="34" y="73"/>
                    <a:pt x="59" y="52"/>
                    <a:pt x="73" y="36"/>
                  </a:cubicBezTo>
                  <a:cubicBezTo>
                    <a:pt x="89" y="19"/>
                    <a:pt x="98" y="3"/>
                    <a:pt x="98" y="3"/>
                  </a:cubicBezTo>
                  <a:cubicBezTo>
                    <a:pt x="98" y="2"/>
                    <a:pt x="98" y="1"/>
                    <a:pt x="97" y="1"/>
                  </a:cubicBezTo>
                  <a:cubicBezTo>
                    <a:pt x="97" y="0"/>
                    <a:pt x="96" y="1"/>
                    <a:pt x="95" y="2"/>
                  </a:cubicBezTo>
                  <a:cubicBezTo>
                    <a:pt x="95" y="2"/>
                    <a:pt x="87" y="17"/>
                    <a:pt x="71" y="34"/>
                  </a:cubicBezTo>
                  <a:cubicBezTo>
                    <a:pt x="56" y="50"/>
                    <a:pt x="33" y="70"/>
                    <a:pt x="1" y="76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1" y="80"/>
                    <a:pt x="2" y="79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任意多边形 43"/>
            <p:cNvSpPr/>
            <p:nvPr/>
          </p:nvSpPr>
          <p:spPr bwMode="auto">
            <a:xfrm>
              <a:off x="6011863" y="2900363"/>
              <a:ext cx="311150" cy="161925"/>
            </a:xfrm>
            <a:custGeom>
              <a:avLst/>
              <a:gdLst>
                <a:gd name="T0" fmla="*/ 9 w 63"/>
                <a:gd name="T1" fmla="*/ 31 h 33"/>
                <a:gd name="T2" fmla="*/ 62 w 63"/>
                <a:gd name="T3" fmla="*/ 3 h 33"/>
                <a:gd name="T4" fmla="*/ 62 w 63"/>
                <a:gd name="T5" fmla="*/ 0 h 33"/>
                <a:gd name="T6" fmla="*/ 60 w 63"/>
                <a:gd name="T7" fmla="*/ 0 h 33"/>
                <a:gd name="T8" fmla="*/ 1 w 63"/>
                <a:gd name="T9" fmla="*/ 29 h 33"/>
                <a:gd name="T10" fmla="*/ 0 w 63"/>
                <a:gd name="T11" fmla="*/ 31 h 33"/>
                <a:gd name="T12" fmla="*/ 2 w 63"/>
                <a:gd name="T13" fmla="*/ 32 h 33"/>
                <a:gd name="T14" fmla="*/ 9 w 63"/>
                <a:gd name="T1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3">
                  <a:moveTo>
                    <a:pt x="9" y="31"/>
                  </a:moveTo>
                  <a:cubicBezTo>
                    <a:pt x="37" y="25"/>
                    <a:pt x="61" y="4"/>
                    <a:pt x="62" y="3"/>
                  </a:cubicBezTo>
                  <a:cubicBezTo>
                    <a:pt x="63" y="2"/>
                    <a:pt x="63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60" y="1"/>
                    <a:pt x="31" y="26"/>
                    <a:pt x="1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4" y="32"/>
                    <a:pt x="6" y="32"/>
                    <a:pt x="9" y="31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任意多边形 44"/>
            <p:cNvSpPr/>
            <p:nvPr/>
          </p:nvSpPr>
          <p:spPr bwMode="auto">
            <a:xfrm>
              <a:off x="5903913" y="1789113"/>
              <a:ext cx="285750" cy="196850"/>
            </a:xfrm>
            <a:custGeom>
              <a:avLst/>
              <a:gdLst>
                <a:gd name="T0" fmla="*/ 58 w 58"/>
                <a:gd name="T1" fmla="*/ 8 h 40"/>
                <a:gd name="T2" fmla="*/ 39 w 58"/>
                <a:gd name="T3" fmla="*/ 37 h 40"/>
                <a:gd name="T4" fmla="*/ 0 w 58"/>
                <a:gd name="T5" fmla="*/ 5 h 40"/>
                <a:gd name="T6" fmla="*/ 8 w 58"/>
                <a:gd name="T7" fmla="*/ 0 h 40"/>
                <a:gd name="T8" fmla="*/ 43 w 58"/>
                <a:gd name="T9" fmla="*/ 0 h 40"/>
                <a:gd name="T10" fmla="*/ 58 w 58"/>
                <a:gd name="T11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0">
                  <a:moveTo>
                    <a:pt x="58" y="8"/>
                  </a:moveTo>
                  <a:cubicBezTo>
                    <a:pt x="56" y="20"/>
                    <a:pt x="44" y="35"/>
                    <a:pt x="39" y="37"/>
                  </a:cubicBezTo>
                  <a:cubicBezTo>
                    <a:pt x="32" y="40"/>
                    <a:pt x="9" y="18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7" y="4"/>
                    <a:pt x="43" y="0"/>
                    <a:pt x="43" y="0"/>
                  </a:cubicBezTo>
                  <a:lnTo>
                    <a:pt x="58" y="8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任意多边形 45"/>
            <p:cNvSpPr/>
            <p:nvPr/>
          </p:nvSpPr>
          <p:spPr bwMode="auto">
            <a:xfrm>
              <a:off x="5943600" y="1651001"/>
              <a:ext cx="192088" cy="222250"/>
            </a:xfrm>
            <a:custGeom>
              <a:avLst/>
              <a:gdLst>
                <a:gd name="T0" fmla="*/ 39 w 39"/>
                <a:gd name="T1" fmla="*/ 17 h 45"/>
                <a:gd name="T2" fmla="*/ 38 w 39"/>
                <a:gd name="T3" fmla="*/ 34 h 45"/>
                <a:gd name="T4" fmla="*/ 37 w 39"/>
                <a:gd name="T5" fmla="*/ 40 h 45"/>
                <a:gd name="T6" fmla="*/ 0 w 39"/>
                <a:gd name="T7" fmla="*/ 32 h 45"/>
                <a:gd name="T8" fmla="*/ 0 w 39"/>
                <a:gd name="T9" fmla="*/ 5 h 45"/>
                <a:gd name="T10" fmla="*/ 1 w 39"/>
                <a:gd name="T11" fmla="*/ 5 h 45"/>
                <a:gd name="T12" fmla="*/ 39 w 39"/>
                <a:gd name="T1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5">
                  <a:moveTo>
                    <a:pt x="39" y="17"/>
                  </a:moveTo>
                  <a:cubicBezTo>
                    <a:pt x="38" y="34"/>
                    <a:pt x="38" y="34"/>
                    <a:pt x="38" y="34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18" y="45"/>
                    <a:pt x="0" y="32"/>
                    <a:pt x="0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2" y="0"/>
                    <a:pt x="39" y="17"/>
                    <a:pt x="39" y="17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任意多边形 46"/>
            <p:cNvSpPr/>
            <p:nvPr/>
          </p:nvSpPr>
          <p:spPr bwMode="auto">
            <a:xfrm>
              <a:off x="5948363" y="1651001"/>
              <a:ext cx="187325" cy="166688"/>
            </a:xfrm>
            <a:custGeom>
              <a:avLst/>
              <a:gdLst>
                <a:gd name="T0" fmla="*/ 38 w 38"/>
                <a:gd name="T1" fmla="*/ 17 h 34"/>
                <a:gd name="T2" fmla="*/ 37 w 38"/>
                <a:gd name="T3" fmla="*/ 34 h 34"/>
                <a:gd name="T4" fmla="*/ 0 w 38"/>
                <a:gd name="T5" fmla="*/ 5 h 34"/>
                <a:gd name="T6" fmla="*/ 38 w 3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4">
                  <a:moveTo>
                    <a:pt x="38" y="17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17" y="27"/>
                    <a:pt x="6" y="13"/>
                    <a:pt x="0" y="5"/>
                  </a:cubicBezTo>
                  <a:cubicBezTo>
                    <a:pt x="11" y="0"/>
                    <a:pt x="38" y="17"/>
                    <a:pt x="38" y="17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任意多边形 47"/>
            <p:cNvSpPr/>
            <p:nvPr/>
          </p:nvSpPr>
          <p:spPr bwMode="auto">
            <a:xfrm>
              <a:off x="6264275" y="1409701"/>
              <a:ext cx="107950" cy="196850"/>
            </a:xfrm>
            <a:custGeom>
              <a:avLst/>
              <a:gdLst>
                <a:gd name="T0" fmla="*/ 4 w 22"/>
                <a:gd name="T1" fmla="*/ 9 h 40"/>
                <a:gd name="T2" fmla="*/ 17 w 22"/>
                <a:gd name="T3" fmla="*/ 8 h 40"/>
                <a:gd name="T4" fmla="*/ 0 w 22"/>
                <a:gd name="T5" fmla="*/ 33 h 40"/>
                <a:gd name="T6" fmla="*/ 4 w 22"/>
                <a:gd name="T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0">
                  <a:moveTo>
                    <a:pt x="4" y="9"/>
                  </a:moveTo>
                  <a:cubicBezTo>
                    <a:pt x="4" y="9"/>
                    <a:pt x="12" y="0"/>
                    <a:pt x="17" y="8"/>
                  </a:cubicBezTo>
                  <a:cubicBezTo>
                    <a:pt x="22" y="16"/>
                    <a:pt x="13" y="40"/>
                    <a:pt x="0" y="33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任意多边形 48"/>
            <p:cNvSpPr/>
            <p:nvPr/>
          </p:nvSpPr>
          <p:spPr bwMode="auto">
            <a:xfrm>
              <a:off x="6297613" y="1552576"/>
              <a:ext cx="20638" cy="20638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任意多边形 49"/>
            <p:cNvSpPr/>
            <p:nvPr/>
          </p:nvSpPr>
          <p:spPr bwMode="auto">
            <a:xfrm>
              <a:off x="6273800" y="1474788"/>
              <a:ext cx="68263" cy="63500"/>
            </a:xfrm>
            <a:custGeom>
              <a:avLst/>
              <a:gdLst>
                <a:gd name="T0" fmla="*/ 2 w 14"/>
                <a:gd name="T1" fmla="*/ 13 h 13"/>
                <a:gd name="T2" fmla="*/ 3 w 14"/>
                <a:gd name="T3" fmla="*/ 13 h 13"/>
                <a:gd name="T4" fmla="*/ 13 w 14"/>
                <a:gd name="T5" fmla="*/ 3 h 13"/>
                <a:gd name="T6" fmla="*/ 13 w 14"/>
                <a:gd name="T7" fmla="*/ 1 h 13"/>
                <a:gd name="T8" fmla="*/ 12 w 14"/>
                <a:gd name="T9" fmla="*/ 0 h 13"/>
                <a:gd name="T10" fmla="*/ 1 w 14"/>
                <a:gd name="T11" fmla="*/ 12 h 13"/>
                <a:gd name="T12" fmla="*/ 1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2" y="13"/>
                    <a:pt x="2" y="13"/>
                    <a:pt x="3" y="13"/>
                  </a:cubicBezTo>
                  <a:cubicBezTo>
                    <a:pt x="5" y="5"/>
                    <a:pt x="13" y="3"/>
                    <a:pt x="13" y="3"/>
                  </a:cubicBezTo>
                  <a:cubicBezTo>
                    <a:pt x="13" y="2"/>
                    <a:pt x="14" y="2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1"/>
                    <a:pt x="3" y="4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F45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任意多边形 50"/>
            <p:cNvSpPr/>
            <p:nvPr/>
          </p:nvSpPr>
          <p:spPr bwMode="auto">
            <a:xfrm>
              <a:off x="6292850" y="1493838"/>
              <a:ext cx="34925" cy="30163"/>
            </a:xfrm>
            <a:custGeom>
              <a:avLst/>
              <a:gdLst>
                <a:gd name="T0" fmla="*/ 5 w 7"/>
                <a:gd name="T1" fmla="*/ 6 h 6"/>
                <a:gd name="T2" fmla="*/ 6 w 7"/>
                <a:gd name="T3" fmla="*/ 6 h 6"/>
                <a:gd name="T4" fmla="*/ 6 w 7"/>
                <a:gd name="T5" fmla="*/ 4 h 6"/>
                <a:gd name="T6" fmla="*/ 2 w 7"/>
                <a:gd name="T7" fmla="*/ 1 h 6"/>
                <a:gd name="T8" fmla="*/ 1 w 7"/>
                <a:gd name="T9" fmla="*/ 1 h 6"/>
                <a:gd name="T10" fmla="*/ 1 w 7"/>
                <a:gd name="T11" fmla="*/ 3 h 6"/>
                <a:gd name="T12" fmla="*/ 4 w 7"/>
                <a:gd name="T13" fmla="*/ 5 h 6"/>
                <a:gd name="T14" fmla="*/ 5 w 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7" y="5"/>
                    <a:pt x="6" y="4"/>
                  </a:cubicBezTo>
                  <a:cubicBezTo>
                    <a:pt x="6" y="4"/>
                    <a:pt x="5" y="2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F45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任意多边形 51"/>
            <p:cNvSpPr/>
            <p:nvPr/>
          </p:nvSpPr>
          <p:spPr bwMode="auto">
            <a:xfrm>
              <a:off x="5845175" y="1203326"/>
              <a:ext cx="473075" cy="644525"/>
            </a:xfrm>
            <a:custGeom>
              <a:avLst/>
              <a:gdLst>
                <a:gd name="T0" fmla="*/ 96 w 96"/>
                <a:gd name="T1" fmla="*/ 63 h 131"/>
                <a:gd name="T2" fmla="*/ 95 w 96"/>
                <a:gd name="T3" fmla="*/ 70 h 131"/>
                <a:gd name="T4" fmla="*/ 40 w 96"/>
                <a:gd name="T5" fmla="*/ 111 h 131"/>
                <a:gd name="T6" fmla="*/ 20 w 96"/>
                <a:gd name="T7" fmla="*/ 96 h 131"/>
                <a:gd name="T8" fmla="*/ 11 w 96"/>
                <a:gd name="T9" fmla="*/ 84 h 131"/>
                <a:gd name="T10" fmla="*/ 9 w 96"/>
                <a:gd name="T11" fmla="*/ 78 h 131"/>
                <a:gd name="T12" fmla="*/ 9 w 96"/>
                <a:gd name="T13" fmla="*/ 77 h 131"/>
                <a:gd name="T14" fmla="*/ 8 w 96"/>
                <a:gd name="T15" fmla="*/ 76 h 131"/>
                <a:gd name="T16" fmla="*/ 4 w 96"/>
                <a:gd name="T17" fmla="*/ 59 h 131"/>
                <a:gd name="T18" fmla="*/ 1 w 96"/>
                <a:gd name="T19" fmla="*/ 41 h 131"/>
                <a:gd name="T20" fmla="*/ 12 w 96"/>
                <a:gd name="T21" fmla="*/ 16 h 131"/>
                <a:gd name="T22" fmla="*/ 73 w 96"/>
                <a:gd name="T23" fmla="*/ 5 h 131"/>
                <a:gd name="T24" fmla="*/ 94 w 96"/>
                <a:gd name="T25" fmla="*/ 30 h 131"/>
                <a:gd name="T26" fmla="*/ 96 w 96"/>
                <a:gd name="T27" fmla="*/ 48 h 131"/>
                <a:gd name="T28" fmla="*/ 96 w 96"/>
                <a:gd name="T29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31">
                  <a:moveTo>
                    <a:pt x="96" y="63"/>
                  </a:moveTo>
                  <a:cubicBezTo>
                    <a:pt x="95" y="65"/>
                    <a:pt x="95" y="68"/>
                    <a:pt x="95" y="70"/>
                  </a:cubicBezTo>
                  <a:cubicBezTo>
                    <a:pt x="92" y="90"/>
                    <a:pt x="76" y="131"/>
                    <a:pt x="40" y="111"/>
                  </a:cubicBezTo>
                  <a:cubicBezTo>
                    <a:pt x="32" y="106"/>
                    <a:pt x="25" y="101"/>
                    <a:pt x="20" y="96"/>
                  </a:cubicBezTo>
                  <a:cubicBezTo>
                    <a:pt x="17" y="92"/>
                    <a:pt x="14" y="88"/>
                    <a:pt x="11" y="84"/>
                  </a:cubicBezTo>
                  <a:cubicBezTo>
                    <a:pt x="10" y="82"/>
                    <a:pt x="10" y="80"/>
                    <a:pt x="9" y="78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7"/>
                    <a:pt x="8" y="76"/>
                    <a:pt x="8" y="76"/>
                  </a:cubicBezTo>
                  <a:cubicBezTo>
                    <a:pt x="6" y="70"/>
                    <a:pt x="5" y="65"/>
                    <a:pt x="4" y="59"/>
                  </a:cubicBezTo>
                  <a:cubicBezTo>
                    <a:pt x="2" y="53"/>
                    <a:pt x="2" y="46"/>
                    <a:pt x="1" y="41"/>
                  </a:cubicBezTo>
                  <a:cubicBezTo>
                    <a:pt x="0" y="31"/>
                    <a:pt x="4" y="22"/>
                    <a:pt x="12" y="16"/>
                  </a:cubicBezTo>
                  <a:cubicBezTo>
                    <a:pt x="32" y="0"/>
                    <a:pt x="57" y="1"/>
                    <a:pt x="73" y="5"/>
                  </a:cubicBezTo>
                  <a:cubicBezTo>
                    <a:pt x="85" y="8"/>
                    <a:pt x="93" y="18"/>
                    <a:pt x="94" y="30"/>
                  </a:cubicBezTo>
                  <a:cubicBezTo>
                    <a:pt x="95" y="35"/>
                    <a:pt x="95" y="41"/>
                    <a:pt x="96" y="48"/>
                  </a:cubicBezTo>
                  <a:cubicBezTo>
                    <a:pt x="96" y="53"/>
                    <a:pt x="96" y="58"/>
                    <a:pt x="96" y="63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任意多边形 52"/>
            <p:cNvSpPr/>
            <p:nvPr/>
          </p:nvSpPr>
          <p:spPr bwMode="auto">
            <a:xfrm>
              <a:off x="6203950" y="1414463"/>
              <a:ext cx="93663" cy="30163"/>
            </a:xfrm>
            <a:custGeom>
              <a:avLst/>
              <a:gdLst>
                <a:gd name="T0" fmla="*/ 0 w 19"/>
                <a:gd name="T1" fmla="*/ 2 h 6"/>
                <a:gd name="T2" fmla="*/ 2 w 19"/>
                <a:gd name="T3" fmla="*/ 0 h 6"/>
                <a:gd name="T4" fmla="*/ 11 w 19"/>
                <a:gd name="T5" fmla="*/ 2 h 6"/>
                <a:gd name="T6" fmla="*/ 19 w 19"/>
                <a:gd name="T7" fmla="*/ 6 h 6"/>
                <a:gd name="T8" fmla="*/ 9 w 19"/>
                <a:gd name="T9" fmla="*/ 5 h 6"/>
                <a:gd name="T10" fmla="*/ 2 w 19"/>
                <a:gd name="T11" fmla="*/ 4 h 6"/>
                <a:gd name="T12" fmla="*/ 0 w 19"/>
                <a:gd name="T13" fmla="*/ 2 h 6"/>
                <a:gd name="T14" fmla="*/ 0 w 19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8" y="1"/>
                    <a:pt x="11" y="2"/>
                  </a:cubicBezTo>
                  <a:cubicBezTo>
                    <a:pt x="18" y="4"/>
                    <a:pt x="19" y="6"/>
                    <a:pt x="19" y="6"/>
                  </a:cubicBezTo>
                  <a:cubicBezTo>
                    <a:pt x="19" y="6"/>
                    <a:pt x="18" y="6"/>
                    <a:pt x="9" y="5"/>
                  </a:cubicBezTo>
                  <a:cubicBezTo>
                    <a:pt x="7" y="5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任意多边形 53"/>
            <p:cNvSpPr/>
            <p:nvPr/>
          </p:nvSpPr>
          <p:spPr bwMode="auto">
            <a:xfrm>
              <a:off x="5992813" y="1409701"/>
              <a:ext cx="112713" cy="25400"/>
            </a:xfrm>
            <a:custGeom>
              <a:avLst/>
              <a:gdLst>
                <a:gd name="T0" fmla="*/ 23 w 23"/>
                <a:gd name="T1" fmla="*/ 3 h 5"/>
                <a:gd name="T2" fmla="*/ 21 w 23"/>
                <a:gd name="T3" fmla="*/ 0 h 5"/>
                <a:gd name="T4" fmla="*/ 10 w 23"/>
                <a:gd name="T5" fmla="*/ 0 h 5"/>
                <a:gd name="T6" fmla="*/ 0 w 23"/>
                <a:gd name="T7" fmla="*/ 4 h 5"/>
                <a:gd name="T8" fmla="*/ 11 w 23"/>
                <a:gd name="T9" fmla="*/ 4 h 5"/>
                <a:gd name="T10" fmla="*/ 21 w 23"/>
                <a:gd name="T11" fmla="*/ 5 h 5"/>
                <a:gd name="T12" fmla="*/ 23 w 23"/>
                <a:gd name="T13" fmla="*/ 3 h 5"/>
                <a:gd name="T14" fmla="*/ 23 w 2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5">
                  <a:moveTo>
                    <a:pt x="23" y="3"/>
                  </a:moveTo>
                  <a:cubicBezTo>
                    <a:pt x="23" y="2"/>
                    <a:pt x="22" y="1"/>
                    <a:pt x="21" y="0"/>
                  </a:cubicBezTo>
                  <a:cubicBezTo>
                    <a:pt x="18" y="0"/>
                    <a:pt x="14" y="0"/>
                    <a:pt x="10" y="0"/>
                  </a:cubicBezTo>
                  <a:cubicBezTo>
                    <a:pt x="2" y="2"/>
                    <a:pt x="0" y="4"/>
                    <a:pt x="0" y="4"/>
                  </a:cubicBezTo>
                  <a:cubicBezTo>
                    <a:pt x="0" y="4"/>
                    <a:pt x="1" y="5"/>
                    <a:pt x="11" y="4"/>
                  </a:cubicBezTo>
                  <a:cubicBezTo>
                    <a:pt x="14" y="4"/>
                    <a:pt x="18" y="5"/>
                    <a:pt x="21" y="5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任意多边形 54"/>
            <p:cNvSpPr/>
            <p:nvPr/>
          </p:nvSpPr>
          <p:spPr bwMode="auto">
            <a:xfrm>
              <a:off x="6154738" y="1479551"/>
              <a:ext cx="49213" cy="112713"/>
            </a:xfrm>
            <a:custGeom>
              <a:avLst/>
              <a:gdLst>
                <a:gd name="T0" fmla="*/ 2 w 10"/>
                <a:gd name="T1" fmla="*/ 22 h 23"/>
                <a:gd name="T2" fmla="*/ 2 w 10"/>
                <a:gd name="T3" fmla="*/ 22 h 23"/>
                <a:gd name="T4" fmla="*/ 10 w 10"/>
                <a:gd name="T5" fmla="*/ 19 h 23"/>
                <a:gd name="T6" fmla="*/ 6 w 10"/>
                <a:gd name="T7" fmla="*/ 2 h 23"/>
                <a:gd name="T8" fmla="*/ 4 w 10"/>
                <a:gd name="T9" fmla="*/ 0 h 23"/>
                <a:gd name="T10" fmla="*/ 3 w 10"/>
                <a:gd name="T11" fmla="*/ 2 h 23"/>
                <a:gd name="T12" fmla="*/ 6 w 10"/>
                <a:gd name="T13" fmla="*/ 17 h 23"/>
                <a:gd name="T14" fmla="*/ 1 w 10"/>
                <a:gd name="T15" fmla="*/ 20 h 23"/>
                <a:gd name="T16" fmla="*/ 0 w 10"/>
                <a:gd name="T17" fmla="*/ 22 h 23"/>
                <a:gd name="T18" fmla="*/ 2 w 10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3"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1" y="22"/>
                    <a:pt x="1" y="23"/>
                    <a:pt x="2" y="22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任意多边形 55"/>
            <p:cNvSpPr/>
            <p:nvPr/>
          </p:nvSpPr>
          <p:spPr bwMode="auto">
            <a:xfrm>
              <a:off x="5889625" y="1577976"/>
              <a:ext cx="68263" cy="38100"/>
            </a:xfrm>
            <a:custGeom>
              <a:avLst/>
              <a:gdLst>
                <a:gd name="T0" fmla="*/ 14 w 14"/>
                <a:gd name="T1" fmla="*/ 0 h 8"/>
                <a:gd name="T2" fmla="*/ 2 w 14"/>
                <a:gd name="T3" fmla="*/ 8 h 8"/>
                <a:gd name="T4" fmla="*/ 0 w 14"/>
                <a:gd name="T5" fmla="*/ 2 h 8"/>
                <a:gd name="T6" fmla="*/ 14 w 1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cubicBezTo>
                    <a:pt x="14" y="0"/>
                    <a:pt x="10" y="7"/>
                    <a:pt x="2" y="8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4" y="2"/>
                    <a:pt x="10" y="3"/>
                    <a:pt x="14" y="0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任意多边形 56"/>
            <p:cNvSpPr/>
            <p:nvPr/>
          </p:nvSpPr>
          <p:spPr bwMode="auto">
            <a:xfrm>
              <a:off x="5889625" y="1582738"/>
              <a:ext cx="68263" cy="93663"/>
            </a:xfrm>
            <a:custGeom>
              <a:avLst/>
              <a:gdLst>
                <a:gd name="T0" fmla="*/ 11 w 14"/>
                <a:gd name="T1" fmla="*/ 19 h 19"/>
                <a:gd name="T2" fmla="*/ 2 w 14"/>
                <a:gd name="T3" fmla="*/ 7 h 19"/>
                <a:gd name="T4" fmla="*/ 0 w 14"/>
                <a:gd name="T5" fmla="*/ 1 h 19"/>
                <a:gd name="T6" fmla="*/ 0 w 14"/>
                <a:gd name="T7" fmla="*/ 0 h 19"/>
                <a:gd name="T8" fmla="*/ 4 w 14"/>
                <a:gd name="T9" fmla="*/ 1 h 19"/>
                <a:gd name="T10" fmla="*/ 11 w 14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9">
                  <a:moveTo>
                    <a:pt x="11" y="19"/>
                  </a:moveTo>
                  <a:cubicBezTo>
                    <a:pt x="8" y="15"/>
                    <a:pt x="5" y="11"/>
                    <a:pt x="2" y="7"/>
                  </a:cubicBezTo>
                  <a:cubicBezTo>
                    <a:pt x="1" y="5"/>
                    <a:pt x="1" y="3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4" y="1"/>
                  </a:cubicBezTo>
                  <a:cubicBezTo>
                    <a:pt x="4" y="1"/>
                    <a:pt x="14" y="11"/>
                    <a:pt x="11" y="19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任意多边形 57"/>
            <p:cNvSpPr/>
            <p:nvPr/>
          </p:nvSpPr>
          <p:spPr bwMode="auto">
            <a:xfrm>
              <a:off x="6056313" y="1616076"/>
              <a:ext cx="158750" cy="88900"/>
            </a:xfrm>
            <a:custGeom>
              <a:avLst/>
              <a:gdLst>
                <a:gd name="T0" fmla="*/ 32 w 32"/>
                <a:gd name="T1" fmla="*/ 3 h 18"/>
                <a:gd name="T2" fmla="*/ 14 w 32"/>
                <a:gd name="T3" fmla="*/ 16 h 18"/>
                <a:gd name="T4" fmla="*/ 0 w 32"/>
                <a:gd name="T5" fmla="*/ 0 h 18"/>
                <a:gd name="T6" fmla="*/ 32 w 32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8">
                  <a:moveTo>
                    <a:pt x="32" y="3"/>
                  </a:moveTo>
                  <a:cubicBezTo>
                    <a:pt x="30" y="8"/>
                    <a:pt x="26" y="18"/>
                    <a:pt x="14" y="16"/>
                  </a:cubicBezTo>
                  <a:cubicBezTo>
                    <a:pt x="3" y="15"/>
                    <a:pt x="1" y="6"/>
                    <a:pt x="0" y="0"/>
                  </a:cubicBezTo>
                  <a:lnTo>
                    <a:pt x="3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任意多边形 58"/>
            <p:cNvSpPr/>
            <p:nvPr/>
          </p:nvSpPr>
          <p:spPr bwMode="auto">
            <a:xfrm>
              <a:off x="6046788" y="1458913"/>
              <a:ext cx="30163" cy="53975"/>
            </a:xfrm>
            <a:custGeom>
              <a:avLst/>
              <a:gdLst>
                <a:gd name="T0" fmla="*/ 6 w 6"/>
                <a:gd name="T1" fmla="*/ 5 h 11"/>
                <a:gd name="T2" fmla="*/ 3 w 6"/>
                <a:gd name="T3" fmla="*/ 10 h 11"/>
                <a:gd name="T4" fmla="*/ 0 w 6"/>
                <a:gd name="T5" fmla="*/ 5 h 11"/>
                <a:gd name="T6" fmla="*/ 3 w 6"/>
                <a:gd name="T7" fmla="*/ 0 h 11"/>
                <a:gd name="T8" fmla="*/ 6 w 6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6" y="5"/>
                  </a:moveTo>
                  <a:cubicBezTo>
                    <a:pt x="6" y="8"/>
                    <a:pt x="5" y="11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3"/>
                    <a:pt x="6" y="5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任意多边形 59"/>
            <p:cNvSpPr/>
            <p:nvPr/>
          </p:nvSpPr>
          <p:spPr bwMode="auto">
            <a:xfrm>
              <a:off x="6219825" y="1463676"/>
              <a:ext cx="28575" cy="49213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0 w 6"/>
                <a:gd name="T5" fmla="*/ 5 h 10"/>
                <a:gd name="T6" fmla="*/ 3 w 6"/>
                <a:gd name="T7" fmla="*/ 0 h 10"/>
                <a:gd name="T8" fmla="*/ 6 w 6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6" y="8"/>
                    <a:pt x="5" y="10"/>
                    <a:pt x="3" y="10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5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任意多边形 60"/>
            <p:cNvSpPr/>
            <p:nvPr/>
          </p:nvSpPr>
          <p:spPr bwMode="auto">
            <a:xfrm>
              <a:off x="5824538" y="1435101"/>
              <a:ext cx="114300" cy="180975"/>
            </a:xfrm>
            <a:custGeom>
              <a:avLst/>
              <a:gdLst>
                <a:gd name="T0" fmla="*/ 16 w 23"/>
                <a:gd name="T1" fmla="*/ 8 h 37"/>
                <a:gd name="T2" fmla="*/ 4 w 23"/>
                <a:gd name="T3" fmla="*/ 8 h 37"/>
                <a:gd name="T4" fmla="*/ 23 w 23"/>
                <a:gd name="T5" fmla="*/ 30 h 37"/>
                <a:gd name="T6" fmla="*/ 16 w 23"/>
                <a:gd name="T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7">
                  <a:moveTo>
                    <a:pt x="16" y="8"/>
                  </a:moveTo>
                  <a:cubicBezTo>
                    <a:pt x="16" y="8"/>
                    <a:pt x="8" y="0"/>
                    <a:pt x="4" y="8"/>
                  </a:cubicBezTo>
                  <a:cubicBezTo>
                    <a:pt x="0" y="17"/>
                    <a:pt x="9" y="37"/>
                    <a:pt x="23" y="30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任意多边形 61"/>
            <p:cNvSpPr/>
            <p:nvPr/>
          </p:nvSpPr>
          <p:spPr bwMode="auto">
            <a:xfrm>
              <a:off x="5889625" y="1566863"/>
              <a:ext cx="19050" cy="20638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3"/>
                    <a:pt x="1" y="4"/>
                    <a:pt x="2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任意多边形 62"/>
            <p:cNvSpPr/>
            <p:nvPr/>
          </p:nvSpPr>
          <p:spPr bwMode="auto">
            <a:xfrm>
              <a:off x="5854700" y="1498601"/>
              <a:ext cx="63500" cy="53975"/>
            </a:xfrm>
            <a:custGeom>
              <a:avLst/>
              <a:gdLst>
                <a:gd name="T0" fmla="*/ 12 w 13"/>
                <a:gd name="T1" fmla="*/ 11 h 11"/>
                <a:gd name="T2" fmla="*/ 11 w 13"/>
                <a:gd name="T3" fmla="*/ 10 h 11"/>
                <a:gd name="T4" fmla="*/ 1 w 13"/>
                <a:gd name="T5" fmla="*/ 2 h 11"/>
                <a:gd name="T6" fmla="*/ 0 w 13"/>
                <a:gd name="T7" fmla="*/ 1 h 11"/>
                <a:gd name="T8" fmla="*/ 1 w 13"/>
                <a:gd name="T9" fmla="*/ 0 h 11"/>
                <a:gd name="T10" fmla="*/ 13 w 13"/>
                <a:gd name="T11" fmla="*/ 9 h 11"/>
                <a:gd name="T12" fmla="*/ 12 w 13"/>
                <a:gd name="T13" fmla="*/ 11 h 11"/>
                <a:gd name="T14" fmla="*/ 12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2" y="11"/>
                  </a:moveTo>
                  <a:cubicBezTo>
                    <a:pt x="12" y="11"/>
                    <a:pt x="11" y="11"/>
                    <a:pt x="11" y="10"/>
                  </a:cubicBezTo>
                  <a:cubicBezTo>
                    <a:pt x="8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0" y="2"/>
                    <a:pt x="13" y="9"/>
                  </a:cubicBezTo>
                  <a:cubicBezTo>
                    <a:pt x="13" y="10"/>
                    <a:pt x="13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任意多边形 63"/>
            <p:cNvSpPr/>
            <p:nvPr/>
          </p:nvSpPr>
          <p:spPr bwMode="auto">
            <a:xfrm>
              <a:off x="5868988" y="1512888"/>
              <a:ext cx="30163" cy="30163"/>
            </a:xfrm>
            <a:custGeom>
              <a:avLst/>
              <a:gdLst>
                <a:gd name="T0" fmla="*/ 2 w 6"/>
                <a:gd name="T1" fmla="*/ 6 h 6"/>
                <a:gd name="T2" fmla="*/ 1 w 6"/>
                <a:gd name="T3" fmla="*/ 6 h 6"/>
                <a:gd name="T4" fmla="*/ 0 w 6"/>
                <a:gd name="T5" fmla="*/ 4 h 6"/>
                <a:gd name="T6" fmla="*/ 4 w 6"/>
                <a:gd name="T7" fmla="*/ 0 h 6"/>
                <a:gd name="T8" fmla="*/ 5 w 6"/>
                <a:gd name="T9" fmla="*/ 1 h 6"/>
                <a:gd name="T10" fmla="*/ 5 w 6"/>
                <a:gd name="T11" fmla="*/ 2 h 6"/>
                <a:gd name="T12" fmla="*/ 2 w 6"/>
                <a:gd name="T13" fmla="*/ 5 h 6"/>
                <a:gd name="T14" fmla="*/ 2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2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3" y="3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7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任意多边形 64"/>
            <p:cNvSpPr/>
            <p:nvPr/>
          </p:nvSpPr>
          <p:spPr bwMode="auto">
            <a:xfrm>
              <a:off x="5770563" y="1114426"/>
              <a:ext cx="517525" cy="365125"/>
            </a:xfrm>
            <a:custGeom>
              <a:avLst/>
              <a:gdLst>
                <a:gd name="T0" fmla="*/ 29 w 105"/>
                <a:gd name="T1" fmla="*/ 74 h 74"/>
                <a:gd name="T2" fmla="*/ 29 w 105"/>
                <a:gd name="T3" fmla="*/ 74 h 74"/>
                <a:gd name="T4" fmla="*/ 18 w 105"/>
                <a:gd name="T5" fmla="*/ 70 h 74"/>
                <a:gd name="T6" fmla="*/ 20 w 105"/>
                <a:gd name="T7" fmla="*/ 26 h 74"/>
                <a:gd name="T8" fmla="*/ 105 w 105"/>
                <a:gd name="T9" fmla="*/ 34 h 74"/>
                <a:gd name="T10" fmla="*/ 40 w 105"/>
                <a:gd name="T11" fmla="*/ 54 h 74"/>
                <a:gd name="T12" fmla="*/ 36 w 105"/>
                <a:gd name="T13" fmla="*/ 61 h 74"/>
                <a:gd name="T14" fmla="*/ 29 w 105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29" y="74"/>
                  </a:moveTo>
                  <a:cubicBezTo>
                    <a:pt x="29" y="74"/>
                    <a:pt x="29" y="74"/>
                    <a:pt x="29" y="74"/>
                  </a:cubicBezTo>
                  <a:cubicBezTo>
                    <a:pt x="27" y="70"/>
                    <a:pt x="24" y="69"/>
                    <a:pt x="18" y="70"/>
                  </a:cubicBezTo>
                  <a:cubicBezTo>
                    <a:pt x="0" y="73"/>
                    <a:pt x="5" y="35"/>
                    <a:pt x="20" y="26"/>
                  </a:cubicBezTo>
                  <a:cubicBezTo>
                    <a:pt x="35" y="18"/>
                    <a:pt x="94" y="0"/>
                    <a:pt x="105" y="34"/>
                  </a:cubicBezTo>
                  <a:cubicBezTo>
                    <a:pt x="105" y="34"/>
                    <a:pt x="75" y="64"/>
                    <a:pt x="40" y="54"/>
                  </a:cubicBezTo>
                  <a:cubicBezTo>
                    <a:pt x="40" y="54"/>
                    <a:pt x="37" y="56"/>
                    <a:pt x="36" y="61"/>
                  </a:cubicBezTo>
                  <a:cubicBezTo>
                    <a:pt x="35" y="65"/>
                    <a:pt x="33" y="72"/>
                    <a:pt x="29" y="74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任意多边形 65"/>
            <p:cNvSpPr/>
            <p:nvPr/>
          </p:nvSpPr>
          <p:spPr bwMode="auto">
            <a:xfrm>
              <a:off x="6238875" y="1212851"/>
              <a:ext cx="107950" cy="231775"/>
            </a:xfrm>
            <a:custGeom>
              <a:avLst/>
              <a:gdLst>
                <a:gd name="T0" fmla="*/ 2 w 22"/>
                <a:gd name="T1" fmla="*/ 16 h 47"/>
                <a:gd name="T2" fmla="*/ 16 w 22"/>
                <a:gd name="T3" fmla="*/ 47 h 47"/>
                <a:gd name="T4" fmla="*/ 2 w 22"/>
                <a:gd name="T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7">
                  <a:moveTo>
                    <a:pt x="2" y="16"/>
                  </a:moveTo>
                  <a:cubicBezTo>
                    <a:pt x="2" y="16"/>
                    <a:pt x="0" y="40"/>
                    <a:pt x="16" y="47"/>
                  </a:cubicBezTo>
                  <a:cubicBezTo>
                    <a:pt x="16" y="47"/>
                    <a:pt x="22" y="0"/>
                    <a:pt x="2" y="16"/>
                  </a:cubicBezTo>
                  <a:close/>
                </a:path>
              </a:pathLst>
            </a:custGeom>
            <a:solidFill>
              <a:srgbClr val="13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任意多边形 66"/>
            <p:cNvSpPr/>
            <p:nvPr/>
          </p:nvSpPr>
          <p:spPr bwMode="auto">
            <a:xfrm>
              <a:off x="5380038" y="1951038"/>
              <a:ext cx="603250" cy="885825"/>
            </a:xfrm>
            <a:custGeom>
              <a:avLst/>
              <a:gdLst>
                <a:gd name="T0" fmla="*/ 61 w 122"/>
                <a:gd name="T1" fmla="*/ 0 h 180"/>
                <a:gd name="T2" fmla="*/ 0 w 122"/>
                <a:gd name="T3" fmla="*/ 146 h 180"/>
                <a:gd name="T4" fmla="*/ 122 w 122"/>
                <a:gd name="T5" fmla="*/ 143 h 180"/>
                <a:gd name="T6" fmla="*/ 120 w 122"/>
                <a:gd name="T7" fmla="*/ 119 h 180"/>
                <a:gd name="T8" fmla="*/ 46 w 122"/>
                <a:gd name="T9" fmla="*/ 123 h 180"/>
                <a:gd name="T10" fmla="*/ 80 w 122"/>
                <a:gd name="T11" fmla="*/ 61 h 180"/>
                <a:gd name="T12" fmla="*/ 61 w 122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80">
                  <a:moveTo>
                    <a:pt x="61" y="0"/>
                  </a:moveTo>
                  <a:cubicBezTo>
                    <a:pt x="61" y="0"/>
                    <a:pt x="0" y="93"/>
                    <a:pt x="0" y="146"/>
                  </a:cubicBezTo>
                  <a:cubicBezTo>
                    <a:pt x="0" y="180"/>
                    <a:pt x="92" y="160"/>
                    <a:pt x="122" y="143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20" y="119"/>
                    <a:pt x="53" y="120"/>
                    <a:pt x="46" y="123"/>
                  </a:cubicBezTo>
                  <a:cubicBezTo>
                    <a:pt x="52" y="101"/>
                    <a:pt x="66" y="84"/>
                    <a:pt x="80" y="61"/>
                  </a:cubicBezTo>
                  <a:cubicBezTo>
                    <a:pt x="78" y="28"/>
                    <a:pt x="73" y="9"/>
                    <a:pt x="61" y="0"/>
                  </a:cubicBezTo>
                  <a:close/>
                </a:path>
              </a:pathLst>
            </a:custGeom>
            <a:solidFill>
              <a:srgbClr val="2E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任意多边形 67"/>
            <p:cNvSpPr/>
            <p:nvPr/>
          </p:nvSpPr>
          <p:spPr bwMode="auto">
            <a:xfrm>
              <a:off x="6002338" y="2211388"/>
              <a:ext cx="627063" cy="566738"/>
            </a:xfrm>
            <a:custGeom>
              <a:avLst/>
              <a:gdLst>
                <a:gd name="T0" fmla="*/ 12 w 395"/>
                <a:gd name="T1" fmla="*/ 357 h 357"/>
                <a:gd name="T2" fmla="*/ 0 w 395"/>
                <a:gd name="T3" fmla="*/ 347 h 357"/>
                <a:gd name="T4" fmla="*/ 71 w 395"/>
                <a:gd name="T5" fmla="*/ 41 h 357"/>
                <a:gd name="T6" fmla="*/ 292 w 395"/>
                <a:gd name="T7" fmla="*/ 44 h 357"/>
                <a:gd name="T8" fmla="*/ 385 w 395"/>
                <a:gd name="T9" fmla="*/ 0 h 357"/>
                <a:gd name="T10" fmla="*/ 395 w 395"/>
                <a:gd name="T11" fmla="*/ 10 h 357"/>
                <a:gd name="T12" fmla="*/ 292 w 395"/>
                <a:gd name="T13" fmla="*/ 65 h 357"/>
                <a:gd name="T14" fmla="*/ 84 w 395"/>
                <a:gd name="T15" fmla="*/ 62 h 357"/>
                <a:gd name="T16" fmla="*/ 12 w 395"/>
                <a:gd name="T1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357">
                  <a:moveTo>
                    <a:pt x="12" y="357"/>
                  </a:moveTo>
                  <a:lnTo>
                    <a:pt x="0" y="347"/>
                  </a:lnTo>
                  <a:lnTo>
                    <a:pt x="71" y="41"/>
                  </a:lnTo>
                  <a:lnTo>
                    <a:pt x="292" y="44"/>
                  </a:lnTo>
                  <a:lnTo>
                    <a:pt x="385" y="0"/>
                  </a:lnTo>
                  <a:lnTo>
                    <a:pt x="395" y="10"/>
                  </a:lnTo>
                  <a:lnTo>
                    <a:pt x="292" y="65"/>
                  </a:lnTo>
                  <a:lnTo>
                    <a:pt x="84" y="62"/>
                  </a:lnTo>
                  <a:lnTo>
                    <a:pt x="12" y="3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任意多边形 68"/>
            <p:cNvSpPr/>
            <p:nvPr/>
          </p:nvSpPr>
          <p:spPr bwMode="auto">
            <a:xfrm>
              <a:off x="6021388" y="2300288"/>
              <a:ext cx="454025" cy="492125"/>
            </a:xfrm>
            <a:custGeom>
              <a:avLst/>
              <a:gdLst>
                <a:gd name="T0" fmla="*/ 69 w 286"/>
                <a:gd name="T1" fmla="*/ 0 h 310"/>
                <a:gd name="T2" fmla="*/ 0 w 286"/>
                <a:gd name="T3" fmla="*/ 304 h 310"/>
                <a:gd name="T4" fmla="*/ 181 w 286"/>
                <a:gd name="T5" fmla="*/ 310 h 310"/>
                <a:gd name="T6" fmla="*/ 286 w 286"/>
                <a:gd name="T7" fmla="*/ 0 h 310"/>
                <a:gd name="T8" fmla="*/ 69 w 286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310">
                  <a:moveTo>
                    <a:pt x="69" y="0"/>
                  </a:moveTo>
                  <a:lnTo>
                    <a:pt x="0" y="304"/>
                  </a:lnTo>
                  <a:lnTo>
                    <a:pt x="181" y="310"/>
                  </a:lnTo>
                  <a:lnTo>
                    <a:pt x="286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6C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任意多边形 69"/>
            <p:cNvSpPr/>
            <p:nvPr/>
          </p:nvSpPr>
          <p:spPr bwMode="auto">
            <a:xfrm>
              <a:off x="6308725" y="2220913"/>
              <a:ext cx="325438" cy="571500"/>
            </a:xfrm>
            <a:custGeom>
              <a:avLst/>
              <a:gdLst>
                <a:gd name="T0" fmla="*/ 0 w 205"/>
                <a:gd name="T1" fmla="*/ 360 h 360"/>
                <a:gd name="T2" fmla="*/ 102 w 205"/>
                <a:gd name="T3" fmla="*/ 298 h 360"/>
                <a:gd name="T4" fmla="*/ 205 w 205"/>
                <a:gd name="T5" fmla="*/ 0 h 360"/>
                <a:gd name="T6" fmla="*/ 105 w 205"/>
                <a:gd name="T7" fmla="*/ 50 h 360"/>
                <a:gd name="T8" fmla="*/ 0 w 205"/>
                <a:gd name="T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360">
                  <a:moveTo>
                    <a:pt x="0" y="360"/>
                  </a:moveTo>
                  <a:lnTo>
                    <a:pt x="102" y="298"/>
                  </a:lnTo>
                  <a:lnTo>
                    <a:pt x="205" y="0"/>
                  </a:lnTo>
                  <a:lnTo>
                    <a:pt x="105" y="5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6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任意多边形 70"/>
            <p:cNvSpPr/>
            <p:nvPr/>
          </p:nvSpPr>
          <p:spPr bwMode="auto">
            <a:xfrm>
              <a:off x="6435725" y="2452688"/>
              <a:ext cx="168275" cy="236538"/>
            </a:xfrm>
            <a:custGeom>
              <a:avLst/>
              <a:gdLst>
                <a:gd name="T0" fmla="*/ 18 w 34"/>
                <a:gd name="T1" fmla="*/ 20 h 48"/>
                <a:gd name="T2" fmla="*/ 8 w 34"/>
                <a:gd name="T3" fmla="*/ 13 h 48"/>
                <a:gd name="T4" fmla="*/ 20 w 34"/>
                <a:gd name="T5" fmla="*/ 12 h 48"/>
                <a:gd name="T6" fmla="*/ 21 w 34"/>
                <a:gd name="T7" fmla="*/ 9 h 48"/>
                <a:gd name="T8" fmla="*/ 21 w 34"/>
                <a:gd name="T9" fmla="*/ 8 h 48"/>
                <a:gd name="T10" fmla="*/ 24 w 34"/>
                <a:gd name="T11" fmla="*/ 0 h 48"/>
                <a:gd name="T12" fmla="*/ 28 w 34"/>
                <a:gd name="T13" fmla="*/ 2 h 48"/>
                <a:gd name="T14" fmla="*/ 29 w 34"/>
                <a:gd name="T15" fmla="*/ 14 h 48"/>
                <a:gd name="T16" fmla="*/ 32 w 34"/>
                <a:gd name="T17" fmla="*/ 21 h 48"/>
                <a:gd name="T18" fmla="*/ 27 w 34"/>
                <a:gd name="T19" fmla="*/ 25 h 48"/>
                <a:gd name="T20" fmla="*/ 28 w 34"/>
                <a:gd name="T21" fmla="*/ 31 h 48"/>
                <a:gd name="T22" fmla="*/ 22 w 34"/>
                <a:gd name="T23" fmla="*/ 31 h 48"/>
                <a:gd name="T24" fmla="*/ 23 w 34"/>
                <a:gd name="T25" fmla="*/ 39 h 48"/>
                <a:gd name="T26" fmla="*/ 18 w 34"/>
                <a:gd name="T27" fmla="*/ 40 h 48"/>
                <a:gd name="T28" fmla="*/ 16 w 34"/>
                <a:gd name="T29" fmla="*/ 46 h 48"/>
                <a:gd name="T30" fmla="*/ 4 w 34"/>
                <a:gd name="T31" fmla="*/ 42 h 48"/>
                <a:gd name="T32" fmla="*/ 12 w 34"/>
                <a:gd name="T33" fmla="*/ 39 h 48"/>
                <a:gd name="T34" fmla="*/ 2 w 34"/>
                <a:gd name="T35" fmla="*/ 33 h 48"/>
                <a:gd name="T36" fmla="*/ 15 w 34"/>
                <a:gd name="T37" fmla="*/ 29 h 48"/>
                <a:gd name="T38" fmla="*/ 2 w 34"/>
                <a:gd name="T39" fmla="*/ 22 h 48"/>
                <a:gd name="T40" fmla="*/ 18 w 34"/>
                <a:gd name="T4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8">
                  <a:moveTo>
                    <a:pt x="18" y="20"/>
                  </a:moveTo>
                  <a:cubicBezTo>
                    <a:pt x="16" y="20"/>
                    <a:pt x="5" y="16"/>
                    <a:pt x="8" y="13"/>
                  </a:cubicBezTo>
                  <a:cubicBezTo>
                    <a:pt x="10" y="11"/>
                    <a:pt x="20" y="12"/>
                    <a:pt x="20" y="12"/>
                  </a:cubicBezTo>
                  <a:cubicBezTo>
                    <a:pt x="20" y="12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32" y="4"/>
                    <a:pt x="29" y="14"/>
                    <a:pt x="29" y="14"/>
                  </a:cubicBezTo>
                  <a:cubicBezTo>
                    <a:pt x="29" y="14"/>
                    <a:pt x="34" y="17"/>
                    <a:pt x="32" y="21"/>
                  </a:cubicBezTo>
                  <a:cubicBezTo>
                    <a:pt x="31" y="25"/>
                    <a:pt x="27" y="25"/>
                    <a:pt x="27" y="25"/>
                  </a:cubicBezTo>
                  <a:cubicBezTo>
                    <a:pt x="27" y="25"/>
                    <a:pt x="31" y="28"/>
                    <a:pt x="28" y="31"/>
                  </a:cubicBezTo>
                  <a:cubicBezTo>
                    <a:pt x="26" y="34"/>
                    <a:pt x="22" y="31"/>
                    <a:pt x="22" y="31"/>
                  </a:cubicBezTo>
                  <a:cubicBezTo>
                    <a:pt x="22" y="31"/>
                    <a:pt x="26" y="37"/>
                    <a:pt x="23" y="39"/>
                  </a:cubicBezTo>
                  <a:cubicBezTo>
                    <a:pt x="21" y="41"/>
                    <a:pt x="18" y="40"/>
                    <a:pt x="18" y="40"/>
                  </a:cubicBezTo>
                  <a:cubicBezTo>
                    <a:pt x="18" y="40"/>
                    <a:pt x="20" y="44"/>
                    <a:pt x="16" y="46"/>
                  </a:cubicBezTo>
                  <a:cubicBezTo>
                    <a:pt x="12" y="48"/>
                    <a:pt x="7" y="44"/>
                    <a:pt x="4" y="42"/>
                  </a:cubicBezTo>
                  <a:cubicBezTo>
                    <a:pt x="0" y="40"/>
                    <a:pt x="2" y="38"/>
                    <a:pt x="12" y="39"/>
                  </a:cubicBezTo>
                  <a:cubicBezTo>
                    <a:pt x="12" y="39"/>
                    <a:pt x="2" y="35"/>
                    <a:pt x="2" y="33"/>
                  </a:cubicBezTo>
                  <a:cubicBezTo>
                    <a:pt x="1" y="29"/>
                    <a:pt x="10" y="28"/>
                    <a:pt x="15" y="29"/>
                  </a:cubicBezTo>
                  <a:cubicBezTo>
                    <a:pt x="11" y="28"/>
                    <a:pt x="0" y="26"/>
                    <a:pt x="2" y="22"/>
                  </a:cubicBezTo>
                  <a:cubicBezTo>
                    <a:pt x="3" y="18"/>
                    <a:pt x="16" y="20"/>
                    <a:pt x="18" y="20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任意多边形 71"/>
            <p:cNvSpPr/>
            <p:nvPr/>
          </p:nvSpPr>
          <p:spPr bwMode="auto">
            <a:xfrm>
              <a:off x="5962650" y="2389188"/>
              <a:ext cx="325438" cy="284163"/>
            </a:xfrm>
            <a:custGeom>
              <a:avLst/>
              <a:gdLst>
                <a:gd name="T0" fmla="*/ 48 w 66"/>
                <a:gd name="T1" fmla="*/ 49 h 58"/>
                <a:gd name="T2" fmla="*/ 41 w 66"/>
                <a:gd name="T3" fmla="*/ 50 h 58"/>
                <a:gd name="T4" fmla="*/ 50 w 66"/>
                <a:gd name="T5" fmla="*/ 48 h 58"/>
                <a:gd name="T6" fmla="*/ 61 w 66"/>
                <a:gd name="T7" fmla="*/ 34 h 58"/>
                <a:gd name="T8" fmla="*/ 47 w 66"/>
                <a:gd name="T9" fmla="*/ 42 h 58"/>
                <a:gd name="T10" fmla="*/ 51 w 66"/>
                <a:gd name="T11" fmla="*/ 39 h 58"/>
                <a:gd name="T12" fmla="*/ 60 w 66"/>
                <a:gd name="T13" fmla="*/ 21 h 58"/>
                <a:gd name="T14" fmla="*/ 53 w 66"/>
                <a:gd name="T15" fmla="*/ 27 h 58"/>
                <a:gd name="T16" fmla="*/ 42 w 66"/>
                <a:gd name="T17" fmla="*/ 35 h 58"/>
                <a:gd name="T18" fmla="*/ 42 w 66"/>
                <a:gd name="T19" fmla="*/ 34 h 58"/>
                <a:gd name="T20" fmla="*/ 51 w 66"/>
                <a:gd name="T21" fmla="*/ 17 h 58"/>
                <a:gd name="T22" fmla="*/ 31 w 66"/>
                <a:gd name="T23" fmla="*/ 29 h 58"/>
                <a:gd name="T24" fmla="*/ 23 w 66"/>
                <a:gd name="T25" fmla="*/ 21 h 58"/>
                <a:gd name="T26" fmla="*/ 25 w 66"/>
                <a:gd name="T27" fmla="*/ 2 h 58"/>
                <a:gd name="T28" fmla="*/ 14 w 66"/>
                <a:gd name="T29" fmla="*/ 17 h 58"/>
                <a:gd name="T30" fmla="*/ 0 w 66"/>
                <a:gd name="T31" fmla="*/ 33 h 58"/>
                <a:gd name="T32" fmla="*/ 3 w 66"/>
                <a:gd name="T33" fmla="*/ 54 h 58"/>
                <a:gd name="T34" fmla="*/ 4 w 66"/>
                <a:gd name="T35" fmla="*/ 54 h 58"/>
                <a:gd name="T36" fmla="*/ 28 w 66"/>
                <a:gd name="T37" fmla="*/ 56 h 58"/>
                <a:gd name="T38" fmla="*/ 49 w 66"/>
                <a:gd name="T39" fmla="*/ 54 h 58"/>
                <a:gd name="T40" fmla="*/ 59 w 66"/>
                <a:gd name="T41" fmla="*/ 45 h 58"/>
                <a:gd name="T42" fmla="*/ 48 w 66"/>
                <a:gd name="T4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58">
                  <a:moveTo>
                    <a:pt x="48" y="49"/>
                  </a:moveTo>
                  <a:cubicBezTo>
                    <a:pt x="43" y="50"/>
                    <a:pt x="41" y="50"/>
                    <a:pt x="41" y="50"/>
                  </a:cubicBezTo>
                  <a:cubicBezTo>
                    <a:pt x="41" y="50"/>
                    <a:pt x="42" y="50"/>
                    <a:pt x="50" y="48"/>
                  </a:cubicBezTo>
                  <a:cubicBezTo>
                    <a:pt x="58" y="46"/>
                    <a:pt x="66" y="32"/>
                    <a:pt x="61" y="34"/>
                  </a:cubicBezTo>
                  <a:cubicBezTo>
                    <a:pt x="56" y="36"/>
                    <a:pt x="51" y="41"/>
                    <a:pt x="47" y="42"/>
                  </a:cubicBezTo>
                  <a:cubicBezTo>
                    <a:pt x="47" y="42"/>
                    <a:pt x="50" y="40"/>
                    <a:pt x="51" y="39"/>
                  </a:cubicBezTo>
                  <a:cubicBezTo>
                    <a:pt x="61" y="29"/>
                    <a:pt x="63" y="21"/>
                    <a:pt x="60" y="21"/>
                  </a:cubicBezTo>
                  <a:cubicBezTo>
                    <a:pt x="57" y="21"/>
                    <a:pt x="56" y="23"/>
                    <a:pt x="53" y="27"/>
                  </a:cubicBezTo>
                  <a:cubicBezTo>
                    <a:pt x="49" y="31"/>
                    <a:pt x="47" y="34"/>
                    <a:pt x="42" y="35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51" y="31"/>
                    <a:pt x="58" y="16"/>
                    <a:pt x="51" y="17"/>
                  </a:cubicBezTo>
                  <a:cubicBezTo>
                    <a:pt x="48" y="17"/>
                    <a:pt x="42" y="29"/>
                    <a:pt x="31" y="29"/>
                  </a:cubicBezTo>
                  <a:cubicBezTo>
                    <a:pt x="23" y="29"/>
                    <a:pt x="23" y="21"/>
                    <a:pt x="23" y="21"/>
                  </a:cubicBezTo>
                  <a:cubicBezTo>
                    <a:pt x="26" y="12"/>
                    <a:pt x="28" y="4"/>
                    <a:pt x="25" y="2"/>
                  </a:cubicBezTo>
                  <a:cubicBezTo>
                    <a:pt x="21" y="0"/>
                    <a:pt x="19" y="10"/>
                    <a:pt x="14" y="17"/>
                  </a:cubicBezTo>
                  <a:cubicBezTo>
                    <a:pt x="12" y="19"/>
                    <a:pt x="2" y="30"/>
                    <a:pt x="0" y="33"/>
                  </a:cubicBezTo>
                  <a:cubicBezTo>
                    <a:pt x="0" y="40"/>
                    <a:pt x="1" y="47"/>
                    <a:pt x="3" y="54"/>
                  </a:cubicBezTo>
                  <a:cubicBezTo>
                    <a:pt x="3" y="54"/>
                    <a:pt x="4" y="54"/>
                    <a:pt x="4" y="54"/>
                  </a:cubicBezTo>
                  <a:cubicBezTo>
                    <a:pt x="9" y="56"/>
                    <a:pt x="22" y="54"/>
                    <a:pt x="28" y="56"/>
                  </a:cubicBezTo>
                  <a:cubicBezTo>
                    <a:pt x="33" y="58"/>
                    <a:pt x="43" y="55"/>
                    <a:pt x="49" y="54"/>
                  </a:cubicBezTo>
                  <a:cubicBezTo>
                    <a:pt x="54" y="54"/>
                    <a:pt x="60" y="46"/>
                    <a:pt x="59" y="45"/>
                  </a:cubicBezTo>
                  <a:cubicBezTo>
                    <a:pt x="57" y="45"/>
                    <a:pt x="54" y="48"/>
                    <a:pt x="48" y="49"/>
                  </a:cubicBezTo>
                  <a:close/>
                </a:path>
              </a:pathLst>
            </a:custGeom>
            <a:solidFill>
              <a:srgbClr val="FFA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65324" y="2034792"/>
            <a:ext cx="3132183" cy="3775494"/>
            <a:chOff x="-613418" y="2010119"/>
            <a:chExt cx="3187627" cy="4741759"/>
          </a:xfrm>
        </p:grpSpPr>
        <p:sp>
          <p:nvSpPr>
            <p:cNvPr id="45" name="矩形: 圆角 44"/>
            <p:cNvSpPr/>
            <p:nvPr/>
          </p:nvSpPr>
          <p:spPr>
            <a:xfrm>
              <a:off x="-613418" y="2010119"/>
              <a:ext cx="3187627" cy="4741759"/>
            </a:xfrm>
            <a:prstGeom prst="roundRect">
              <a:avLst>
                <a:gd name="adj" fmla="val 4143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: 圆角 45"/>
            <p:cNvSpPr/>
            <p:nvPr/>
          </p:nvSpPr>
          <p:spPr>
            <a:xfrm>
              <a:off x="-492926" y="2156448"/>
              <a:ext cx="2946642" cy="4449101"/>
            </a:xfrm>
            <a:prstGeom prst="roundRect">
              <a:avLst>
                <a:gd name="adj" fmla="val 4143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8599170" y="2214017"/>
            <a:ext cx="2607945" cy="28765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endParaRPr lang="zh-CN" altLang="en-US" sz="1400" kern="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自我回顾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>
            <a:off x="1042736" y="5374946"/>
            <a:ext cx="10106528" cy="2208278"/>
          </a:xfrm>
          <a:prstGeom prst="rect">
            <a:avLst/>
          </a:prstGeom>
          <a:scene3d>
            <a:camera prst="perspectiveRelaxed" fov="7200000">
              <a:rot lat="18300000" lon="0" rev="0"/>
            </a:camera>
            <a:lightRig rig="contrasting" dir="t">
              <a:rot lat="0" lon="0" rev="6600000"/>
            </a:lightRig>
          </a:scene3d>
        </p:spPr>
      </p:pic>
      <p:sp>
        <p:nvSpPr>
          <p:cNvPr id="36" name="梯形 35"/>
          <p:cNvSpPr/>
          <p:nvPr/>
        </p:nvSpPr>
        <p:spPr>
          <a:xfrm>
            <a:off x="-1383323" y="5432208"/>
            <a:ext cx="14958646" cy="2078025"/>
          </a:xfrm>
          <a:prstGeom prst="trapezoid">
            <a:avLst>
              <a:gd name="adj" fmla="val 208001"/>
            </a:avLst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58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934913" y="2506326"/>
            <a:ext cx="4308197" cy="2655732"/>
            <a:chOff x="3554871" y="2055467"/>
            <a:chExt cx="5082258" cy="3132892"/>
          </a:xfrm>
        </p:grpSpPr>
        <p:sp>
          <p:nvSpPr>
            <p:cNvPr id="22" name="椭圆 21"/>
            <p:cNvSpPr/>
            <p:nvPr/>
          </p:nvSpPr>
          <p:spPr>
            <a:xfrm flipH="1" flipV="1">
              <a:off x="5729714" y="2280946"/>
              <a:ext cx="2681936" cy="26819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72000">
                  <a:schemeClr val="accent2">
                    <a:alpha val="0"/>
                  </a:schemeClr>
                </a:gs>
              </a:gsLst>
              <a:lin ang="2700000" scaled="0"/>
            </a:gradFill>
            <a:ln>
              <a:gradFill>
                <a:gsLst>
                  <a:gs pos="83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椭圆 22"/>
            <p:cNvSpPr/>
            <p:nvPr/>
          </p:nvSpPr>
          <p:spPr>
            <a:xfrm flipH="1" flipV="1">
              <a:off x="5504235" y="2055467"/>
              <a:ext cx="3132894" cy="3132892"/>
            </a:xfrm>
            <a:prstGeom prst="ellipse">
              <a:avLst/>
            </a:prstGeom>
            <a:noFill/>
            <a:ln>
              <a:gradFill>
                <a:gsLst>
                  <a:gs pos="83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27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3554871" y="2055467"/>
              <a:ext cx="3132894" cy="3132892"/>
            </a:xfrm>
            <a:prstGeom prst="ellipse">
              <a:avLst/>
            </a:prstGeom>
            <a:noFill/>
            <a:ln>
              <a:gradFill>
                <a:gsLst>
                  <a:gs pos="83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27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72350" y="3375693"/>
              <a:ext cx="2196663" cy="49244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ctr">
                <a:defRPr sz="2800">
                  <a:gradFill>
                    <a:gsLst>
                      <a:gs pos="0">
                        <a:schemeClr val="bg1"/>
                      </a:gs>
                      <a:gs pos="100000">
                        <a:srgbClr val="005BAA">
                          <a:lumMod val="10000"/>
                          <a:lumOff val="90000"/>
                        </a:srgbClr>
                      </a:gs>
                    </a:gsLst>
                    <a:lin ang="5400000" scaled="1"/>
                  </a:gradFill>
                  <a:effectLst>
                    <a:outerShdw blurRad="5715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H"/>
                  <a:ea typeface="阿里巴巴普惠体 H"/>
                </a:defRPr>
              </a:lvl1pPr>
            </a:lstStyle>
            <a:p>
              <a:pPr>
                <a:defRPr/>
              </a:pPr>
              <a:r>
                <a:rPr lang="zh-CN" altLang="en-US" sz="3200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解决思路</a:t>
              </a:r>
              <a:endParaRPr lang="en-US" altLang="zh-CN" sz="320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780350" y="2280946"/>
              <a:ext cx="2681936" cy="268193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2700000" scaled="0"/>
            </a:gradFill>
            <a:ln>
              <a:gradFill>
                <a:gsLst>
                  <a:gs pos="83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022987" y="3375693"/>
              <a:ext cx="2196663" cy="49244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ctr">
                <a:defRPr sz="2800">
                  <a:gradFill>
                    <a:gsLst>
                      <a:gs pos="0">
                        <a:schemeClr val="bg1"/>
                      </a:gs>
                      <a:gs pos="100000">
                        <a:srgbClr val="005BAA">
                          <a:lumMod val="10000"/>
                          <a:lumOff val="90000"/>
                        </a:srgbClr>
                      </a:gs>
                    </a:gsLst>
                    <a:lin ang="5400000" scaled="1"/>
                  </a:gradFill>
                  <a:effectLst>
                    <a:outerShdw blurRad="5715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H"/>
                  <a:ea typeface="阿里巴巴普惠体 H"/>
                </a:defRPr>
              </a:lvl1pPr>
            </a:lstStyle>
            <a:p>
              <a:pPr>
                <a:defRPr/>
              </a:pPr>
              <a:r>
                <a:rPr lang="zh-CN" altLang="en-US" sz="3200" dirty="0">
                  <a:gradFill>
                    <a:gsLst>
                      <a:gs pos="0">
                        <a:srgbClr val="0074DE"/>
                      </a:gs>
                      <a:gs pos="100000">
                        <a:srgbClr val="005BA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现在分析</a:t>
              </a:r>
              <a:endParaRPr lang="en-US" altLang="zh-CN" sz="3200" dirty="0">
                <a:gradFill>
                  <a:gsLst>
                    <a:gs pos="0">
                      <a:srgbClr val="0074DE"/>
                    </a:gs>
                    <a:gs pos="100000">
                      <a:srgbClr val="005BA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endParaRPr>
            </a:p>
          </p:txBody>
        </p:sp>
        <p:sp>
          <p:nvSpPr>
            <p:cNvPr id="26" name="任意形状 2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795246" y="2588457"/>
              <a:ext cx="652145" cy="652145"/>
            </a:xfrm>
            <a:custGeom>
              <a:avLst/>
              <a:gdLst>
                <a:gd name="connsiteX0" fmla="*/ 456750 w 504000"/>
                <a:gd name="connsiteY0" fmla="*/ 456750 h 504000"/>
                <a:gd name="connsiteX1" fmla="*/ 472500 w 504000"/>
                <a:gd name="connsiteY1" fmla="*/ 456750 h 504000"/>
                <a:gd name="connsiteX2" fmla="*/ 472500 w 504000"/>
                <a:gd name="connsiteY2" fmla="*/ 472500 h 504000"/>
                <a:gd name="connsiteX3" fmla="*/ 456750 w 504000"/>
                <a:gd name="connsiteY3" fmla="*/ 472500 h 504000"/>
                <a:gd name="connsiteX4" fmla="*/ 425250 w 504000"/>
                <a:gd name="connsiteY4" fmla="*/ 456750 h 504000"/>
                <a:gd name="connsiteX5" fmla="*/ 441000 w 504000"/>
                <a:gd name="connsiteY5" fmla="*/ 456750 h 504000"/>
                <a:gd name="connsiteX6" fmla="*/ 441000 w 504000"/>
                <a:gd name="connsiteY6" fmla="*/ 472500 h 504000"/>
                <a:gd name="connsiteX7" fmla="*/ 425250 w 504000"/>
                <a:gd name="connsiteY7" fmla="*/ 472500 h 504000"/>
                <a:gd name="connsiteX8" fmla="*/ 393750 w 504000"/>
                <a:gd name="connsiteY8" fmla="*/ 456750 h 504000"/>
                <a:gd name="connsiteX9" fmla="*/ 409500 w 504000"/>
                <a:gd name="connsiteY9" fmla="*/ 456750 h 504000"/>
                <a:gd name="connsiteX10" fmla="*/ 409500 w 504000"/>
                <a:gd name="connsiteY10" fmla="*/ 472500 h 504000"/>
                <a:gd name="connsiteX11" fmla="*/ 393750 w 504000"/>
                <a:gd name="connsiteY11" fmla="*/ 472500 h 504000"/>
                <a:gd name="connsiteX12" fmla="*/ 362250 w 504000"/>
                <a:gd name="connsiteY12" fmla="*/ 456750 h 504000"/>
                <a:gd name="connsiteX13" fmla="*/ 378000 w 504000"/>
                <a:gd name="connsiteY13" fmla="*/ 456750 h 504000"/>
                <a:gd name="connsiteX14" fmla="*/ 378000 w 504000"/>
                <a:gd name="connsiteY14" fmla="*/ 472500 h 504000"/>
                <a:gd name="connsiteX15" fmla="*/ 362250 w 504000"/>
                <a:gd name="connsiteY15" fmla="*/ 472500 h 504000"/>
                <a:gd name="connsiteX16" fmla="*/ 330750 w 504000"/>
                <a:gd name="connsiteY16" fmla="*/ 456750 h 504000"/>
                <a:gd name="connsiteX17" fmla="*/ 346500 w 504000"/>
                <a:gd name="connsiteY17" fmla="*/ 456750 h 504000"/>
                <a:gd name="connsiteX18" fmla="*/ 346500 w 504000"/>
                <a:gd name="connsiteY18" fmla="*/ 472500 h 504000"/>
                <a:gd name="connsiteX19" fmla="*/ 330750 w 504000"/>
                <a:gd name="connsiteY19" fmla="*/ 472500 h 504000"/>
                <a:gd name="connsiteX20" fmla="*/ 299250 w 504000"/>
                <a:gd name="connsiteY20" fmla="*/ 456750 h 504000"/>
                <a:gd name="connsiteX21" fmla="*/ 315000 w 504000"/>
                <a:gd name="connsiteY21" fmla="*/ 456750 h 504000"/>
                <a:gd name="connsiteX22" fmla="*/ 315000 w 504000"/>
                <a:gd name="connsiteY22" fmla="*/ 472500 h 504000"/>
                <a:gd name="connsiteX23" fmla="*/ 299250 w 504000"/>
                <a:gd name="connsiteY23" fmla="*/ 472500 h 504000"/>
                <a:gd name="connsiteX24" fmla="*/ 267750 w 504000"/>
                <a:gd name="connsiteY24" fmla="*/ 456750 h 504000"/>
                <a:gd name="connsiteX25" fmla="*/ 283500 w 504000"/>
                <a:gd name="connsiteY25" fmla="*/ 456750 h 504000"/>
                <a:gd name="connsiteX26" fmla="*/ 283500 w 504000"/>
                <a:gd name="connsiteY26" fmla="*/ 472500 h 504000"/>
                <a:gd name="connsiteX27" fmla="*/ 267750 w 504000"/>
                <a:gd name="connsiteY27" fmla="*/ 472500 h 504000"/>
                <a:gd name="connsiteX28" fmla="*/ 236250 w 504000"/>
                <a:gd name="connsiteY28" fmla="*/ 456750 h 504000"/>
                <a:gd name="connsiteX29" fmla="*/ 252000 w 504000"/>
                <a:gd name="connsiteY29" fmla="*/ 456750 h 504000"/>
                <a:gd name="connsiteX30" fmla="*/ 252000 w 504000"/>
                <a:gd name="connsiteY30" fmla="*/ 472500 h 504000"/>
                <a:gd name="connsiteX31" fmla="*/ 236250 w 504000"/>
                <a:gd name="connsiteY31" fmla="*/ 472500 h 504000"/>
                <a:gd name="connsiteX32" fmla="*/ 204750 w 504000"/>
                <a:gd name="connsiteY32" fmla="*/ 456750 h 504000"/>
                <a:gd name="connsiteX33" fmla="*/ 220500 w 504000"/>
                <a:gd name="connsiteY33" fmla="*/ 456750 h 504000"/>
                <a:gd name="connsiteX34" fmla="*/ 220500 w 504000"/>
                <a:gd name="connsiteY34" fmla="*/ 472500 h 504000"/>
                <a:gd name="connsiteX35" fmla="*/ 204750 w 504000"/>
                <a:gd name="connsiteY35" fmla="*/ 472500 h 504000"/>
                <a:gd name="connsiteX36" fmla="*/ 173250 w 504000"/>
                <a:gd name="connsiteY36" fmla="*/ 456750 h 504000"/>
                <a:gd name="connsiteX37" fmla="*/ 189000 w 504000"/>
                <a:gd name="connsiteY37" fmla="*/ 456750 h 504000"/>
                <a:gd name="connsiteX38" fmla="*/ 189000 w 504000"/>
                <a:gd name="connsiteY38" fmla="*/ 472500 h 504000"/>
                <a:gd name="connsiteX39" fmla="*/ 173250 w 504000"/>
                <a:gd name="connsiteY39" fmla="*/ 472500 h 504000"/>
                <a:gd name="connsiteX40" fmla="*/ 141750 w 504000"/>
                <a:gd name="connsiteY40" fmla="*/ 456750 h 504000"/>
                <a:gd name="connsiteX41" fmla="*/ 157500 w 504000"/>
                <a:gd name="connsiteY41" fmla="*/ 456750 h 504000"/>
                <a:gd name="connsiteX42" fmla="*/ 157500 w 504000"/>
                <a:gd name="connsiteY42" fmla="*/ 472500 h 504000"/>
                <a:gd name="connsiteX43" fmla="*/ 141750 w 504000"/>
                <a:gd name="connsiteY43" fmla="*/ 472500 h 504000"/>
                <a:gd name="connsiteX44" fmla="*/ 110250 w 504000"/>
                <a:gd name="connsiteY44" fmla="*/ 456750 h 504000"/>
                <a:gd name="connsiteX45" fmla="*/ 126000 w 504000"/>
                <a:gd name="connsiteY45" fmla="*/ 456750 h 504000"/>
                <a:gd name="connsiteX46" fmla="*/ 126000 w 504000"/>
                <a:gd name="connsiteY46" fmla="*/ 472500 h 504000"/>
                <a:gd name="connsiteX47" fmla="*/ 110250 w 504000"/>
                <a:gd name="connsiteY47" fmla="*/ 472500 h 504000"/>
                <a:gd name="connsiteX48" fmla="*/ 95815 w 504000"/>
                <a:gd name="connsiteY48" fmla="*/ 315000 h 504000"/>
                <a:gd name="connsiteX49" fmla="*/ 158154 w 504000"/>
                <a:gd name="connsiteY49" fmla="*/ 315000 h 504000"/>
                <a:gd name="connsiteX50" fmla="*/ 158154 w 504000"/>
                <a:gd name="connsiteY50" fmla="*/ 330750 h 504000"/>
                <a:gd name="connsiteX51" fmla="*/ 95815 w 504000"/>
                <a:gd name="connsiteY51" fmla="*/ 330750 h 504000"/>
                <a:gd name="connsiteX52" fmla="*/ 78750 w 504000"/>
                <a:gd name="connsiteY52" fmla="*/ 299250 h 504000"/>
                <a:gd name="connsiteX53" fmla="*/ 78750 w 504000"/>
                <a:gd name="connsiteY53" fmla="*/ 346500 h 504000"/>
                <a:gd name="connsiteX54" fmla="*/ 173250 w 504000"/>
                <a:gd name="connsiteY54" fmla="*/ 346500 h 504000"/>
                <a:gd name="connsiteX55" fmla="*/ 173250 w 504000"/>
                <a:gd name="connsiteY55" fmla="*/ 299250 h 504000"/>
                <a:gd name="connsiteX56" fmla="*/ 78750 w 504000"/>
                <a:gd name="connsiteY56" fmla="*/ 220500 h 504000"/>
                <a:gd name="connsiteX57" fmla="*/ 78750 w 504000"/>
                <a:gd name="connsiteY57" fmla="*/ 283500 h 504000"/>
                <a:gd name="connsiteX58" fmla="*/ 189000 w 504000"/>
                <a:gd name="connsiteY58" fmla="*/ 283500 h 504000"/>
                <a:gd name="connsiteX59" fmla="*/ 189000 w 504000"/>
                <a:gd name="connsiteY59" fmla="*/ 362250 h 504000"/>
                <a:gd name="connsiteX60" fmla="*/ 78750 w 504000"/>
                <a:gd name="connsiteY60" fmla="*/ 362250 h 504000"/>
                <a:gd name="connsiteX61" fmla="*/ 78750 w 504000"/>
                <a:gd name="connsiteY61" fmla="*/ 464625 h 504000"/>
                <a:gd name="connsiteX62" fmla="*/ 70859 w 504000"/>
                <a:gd name="connsiteY62" fmla="*/ 488250 h 504000"/>
                <a:gd name="connsiteX63" fmla="*/ 464625 w 504000"/>
                <a:gd name="connsiteY63" fmla="*/ 488250 h 504000"/>
                <a:gd name="connsiteX64" fmla="*/ 488250 w 504000"/>
                <a:gd name="connsiteY64" fmla="*/ 464625 h 504000"/>
                <a:gd name="connsiteX65" fmla="*/ 488250 w 504000"/>
                <a:gd name="connsiteY65" fmla="*/ 220500 h 504000"/>
                <a:gd name="connsiteX66" fmla="*/ 15750 w 504000"/>
                <a:gd name="connsiteY66" fmla="*/ 149625 h 504000"/>
                <a:gd name="connsiteX67" fmla="*/ 15750 w 504000"/>
                <a:gd name="connsiteY67" fmla="*/ 464625 h 504000"/>
                <a:gd name="connsiteX68" fmla="*/ 39375 w 504000"/>
                <a:gd name="connsiteY68" fmla="*/ 488250 h 504000"/>
                <a:gd name="connsiteX69" fmla="*/ 63000 w 504000"/>
                <a:gd name="connsiteY69" fmla="*/ 464625 h 504000"/>
                <a:gd name="connsiteX70" fmla="*/ 63000 w 504000"/>
                <a:gd name="connsiteY70" fmla="*/ 204750 h 504000"/>
                <a:gd name="connsiteX71" fmla="*/ 126000 w 504000"/>
                <a:gd name="connsiteY71" fmla="*/ 204750 h 504000"/>
                <a:gd name="connsiteX72" fmla="*/ 126000 w 504000"/>
                <a:gd name="connsiteY72" fmla="*/ 173250 h 504000"/>
                <a:gd name="connsiteX73" fmla="*/ 112726 w 504000"/>
                <a:gd name="connsiteY73" fmla="*/ 173250 h 504000"/>
                <a:gd name="connsiteX74" fmla="*/ 95138 w 504000"/>
                <a:gd name="connsiteY74" fmla="*/ 149625 h 504000"/>
                <a:gd name="connsiteX75" fmla="*/ 234365 w 504000"/>
                <a:gd name="connsiteY75" fmla="*/ 15750 h 504000"/>
                <a:gd name="connsiteX76" fmla="*/ 252000 w 504000"/>
                <a:gd name="connsiteY76" fmla="*/ 72394 h 504000"/>
                <a:gd name="connsiteX77" fmla="*/ 252000 w 504000"/>
                <a:gd name="connsiteY77" fmla="*/ 110058 h 504000"/>
                <a:gd name="connsiteX78" fmla="*/ 241326 w 504000"/>
                <a:gd name="connsiteY78" fmla="*/ 110058 h 504000"/>
                <a:gd name="connsiteX79" fmla="*/ 303803 w 504000"/>
                <a:gd name="connsiteY79" fmla="*/ 159534 h 504000"/>
                <a:gd name="connsiteX80" fmla="*/ 358966 w 504000"/>
                <a:gd name="connsiteY80" fmla="*/ 110058 h 504000"/>
                <a:gd name="connsiteX81" fmla="*/ 346500 w 504000"/>
                <a:gd name="connsiteY81" fmla="*/ 110058 h 504000"/>
                <a:gd name="connsiteX82" fmla="*/ 346500 w 504000"/>
                <a:gd name="connsiteY82" fmla="*/ 72382 h 504000"/>
                <a:gd name="connsiteX83" fmla="*/ 289868 w 504000"/>
                <a:gd name="connsiteY83" fmla="*/ 15750 h 504000"/>
                <a:gd name="connsiteX84" fmla="*/ 115203 w 504000"/>
                <a:gd name="connsiteY84" fmla="*/ 15750 h 504000"/>
                <a:gd name="connsiteX85" fmla="*/ 141750 w 504000"/>
                <a:gd name="connsiteY85" fmla="*/ 71140 h 504000"/>
                <a:gd name="connsiteX86" fmla="*/ 141750 w 504000"/>
                <a:gd name="connsiteY86" fmla="*/ 157500 h 504000"/>
                <a:gd name="connsiteX87" fmla="*/ 142404 w 504000"/>
                <a:gd name="connsiteY87" fmla="*/ 157500 h 504000"/>
                <a:gd name="connsiteX88" fmla="*/ 142404 w 504000"/>
                <a:gd name="connsiteY88" fmla="*/ 173250 h 504000"/>
                <a:gd name="connsiteX89" fmla="*/ 141750 w 504000"/>
                <a:gd name="connsiteY89" fmla="*/ 173250 h 504000"/>
                <a:gd name="connsiteX90" fmla="*/ 141750 w 504000"/>
                <a:gd name="connsiteY90" fmla="*/ 204750 h 504000"/>
                <a:gd name="connsiteX91" fmla="*/ 441000 w 504000"/>
                <a:gd name="connsiteY91" fmla="*/ 204750 h 504000"/>
                <a:gd name="connsiteX92" fmla="*/ 441000 w 504000"/>
                <a:gd name="connsiteY92" fmla="*/ 71140 h 504000"/>
                <a:gd name="connsiteX93" fmla="*/ 385614 w 504000"/>
                <a:gd name="connsiteY93" fmla="*/ 15750 h 504000"/>
                <a:gd name="connsiteX94" fmla="*/ 334816 w 504000"/>
                <a:gd name="connsiteY94" fmla="*/ 15750 h 504000"/>
                <a:gd name="connsiteX95" fmla="*/ 362250 w 504000"/>
                <a:gd name="connsiteY95" fmla="*/ 72382 h 504000"/>
                <a:gd name="connsiteX96" fmla="*/ 362250 w 504000"/>
                <a:gd name="connsiteY96" fmla="*/ 94308 h 504000"/>
                <a:gd name="connsiteX97" fmla="*/ 400125 w 504000"/>
                <a:gd name="connsiteY97" fmla="*/ 94308 h 504000"/>
                <a:gd name="connsiteX98" fmla="*/ 304433 w 504000"/>
                <a:gd name="connsiteY98" fmla="*/ 180122 h 504000"/>
                <a:gd name="connsiteX99" fmla="*/ 196075 w 504000"/>
                <a:gd name="connsiteY99" fmla="*/ 94308 h 504000"/>
                <a:gd name="connsiteX100" fmla="*/ 236250 w 504000"/>
                <a:gd name="connsiteY100" fmla="*/ 94308 h 504000"/>
                <a:gd name="connsiteX101" fmla="*/ 236250 w 504000"/>
                <a:gd name="connsiteY101" fmla="*/ 72394 h 504000"/>
                <a:gd name="connsiteX102" fmla="*/ 195368 w 504000"/>
                <a:gd name="connsiteY102" fmla="*/ 15761 h 504000"/>
                <a:gd name="connsiteX103" fmla="*/ 195368 w 504000"/>
                <a:gd name="connsiteY103" fmla="*/ 15750 h 504000"/>
                <a:gd name="connsiteX104" fmla="*/ 66561 w 504000"/>
                <a:gd name="connsiteY104" fmla="*/ 15750 h 504000"/>
                <a:gd name="connsiteX105" fmla="*/ 31215 w 504000"/>
                <a:gd name="connsiteY105" fmla="*/ 31631 h 504000"/>
                <a:gd name="connsiteX106" fmla="*/ 109362 w 504000"/>
                <a:gd name="connsiteY106" fmla="*/ 31631 h 504000"/>
                <a:gd name="connsiteX107" fmla="*/ 70614 w 504000"/>
                <a:gd name="connsiteY107" fmla="*/ 15750 h 504000"/>
                <a:gd name="connsiteX108" fmla="*/ 66561 w 504000"/>
                <a:gd name="connsiteY108" fmla="*/ 0 h 504000"/>
                <a:gd name="connsiteX109" fmla="*/ 385614 w 504000"/>
                <a:gd name="connsiteY109" fmla="*/ 0 h 504000"/>
                <a:gd name="connsiteX110" fmla="*/ 456750 w 504000"/>
                <a:gd name="connsiteY110" fmla="*/ 71140 h 504000"/>
                <a:gd name="connsiteX111" fmla="*/ 456750 w 504000"/>
                <a:gd name="connsiteY111" fmla="*/ 204750 h 504000"/>
                <a:gd name="connsiteX112" fmla="*/ 504000 w 504000"/>
                <a:gd name="connsiteY112" fmla="*/ 204750 h 504000"/>
                <a:gd name="connsiteX113" fmla="*/ 504000 w 504000"/>
                <a:gd name="connsiteY113" fmla="*/ 464625 h 504000"/>
                <a:gd name="connsiteX114" fmla="*/ 464625 w 504000"/>
                <a:gd name="connsiteY114" fmla="*/ 504000 h 504000"/>
                <a:gd name="connsiteX115" fmla="*/ 43966 w 504000"/>
                <a:gd name="connsiteY115" fmla="*/ 504000 h 504000"/>
                <a:gd name="connsiteX116" fmla="*/ 43966 w 504000"/>
                <a:gd name="connsiteY116" fmla="*/ 503735 h 504000"/>
                <a:gd name="connsiteX117" fmla="*/ 39375 w 504000"/>
                <a:gd name="connsiteY117" fmla="*/ 504000 h 504000"/>
                <a:gd name="connsiteX118" fmla="*/ 0 w 504000"/>
                <a:gd name="connsiteY118" fmla="*/ 464625 h 504000"/>
                <a:gd name="connsiteX119" fmla="*/ 0 w 504000"/>
                <a:gd name="connsiteY119" fmla="*/ 133875 h 504000"/>
                <a:gd name="connsiteX120" fmla="*/ 103044 w 504000"/>
                <a:gd name="connsiteY120" fmla="*/ 133875 h 504000"/>
                <a:gd name="connsiteX121" fmla="*/ 120632 w 504000"/>
                <a:gd name="connsiteY121" fmla="*/ 157500 h 504000"/>
                <a:gd name="connsiteX122" fmla="*/ 126000 w 504000"/>
                <a:gd name="connsiteY122" fmla="*/ 157500 h 504000"/>
                <a:gd name="connsiteX123" fmla="*/ 126000 w 504000"/>
                <a:gd name="connsiteY123" fmla="*/ 71140 h 504000"/>
                <a:gd name="connsiteX124" fmla="*/ 120570 w 504000"/>
                <a:gd name="connsiteY124" fmla="*/ 47381 h 504000"/>
                <a:gd name="connsiteX125" fmla="*/ 2223 w 504000"/>
                <a:gd name="connsiteY125" fmla="*/ 47381 h 504000"/>
                <a:gd name="connsiteX126" fmla="*/ 9075 w 504000"/>
                <a:gd name="connsiteY126" fmla="*/ 35557 h 504000"/>
                <a:gd name="connsiteX127" fmla="*/ 66561 w 504000"/>
                <a:gd name="connsiteY127" fmla="*/ 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04000" h="504000">
                  <a:moveTo>
                    <a:pt x="456750" y="456750"/>
                  </a:moveTo>
                  <a:lnTo>
                    <a:pt x="472500" y="456750"/>
                  </a:lnTo>
                  <a:lnTo>
                    <a:pt x="472500" y="472500"/>
                  </a:lnTo>
                  <a:lnTo>
                    <a:pt x="456750" y="472500"/>
                  </a:lnTo>
                  <a:close/>
                  <a:moveTo>
                    <a:pt x="425250" y="456750"/>
                  </a:moveTo>
                  <a:lnTo>
                    <a:pt x="441000" y="456750"/>
                  </a:lnTo>
                  <a:lnTo>
                    <a:pt x="441000" y="472500"/>
                  </a:lnTo>
                  <a:lnTo>
                    <a:pt x="425250" y="472500"/>
                  </a:lnTo>
                  <a:close/>
                  <a:moveTo>
                    <a:pt x="393750" y="456750"/>
                  </a:moveTo>
                  <a:lnTo>
                    <a:pt x="409500" y="456750"/>
                  </a:lnTo>
                  <a:lnTo>
                    <a:pt x="409500" y="472500"/>
                  </a:lnTo>
                  <a:lnTo>
                    <a:pt x="393750" y="472500"/>
                  </a:lnTo>
                  <a:close/>
                  <a:moveTo>
                    <a:pt x="362250" y="456750"/>
                  </a:moveTo>
                  <a:lnTo>
                    <a:pt x="378000" y="456750"/>
                  </a:lnTo>
                  <a:lnTo>
                    <a:pt x="378000" y="472500"/>
                  </a:lnTo>
                  <a:lnTo>
                    <a:pt x="362250" y="472500"/>
                  </a:lnTo>
                  <a:close/>
                  <a:moveTo>
                    <a:pt x="330750" y="456750"/>
                  </a:moveTo>
                  <a:lnTo>
                    <a:pt x="346500" y="456750"/>
                  </a:lnTo>
                  <a:lnTo>
                    <a:pt x="346500" y="472500"/>
                  </a:lnTo>
                  <a:lnTo>
                    <a:pt x="330750" y="472500"/>
                  </a:lnTo>
                  <a:close/>
                  <a:moveTo>
                    <a:pt x="299250" y="456750"/>
                  </a:moveTo>
                  <a:lnTo>
                    <a:pt x="315000" y="456750"/>
                  </a:lnTo>
                  <a:lnTo>
                    <a:pt x="315000" y="472500"/>
                  </a:lnTo>
                  <a:lnTo>
                    <a:pt x="299250" y="472500"/>
                  </a:lnTo>
                  <a:close/>
                  <a:moveTo>
                    <a:pt x="267750" y="456750"/>
                  </a:moveTo>
                  <a:lnTo>
                    <a:pt x="283500" y="456750"/>
                  </a:lnTo>
                  <a:lnTo>
                    <a:pt x="283500" y="472500"/>
                  </a:lnTo>
                  <a:lnTo>
                    <a:pt x="267750" y="472500"/>
                  </a:lnTo>
                  <a:close/>
                  <a:moveTo>
                    <a:pt x="236250" y="456750"/>
                  </a:moveTo>
                  <a:lnTo>
                    <a:pt x="252000" y="456750"/>
                  </a:lnTo>
                  <a:lnTo>
                    <a:pt x="252000" y="472500"/>
                  </a:lnTo>
                  <a:lnTo>
                    <a:pt x="236250" y="472500"/>
                  </a:lnTo>
                  <a:close/>
                  <a:moveTo>
                    <a:pt x="204750" y="456750"/>
                  </a:moveTo>
                  <a:lnTo>
                    <a:pt x="220500" y="456750"/>
                  </a:lnTo>
                  <a:lnTo>
                    <a:pt x="220500" y="472500"/>
                  </a:lnTo>
                  <a:lnTo>
                    <a:pt x="204750" y="472500"/>
                  </a:lnTo>
                  <a:close/>
                  <a:moveTo>
                    <a:pt x="173250" y="456750"/>
                  </a:moveTo>
                  <a:lnTo>
                    <a:pt x="189000" y="456750"/>
                  </a:lnTo>
                  <a:lnTo>
                    <a:pt x="189000" y="472500"/>
                  </a:lnTo>
                  <a:lnTo>
                    <a:pt x="173250" y="472500"/>
                  </a:lnTo>
                  <a:close/>
                  <a:moveTo>
                    <a:pt x="141750" y="456750"/>
                  </a:moveTo>
                  <a:lnTo>
                    <a:pt x="157500" y="456750"/>
                  </a:lnTo>
                  <a:lnTo>
                    <a:pt x="157500" y="472500"/>
                  </a:lnTo>
                  <a:lnTo>
                    <a:pt x="141750" y="472500"/>
                  </a:lnTo>
                  <a:close/>
                  <a:moveTo>
                    <a:pt x="110250" y="456750"/>
                  </a:moveTo>
                  <a:lnTo>
                    <a:pt x="126000" y="456750"/>
                  </a:lnTo>
                  <a:lnTo>
                    <a:pt x="126000" y="472500"/>
                  </a:lnTo>
                  <a:lnTo>
                    <a:pt x="110250" y="472500"/>
                  </a:lnTo>
                  <a:close/>
                  <a:moveTo>
                    <a:pt x="95815" y="315000"/>
                  </a:moveTo>
                  <a:lnTo>
                    <a:pt x="158154" y="315000"/>
                  </a:lnTo>
                  <a:lnTo>
                    <a:pt x="158154" y="330750"/>
                  </a:lnTo>
                  <a:lnTo>
                    <a:pt x="95815" y="330750"/>
                  </a:lnTo>
                  <a:close/>
                  <a:moveTo>
                    <a:pt x="78750" y="299250"/>
                  </a:moveTo>
                  <a:lnTo>
                    <a:pt x="78750" y="346500"/>
                  </a:lnTo>
                  <a:lnTo>
                    <a:pt x="173250" y="346500"/>
                  </a:lnTo>
                  <a:lnTo>
                    <a:pt x="173250" y="299250"/>
                  </a:lnTo>
                  <a:close/>
                  <a:moveTo>
                    <a:pt x="78750" y="220500"/>
                  </a:moveTo>
                  <a:lnTo>
                    <a:pt x="78750" y="283500"/>
                  </a:lnTo>
                  <a:lnTo>
                    <a:pt x="189000" y="283500"/>
                  </a:lnTo>
                  <a:lnTo>
                    <a:pt x="189000" y="362250"/>
                  </a:lnTo>
                  <a:lnTo>
                    <a:pt x="78750" y="362250"/>
                  </a:lnTo>
                  <a:lnTo>
                    <a:pt x="78750" y="464625"/>
                  </a:lnTo>
                  <a:cubicBezTo>
                    <a:pt x="78759" y="473149"/>
                    <a:pt x="75989" y="481443"/>
                    <a:pt x="70859" y="488250"/>
                  </a:cubicBezTo>
                  <a:lnTo>
                    <a:pt x="464625" y="488250"/>
                  </a:lnTo>
                  <a:cubicBezTo>
                    <a:pt x="477667" y="488236"/>
                    <a:pt x="488236" y="477667"/>
                    <a:pt x="488250" y="464625"/>
                  </a:cubicBezTo>
                  <a:lnTo>
                    <a:pt x="488250" y="220500"/>
                  </a:lnTo>
                  <a:close/>
                  <a:moveTo>
                    <a:pt x="15750" y="149625"/>
                  </a:moveTo>
                  <a:lnTo>
                    <a:pt x="15750" y="464625"/>
                  </a:lnTo>
                  <a:cubicBezTo>
                    <a:pt x="15750" y="477673"/>
                    <a:pt x="26327" y="488250"/>
                    <a:pt x="39375" y="488250"/>
                  </a:cubicBezTo>
                  <a:cubicBezTo>
                    <a:pt x="52423" y="488250"/>
                    <a:pt x="63000" y="477673"/>
                    <a:pt x="63000" y="464625"/>
                  </a:cubicBezTo>
                  <a:lnTo>
                    <a:pt x="63000" y="204750"/>
                  </a:lnTo>
                  <a:lnTo>
                    <a:pt x="126000" y="204750"/>
                  </a:lnTo>
                  <a:lnTo>
                    <a:pt x="126000" y="173250"/>
                  </a:lnTo>
                  <a:lnTo>
                    <a:pt x="112726" y="173250"/>
                  </a:lnTo>
                  <a:lnTo>
                    <a:pt x="95138" y="149625"/>
                  </a:lnTo>
                  <a:close/>
                  <a:moveTo>
                    <a:pt x="234365" y="15750"/>
                  </a:moveTo>
                  <a:cubicBezTo>
                    <a:pt x="245807" y="28068"/>
                    <a:pt x="252000" y="47282"/>
                    <a:pt x="252000" y="72394"/>
                  </a:cubicBezTo>
                  <a:lnTo>
                    <a:pt x="252000" y="110058"/>
                  </a:lnTo>
                  <a:lnTo>
                    <a:pt x="241326" y="110058"/>
                  </a:lnTo>
                  <a:lnTo>
                    <a:pt x="303803" y="159534"/>
                  </a:lnTo>
                  <a:lnTo>
                    <a:pt x="358966" y="110058"/>
                  </a:lnTo>
                  <a:lnTo>
                    <a:pt x="346500" y="110058"/>
                  </a:lnTo>
                  <a:lnTo>
                    <a:pt x="346500" y="72382"/>
                  </a:lnTo>
                  <a:cubicBezTo>
                    <a:pt x="346466" y="41119"/>
                    <a:pt x="321131" y="15784"/>
                    <a:pt x="289868" y="15750"/>
                  </a:cubicBezTo>
                  <a:close/>
                  <a:moveTo>
                    <a:pt x="115203" y="15750"/>
                  </a:moveTo>
                  <a:cubicBezTo>
                    <a:pt x="131989" y="29236"/>
                    <a:pt x="141753" y="49608"/>
                    <a:pt x="141750" y="71140"/>
                  </a:cubicBezTo>
                  <a:lnTo>
                    <a:pt x="141750" y="157500"/>
                  </a:lnTo>
                  <a:lnTo>
                    <a:pt x="142404" y="157500"/>
                  </a:lnTo>
                  <a:lnTo>
                    <a:pt x="142404" y="173250"/>
                  </a:lnTo>
                  <a:lnTo>
                    <a:pt x="141750" y="173250"/>
                  </a:lnTo>
                  <a:lnTo>
                    <a:pt x="141750" y="204750"/>
                  </a:lnTo>
                  <a:lnTo>
                    <a:pt x="441000" y="204750"/>
                  </a:lnTo>
                  <a:lnTo>
                    <a:pt x="441000" y="71140"/>
                  </a:lnTo>
                  <a:cubicBezTo>
                    <a:pt x="440966" y="40565"/>
                    <a:pt x="416189" y="15786"/>
                    <a:pt x="385614" y="15750"/>
                  </a:cubicBezTo>
                  <a:lnTo>
                    <a:pt x="334816" y="15750"/>
                  </a:lnTo>
                  <a:cubicBezTo>
                    <a:pt x="352135" y="29443"/>
                    <a:pt x="362240" y="50304"/>
                    <a:pt x="362250" y="72382"/>
                  </a:cubicBezTo>
                  <a:lnTo>
                    <a:pt x="362250" y="94308"/>
                  </a:lnTo>
                  <a:lnTo>
                    <a:pt x="400125" y="94308"/>
                  </a:lnTo>
                  <a:lnTo>
                    <a:pt x="304433" y="180122"/>
                  </a:lnTo>
                  <a:lnTo>
                    <a:pt x="196075" y="94308"/>
                  </a:lnTo>
                  <a:lnTo>
                    <a:pt x="236250" y="94308"/>
                  </a:lnTo>
                  <a:lnTo>
                    <a:pt x="236250" y="72394"/>
                  </a:lnTo>
                  <a:cubicBezTo>
                    <a:pt x="236250" y="46558"/>
                    <a:pt x="229159" y="15761"/>
                    <a:pt x="195368" y="15761"/>
                  </a:cubicBezTo>
                  <a:lnTo>
                    <a:pt x="195368" y="15750"/>
                  </a:lnTo>
                  <a:close/>
                  <a:moveTo>
                    <a:pt x="66561" y="15750"/>
                  </a:moveTo>
                  <a:cubicBezTo>
                    <a:pt x="53013" y="15571"/>
                    <a:pt x="40078" y="21383"/>
                    <a:pt x="31215" y="31631"/>
                  </a:cubicBezTo>
                  <a:lnTo>
                    <a:pt x="109362" y="31631"/>
                  </a:lnTo>
                  <a:cubicBezTo>
                    <a:pt x="99034" y="21452"/>
                    <a:pt x="85115" y="15747"/>
                    <a:pt x="70614" y="15750"/>
                  </a:cubicBezTo>
                  <a:close/>
                  <a:moveTo>
                    <a:pt x="66561" y="0"/>
                  </a:moveTo>
                  <a:lnTo>
                    <a:pt x="385614" y="0"/>
                  </a:lnTo>
                  <a:cubicBezTo>
                    <a:pt x="424883" y="47"/>
                    <a:pt x="456705" y="31871"/>
                    <a:pt x="456750" y="71140"/>
                  </a:cubicBezTo>
                  <a:lnTo>
                    <a:pt x="456750" y="204750"/>
                  </a:lnTo>
                  <a:lnTo>
                    <a:pt x="504000" y="204750"/>
                  </a:lnTo>
                  <a:lnTo>
                    <a:pt x="504000" y="464625"/>
                  </a:lnTo>
                  <a:cubicBezTo>
                    <a:pt x="503975" y="486361"/>
                    <a:pt x="486361" y="503975"/>
                    <a:pt x="464625" y="504000"/>
                  </a:cubicBezTo>
                  <a:lnTo>
                    <a:pt x="43966" y="504000"/>
                  </a:lnTo>
                  <a:lnTo>
                    <a:pt x="43966" y="503735"/>
                  </a:lnTo>
                  <a:cubicBezTo>
                    <a:pt x="42442" y="503913"/>
                    <a:pt x="40909" y="504001"/>
                    <a:pt x="39375" y="504000"/>
                  </a:cubicBezTo>
                  <a:cubicBezTo>
                    <a:pt x="17639" y="503975"/>
                    <a:pt x="26" y="486361"/>
                    <a:pt x="0" y="464625"/>
                  </a:cubicBezTo>
                  <a:lnTo>
                    <a:pt x="0" y="133875"/>
                  </a:lnTo>
                  <a:lnTo>
                    <a:pt x="103044" y="133875"/>
                  </a:lnTo>
                  <a:lnTo>
                    <a:pt x="120632" y="157500"/>
                  </a:lnTo>
                  <a:lnTo>
                    <a:pt x="126000" y="157500"/>
                  </a:lnTo>
                  <a:lnTo>
                    <a:pt x="126000" y="71140"/>
                  </a:lnTo>
                  <a:cubicBezTo>
                    <a:pt x="125991" y="62914"/>
                    <a:pt x="124135" y="54794"/>
                    <a:pt x="120570" y="47381"/>
                  </a:cubicBezTo>
                  <a:lnTo>
                    <a:pt x="2223" y="47381"/>
                  </a:lnTo>
                  <a:lnTo>
                    <a:pt x="9075" y="35557"/>
                  </a:lnTo>
                  <a:cubicBezTo>
                    <a:pt x="20027" y="13839"/>
                    <a:pt x="42238" y="101"/>
                    <a:pt x="66561" y="0"/>
                  </a:cubicBezTo>
                  <a:close/>
                </a:path>
              </a:pathLst>
            </a:custGeom>
            <a:solidFill>
              <a:srgbClr val="FFFFFF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形状 2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6693354" y="3958913"/>
              <a:ext cx="701040" cy="612140"/>
            </a:xfrm>
            <a:custGeom>
              <a:avLst/>
              <a:gdLst>
                <a:gd name="connsiteX0" fmla="*/ 283952 w 504000"/>
                <a:gd name="connsiteY0" fmla="*/ 393789 h 439946"/>
                <a:gd name="connsiteX1" fmla="*/ 283903 w 504000"/>
                <a:gd name="connsiteY1" fmla="*/ 424196 h 439946"/>
                <a:gd name="connsiteX2" fmla="*/ 346903 w 504000"/>
                <a:gd name="connsiteY2" fmla="*/ 424196 h 439946"/>
                <a:gd name="connsiteX3" fmla="*/ 346952 w 504000"/>
                <a:gd name="connsiteY3" fmla="*/ 393789 h 439946"/>
                <a:gd name="connsiteX4" fmla="*/ 141749 w 504000"/>
                <a:gd name="connsiteY4" fmla="*/ 346011 h 439946"/>
                <a:gd name="connsiteX5" fmla="*/ 141750 w 504000"/>
                <a:gd name="connsiteY5" fmla="*/ 378039 h 439946"/>
                <a:gd name="connsiteX6" fmla="*/ 488250 w 504000"/>
                <a:gd name="connsiteY6" fmla="*/ 378039 h 439946"/>
                <a:gd name="connsiteX7" fmla="*/ 488250 w 504000"/>
                <a:gd name="connsiteY7" fmla="*/ 346812 h 439946"/>
                <a:gd name="connsiteX8" fmla="*/ 252008 w 504000"/>
                <a:gd name="connsiteY8" fmla="*/ 165406 h 439946"/>
                <a:gd name="connsiteX9" fmla="*/ 252008 w 504000"/>
                <a:gd name="connsiteY9" fmla="*/ 259906 h 439946"/>
                <a:gd name="connsiteX10" fmla="*/ 315008 w 504000"/>
                <a:gd name="connsiteY10" fmla="*/ 259906 h 439946"/>
                <a:gd name="connsiteX11" fmla="*/ 315008 w 504000"/>
                <a:gd name="connsiteY11" fmla="*/ 165406 h 439946"/>
                <a:gd name="connsiteX12" fmla="*/ 212629 w 504000"/>
                <a:gd name="connsiteY12" fmla="*/ 126031 h 439946"/>
                <a:gd name="connsiteX13" fmla="*/ 212629 w 504000"/>
                <a:gd name="connsiteY13" fmla="*/ 220531 h 439946"/>
                <a:gd name="connsiteX14" fmla="*/ 236258 w 504000"/>
                <a:gd name="connsiteY14" fmla="*/ 220531 h 439946"/>
                <a:gd name="connsiteX15" fmla="*/ 236258 w 504000"/>
                <a:gd name="connsiteY15" fmla="*/ 149656 h 439946"/>
                <a:gd name="connsiteX16" fmla="*/ 275633 w 504000"/>
                <a:gd name="connsiteY16" fmla="*/ 149656 h 439946"/>
                <a:gd name="connsiteX17" fmla="*/ 275633 w 504000"/>
                <a:gd name="connsiteY17" fmla="*/ 126031 h 439946"/>
                <a:gd name="connsiteX18" fmla="*/ 309071 w 504000"/>
                <a:gd name="connsiteY18" fmla="*/ 110250 h 439946"/>
                <a:gd name="connsiteX19" fmla="*/ 488250 w 504000"/>
                <a:gd name="connsiteY19" fmla="*/ 110250 h 439946"/>
                <a:gd name="connsiteX20" fmla="*/ 504000 w 504000"/>
                <a:gd name="connsiteY20" fmla="*/ 126000 h 439946"/>
                <a:gd name="connsiteX21" fmla="*/ 504000 w 504000"/>
                <a:gd name="connsiteY21" fmla="*/ 378039 h 439946"/>
                <a:gd name="connsiteX22" fmla="*/ 488250 w 504000"/>
                <a:gd name="connsiteY22" fmla="*/ 393789 h 439946"/>
                <a:gd name="connsiteX23" fmla="*/ 362702 w 504000"/>
                <a:gd name="connsiteY23" fmla="*/ 393789 h 439946"/>
                <a:gd name="connsiteX24" fmla="*/ 362653 w 504000"/>
                <a:gd name="connsiteY24" fmla="*/ 424196 h 439946"/>
                <a:gd name="connsiteX25" fmla="*/ 393681 w 504000"/>
                <a:gd name="connsiteY25" fmla="*/ 424196 h 439946"/>
                <a:gd name="connsiteX26" fmla="*/ 393681 w 504000"/>
                <a:gd name="connsiteY26" fmla="*/ 439946 h 439946"/>
                <a:gd name="connsiteX27" fmla="*/ 236184 w 504000"/>
                <a:gd name="connsiteY27" fmla="*/ 439946 h 439946"/>
                <a:gd name="connsiteX28" fmla="*/ 236184 w 504000"/>
                <a:gd name="connsiteY28" fmla="*/ 424196 h 439946"/>
                <a:gd name="connsiteX29" fmla="*/ 268153 w 504000"/>
                <a:gd name="connsiteY29" fmla="*/ 424196 h 439946"/>
                <a:gd name="connsiteX30" fmla="*/ 268202 w 504000"/>
                <a:gd name="connsiteY30" fmla="*/ 393789 h 439946"/>
                <a:gd name="connsiteX31" fmla="*/ 141750 w 504000"/>
                <a:gd name="connsiteY31" fmla="*/ 393789 h 439946"/>
                <a:gd name="connsiteX32" fmla="*/ 126000 w 504000"/>
                <a:gd name="connsiteY32" fmla="*/ 378039 h 439946"/>
                <a:gd name="connsiteX33" fmla="*/ 125996 w 504000"/>
                <a:gd name="connsiteY33" fmla="*/ 126000 h 439946"/>
                <a:gd name="connsiteX34" fmla="*/ 141746 w 504000"/>
                <a:gd name="connsiteY34" fmla="*/ 126000 h 439946"/>
                <a:gd name="connsiteX35" fmla="*/ 141749 w 504000"/>
                <a:gd name="connsiteY35" fmla="*/ 330261 h 439946"/>
                <a:gd name="connsiteX36" fmla="*/ 488250 w 504000"/>
                <a:gd name="connsiteY36" fmla="*/ 331062 h 439946"/>
                <a:gd name="connsiteX37" fmla="*/ 488250 w 504000"/>
                <a:gd name="connsiteY37" fmla="*/ 126000 h 439946"/>
                <a:gd name="connsiteX38" fmla="*/ 309071 w 504000"/>
                <a:gd name="connsiteY38" fmla="*/ 126000 h 439946"/>
                <a:gd name="connsiteX39" fmla="*/ 173254 w 504000"/>
                <a:gd name="connsiteY39" fmla="*/ 86656 h 439946"/>
                <a:gd name="connsiteX40" fmla="*/ 173254 w 504000"/>
                <a:gd name="connsiteY40" fmla="*/ 181156 h 439946"/>
                <a:gd name="connsiteX41" fmla="*/ 196879 w 504000"/>
                <a:gd name="connsiteY41" fmla="*/ 181156 h 439946"/>
                <a:gd name="connsiteX42" fmla="*/ 196879 w 504000"/>
                <a:gd name="connsiteY42" fmla="*/ 110281 h 439946"/>
                <a:gd name="connsiteX43" fmla="*/ 236254 w 504000"/>
                <a:gd name="connsiteY43" fmla="*/ 110281 h 439946"/>
                <a:gd name="connsiteX44" fmla="*/ 236254 w 504000"/>
                <a:gd name="connsiteY44" fmla="*/ 86656 h 439946"/>
                <a:gd name="connsiteX45" fmla="*/ 157504 w 504000"/>
                <a:gd name="connsiteY45" fmla="*/ 70906 h 439946"/>
                <a:gd name="connsiteX46" fmla="*/ 252004 w 504000"/>
                <a:gd name="connsiteY46" fmla="*/ 70906 h 439946"/>
                <a:gd name="connsiteX47" fmla="*/ 252004 w 504000"/>
                <a:gd name="connsiteY47" fmla="*/ 110281 h 439946"/>
                <a:gd name="connsiteX48" fmla="*/ 291383 w 504000"/>
                <a:gd name="connsiteY48" fmla="*/ 110281 h 439946"/>
                <a:gd name="connsiteX49" fmla="*/ 291383 w 504000"/>
                <a:gd name="connsiteY49" fmla="*/ 149656 h 439946"/>
                <a:gd name="connsiteX50" fmla="*/ 330758 w 504000"/>
                <a:gd name="connsiteY50" fmla="*/ 149656 h 439946"/>
                <a:gd name="connsiteX51" fmla="*/ 330758 w 504000"/>
                <a:gd name="connsiteY51" fmla="*/ 275656 h 439946"/>
                <a:gd name="connsiteX52" fmla="*/ 236258 w 504000"/>
                <a:gd name="connsiteY52" fmla="*/ 275656 h 439946"/>
                <a:gd name="connsiteX53" fmla="*/ 236258 w 504000"/>
                <a:gd name="connsiteY53" fmla="*/ 236281 h 439946"/>
                <a:gd name="connsiteX54" fmla="*/ 196879 w 504000"/>
                <a:gd name="connsiteY54" fmla="*/ 236281 h 439946"/>
                <a:gd name="connsiteX55" fmla="*/ 196879 w 504000"/>
                <a:gd name="connsiteY55" fmla="*/ 196906 h 439946"/>
                <a:gd name="connsiteX56" fmla="*/ 157504 w 504000"/>
                <a:gd name="connsiteY56" fmla="*/ 196906 h 439946"/>
                <a:gd name="connsiteX57" fmla="*/ 15750 w 504000"/>
                <a:gd name="connsiteY57" fmla="*/ 0 h 439946"/>
                <a:gd name="connsiteX58" fmla="*/ 362250 w 504000"/>
                <a:gd name="connsiteY58" fmla="*/ 0 h 439946"/>
                <a:gd name="connsiteX59" fmla="*/ 378000 w 504000"/>
                <a:gd name="connsiteY59" fmla="*/ 15750 h 439946"/>
                <a:gd name="connsiteX60" fmla="*/ 378000 w 504000"/>
                <a:gd name="connsiteY60" fmla="*/ 92843 h 439946"/>
                <a:gd name="connsiteX61" fmla="*/ 362250 w 504000"/>
                <a:gd name="connsiteY61" fmla="*/ 92843 h 439946"/>
                <a:gd name="connsiteX62" fmla="*/ 362250 w 504000"/>
                <a:gd name="connsiteY62" fmla="*/ 15750 h 439946"/>
                <a:gd name="connsiteX63" fmla="*/ 15750 w 504000"/>
                <a:gd name="connsiteY63" fmla="*/ 15750 h 439946"/>
                <a:gd name="connsiteX64" fmla="*/ 15750 w 504000"/>
                <a:gd name="connsiteY64" fmla="*/ 220604 h 439946"/>
                <a:gd name="connsiteX65" fmla="*/ 110250 w 504000"/>
                <a:gd name="connsiteY65" fmla="*/ 220604 h 439946"/>
                <a:gd name="connsiteX66" fmla="*/ 110250 w 504000"/>
                <a:gd name="connsiteY66" fmla="*/ 236354 h 439946"/>
                <a:gd name="connsiteX67" fmla="*/ 15750 w 504000"/>
                <a:gd name="connsiteY67" fmla="*/ 236354 h 439946"/>
                <a:gd name="connsiteX68" fmla="*/ 15750 w 504000"/>
                <a:gd name="connsiteY68" fmla="*/ 267789 h 439946"/>
                <a:gd name="connsiteX69" fmla="*/ 110250 w 504000"/>
                <a:gd name="connsiteY69" fmla="*/ 267789 h 439946"/>
                <a:gd name="connsiteX70" fmla="*/ 110250 w 504000"/>
                <a:gd name="connsiteY70" fmla="*/ 283539 h 439946"/>
                <a:gd name="connsiteX71" fmla="*/ 15750 w 504000"/>
                <a:gd name="connsiteY71" fmla="*/ 283539 h 439946"/>
                <a:gd name="connsiteX72" fmla="*/ 0 w 504000"/>
                <a:gd name="connsiteY72" fmla="*/ 267789 h 439946"/>
                <a:gd name="connsiteX73" fmla="*/ 0 w 504000"/>
                <a:gd name="connsiteY73" fmla="*/ 15750 h 439946"/>
                <a:gd name="connsiteX74" fmla="*/ 15750 w 504000"/>
                <a:gd name="connsiteY74" fmla="*/ 0 h 43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04000" h="439946">
                  <a:moveTo>
                    <a:pt x="283952" y="393789"/>
                  </a:moveTo>
                  <a:lnTo>
                    <a:pt x="283903" y="424196"/>
                  </a:lnTo>
                  <a:lnTo>
                    <a:pt x="346903" y="424196"/>
                  </a:lnTo>
                  <a:lnTo>
                    <a:pt x="346952" y="393789"/>
                  </a:lnTo>
                  <a:close/>
                  <a:moveTo>
                    <a:pt x="141749" y="346011"/>
                  </a:moveTo>
                  <a:lnTo>
                    <a:pt x="141750" y="378039"/>
                  </a:lnTo>
                  <a:lnTo>
                    <a:pt x="488250" y="378039"/>
                  </a:lnTo>
                  <a:lnTo>
                    <a:pt x="488250" y="346812"/>
                  </a:lnTo>
                  <a:close/>
                  <a:moveTo>
                    <a:pt x="252008" y="165406"/>
                  </a:moveTo>
                  <a:lnTo>
                    <a:pt x="252008" y="259906"/>
                  </a:lnTo>
                  <a:lnTo>
                    <a:pt x="315008" y="259906"/>
                  </a:lnTo>
                  <a:lnTo>
                    <a:pt x="315008" y="165406"/>
                  </a:lnTo>
                  <a:close/>
                  <a:moveTo>
                    <a:pt x="212629" y="126031"/>
                  </a:moveTo>
                  <a:lnTo>
                    <a:pt x="212629" y="220531"/>
                  </a:lnTo>
                  <a:lnTo>
                    <a:pt x="236258" y="220531"/>
                  </a:lnTo>
                  <a:lnTo>
                    <a:pt x="236258" y="149656"/>
                  </a:lnTo>
                  <a:lnTo>
                    <a:pt x="275633" y="149656"/>
                  </a:lnTo>
                  <a:lnTo>
                    <a:pt x="275633" y="126031"/>
                  </a:lnTo>
                  <a:close/>
                  <a:moveTo>
                    <a:pt x="309071" y="110250"/>
                  </a:moveTo>
                  <a:lnTo>
                    <a:pt x="488250" y="110250"/>
                  </a:lnTo>
                  <a:cubicBezTo>
                    <a:pt x="496944" y="110260"/>
                    <a:pt x="503990" y="117306"/>
                    <a:pt x="504000" y="126000"/>
                  </a:cubicBezTo>
                  <a:lnTo>
                    <a:pt x="504000" y="378039"/>
                  </a:lnTo>
                  <a:cubicBezTo>
                    <a:pt x="503990" y="386733"/>
                    <a:pt x="496944" y="393779"/>
                    <a:pt x="488250" y="393789"/>
                  </a:cubicBezTo>
                  <a:lnTo>
                    <a:pt x="362702" y="393789"/>
                  </a:lnTo>
                  <a:lnTo>
                    <a:pt x="362653" y="424196"/>
                  </a:lnTo>
                  <a:lnTo>
                    <a:pt x="393681" y="424196"/>
                  </a:lnTo>
                  <a:lnTo>
                    <a:pt x="393681" y="439946"/>
                  </a:lnTo>
                  <a:lnTo>
                    <a:pt x="236184" y="439946"/>
                  </a:lnTo>
                  <a:lnTo>
                    <a:pt x="236184" y="424196"/>
                  </a:lnTo>
                  <a:lnTo>
                    <a:pt x="268153" y="424196"/>
                  </a:lnTo>
                  <a:lnTo>
                    <a:pt x="268202" y="393789"/>
                  </a:lnTo>
                  <a:lnTo>
                    <a:pt x="141750" y="393789"/>
                  </a:lnTo>
                  <a:cubicBezTo>
                    <a:pt x="133055" y="393780"/>
                    <a:pt x="126009" y="386733"/>
                    <a:pt x="126000" y="378039"/>
                  </a:cubicBezTo>
                  <a:lnTo>
                    <a:pt x="125996" y="126000"/>
                  </a:lnTo>
                  <a:lnTo>
                    <a:pt x="141746" y="126000"/>
                  </a:lnTo>
                  <a:lnTo>
                    <a:pt x="141749" y="330261"/>
                  </a:lnTo>
                  <a:lnTo>
                    <a:pt x="488250" y="331062"/>
                  </a:lnTo>
                  <a:lnTo>
                    <a:pt x="488250" y="126000"/>
                  </a:lnTo>
                  <a:lnTo>
                    <a:pt x="309071" y="126000"/>
                  </a:lnTo>
                  <a:close/>
                  <a:moveTo>
                    <a:pt x="173254" y="86656"/>
                  </a:moveTo>
                  <a:lnTo>
                    <a:pt x="173254" y="181156"/>
                  </a:lnTo>
                  <a:lnTo>
                    <a:pt x="196879" y="181156"/>
                  </a:lnTo>
                  <a:lnTo>
                    <a:pt x="196879" y="110281"/>
                  </a:lnTo>
                  <a:lnTo>
                    <a:pt x="236254" y="110281"/>
                  </a:lnTo>
                  <a:lnTo>
                    <a:pt x="236254" y="86656"/>
                  </a:lnTo>
                  <a:close/>
                  <a:moveTo>
                    <a:pt x="157504" y="70906"/>
                  </a:moveTo>
                  <a:lnTo>
                    <a:pt x="252004" y="70906"/>
                  </a:lnTo>
                  <a:lnTo>
                    <a:pt x="252004" y="110281"/>
                  </a:lnTo>
                  <a:lnTo>
                    <a:pt x="291383" y="110281"/>
                  </a:lnTo>
                  <a:lnTo>
                    <a:pt x="291383" y="149656"/>
                  </a:lnTo>
                  <a:lnTo>
                    <a:pt x="330758" y="149656"/>
                  </a:lnTo>
                  <a:lnTo>
                    <a:pt x="330758" y="275656"/>
                  </a:lnTo>
                  <a:lnTo>
                    <a:pt x="236258" y="275656"/>
                  </a:lnTo>
                  <a:lnTo>
                    <a:pt x="236258" y="236281"/>
                  </a:lnTo>
                  <a:lnTo>
                    <a:pt x="196879" y="236281"/>
                  </a:lnTo>
                  <a:lnTo>
                    <a:pt x="196879" y="196906"/>
                  </a:lnTo>
                  <a:lnTo>
                    <a:pt x="157504" y="196906"/>
                  </a:lnTo>
                  <a:close/>
                  <a:moveTo>
                    <a:pt x="15750" y="0"/>
                  </a:moveTo>
                  <a:lnTo>
                    <a:pt x="362250" y="0"/>
                  </a:lnTo>
                  <a:cubicBezTo>
                    <a:pt x="370944" y="10"/>
                    <a:pt x="377990" y="7056"/>
                    <a:pt x="378000" y="15750"/>
                  </a:cubicBezTo>
                  <a:lnTo>
                    <a:pt x="378000" y="92843"/>
                  </a:lnTo>
                  <a:lnTo>
                    <a:pt x="362250" y="92843"/>
                  </a:lnTo>
                  <a:lnTo>
                    <a:pt x="362250" y="15750"/>
                  </a:lnTo>
                  <a:lnTo>
                    <a:pt x="15750" y="15750"/>
                  </a:lnTo>
                  <a:lnTo>
                    <a:pt x="15750" y="220604"/>
                  </a:lnTo>
                  <a:lnTo>
                    <a:pt x="110250" y="220604"/>
                  </a:lnTo>
                  <a:lnTo>
                    <a:pt x="110250" y="236354"/>
                  </a:lnTo>
                  <a:lnTo>
                    <a:pt x="15750" y="236354"/>
                  </a:lnTo>
                  <a:lnTo>
                    <a:pt x="15750" y="267789"/>
                  </a:lnTo>
                  <a:lnTo>
                    <a:pt x="110250" y="267789"/>
                  </a:lnTo>
                  <a:lnTo>
                    <a:pt x="110250" y="283539"/>
                  </a:lnTo>
                  <a:lnTo>
                    <a:pt x="15750" y="283539"/>
                  </a:lnTo>
                  <a:cubicBezTo>
                    <a:pt x="7055" y="283530"/>
                    <a:pt x="9" y="276483"/>
                    <a:pt x="0" y="267789"/>
                  </a:cubicBezTo>
                  <a:lnTo>
                    <a:pt x="0" y="15750"/>
                  </a:lnTo>
                  <a:cubicBezTo>
                    <a:pt x="9" y="7055"/>
                    <a:pt x="7055" y="9"/>
                    <a:pt x="15750" y="0"/>
                  </a:cubicBezTo>
                  <a:close/>
                </a:path>
              </a:pathLst>
            </a:custGeom>
            <a:solidFill>
              <a:srgbClr val="FFFFFF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89098" y="1849721"/>
            <a:ext cx="1484634" cy="400047"/>
            <a:chOff x="5118881" y="1413251"/>
            <a:chExt cx="1805380" cy="400047"/>
          </a:xfrm>
        </p:grpSpPr>
        <p:sp>
          <p:nvSpPr>
            <p:cNvPr id="40" name="矩形: 圆角 39"/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itle 13"/>
            <p:cNvSpPr txBox="1"/>
            <p:nvPr/>
          </p:nvSpPr>
          <p:spPr>
            <a:xfrm>
              <a:off x="5164588" y="1474775"/>
              <a:ext cx="1713966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现状概括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94494" y="2034792"/>
            <a:ext cx="3132183" cy="3775494"/>
            <a:chOff x="-613418" y="2010119"/>
            <a:chExt cx="3187627" cy="4741759"/>
          </a:xfrm>
        </p:grpSpPr>
        <p:sp>
          <p:nvSpPr>
            <p:cNvPr id="48" name="矩形: 圆角 47"/>
            <p:cNvSpPr/>
            <p:nvPr/>
          </p:nvSpPr>
          <p:spPr>
            <a:xfrm>
              <a:off x="-613418" y="2010119"/>
              <a:ext cx="3187627" cy="4741759"/>
            </a:xfrm>
            <a:prstGeom prst="roundRect">
              <a:avLst>
                <a:gd name="adj" fmla="val 4143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: 圆角 48"/>
            <p:cNvSpPr/>
            <p:nvPr/>
          </p:nvSpPr>
          <p:spPr>
            <a:xfrm>
              <a:off x="-492926" y="2156448"/>
              <a:ext cx="2946642" cy="4449101"/>
            </a:xfrm>
            <a:prstGeom prst="roundRect">
              <a:avLst>
                <a:gd name="adj" fmla="val 4143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218268" y="1849721"/>
            <a:ext cx="1484634" cy="400047"/>
            <a:chOff x="5118881" y="1413251"/>
            <a:chExt cx="1805380" cy="400047"/>
          </a:xfrm>
        </p:grpSpPr>
        <p:sp>
          <p:nvSpPr>
            <p:cNvPr id="43" name="矩形: 圆角 42"/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5164588" y="1474775"/>
              <a:ext cx="1713966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专业分析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占位符 145"/>
          <p:cNvSpPr txBox="1"/>
          <p:nvPr/>
        </p:nvSpPr>
        <p:spPr>
          <a:xfrm>
            <a:off x="929687" y="2527714"/>
            <a:ext cx="2603457" cy="27896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</p:txBody>
      </p:sp>
      <p:sp>
        <p:nvSpPr>
          <p:cNvPr id="51" name="文本占位符 145"/>
          <p:cNvSpPr txBox="1"/>
          <p:nvPr/>
        </p:nvSpPr>
        <p:spPr>
          <a:xfrm>
            <a:off x="8660788" y="2527714"/>
            <a:ext cx="2603457" cy="27896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en-US" altLang="zh-CN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  <a:p>
            <a:pPr marL="179705" indent="-17970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请在此处输入正文内容</a:t>
            </a:r>
            <a:endParaRPr lang="zh-CN" altLang="en-US" dirty="0">
              <a:latin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2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任意多边形: 形状 194"/>
          <p:cNvSpPr/>
          <p:nvPr/>
        </p:nvSpPr>
        <p:spPr>
          <a:xfrm>
            <a:off x="5600107" y="1747485"/>
            <a:ext cx="6591893" cy="5110515"/>
          </a:xfrm>
          <a:custGeom>
            <a:avLst/>
            <a:gdLst>
              <a:gd name="connsiteX0" fmla="*/ 4448364 w 6591893"/>
              <a:gd name="connsiteY0" fmla="*/ 0 h 5110515"/>
              <a:gd name="connsiteX1" fmla="*/ 6568719 w 6591893"/>
              <a:gd name="connsiteY1" fmla="*/ 536894 h 5110515"/>
              <a:gd name="connsiteX2" fmla="*/ 6591893 w 6591893"/>
              <a:gd name="connsiteY2" fmla="*/ 550219 h 5110515"/>
              <a:gd name="connsiteX3" fmla="*/ 6591893 w 6591893"/>
              <a:gd name="connsiteY3" fmla="*/ 5110515 h 5110515"/>
              <a:gd name="connsiteX4" fmla="*/ 49313 w 6591893"/>
              <a:gd name="connsiteY4" fmla="*/ 5110515 h 5110515"/>
              <a:gd name="connsiteX5" fmla="*/ 22967 w 6591893"/>
              <a:gd name="connsiteY5" fmla="*/ 4903184 h 5110515"/>
              <a:gd name="connsiteX6" fmla="*/ 0 w 6591893"/>
              <a:gd name="connsiteY6" fmla="*/ 4448364 h 5110515"/>
              <a:gd name="connsiteX7" fmla="*/ 4448364 w 6591893"/>
              <a:gd name="connsiteY7" fmla="*/ 0 h 51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91893" h="5110515">
                <a:moveTo>
                  <a:pt x="4448364" y="0"/>
                </a:moveTo>
                <a:cubicBezTo>
                  <a:pt x="5216103" y="0"/>
                  <a:pt x="5938415" y="194492"/>
                  <a:pt x="6568719" y="536894"/>
                </a:cubicBezTo>
                <a:lnTo>
                  <a:pt x="6591893" y="550219"/>
                </a:lnTo>
                <a:lnTo>
                  <a:pt x="6591893" y="5110515"/>
                </a:lnTo>
                <a:lnTo>
                  <a:pt x="49313" y="5110515"/>
                </a:lnTo>
                <a:lnTo>
                  <a:pt x="22967" y="4903184"/>
                </a:lnTo>
                <a:cubicBezTo>
                  <a:pt x="7780" y="4753643"/>
                  <a:pt x="0" y="4601912"/>
                  <a:pt x="0" y="4448364"/>
                </a:cubicBezTo>
                <a:cubicBezTo>
                  <a:pt x="0" y="1991600"/>
                  <a:pt x="1991600" y="0"/>
                  <a:pt x="4448364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7456" y="2290980"/>
            <a:ext cx="46743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540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感谢您的聆听</a:t>
            </a:r>
            <a:endParaRPr lang="en-US" altLang="zh-CN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698258" y="4746715"/>
            <a:ext cx="1952345" cy="417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497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主讲人：</a:t>
            </a:r>
            <a:r>
              <a:rPr lang="en-US" altLang="zh-CN" sz="1600" dirty="0">
                <a:solidFill>
                  <a:schemeClr val="accent2"/>
                </a:solidFill>
              </a:rPr>
              <a:t>XXX</a:t>
            </a:r>
            <a:endParaRPr lang="en-US" altLang="zh-CN" sz="1600" dirty="0">
              <a:solidFill>
                <a:schemeClr val="accent2"/>
              </a:solidFill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5647291" y="878531"/>
            <a:ext cx="5832476" cy="5382452"/>
            <a:chOff x="6096000" y="1835830"/>
            <a:chExt cx="4156076" cy="3835400"/>
          </a:xfrm>
        </p:grpSpPr>
        <p:sp>
          <p:nvSpPr>
            <p:cNvPr id="56" name="椭圆 55"/>
            <p:cNvSpPr/>
            <p:nvPr/>
          </p:nvSpPr>
          <p:spPr bwMode="auto">
            <a:xfrm>
              <a:off x="9278938" y="5047343"/>
              <a:ext cx="676275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任意多边形 5"/>
            <p:cNvSpPr/>
            <p:nvPr/>
          </p:nvSpPr>
          <p:spPr bwMode="auto">
            <a:xfrm>
              <a:off x="6284913" y="5407705"/>
              <a:ext cx="1358900" cy="263525"/>
            </a:xfrm>
            <a:custGeom>
              <a:avLst/>
              <a:gdLst>
                <a:gd name="T0" fmla="*/ 206 w 412"/>
                <a:gd name="T1" fmla="*/ 0 h 80"/>
                <a:gd name="T2" fmla="*/ 116 w 412"/>
                <a:gd name="T3" fmla="*/ 4 h 80"/>
                <a:gd name="T4" fmla="*/ 119 w 412"/>
                <a:gd name="T5" fmla="*/ 16 h 80"/>
                <a:gd name="T6" fmla="*/ 112 w 412"/>
                <a:gd name="T7" fmla="*/ 32 h 80"/>
                <a:gd name="T8" fmla="*/ 105 w 412"/>
                <a:gd name="T9" fmla="*/ 31 h 80"/>
                <a:gd name="T10" fmla="*/ 82 w 412"/>
                <a:gd name="T11" fmla="*/ 8 h 80"/>
                <a:gd name="T12" fmla="*/ 0 w 412"/>
                <a:gd name="T13" fmla="*/ 40 h 80"/>
                <a:gd name="T14" fmla="*/ 206 w 412"/>
                <a:gd name="T15" fmla="*/ 80 h 80"/>
                <a:gd name="T16" fmla="*/ 412 w 412"/>
                <a:gd name="T17" fmla="*/ 40 h 80"/>
                <a:gd name="T18" fmla="*/ 206 w 412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80">
                  <a:moveTo>
                    <a:pt x="206" y="0"/>
                  </a:moveTo>
                  <a:cubicBezTo>
                    <a:pt x="174" y="0"/>
                    <a:pt x="143" y="2"/>
                    <a:pt x="116" y="4"/>
                  </a:cubicBezTo>
                  <a:cubicBezTo>
                    <a:pt x="117" y="12"/>
                    <a:pt x="119" y="16"/>
                    <a:pt x="119" y="16"/>
                  </a:cubicBezTo>
                  <a:cubicBezTo>
                    <a:pt x="119" y="16"/>
                    <a:pt x="129" y="32"/>
                    <a:pt x="112" y="32"/>
                  </a:cubicBezTo>
                  <a:cubicBezTo>
                    <a:pt x="110" y="32"/>
                    <a:pt x="108" y="32"/>
                    <a:pt x="105" y="31"/>
                  </a:cubicBezTo>
                  <a:cubicBezTo>
                    <a:pt x="85" y="28"/>
                    <a:pt x="82" y="14"/>
                    <a:pt x="82" y="8"/>
                  </a:cubicBezTo>
                  <a:cubicBezTo>
                    <a:pt x="32" y="16"/>
                    <a:pt x="0" y="27"/>
                    <a:pt x="0" y="40"/>
                  </a:cubicBezTo>
                  <a:cubicBezTo>
                    <a:pt x="0" y="62"/>
                    <a:pt x="92" y="80"/>
                    <a:pt x="206" y="80"/>
                  </a:cubicBezTo>
                  <a:cubicBezTo>
                    <a:pt x="320" y="80"/>
                    <a:pt x="412" y="62"/>
                    <a:pt x="412" y="40"/>
                  </a:cubicBezTo>
                  <a:cubicBezTo>
                    <a:pt x="412" y="18"/>
                    <a:pt x="320" y="0"/>
                    <a:pt x="20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任意多边形 6"/>
            <p:cNvSpPr/>
            <p:nvPr/>
          </p:nvSpPr>
          <p:spPr bwMode="auto">
            <a:xfrm>
              <a:off x="7566025" y="4813980"/>
              <a:ext cx="1181100" cy="165100"/>
            </a:xfrm>
            <a:custGeom>
              <a:avLst/>
              <a:gdLst>
                <a:gd name="T0" fmla="*/ 90 w 358"/>
                <a:gd name="T1" fmla="*/ 0 h 50"/>
                <a:gd name="T2" fmla="*/ 1 w 358"/>
                <a:gd name="T3" fmla="*/ 12 h 50"/>
                <a:gd name="T4" fmla="*/ 177 w 358"/>
                <a:gd name="T5" fmla="*/ 47 h 50"/>
                <a:gd name="T6" fmla="*/ 268 w 358"/>
                <a:gd name="T7" fmla="*/ 50 h 50"/>
                <a:gd name="T8" fmla="*/ 357 w 358"/>
                <a:gd name="T9" fmla="*/ 38 h 50"/>
                <a:gd name="T10" fmla="*/ 181 w 358"/>
                <a:gd name="T11" fmla="*/ 3 h 50"/>
                <a:gd name="T12" fmla="*/ 90 w 35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50">
                  <a:moveTo>
                    <a:pt x="90" y="0"/>
                  </a:moveTo>
                  <a:cubicBezTo>
                    <a:pt x="37" y="0"/>
                    <a:pt x="2" y="4"/>
                    <a:pt x="1" y="12"/>
                  </a:cubicBezTo>
                  <a:cubicBezTo>
                    <a:pt x="0" y="24"/>
                    <a:pt x="79" y="40"/>
                    <a:pt x="177" y="47"/>
                  </a:cubicBezTo>
                  <a:cubicBezTo>
                    <a:pt x="210" y="49"/>
                    <a:pt x="241" y="50"/>
                    <a:pt x="268" y="50"/>
                  </a:cubicBezTo>
                  <a:cubicBezTo>
                    <a:pt x="321" y="50"/>
                    <a:pt x="356" y="46"/>
                    <a:pt x="357" y="38"/>
                  </a:cubicBezTo>
                  <a:cubicBezTo>
                    <a:pt x="358" y="26"/>
                    <a:pt x="279" y="10"/>
                    <a:pt x="181" y="3"/>
                  </a:cubicBezTo>
                  <a:cubicBezTo>
                    <a:pt x="148" y="1"/>
                    <a:pt x="117" y="0"/>
                    <a:pt x="9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任意多边形 7"/>
            <p:cNvSpPr/>
            <p:nvPr/>
          </p:nvSpPr>
          <p:spPr bwMode="auto">
            <a:xfrm>
              <a:off x="7802563" y="4247243"/>
              <a:ext cx="82550" cy="625475"/>
            </a:xfrm>
            <a:custGeom>
              <a:avLst/>
              <a:gdLst>
                <a:gd name="T0" fmla="*/ 4 w 25"/>
                <a:gd name="T1" fmla="*/ 190 h 190"/>
                <a:gd name="T2" fmla="*/ 4 w 25"/>
                <a:gd name="T3" fmla="*/ 190 h 190"/>
                <a:gd name="T4" fmla="*/ 0 w 25"/>
                <a:gd name="T5" fmla="*/ 186 h 190"/>
                <a:gd name="T6" fmla="*/ 18 w 25"/>
                <a:gd name="T7" fmla="*/ 4 h 190"/>
                <a:gd name="T8" fmla="*/ 22 w 25"/>
                <a:gd name="T9" fmla="*/ 0 h 190"/>
                <a:gd name="T10" fmla="*/ 25 w 25"/>
                <a:gd name="T11" fmla="*/ 4 h 190"/>
                <a:gd name="T12" fmla="*/ 8 w 25"/>
                <a:gd name="T13" fmla="*/ 187 h 190"/>
                <a:gd name="T14" fmla="*/ 4 w 25"/>
                <a:gd name="T1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90">
                  <a:moveTo>
                    <a:pt x="4" y="190"/>
                  </a:moveTo>
                  <a:cubicBezTo>
                    <a:pt x="4" y="190"/>
                    <a:pt x="4" y="190"/>
                    <a:pt x="4" y="190"/>
                  </a:cubicBezTo>
                  <a:cubicBezTo>
                    <a:pt x="2" y="190"/>
                    <a:pt x="0" y="188"/>
                    <a:pt x="0" y="18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20" y="0"/>
                    <a:pt x="22" y="0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7" y="189"/>
                    <a:pt x="6" y="190"/>
                    <a:pt x="4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任意多边形 8"/>
            <p:cNvSpPr/>
            <p:nvPr/>
          </p:nvSpPr>
          <p:spPr bwMode="auto">
            <a:xfrm>
              <a:off x="8310563" y="4275818"/>
              <a:ext cx="87313" cy="654050"/>
            </a:xfrm>
            <a:custGeom>
              <a:avLst/>
              <a:gdLst>
                <a:gd name="T0" fmla="*/ 23 w 26"/>
                <a:gd name="T1" fmla="*/ 198 h 198"/>
                <a:gd name="T2" fmla="*/ 19 w 26"/>
                <a:gd name="T3" fmla="*/ 195 h 198"/>
                <a:gd name="T4" fmla="*/ 0 w 26"/>
                <a:gd name="T5" fmla="*/ 4 h 198"/>
                <a:gd name="T6" fmla="*/ 3 w 26"/>
                <a:gd name="T7" fmla="*/ 0 h 198"/>
                <a:gd name="T8" fmla="*/ 7 w 26"/>
                <a:gd name="T9" fmla="*/ 3 h 198"/>
                <a:gd name="T10" fmla="*/ 26 w 26"/>
                <a:gd name="T11" fmla="*/ 194 h 198"/>
                <a:gd name="T12" fmla="*/ 23 w 2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8">
                  <a:moveTo>
                    <a:pt x="23" y="198"/>
                  </a:moveTo>
                  <a:cubicBezTo>
                    <a:pt x="21" y="198"/>
                    <a:pt x="19" y="197"/>
                    <a:pt x="19" y="19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6"/>
                    <a:pt x="25" y="198"/>
                    <a:pt x="23" y="1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任意多边形 9"/>
            <p:cNvSpPr/>
            <p:nvPr/>
          </p:nvSpPr>
          <p:spPr bwMode="auto">
            <a:xfrm>
              <a:off x="7842250" y="4467905"/>
              <a:ext cx="511175" cy="36513"/>
            </a:xfrm>
            <a:custGeom>
              <a:avLst/>
              <a:gdLst>
                <a:gd name="T0" fmla="*/ 152 w 155"/>
                <a:gd name="T1" fmla="*/ 11 h 11"/>
                <a:gd name="T2" fmla="*/ 151 w 155"/>
                <a:gd name="T3" fmla="*/ 11 h 11"/>
                <a:gd name="T4" fmla="*/ 3 w 155"/>
                <a:gd name="T5" fmla="*/ 7 h 11"/>
                <a:gd name="T6" fmla="*/ 0 w 155"/>
                <a:gd name="T7" fmla="*/ 3 h 11"/>
                <a:gd name="T8" fmla="*/ 3 w 155"/>
                <a:gd name="T9" fmla="*/ 0 h 11"/>
                <a:gd name="T10" fmla="*/ 152 w 155"/>
                <a:gd name="T11" fmla="*/ 4 h 11"/>
                <a:gd name="T12" fmla="*/ 155 w 155"/>
                <a:gd name="T13" fmla="*/ 8 h 11"/>
                <a:gd name="T14" fmla="*/ 152 w 15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1">
                  <a:moveTo>
                    <a:pt x="152" y="11"/>
                  </a:moveTo>
                  <a:cubicBezTo>
                    <a:pt x="151" y="11"/>
                    <a:pt x="151" y="11"/>
                    <a:pt x="151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4" y="4"/>
                    <a:pt x="155" y="6"/>
                    <a:pt x="155" y="8"/>
                  </a:cubicBezTo>
                  <a:cubicBezTo>
                    <a:pt x="155" y="10"/>
                    <a:pt x="154" y="11"/>
                    <a:pt x="15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任意多边形 10"/>
            <p:cNvSpPr/>
            <p:nvPr/>
          </p:nvSpPr>
          <p:spPr bwMode="auto">
            <a:xfrm>
              <a:off x="7820025" y="4669518"/>
              <a:ext cx="557213" cy="65088"/>
            </a:xfrm>
            <a:custGeom>
              <a:avLst/>
              <a:gdLst>
                <a:gd name="T0" fmla="*/ 166 w 169"/>
                <a:gd name="T1" fmla="*/ 20 h 20"/>
                <a:gd name="T2" fmla="*/ 165 w 169"/>
                <a:gd name="T3" fmla="*/ 20 h 20"/>
                <a:gd name="T4" fmla="*/ 4 w 169"/>
                <a:gd name="T5" fmla="*/ 8 h 20"/>
                <a:gd name="T6" fmla="*/ 0 w 169"/>
                <a:gd name="T7" fmla="*/ 4 h 20"/>
                <a:gd name="T8" fmla="*/ 4 w 169"/>
                <a:gd name="T9" fmla="*/ 0 h 20"/>
                <a:gd name="T10" fmla="*/ 166 w 169"/>
                <a:gd name="T11" fmla="*/ 13 h 20"/>
                <a:gd name="T12" fmla="*/ 169 w 169"/>
                <a:gd name="T13" fmla="*/ 17 h 20"/>
                <a:gd name="T14" fmla="*/ 166 w 16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20">
                  <a:moveTo>
                    <a:pt x="166" y="20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3"/>
                    <a:pt x="169" y="15"/>
                    <a:pt x="169" y="17"/>
                  </a:cubicBezTo>
                  <a:cubicBezTo>
                    <a:pt x="169" y="19"/>
                    <a:pt x="168" y="20"/>
                    <a:pt x="16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任意多边形 11"/>
            <p:cNvSpPr/>
            <p:nvPr/>
          </p:nvSpPr>
          <p:spPr bwMode="auto">
            <a:xfrm>
              <a:off x="6643688" y="2188255"/>
              <a:ext cx="3106738" cy="2187575"/>
            </a:xfrm>
            <a:custGeom>
              <a:avLst/>
              <a:gdLst>
                <a:gd name="T0" fmla="*/ 941 w 941"/>
                <a:gd name="T1" fmla="*/ 12 h 663"/>
                <a:gd name="T2" fmla="*/ 941 w 941"/>
                <a:gd name="T3" fmla="*/ 651 h 663"/>
                <a:gd name="T4" fmla="*/ 929 w 941"/>
                <a:gd name="T5" fmla="*/ 663 h 663"/>
                <a:gd name="T6" fmla="*/ 11 w 941"/>
                <a:gd name="T7" fmla="*/ 640 h 663"/>
                <a:gd name="T8" fmla="*/ 0 w 941"/>
                <a:gd name="T9" fmla="*/ 628 h 663"/>
                <a:gd name="T10" fmla="*/ 0 w 941"/>
                <a:gd name="T11" fmla="*/ 87 h 663"/>
                <a:gd name="T12" fmla="*/ 10 w 941"/>
                <a:gd name="T13" fmla="*/ 75 h 663"/>
                <a:gd name="T14" fmla="*/ 193 w 941"/>
                <a:gd name="T15" fmla="*/ 61 h 663"/>
                <a:gd name="T16" fmla="*/ 732 w 941"/>
                <a:gd name="T17" fmla="*/ 17 h 663"/>
                <a:gd name="T18" fmla="*/ 929 w 941"/>
                <a:gd name="T19" fmla="*/ 1 h 663"/>
                <a:gd name="T20" fmla="*/ 941 w 941"/>
                <a:gd name="T21" fmla="*/ 1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1" h="663">
                  <a:moveTo>
                    <a:pt x="941" y="12"/>
                  </a:moveTo>
                  <a:cubicBezTo>
                    <a:pt x="941" y="651"/>
                    <a:pt x="941" y="651"/>
                    <a:pt x="941" y="651"/>
                  </a:cubicBezTo>
                  <a:cubicBezTo>
                    <a:pt x="941" y="658"/>
                    <a:pt x="936" y="663"/>
                    <a:pt x="929" y="663"/>
                  </a:cubicBezTo>
                  <a:cubicBezTo>
                    <a:pt x="11" y="640"/>
                    <a:pt x="11" y="640"/>
                    <a:pt x="11" y="640"/>
                  </a:cubicBezTo>
                  <a:cubicBezTo>
                    <a:pt x="5" y="639"/>
                    <a:pt x="0" y="634"/>
                    <a:pt x="0" y="62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4" y="76"/>
                    <a:pt x="10" y="75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929" y="1"/>
                    <a:pt x="929" y="1"/>
                    <a:pt x="929" y="1"/>
                  </a:cubicBezTo>
                  <a:cubicBezTo>
                    <a:pt x="935" y="0"/>
                    <a:pt x="941" y="6"/>
                    <a:pt x="941" y="1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任意多边形 12"/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任意多边形 13"/>
            <p:cNvSpPr/>
            <p:nvPr/>
          </p:nvSpPr>
          <p:spPr bwMode="auto">
            <a:xfrm>
              <a:off x="6719888" y="2337480"/>
              <a:ext cx="2921000" cy="1938338"/>
            </a:xfrm>
            <a:custGeom>
              <a:avLst/>
              <a:gdLst>
                <a:gd name="T0" fmla="*/ 0 w 1840"/>
                <a:gd name="T1" fmla="*/ 141 h 1221"/>
                <a:gd name="T2" fmla="*/ 0 w 1840"/>
                <a:gd name="T3" fmla="*/ 1188 h 1221"/>
                <a:gd name="T4" fmla="*/ 1840 w 1840"/>
                <a:gd name="T5" fmla="*/ 1221 h 1221"/>
                <a:gd name="T6" fmla="*/ 1840 w 1840"/>
                <a:gd name="T7" fmla="*/ 0 h 1221"/>
                <a:gd name="T8" fmla="*/ 0 w 1840"/>
                <a:gd name="T9" fmla="*/ 14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0" h="1221">
                  <a:moveTo>
                    <a:pt x="0" y="141"/>
                  </a:moveTo>
                  <a:lnTo>
                    <a:pt x="0" y="1188"/>
                  </a:lnTo>
                  <a:lnTo>
                    <a:pt x="1840" y="1221"/>
                  </a:lnTo>
                  <a:lnTo>
                    <a:pt x="1840" y="0"/>
                  </a:lnTo>
                  <a:lnTo>
                    <a:pt x="0" y="141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任意多边形 14"/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517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任意多边形 15"/>
            <p:cNvSpPr/>
            <p:nvPr/>
          </p:nvSpPr>
          <p:spPr bwMode="auto">
            <a:xfrm>
              <a:off x="7826375" y="2521630"/>
              <a:ext cx="1716088" cy="698500"/>
            </a:xfrm>
            <a:custGeom>
              <a:avLst/>
              <a:gdLst>
                <a:gd name="T0" fmla="*/ 0 w 1081"/>
                <a:gd name="T1" fmla="*/ 83 h 440"/>
                <a:gd name="T2" fmla="*/ 1081 w 1081"/>
                <a:gd name="T3" fmla="*/ 0 h 440"/>
                <a:gd name="T4" fmla="*/ 1081 w 1081"/>
                <a:gd name="T5" fmla="*/ 420 h 440"/>
                <a:gd name="T6" fmla="*/ 0 w 1081"/>
                <a:gd name="T7" fmla="*/ 440 h 440"/>
                <a:gd name="T8" fmla="*/ 0 w 1081"/>
                <a:gd name="T9" fmla="*/ 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40">
                  <a:moveTo>
                    <a:pt x="0" y="83"/>
                  </a:moveTo>
                  <a:lnTo>
                    <a:pt x="1081" y="0"/>
                  </a:lnTo>
                  <a:lnTo>
                    <a:pt x="1081" y="420"/>
                  </a:lnTo>
                  <a:lnTo>
                    <a:pt x="0" y="440"/>
                  </a:lnTo>
                  <a:lnTo>
                    <a:pt x="0" y="8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任意多边形 16"/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任意多边形 17"/>
            <p:cNvSpPr/>
            <p:nvPr/>
          </p:nvSpPr>
          <p:spPr bwMode="auto">
            <a:xfrm>
              <a:off x="7826375" y="3283630"/>
              <a:ext cx="1716088" cy="731838"/>
            </a:xfrm>
            <a:custGeom>
              <a:avLst/>
              <a:gdLst>
                <a:gd name="T0" fmla="*/ 0 w 1081"/>
                <a:gd name="T1" fmla="*/ 21 h 461"/>
                <a:gd name="T2" fmla="*/ 1081 w 1081"/>
                <a:gd name="T3" fmla="*/ 0 h 461"/>
                <a:gd name="T4" fmla="*/ 1081 w 1081"/>
                <a:gd name="T5" fmla="*/ 461 h 461"/>
                <a:gd name="T6" fmla="*/ 0 w 1081"/>
                <a:gd name="T7" fmla="*/ 440 h 461"/>
                <a:gd name="T8" fmla="*/ 0 w 1081"/>
                <a:gd name="T9" fmla="*/ 2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461">
                  <a:moveTo>
                    <a:pt x="0" y="21"/>
                  </a:moveTo>
                  <a:lnTo>
                    <a:pt x="1081" y="0"/>
                  </a:lnTo>
                  <a:lnTo>
                    <a:pt x="1081" y="461"/>
                  </a:lnTo>
                  <a:lnTo>
                    <a:pt x="0" y="44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任意多边形 18"/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任意多边形 19"/>
            <p:cNvSpPr/>
            <p:nvPr/>
          </p:nvSpPr>
          <p:spPr bwMode="auto">
            <a:xfrm>
              <a:off x="6845300" y="2653393"/>
              <a:ext cx="868363" cy="1490663"/>
            </a:xfrm>
            <a:custGeom>
              <a:avLst/>
              <a:gdLst>
                <a:gd name="T0" fmla="*/ 0 w 547"/>
                <a:gd name="T1" fmla="*/ 33 h 939"/>
                <a:gd name="T2" fmla="*/ 0 w 547"/>
                <a:gd name="T3" fmla="*/ 939 h 939"/>
                <a:gd name="T4" fmla="*/ 547 w 547"/>
                <a:gd name="T5" fmla="*/ 939 h 939"/>
                <a:gd name="T6" fmla="*/ 547 w 547"/>
                <a:gd name="T7" fmla="*/ 0 h 939"/>
                <a:gd name="T8" fmla="*/ 0 w 547"/>
                <a:gd name="T9" fmla="*/ 33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939">
                  <a:moveTo>
                    <a:pt x="0" y="33"/>
                  </a:moveTo>
                  <a:lnTo>
                    <a:pt x="0" y="939"/>
                  </a:lnTo>
                  <a:lnTo>
                    <a:pt x="547" y="939"/>
                  </a:lnTo>
                  <a:lnTo>
                    <a:pt x="547" y="0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任意多边形 20"/>
            <p:cNvSpPr/>
            <p:nvPr/>
          </p:nvSpPr>
          <p:spPr bwMode="auto">
            <a:xfrm>
              <a:off x="6911975" y="2729593"/>
              <a:ext cx="736600" cy="98425"/>
            </a:xfrm>
            <a:custGeom>
              <a:avLst/>
              <a:gdLst>
                <a:gd name="T0" fmla="*/ 0 w 464"/>
                <a:gd name="T1" fmla="*/ 27 h 62"/>
                <a:gd name="T2" fmla="*/ 464 w 464"/>
                <a:gd name="T3" fmla="*/ 0 h 62"/>
                <a:gd name="T4" fmla="*/ 464 w 464"/>
                <a:gd name="T5" fmla="*/ 39 h 62"/>
                <a:gd name="T6" fmla="*/ 0 w 464"/>
                <a:gd name="T7" fmla="*/ 62 h 62"/>
                <a:gd name="T8" fmla="*/ 0 w 464"/>
                <a:gd name="T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62">
                  <a:moveTo>
                    <a:pt x="0" y="27"/>
                  </a:moveTo>
                  <a:lnTo>
                    <a:pt x="464" y="0"/>
                  </a:lnTo>
                  <a:lnTo>
                    <a:pt x="464" y="39"/>
                  </a:lnTo>
                  <a:lnTo>
                    <a:pt x="0" y="6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任意多边形 21"/>
            <p:cNvSpPr/>
            <p:nvPr/>
          </p:nvSpPr>
          <p:spPr bwMode="auto">
            <a:xfrm>
              <a:off x="6911975" y="2867705"/>
              <a:ext cx="736600" cy="92075"/>
            </a:xfrm>
            <a:custGeom>
              <a:avLst/>
              <a:gdLst>
                <a:gd name="T0" fmla="*/ 0 w 464"/>
                <a:gd name="T1" fmla="*/ 23 h 58"/>
                <a:gd name="T2" fmla="*/ 464 w 464"/>
                <a:gd name="T3" fmla="*/ 0 h 58"/>
                <a:gd name="T4" fmla="*/ 461 w 464"/>
                <a:gd name="T5" fmla="*/ 40 h 58"/>
                <a:gd name="T6" fmla="*/ 0 w 464"/>
                <a:gd name="T7" fmla="*/ 58 h 58"/>
                <a:gd name="T8" fmla="*/ 0 w 464"/>
                <a:gd name="T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58">
                  <a:moveTo>
                    <a:pt x="0" y="23"/>
                  </a:moveTo>
                  <a:lnTo>
                    <a:pt x="464" y="0"/>
                  </a:lnTo>
                  <a:lnTo>
                    <a:pt x="461" y="40"/>
                  </a:lnTo>
                  <a:lnTo>
                    <a:pt x="0" y="5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任意多边形 22"/>
            <p:cNvSpPr/>
            <p:nvPr/>
          </p:nvSpPr>
          <p:spPr bwMode="auto">
            <a:xfrm>
              <a:off x="6915150" y="3013755"/>
              <a:ext cx="736600" cy="77788"/>
            </a:xfrm>
            <a:custGeom>
              <a:avLst/>
              <a:gdLst>
                <a:gd name="T0" fmla="*/ 0 w 464"/>
                <a:gd name="T1" fmla="*/ 14 h 49"/>
                <a:gd name="T2" fmla="*/ 464 w 464"/>
                <a:gd name="T3" fmla="*/ 0 h 49"/>
                <a:gd name="T4" fmla="*/ 462 w 464"/>
                <a:gd name="T5" fmla="*/ 39 h 49"/>
                <a:gd name="T6" fmla="*/ 0 w 464"/>
                <a:gd name="T7" fmla="*/ 49 h 49"/>
                <a:gd name="T8" fmla="*/ 0 w 464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9">
                  <a:moveTo>
                    <a:pt x="0" y="14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任意多边形 23"/>
            <p:cNvSpPr/>
            <p:nvPr/>
          </p:nvSpPr>
          <p:spPr bwMode="auto">
            <a:xfrm>
              <a:off x="6908800" y="3155043"/>
              <a:ext cx="735013" cy="65088"/>
            </a:xfrm>
            <a:custGeom>
              <a:avLst/>
              <a:gdLst>
                <a:gd name="T0" fmla="*/ 2 w 463"/>
                <a:gd name="T1" fmla="*/ 6 h 41"/>
                <a:gd name="T2" fmla="*/ 463 w 463"/>
                <a:gd name="T3" fmla="*/ 0 h 41"/>
                <a:gd name="T4" fmla="*/ 463 w 463"/>
                <a:gd name="T5" fmla="*/ 37 h 41"/>
                <a:gd name="T6" fmla="*/ 0 w 463"/>
                <a:gd name="T7" fmla="*/ 41 h 41"/>
                <a:gd name="T8" fmla="*/ 2 w 463"/>
                <a:gd name="T9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1">
                  <a:moveTo>
                    <a:pt x="2" y="6"/>
                  </a:moveTo>
                  <a:lnTo>
                    <a:pt x="463" y="0"/>
                  </a:lnTo>
                  <a:lnTo>
                    <a:pt x="463" y="37"/>
                  </a:lnTo>
                  <a:lnTo>
                    <a:pt x="0" y="41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任意多边形 24"/>
            <p:cNvSpPr/>
            <p:nvPr/>
          </p:nvSpPr>
          <p:spPr bwMode="auto">
            <a:xfrm>
              <a:off x="6915150" y="3877355"/>
              <a:ext cx="736600" cy="69850"/>
            </a:xfrm>
            <a:custGeom>
              <a:avLst/>
              <a:gdLst>
                <a:gd name="T0" fmla="*/ 2 w 464"/>
                <a:gd name="T1" fmla="*/ 8 h 44"/>
                <a:gd name="T2" fmla="*/ 464 w 464"/>
                <a:gd name="T3" fmla="*/ 0 h 44"/>
                <a:gd name="T4" fmla="*/ 462 w 464"/>
                <a:gd name="T5" fmla="*/ 39 h 44"/>
                <a:gd name="T6" fmla="*/ 0 w 464"/>
                <a:gd name="T7" fmla="*/ 44 h 44"/>
                <a:gd name="T8" fmla="*/ 2 w 464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4">
                  <a:moveTo>
                    <a:pt x="2" y="8"/>
                  </a:moveTo>
                  <a:lnTo>
                    <a:pt x="464" y="0"/>
                  </a:lnTo>
                  <a:lnTo>
                    <a:pt x="462" y="39"/>
                  </a:lnTo>
                  <a:lnTo>
                    <a:pt x="0" y="44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任意多边形 25"/>
            <p:cNvSpPr/>
            <p:nvPr/>
          </p:nvSpPr>
          <p:spPr bwMode="auto">
            <a:xfrm>
              <a:off x="6908800" y="4015468"/>
              <a:ext cx="735013" cy="63500"/>
            </a:xfrm>
            <a:custGeom>
              <a:avLst/>
              <a:gdLst>
                <a:gd name="T0" fmla="*/ 2 w 463"/>
                <a:gd name="T1" fmla="*/ 4 h 40"/>
                <a:gd name="T2" fmla="*/ 463 w 463"/>
                <a:gd name="T3" fmla="*/ 0 h 40"/>
                <a:gd name="T4" fmla="*/ 461 w 463"/>
                <a:gd name="T5" fmla="*/ 40 h 40"/>
                <a:gd name="T6" fmla="*/ 0 w 463"/>
                <a:gd name="T7" fmla="*/ 38 h 40"/>
                <a:gd name="T8" fmla="*/ 2 w 463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40">
                  <a:moveTo>
                    <a:pt x="2" y="4"/>
                  </a:moveTo>
                  <a:lnTo>
                    <a:pt x="463" y="0"/>
                  </a:lnTo>
                  <a:lnTo>
                    <a:pt x="461" y="40"/>
                  </a:lnTo>
                  <a:lnTo>
                    <a:pt x="0" y="38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任意多边形 26"/>
            <p:cNvSpPr/>
            <p:nvPr/>
          </p:nvSpPr>
          <p:spPr bwMode="auto">
            <a:xfrm>
              <a:off x="6908800" y="3316968"/>
              <a:ext cx="735013" cy="493713"/>
            </a:xfrm>
            <a:custGeom>
              <a:avLst/>
              <a:gdLst>
                <a:gd name="T0" fmla="*/ 0 w 463"/>
                <a:gd name="T1" fmla="*/ 6 h 311"/>
                <a:gd name="T2" fmla="*/ 0 w 463"/>
                <a:gd name="T3" fmla="*/ 311 h 311"/>
                <a:gd name="T4" fmla="*/ 463 w 463"/>
                <a:gd name="T5" fmla="*/ 305 h 311"/>
                <a:gd name="T6" fmla="*/ 463 w 463"/>
                <a:gd name="T7" fmla="*/ 0 h 311"/>
                <a:gd name="T8" fmla="*/ 0 w 463"/>
                <a:gd name="T9" fmla="*/ 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11">
                  <a:moveTo>
                    <a:pt x="0" y="6"/>
                  </a:moveTo>
                  <a:lnTo>
                    <a:pt x="0" y="311"/>
                  </a:lnTo>
                  <a:lnTo>
                    <a:pt x="463" y="305"/>
                  </a:lnTo>
                  <a:lnTo>
                    <a:pt x="46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任意多边形 27"/>
            <p:cNvSpPr/>
            <p:nvPr/>
          </p:nvSpPr>
          <p:spPr bwMode="auto">
            <a:xfrm>
              <a:off x="7905750" y="2643868"/>
              <a:ext cx="719138" cy="530225"/>
            </a:xfrm>
            <a:custGeom>
              <a:avLst/>
              <a:gdLst>
                <a:gd name="T0" fmla="*/ 0 w 453"/>
                <a:gd name="T1" fmla="*/ 33 h 334"/>
                <a:gd name="T2" fmla="*/ 0 w 453"/>
                <a:gd name="T3" fmla="*/ 334 h 334"/>
                <a:gd name="T4" fmla="*/ 453 w 453"/>
                <a:gd name="T5" fmla="*/ 322 h 334"/>
                <a:gd name="T6" fmla="*/ 447 w 453"/>
                <a:gd name="T7" fmla="*/ 0 h 334"/>
                <a:gd name="T8" fmla="*/ 0 w 453"/>
                <a:gd name="T9" fmla="*/ 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334">
                  <a:moveTo>
                    <a:pt x="0" y="33"/>
                  </a:moveTo>
                  <a:lnTo>
                    <a:pt x="0" y="334"/>
                  </a:lnTo>
                  <a:lnTo>
                    <a:pt x="453" y="322"/>
                  </a:lnTo>
                  <a:lnTo>
                    <a:pt x="44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任意多边形 28"/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376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任意多边形 29"/>
            <p:cNvSpPr/>
            <p:nvPr/>
          </p:nvSpPr>
          <p:spPr bwMode="auto">
            <a:xfrm>
              <a:off x="8683625" y="2583543"/>
              <a:ext cx="785813" cy="568325"/>
            </a:xfrm>
            <a:custGeom>
              <a:avLst/>
              <a:gdLst>
                <a:gd name="T0" fmla="*/ 0 w 495"/>
                <a:gd name="T1" fmla="*/ 38 h 358"/>
                <a:gd name="T2" fmla="*/ 495 w 495"/>
                <a:gd name="T3" fmla="*/ 0 h 358"/>
                <a:gd name="T4" fmla="*/ 495 w 495"/>
                <a:gd name="T5" fmla="*/ 341 h 358"/>
                <a:gd name="T6" fmla="*/ 3 w 495"/>
                <a:gd name="T7" fmla="*/ 358 h 358"/>
                <a:gd name="T8" fmla="*/ 0 w 495"/>
                <a:gd name="T9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58">
                  <a:moveTo>
                    <a:pt x="0" y="38"/>
                  </a:moveTo>
                  <a:lnTo>
                    <a:pt x="495" y="0"/>
                  </a:lnTo>
                  <a:lnTo>
                    <a:pt x="495" y="341"/>
                  </a:lnTo>
                  <a:lnTo>
                    <a:pt x="3" y="358"/>
                  </a:lnTo>
                  <a:lnTo>
                    <a:pt x="0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79057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矩形 82"/>
            <p:cNvSpPr/>
            <p:nvPr/>
          </p:nvSpPr>
          <p:spPr bwMode="auto">
            <a:xfrm>
              <a:off x="8027988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矩形 83"/>
            <p:cNvSpPr/>
            <p:nvPr/>
          </p:nvSpPr>
          <p:spPr bwMode="auto">
            <a:xfrm>
              <a:off x="9218613" y="3650343"/>
              <a:ext cx="73025" cy="2968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9344025" y="3731305"/>
              <a:ext cx="73025" cy="2159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8232775" y="3497943"/>
              <a:ext cx="7143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矩形 88"/>
            <p:cNvSpPr/>
            <p:nvPr/>
          </p:nvSpPr>
          <p:spPr bwMode="auto">
            <a:xfrm>
              <a:off x="8358188" y="3363005"/>
              <a:ext cx="71438" cy="573088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8566150" y="3372530"/>
              <a:ext cx="71438" cy="56356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8691563" y="3531280"/>
              <a:ext cx="7143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矩形 92"/>
            <p:cNvSpPr/>
            <p:nvPr/>
          </p:nvSpPr>
          <p:spPr bwMode="auto">
            <a:xfrm>
              <a:off x="8878888" y="3382055"/>
              <a:ext cx="73025" cy="56515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矩形 93"/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446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矩形 94"/>
            <p:cNvSpPr/>
            <p:nvPr/>
          </p:nvSpPr>
          <p:spPr bwMode="auto">
            <a:xfrm>
              <a:off x="9004300" y="3540805"/>
              <a:ext cx="73025" cy="406400"/>
            </a:xfrm>
            <a:prstGeom prst="rect">
              <a:avLst/>
            </a:prstGeom>
            <a:solidFill>
              <a:srgbClr val="54B8F9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任意多边形 44"/>
            <p:cNvSpPr/>
            <p:nvPr/>
          </p:nvSpPr>
          <p:spPr bwMode="auto">
            <a:xfrm>
              <a:off x="6611938" y="2880405"/>
              <a:ext cx="404813" cy="433388"/>
            </a:xfrm>
            <a:custGeom>
              <a:avLst/>
              <a:gdLst>
                <a:gd name="T0" fmla="*/ 59 w 123"/>
                <a:gd name="T1" fmla="*/ 28 h 131"/>
                <a:gd name="T2" fmla="*/ 84 w 123"/>
                <a:gd name="T3" fmla="*/ 12 h 131"/>
                <a:gd name="T4" fmla="*/ 100 w 123"/>
                <a:gd name="T5" fmla="*/ 2 h 131"/>
                <a:gd name="T6" fmla="*/ 117 w 123"/>
                <a:gd name="T7" fmla="*/ 5 h 131"/>
                <a:gd name="T8" fmla="*/ 122 w 123"/>
                <a:gd name="T9" fmla="*/ 17 h 131"/>
                <a:gd name="T10" fmla="*/ 118 w 123"/>
                <a:gd name="T11" fmla="*/ 43 h 131"/>
                <a:gd name="T12" fmla="*/ 106 w 123"/>
                <a:gd name="T13" fmla="*/ 66 h 131"/>
                <a:gd name="T14" fmla="*/ 102 w 123"/>
                <a:gd name="T15" fmla="*/ 81 h 131"/>
                <a:gd name="T16" fmla="*/ 78 w 123"/>
                <a:gd name="T17" fmla="*/ 116 h 131"/>
                <a:gd name="T18" fmla="*/ 38 w 123"/>
                <a:gd name="T19" fmla="*/ 131 h 131"/>
                <a:gd name="T20" fmla="*/ 25 w 123"/>
                <a:gd name="T21" fmla="*/ 130 h 131"/>
                <a:gd name="T22" fmla="*/ 8 w 123"/>
                <a:gd name="T23" fmla="*/ 115 h 131"/>
                <a:gd name="T24" fmla="*/ 2 w 123"/>
                <a:gd name="T25" fmla="*/ 93 h 131"/>
                <a:gd name="T26" fmla="*/ 6 w 123"/>
                <a:gd name="T27" fmla="*/ 59 h 131"/>
                <a:gd name="T28" fmla="*/ 26 w 123"/>
                <a:gd name="T29" fmla="*/ 41 h 131"/>
                <a:gd name="T30" fmla="*/ 59 w 123"/>
                <a:gd name="T31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1">
                  <a:moveTo>
                    <a:pt x="59" y="28"/>
                  </a:moveTo>
                  <a:cubicBezTo>
                    <a:pt x="68" y="24"/>
                    <a:pt x="76" y="18"/>
                    <a:pt x="84" y="12"/>
                  </a:cubicBezTo>
                  <a:cubicBezTo>
                    <a:pt x="89" y="8"/>
                    <a:pt x="94" y="4"/>
                    <a:pt x="100" y="2"/>
                  </a:cubicBezTo>
                  <a:cubicBezTo>
                    <a:pt x="106" y="0"/>
                    <a:pt x="113" y="1"/>
                    <a:pt x="117" y="5"/>
                  </a:cubicBezTo>
                  <a:cubicBezTo>
                    <a:pt x="120" y="8"/>
                    <a:pt x="122" y="13"/>
                    <a:pt x="122" y="17"/>
                  </a:cubicBezTo>
                  <a:cubicBezTo>
                    <a:pt x="123" y="26"/>
                    <a:pt x="122" y="35"/>
                    <a:pt x="118" y="43"/>
                  </a:cubicBezTo>
                  <a:cubicBezTo>
                    <a:pt x="115" y="51"/>
                    <a:pt x="110" y="58"/>
                    <a:pt x="106" y="66"/>
                  </a:cubicBezTo>
                  <a:cubicBezTo>
                    <a:pt x="104" y="71"/>
                    <a:pt x="103" y="76"/>
                    <a:pt x="102" y="81"/>
                  </a:cubicBezTo>
                  <a:cubicBezTo>
                    <a:pt x="97" y="95"/>
                    <a:pt x="89" y="108"/>
                    <a:pt x="78" y="116"/>
                  </a:cubicBezTo>
                  <a:cubicBezTo>
                    <a:pt x="66" y="125"/>
                    <a:pt x="52" y="131"/>
                    <a:pt x="38" y="131"/>
                  </a:cubicBezTo>
                  <a:cubicBezTo>
                    <a:pt x="33" y="131"/>
                    <a:pt x="29" y="131"/>
                    <a:pt x="25" y="130"/>
                  </a:cubicBezTo>
                  <a:cubicBezTo>
                    <a:pt x="18" y="127"/>
                    <a:pt x="12" y="121"/>
                    <a:pt x="8" y="115"/>
                  </a:cubicBezTo>
                  <a:cubicBezTo>
                    <a:pt x="5" y="108"/>
                    <a:pt x="3" y="101"/>
                    <a:pt x="2" y="93"/>
                  </a:cubicBezTo>
                  <a:cubicBezTo>
                    <a:pt x="0" y="82"/>
                    <a:pt x="0" y="69"/>
                    <a:pt x="6" y="59"/>
                  </a:cubicBezTo>
                  <a:cubicBezTo>
                    <a:pt x="11" y="52"/>
                    <a:pt x="19" y="46"/>
                    <a:pt x="26" y="41"/>
                  </a:cubicBezTo>
                  <a:cubicBezTo>
                    <a:pt x="37" y="35"/>
                    <a:pt x="48" y="33"/>
                    <a:pt x="59" y="28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任意多边形 45"/>
            <p:cNvSpPr/>
            <p:nvPr/>
          </p:nvSpPr>
          <p:spPr bwMode="auto">
            <a:xfrm>
              <a:off x="6769100" y="2996293"/>
              <a:ext cx="188913" cy="228600"/>
            </a:xfrm>
            <a:custGeom>
              <a:avLst/>
              <a:gdLst>
                <a:gd name="T0" fmla="*/ 57 w 57"/>
                <a:gd name="T1" fmla="*/ 32 h 69"/>
                <a:gd name="T2" fmla="*/ 57 w 57"/>
                <a:gd name="T3" fmla="*/ 41 h 69"/>
                <a:gd name="T4" fmla="*/ 49 w 57"/>
                <a:gd name="T5" fmla="*/ 59 h 69"/>
                <a:gd name="T6" fmla="*/ 33 w 57"/>
                <a:gd name="T7" fmla="*/ 68 h 69"/>
                <a:gd name="T8" fmla="*/ 10 w 57"/>
                <a:gd name="T9" fmla="*/ 53 h 69"/>
                <a:gd name="T10" fmla="*/ 2 w 57"/>
                <a:gd name="T11" fmla="*/ 37 h 69"/>
                <a:gd name="T12" fmla="*/ 0 w 57"/>
                <a:gd name="T13" fmla="*/ 27 h 69"/>
                <a:gd name="T14" fmla="*/ 5 w 57"/>
                <a:gd name="T15" fmla="*/ 16 h 69"/>
                <a:gd name="T16" fmla="*/ 24 w 57"/>
                <a:gd name="T17" fmla="*/ 2 h 69"/>
                <a:gd name="T18" fmla="*/ 47 w 57"/>
                <a:gd name="T19" fmla="*/ 6 h 69"/>
                <a:gd name="T20" fmla="*/ 52 w 57"/>
                <a:gd name="T21" fmla="*/ 17 h 69"/>
                <a:gd name="T22" fmla="*/ 57 w 57"/>
                <a:gd name="T2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9">
                  <a:moveTo>
                    <a:pt x="57" y="32"/>
                  </a:moveTo>
                  <a:cubicBezTo>
                    <a:pt x="57" y="35"/>
                    <a:pt x="57" y="38"/>
                    <a:pt x="57" y="41"/>
                  </a:cubicBezTo>
                  <a:cubicBezTo>
                    <a:pt x="56" y="48"/>
                    <a:pt x="53" y="54"/>
                    <a:pt x="49" y="59"/>
                  </a:cubicBezTo>
                  <a:cubicBezTo>
                    <a:pt x="46" y="65"/>
                    <a:pt x="39" y="68"/>
                    <a:pt x="33" y="68"/>
                  </a:cubicBezTo>
                  <a:cubicBezTo>
                    <a:pt x="23" y="69"/>
                    <a:pt x="15" y="61"/>
                    <a:pt x="10" y="53"/>
                  </a:cubicBezTo>
                  <a:cubicBezTo>
                    <a:pt x="7" y="48"/>
                    <a:pt x="4" y="42"/>
                    <a:pt x="2" y="37"/>
                  </a:cubicBezTo>
                  <a:cubicBezTo>
                    <a:pt x="1" y="33"/>
                    <a:pt x="0" y="30"/>
                    <a:pt x="0" y="27"/>
                  </a:cubicBezTo>
                  <a:cubicBezTo>
                    <a:pt x="0" y="23"/>
                    <a:pt x="2" y="19"/>
                    <a:pt x="5" y="16"/>
                  </a:cubicBezTo>
                  <a:cubicBezTo>
                    <a:pt x="10" y="10"/>
                    <a:pt x="16" y="4"/>
                    <a:pt x="24" y="2"/>
                  </a:cubicBezTo>
                  <a:cubicBezTo>
                    <a:pt x="31" y="0"/>
                    <a:pt x="41" y="1"/>
                    <a:pt x="47" y="6"/>
                  </a:cubicBezTo>
                  <a:cubicBezTo>
                    <a:pt x="50" y="9"/>
                    <a:pt x="51" y="14"/>
                    <a:pt x="52" y="17"/>
                  </a:cubicBezTo>
                  <a:cubicBezTo>
                    <a:pt x="55" y="22"/>
                    <a:pt x="57" y="27"/>
                    <a:pt x="57" y="3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任意多边形 46"/>
            <p:cNvSpPr/>
            <p:nvPr/>
          </p:nvSpPr>
          <p:spPr bwMode="auto">
            <a:xfrm>
              <a:off x="6643688" y="2980418"/>
              <a:ext cx="336550" cy="434975"/>
            </a:xfrm>
            <a:custGeom>
              <a:avLst/>
              <a:gdLst>
                <a:gd name="T0" fmla="*/ 63 w 102"/>
                <a:gd name="T1" fmla="*/ 128 h 132"/>
                <a:gd name="T2" fmla="*/ 12 w 102"/>
                <a:gd name="T3" fmla="*/ 94 h 132"/>
                <a:gd name="T4" fmla="*/ 5 w 102"/>
                <a:gd name="T5" fmla="*/ 56 h 132"/>
                <a:gd name="T6" fmla="*/ 39 w 102"/>
                <a:gd name="T7" fmla="*/ 5 h 132"/>
                <a:gd name="T8" fmla="*/ 90 w 102"/>
                <a:gd name="T9" fmla="*/ 39 h 132"/>
                <a:gd name="T10" fmla="*/ 97 w 102"/>
                <a:gd name="T11" fmla="*/ 77 h 132"/>
                <a:gd name="T12" fmla="*/ 63 w 102"/>
                <a:gd name="T13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2">
                  <a:moveTo>
                    <a:pt x="63" y="128"/>
                  </a:moveTo>
                  <a:cubicBezTo>
                    <a:pt x="39" y="132"/>
                    <a:pt x="17" y="117"/>
                    <a:pt x="12" y="94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32"/>
                    <a:pt x="16" y="9"/>
                    <a:pt x="39" y="5"/>
                  </a:cubicBezTo>
                  <a:cubicBezTo>
                    <a:pt x="63" y="0"/>
                    <a:pt x="85" y="16"/>
                    <a:pt x="90" y="39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2" y="101"/>
                    <a:pt x="86" y="123"/>
                    <a:pt x="63" y="128"/>
                  </a:cubicBezTo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任意多边形 47"/>
            <p:cNvSpPr/>
            <p:nvPr/>
          </p:nvSpPr>
          <p:spPr bwMode="auto">
            <a:xfrm>
              <a:off x="6594475" y="2880405"/>
              <a:ext cx="201613" cy="406400"/>
            </a:xfrm>
            <a:custGeom>
              <a:avLst/>
              <a:gdLst>
                <a:gd name="T0" fmla="*/ 12 w 61"/>
                <a:gd name="T1" fmla="*/ 112 h 123"/>
                <a:gd name="T2" fmla="*/ 55 w 61"/>
                <a:gd name="T3" fmla="*/ 61 h 123"/>
                <a:gd name="T4" fmla="*/ 12 w 61"/>
                <a:gd name="T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23">
                  <a:moveTo>
                    <a:pt x="12" y="112"/>
                  </a:moveTo>
                  <a:cubicBezTo>
                    <a:pt x="12" y="112"/>
                    <a:pt x="50" y="123"/>
                    <a:pt x="55" y="61"/>
                  </a:cubicBezTo>
                  <a:cubicBezTo>
                    <a:pt x="61" y="0"/>
                    <a:pt x="0" y="64"/>
                    <a:pt x="12" y="112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任意多边形 48"/>
            <p:cNvSpPr/>
            <p:nvPr/>
          </p:nvSpPr>
          <p:spPr bwMode="auto">
            <a:xfrm>
              <a:off x="6657975" y="3197905"/>
              <a:ext cx="65088" cy="65088"/>
            </a:xfrm>
            <a:custGeom>
              <a:avLst/>
              <a:gdLst>
                <a:gd name="T0" fmla="*/ 19 w 20"/>
                <a:gd name="T1" fmla="*/ 8 h 20"/>
                <a:gd name="T2" fmla="*/ 12 w 20"/>
                <a:gd name="T3" fmla="*/ 19 h 20"/>
                <a:gd name="T4" fmla="*/ 1 w 20"/>
                <a:gd name="T5" fmla="*/ 12 h 20"/>
                <a:gd name="T6" fmla="*/ 9 w 20"/>
                <a:gd name="T7" fmla="*/ 1 h 20"/>
                <a:gd name="T8" fmla="*/ 19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8"/>
                  </a:moveTo>
                  <a:cubicBezTo>
                    <a:pt x="20" y="14"/>
                    <a:pt x="17" y="18"/>
                    <a:pt x="12" y="19"/>
                  </a:cubicBezTo>
                  <a:cubicBezTo>
                    <a:pt x="7" y="20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3"/>
                    <a:pt x="19" y="8"/>
                  </a:cubicBez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任意多边形 49"/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  <a:gd name="T8" fmla="*/ 25 w 1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  <a:lnTo>
                    <a:pt x="25" y="206"/>
                  </a:lnTo>
                  <a:close/>
                </a:path>
              </a:pathLst>
            </a:custGeom>
            <a:solidFill>
              <a:srgbClr val="EAA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任意多边形 50"/>
            <p:cNvSpPr/>
            <p:nvPr/>
          </p:nvSpPr>
          <p:spPr bwMode="auto">
            <a:xfrm>
              <a:off x="6762750" y="3283630"/>
              <a:ext cx="168275" cy="327025"/>
            </a:xfrm>
            <a:custGeom>
              <a:avLst/>
              <a:gdLst>
                <a:gd name="T0" fmla="*/ 25 w 106"/>
                <a:gd name="T1" fmla="*/ 206 h 206"/>
                <a:gd name="T2" fmla="*/ 0 w 106"/>
                <a:gd name="T3" fmla="*/ 10 h 206"/>
                <a:gd name="T4" fmla="*/ 83 w 106"/>
                <a:gd name="T5" fmla="*/ 0 h 206"/>
                <a:gd name="T6" fmla="*/ 106 w 106"/>
                <a:gd name="T7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206">
                  <a:moveTo>
                    <a:pt x="25" y="206"/>
                  </a:moveTo>
                  <a:lnTo>
                    <a:pt x="0" y="10"/>
                  </a:lnTo>
                  <a:lnTo>
                    <a:pt x="83" y="0"/>
                  </a:lnTo>
                  <a:lnTo>
                    <a:pt x="106" y="1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任意多边形 51"/>
            <p:cNvSpPr/>
            <p:nvPr/>
          </p:nvSpPr>
          <p:spPr bwMode="auto">
            <a:xfrm>
              <a:off x="6697663" y="2874055"/>
              <a:ext cx="303213" cy="263525"/>
            </a:xfrm>
            <a:custGeom>
              <a:avLst/>
              <a:gdLst>
                <a:gd name="T0" fmla="*/ 21 w 92"/>
                <a:gd name="T1" fmla="*/ 80 h 80"/>
                <a:gd name="T2" fmla="*/ 80 w 92"/>
                <a:gd name="T3" fmla="*/ 39 h 80"/>
                <a:gd name="T4" fmla="*/ 14 w 92"/>
                <a:gd name="T5" fmla="*/ 38 h 80"/>
                <a:gd name="T6" fmla="*/ 21 w 9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0">
                  <a:moveTo>
                    <a:pt x="21" y="80"/>
                  </a:moveTo>
                  <a:cubicBezTo>
                    <a:pt x="21" y="80"/>
                    <a:pt x="92" y="77"/>
                    <a:pt x="80" y="39"/>
                  </a:cubicBezTo>
                  <a:cubicBezTo>
                    <a:pt x="69" y="0"/>
                    <a:pt x="14" y="38"/>
                    <a:pt x="14" y="38"/>
                  </a:cubicBezTo>
                  <a:cubicBezTo>
                    <a:pt x="14" y="38"/>
                    <a:pt x="0" y="65"/>
                    <a:pt x="21" y="80"/>
                  </a:cubicBezTo>
                  <a:close/>
                </a:path>
              </a:pathLst>
            </a:custGeom>
            <a:solidFill>
              <a:srgbClr val="160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任意多边形 52"/>
            <p:cNvSpPr/>
            <p:nvPr/>
          </p:nvSpPr>
          <p:spPr bwMode="auto">
            <a:xfrm>
              <a:off x="6777038" y="3378880"/>
              <a:ext cx="134938" cy="46038"/>
            </a:xfrm>
            <a:custGeom>
              <a:avLst/>
              <a:gdLst>
                <a:gd name="T0" fmla="*/ 41 w 41"/>
                <a:gd name="T1" fmla="*/ 11 h 14"/>
                <a:gd name="T2" fmla="*/ 0 w 41"/>
                <a:gd name="T3" fmla="*/ 9 h 14"/>
                <a:gd name="T4" fmla="*/ 0 w 41"/>
                <a:gd name="T5" fmla="*/ 5 h 14"/>
                <a:gd name="T6" fmla="*/ 40 w 41"/>
                <a:gd name="T7" fmla="*/ 0 h 14"/>
                <a:gd name="T8" fmla="*/ 41 w 4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41" y="11"/>
                  </a:moveTo>
                  <a:cubicBezTo>
                    <a:pt x="41" y="11"/>
                    <a:pt x="2" y="14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1"/>
                    <a:pt x="40" y="0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rgbClr val="DC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任意多边形 53"/>
            <p:cNvSpPr/>
            <p:nvPr/>
          </p:nvSpPr>
          <p:spPr bwMode="auto">
            <a:xfrm>
              <a:off x="6673850" y="3213780"/>
              <a:ext cx="33338" cy="33338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1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2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79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任意多边形 54"/>
            <p:cNvSpPr/>
            <p:nvPr/>
          </p:nvSpPr>
          <p:spPr bwMode="auto">
            <a:xfrm>
              <a:off x="7135813" y="5218793"/>
              <a:ext cx="177800" cy="261938"/>
            </a:xfrm>
            <a:custGeom>
              <a:avLst/>
              <a:gdLst>
                <a:gd name="T0" fmla="*/ 6 w 54"/>
                <a:gd name="T1" fmla="*/ 0 h 79"/>
                <a:gd name="T2" fmla="*/ 0 w 54"/>
                <a:gd name="T3" fmla="*/ 57 h 79"/>
                <a:gd name="T4" fmla="*/ 28 w 54"/>
                <a:gd name="T5" fmla="*/ 78 h 79"/>
                <a:gd name="T6" fmla="*/ 39 w 54"/>
                <a:gd name="T7" fmla="*/ 61 h 79"/>
                <a:gd name="T8" fmla="*/ 31 w 54"/>
                <a:gd name="T9" fmla="*/ 0 h 79"/>
                <a:gd name="T10" fmla="*/ 6 w 5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79">
                  <a:moveTo>
                    <a:pt x="6" y="0"/>
                  </a:moveTo>
                  <a:cubicBezTo>
                    <a:pt x="6" y="0"/>
                    <a:pt x="3" y="43"/>
                    <a:pt x="0" y="57"/>
                  </a:cubicBezTo>
                  <a:cubicBezTo>
                    <a:pt x="0" y="57"/>
                    <a:pt x="2" y="79"/>
                    <a:pt x="28" y="78"/>
                  </a:cubicBezTo>
                  <a:cubicBezTo>
                    <a:pt x="54" y="78"/>
                    <a:pt x="39" y="61"/>
                    <a:pt x="39" y="61"/>
                  </a:cubicBezTo>
                  <a:cubicBezTo>
                    <a:pt x="39" y="61"/>
                    <a:pt x="26" y="46"/>
                    <a:pt x="3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任意多边形 55"/>
            <p:cNvSpPr/>
            <p:nvPr/>
          </p:nvSpPr>
          <p:spPr bwMode="auto">
            <a:xfrm>
              <a:off x="7126288" y="5407705"/>
              <a:ext cx="330200" cy="128588"/>
            </a:xfrm>
            <a:custGeom>
              <a:avLst/>
              <a:gdLst>
                <a:gd name="T0" fmla="*/ 100 w 100"/>
                <a:gd name="T1" fmla="*/ 29 h 39"/>
                <a:gd name="T2" fmla="*/ 100 w 100"/>
                <a:gd name="T3" fmla="*/ 30 h 39"/>
                <a:gd name="T4" fmla="*/ 100 w 100"/>
                <a:gd name="T5" fmla="*/ 31 h 39"/>
                <a:gd name="T6" fmla="*/ 100 w 100"/>
                <a:gd name="T7" fmla="*/ 31 h 39"/>
                <a:gd name="T8" fmla="*/ 100 w 100"/>
                <a:gd name="T9" fmla="*/ 32 h 39"/>
                <a:gd name="T10" fmla="*/ 100 w 100"/>
                <a:gd name="T11" fmla="*/ 33 h 39"/>
                <a:gd name="T12" fmla="*/ 99 w 100"/>
                <a:gd name="T13" fmla="*/ 33 h 39"/>
                <a:gd name="T14" fmla="*/ 98 w 100"/>
                <a:gd name="T15" fmla="*/ 35 h 39"/>
                <a:gd name="T16" fmla="*/ 95 w 100"/>
                <a:gd name="T17" fmla="*/ 37 h 39"/>
                <a:gd name="T18" fmla="*/ 2 w 100"/>
                <a:gd name="T19" fmla="*/ 39 h 39"/>
                <a:gd name="T20" fmla="*/ 2 w 100"/>
                <a:gd name="T21" fmla="*/ 32 h 39"/>
                <a:gd name="T22" fmla="*/ 3 w 100"/>
                <a:gd name="T23" fmla="*/ 28 h 39"/>
                <a:gd name="T24" fmla="*/ 3 w 100"/>
                <a:gd name="T25" fmla="*/ 0 h 39"/>
                <a:gd name="T26" fmla="*/ 40 w 100"/>
                <a:gd name="T27" fmla="*/ 1 h 39"/>
                <a:gd name="T28" fmla="*/ 40 w 100"/>
                <a:gd name="T29" fmla="*/ 1 h 39"/>
                <a:gd name="T30" fmla="*/ 40 w 100"/>
                <a:gd name="T31" fmla="*/ 1 h 39"/>
                <a:gd name="T32" fmla="*/ 41 w 100"/>
                <a:gd name="T33" fmla="*/ 2 h 39"/>
                <a:gd name="T34" fmla="*/ 49 w 100"/>
                <a:gd name="T35" fmla="*/ 9 h 39"/>
                <a:gd name="T36" fmla="*/ 49 w 100"/>
                <a:gd name="T37" fmla="*/ 9 h 39"/>
                <a:gd name="T38" fmla="*/ 55 w 100"/>
                <a:gd name="T39" fmla="*/ 12 h 39"/>
                <a:gd name="T40" fmla="*/ 55 w 100"/>
                <a:gd name="T41" fmla="*/ 12 h 39"/>
                <a:gd name="T42" fmla="*/ 60 w 100"/>
                <a:gd name="T43" fmla="*/ 14 h 39"/>
                <a:gd name="T44" fmla="*/ 61 w 100"/>
                <a:gd name="T45" fmla="*/ 15 h 39"/>
                <a:gd name="T46" fmla="*/ 91 w 100"/>
                <a:gd name="T47" fmla="*/ 23 h 39"/>
                <a:gd name="T48" fmla="*/ 94 w 100"/>
                <a:gd name="T49" fmla="*/ 24 h 39"/>
                <a:gd name="T50" fmla="*/ 100 w 100"/>
                <a:gd name="T5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39">
                  <a:moveTo>
                    <a:pt x="100" y="29"/>
                  </a:moveTo>
                  <a:cubicBezTo>
                    <a:pt x="100" y="30"/>
                    <a:pt x="100" y="30"/>
                    <a:pt x="100" y="30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4"/>
                    <a:pt x="99" y="35"/>
                    <a:pt x="98" y="35"/>
                  </a:cubicBezTo>
                  <a:cubicBezTo>
                    <a:pt x="98" y="37"/>
                    <a:pt x="96" y="37"/>
                    <a:pt x="95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1"/>
                    <a:pt x="1" y="11"/>
                    <a:pt x="3" y="0"/>
                  </a:cubicBezTo>
                  <a:cubicBezTo>
                    <a:pt x="31" y="21"/>
                    <a:pt x="40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5" y="7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10"/>
                    <a:pt x="53" y="11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7" y="13"/>
                    <a:pt x="59" y="14"/>
                    <a:pt x="60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72" y="19"/>
                    <a:pt x="83" y="22"/>
                    <a:pt x="91" y="23"/>
                  </a:cubicBezTo>
                  <a:cubicBezTo>
                    <a:pt x="92" y="24"/>
                    <a:pt x="93" y="24"/>
                    <a:pt x="94" y="24"/>
                  </a:cubicBezTo>
                  <a:cubicBezTo>
                    <a:pt x="99" y="24"/>
                    <a:pt x="100" y="27"/>
                    <a:pt x="100" y="29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任意多边形 56"/>
            <p:cNvSpPr/>
            <p:nvPr/>
          </p:nvSpPr>
          <p:spPr bwMode="auto">
            <a:xfrm>
              <a:off x="7132638" y="5456918"/>
              <a:ext cx="287338" cy="79375"/>
            </a:xfrm>
            <a:custGeom>
              <a:avLst/>
              <a:gdLst>
                <a:gd name="T0" fmla="*/ 87 w 87"/>
                <a:gd name="T1" fmla="*/ 23 h 24"/>
                <a:gd name="T2" fmla="*/ 0 w 87"/>
                <a:gd name="T3" fmla="*/ 24 h 24"/>
                <a:gd name="T4" fmla="*/ 0 w 87"/>
                <a:gd name="T5" fmla="*/ 17 h 24"/>
                <a:gd name="T6" fmla="*/ 1 w 87"/>
                <a:gd name="T7" fmla="*/ 13 h 24"/>
                <a:gd name="T8" fmla="*/ 3 w 87"/>
                <a:gd name="T9" fmla="*/ 11 h 24"/>
                <a:gd name="T10" fmla="*/ 15 w 87"/>
                <a:gd name="T11" fmla="*/ 3 h 24"/>
                <a:gd name="T12" fmla="*/ 43 w 87"/>
                <a:gd name="T13" fmla="*/ 5 h 24"/>
                <a:gd name="T14" fmla="*/ 69 w 87"/>
                <a:gd name="T15" fmla="*/ 13 h 24"/>
                <a:gd name="T16" fmla="*/ 79 w 87"/>
                <a:gd name="T17" fmla="*/ 14 h 24"/>
                <a:gd name="T18" fmla="*/ 87 w 87"/>
                <a:gd name="T19" fmla="*/ 18 h 24"/>
                <a:gd name="T20" fmla="*/ 87 w 87"/>
                <a:gd name="T21" fmla="*/ 21 h 24"/>
                <a:gd name="T22" fmla="*/ 87 w 87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24">
                  <a:moveTo>
                    <a:pt x="87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7" y="7"/>
                    <a:pt x="11" y="4"/>
                    <a:pt x="15" y="3"/>
                  </a:cubicBezTo>
                  <a:cubicBezTo>
                    <a:pt x="24" y="0"/>
                    <a:pt x="34" y="2"/>
                    <a:pt x="43" y="5"/>
                  </a:cubicBezTo>
                  <a:cubicBezTo>
                    <a:pt x="51" y="9"/>
                    <a:pt x="60" y="13"/>
                    <a:pt x="69" y="13"/>
                  </a:cubicBezTo>
                  <a:cubicBezTo>
                    <a:pt x="73" y="14"/>
                    <a:pt x="76" y="14"/>
                    <a:pt x="79" y="14"/>
                  </a:cubicBezTo>
                  <a:cubicBezTo>
                    <a:pt x="82" y="14"/>
                    <a:pt x="85" y="15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7" y="22"/>
                    <a:pt x="87" y="22"/>
                    <a:pt x="87" y="2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任意多边形 57"/>
            <p:cNvSpPr/>
            <p:nvPr/>
          </p:nvSpPr>
          <p:spPr bwMode="auto">
            <a:xfrm>
              <a:off x="7132638" y="5483905"/>
              <a:ext cx="323850" cy="52388"/>
            </a:xfrm>
            <a:custGeom>
              <a:avLst/>
              <a:gdLst>
                <a:gd name="T0" fmla="*/ 98 w 98"/>
                <a:gd name="T1" fmla="*/ 6 h 16"/>
                <a:gd name="T2" fmla="*/ 98 w 98"/>
                <a:gd name="T3" fmla="*/ 7 h 16"/>
                <a:gd name="T4" fmla="*/ 98 w 98"/>
                <a:gd name="T5" fmla="*/ 8 h 16"/>
                <a:gd name="T6" fmla="*/ 98 w 98"/>
                <a:gd name="T7" fmla="*/ 8 h 16"/>
                <a:gd name="T8" fmla="*/ 98 w 98"/>
                <a:gd name="T9" fmla="*/ 9 h 16"/>
                <a:gd name="T10" fmla="*/ 98 w 98"/>
                <a:gd name="T11" fmla="*/ 10 h 16"/>
                <a:gd name="T12" fmla="*/ 97 w 98"/>
                <a:gd name="T13" fmla="*/ 10 h 16"/>
                <a:gd name="T14" fmla="*/ 96 w 98"/>
                <a:gd name="T15" fmla="*/ 12 h 16"/>
                <a:gd name="T16" fmla="*/ 93 w 98"/>
                <a:gd name="T17" fmla="*/ 14 h 16"/>
                <a:gd name="T18" fmla="*/ 0 w 98"/>
                <a:gd name="T19" fmla="*/ 16 h 16"/>
                <a:gd name="T20" fmla="*/ 0 w 98"/>
                <a:gd name="T21" fmla="*/ 9 h 16"/>
                <a:gd name="T22" fmla="*/ 6 w 98"/>
                <a:gd name="T23" fmla="*/ 8 h 16"/>
                <a:gd name="T24" fmla="*/ 30 w 98"/>
                <a:gd name="T25" fmla="*/ 9 h 16"/>
                <a:gd name="T26" fmla="*/ 58 w 98"/>
                <a:gd name="T27" fmla="*/ 9 h 16"/>
                <a:gd name="T28" fmla="*/ 87 w 98"/>
                <a:gd name="T29" fmla="*/ 2 h 16"/>
                <a:gd name="T30" fmla="*/ 89 w 98"/>
                <a:gd name="T31" fmla="*/ 0 h 16"/>
                <a:gd name="T32" fmla="*/ 92 w 98"/>
                <a:gd name="T33" fmla="*/ 1 h 16"/>
                <a:gd name="T34" fmla="*/ 98 w 98"/>
                <a:gd name="T3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6">
                  <a:moveTo>
                    <a:pt x="98" y="6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1"/>
                    <a:pt x="97" y="12"/>
                    <a:pt x="96" y="12"/>
                  </a:cubicBezTo>
                  <a:cubicBezTo>
                    <a:pt x="96" y="14"/>
                    <a:pt x="94" y="14"/>
                    <a:pt x="9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14" y="8"/>
                    <a:pt x="22" y="9"/>
                    <a:pt x="30" y="9"/>
                  </a:cubicBezTo>
                  <a:cubicBezTo>
                    <a:pt x="39" y="9"/>
                    <a:pt x="48" y="9"/>
                    <a:pt x="58" y="9"/>
                  </a:cubicBezTo>
                  <a:cubicBezTo>
                    <a:pt x="68" y="9"/>
                    <a:pt x="79" y="9"/>
                    <a:pt x="87" y="2"/>
                  </a:cubicBezTo>
                  <a:cubicBezTo>
                    <a:pt x="87" y="2"/>
                    <a:pt x="88" y="1"/>
                    <a:pt x="89" y="0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7" y="1"/>
                    <a:pt x="98" y="4"/>
                    <a:pt x="98" y="6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任意多边形 58"/>
            <p:cNvSpPr/>
            <p:nvPr/>
          </p:nvSpPr>
          <p:spPr bwMode="auto">
            <a:xfrm>
              <a:off x="7264400" y="5437868"/>
              <a:ext cx="23813" cy="19050"/>
            </a:xfrm>
            <a:custGeom>
              <a:avLst/>
              <a:gdLst>
                <a:gd name="T0" fmla="*/ 7 w 7"/>
                <a:gd name="T1" fmla="*/ 0 h 6"/>
                <a:gd name="T2" fmla="*/ 4 w 7"/>
                <a:gd name="T3" fmla="*/ 4 h 6"/>
                <a:gd name="T4" fmla="*/ 1 w 7"/>
                <a:gd name="T5" fmla="*/ 6 h 6"/>
                <a:gd name="T6" fmla="*/ 1 w 7"/>
                <a:gd name="T7" fmla="*/ 6 h 6"/>
                <a:gd name="T8" fmla="*/ 0 w 7"/>
                <a:gd name="T9" fmla="*/ 5 h 6"/>
                <a:gd name="T10" fmla="*/ 1 w 7"/>
                <a:gd name="T11" fmla="*/ 5 h 6"/>
                <a:gd name="T12" fmla="*/ 4 w 7"/>
                <a:gd name="T13" fmla="*/ 3 h 6"/>
                <a:gd name="T14" fmla="*/ 7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任意多边形 59"/>
            <p:cNvSpPr/>
            <p:nvPr/>
          </p:nvSpPr>
          <p:spPr bwMode="auto">
            <a:xfrm>
              <a:off x="7288213" y="5447393"/>
              <a:ext cx="19050" cy="12700"/>
            </a:xfrm>
            <a:custGeom>
              <a:avLst/>
              <a:gdLst>
                <a:gd name="T0" fmla="*/ 6 w 6"/>
                <a:gd name="T1" fmla="*/ 0 h 4"/>
                <a:gd name="T2" fmla="*/ 1 w 6"/>
                <a:gd name="T3" fmla="*/ 4 h 4"/>
                <a:gd name="T4" fmla="*/ 1 w 6"/>
                <a:gd name="T5" fmla="*/ 4 h 4"/>
                <a:gd name="T6" fmla="*/ 0 w 6"/>
                <a:gd name="T7" fmla="*/ 4 h 4"/>
                <a:gd name="T8" fmla="*/ 1 w 6"/>
                <a:gd name="T9" fmla="*/ 4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任意多边形 60"/>
            <p:cNvSpPr/>
            <p:nvPr/>
          </p:nvSpPr>
          <p:spPr bwMode="auto">
            <a:xfrm>
              <a:off x="7310438" y="5453743"/>
              <a:ext cx="17463" cy="12700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0 w 5"/>
                <a:gd name="T5" fmla="*/ 4 h 4"/>
                <a:gd name="T6" fmla="*/ 0 w 5"/>
                <a:gd name="T7" fmla="*/ 3 h 4"/>
                <a:gd name="T8" fmla="*/ 0 w 5"/>
                <a:gd name="T9" fmla="*/ 3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2"/>
                    <a:pt x="4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任意多边形 61"/>
            <p:cNvSpPr/>
            <p:nvPr/>
          </p:nvSpPr>
          <p:spPr bwMode="auto">
            <a:xfrm>
              <a:off x="6548438" y="5242605"/>
              <a:ext cx="168275" cy="280988"/>
            </a:xfrm>
            <a:custGeom>
              <a:avLst/>
              <a:gdLst>
                <a:gd name="T0" fmla="*/ 17 w 51"/>
                <a:gd name="T1" fmla="*/ 0 h 85"/>
                <a:gd name="T2" fmla="*/ 2 w 51"/>
                <a:gd name="T3" fmla="*/ 56 h 85"/>
                <a:gd name="T4" fmla="*/ 25 w 51"/>
                <a:gd name="T5" fmla="*/ 81 h 85"/>
                <a:gd name="T6" fmla="*/ 39 w 51"/>
                <a:gd name="T7" fmla="*/ 66 h 85"/>
                <a:gd name="T8" fmla="*/ 41 w 51"/>
                <a:gd name="T9" fmla="*/ 4 h 85"/>
                <a:gd name="T10" fmla="*/ 17 w 5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5">
                  <a:moveTo>
                    <a:pt x="17" y="0"/>
                  </a:moveTo>
                  <a:cubicBezTo>
                    <a:pt x="17" y="0"/>
                    <a:pt x="7" y="42"/>
                    <a:pt x="2" y="56"/>
                  </a:cubicBezTo>
                  <a:cubicBezTo>
                    <a:pt x="2" y="56"/>
                    <a:pt x="0" y="77"/>
                    <a:pt x="25" y="81"/>
                  </a:cubicBezTo>
                  <a:cubicBezTo>
                    <a:pt x="51" y="85"/>
                    <a:pt x="39" y="66"/>
                    <a:pt x="39" y="66"/>
                  </a:cubicBezTo>
                  <a:cubicBezTo>
                    <a:pt x="39" y="66"/>
                    <a:pt x="29" y="49"/>
                    <a:pt x="41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任意多边形 62"/>
            <p:cNvSpPr/>
            <p:nvPr/>
          </p:nvSpPr>
          <p:spPr bwMode="auto">
            <a:xfrm>
              <a:off x="6529388" y="5426755"/>
              <a:ext cx="325438" cy="171450"/>
            </a:xfrm>
            <a:custGeom>
              <a:avLst/>
              <a:gdLst>
                <a:gd name="T0" fmla="*/ 99 w 99"/>
                <a:gd name="T1" fmla="*/ 45 h 52"/>
                <a:gd name="T2" fmla="*/ 98 w 99"/>
                <a:gd name="T3" fmla="*/ 45 h 52"/>
                <a:gd name="T4" fmla="*/ 98 w 99"/>
                <a:gd name="T5" fmla="*/ 46 h 52"/>
                <a:gd name="T6" fmla="*/ 98 w 99"/>
                <a:gd name="T7" fmla="*/ 47 h 52"/>
                <a:gd name="T8" fmla="*/ 98 w 99"/>
                <a:gd name="T9" fmla="*/ 47 h 52"/>
                <a:gd name="T10" fmla="*/ 97 w 99"/>
                <a:gd name="T11" fmla="*/ 48 h 52"/>
                <a:gd name="T12" fmla="*/ 97 w 99"/>
                <a:gd name="T13" fmla="*/ 49 h 52"/>
                <a:gd name="T14" fmla="*/ 96 w 99"/>
                <a:gd name="T15" fmla="*/ 50 h 52"/>
                <a:gd name="T16" fmla="*/ 92 w 99"/>
                <a:gd name="T17" fmla="*/ 52 h 52"/>
                <a:gd name="T18" fmla="*/ 0 w 99"/>
                <a:gd name="T19" fmla="*/ 38 h 52"/>
                <a:gd name="T20" fmla="*/ 2 w 99"/>
                <a:gd name="T21" fmla="*/ 31 h 52"/>
                <a:gd name="T22" fmla="*/ 2 w 99"/>
                <a:gd name="T23" fmla="*/ 27 h 52"/>
                <a:gd name="T24" fmla="*/ 8 w 99"/>
                <a:gd name="T25" fmla="*/ 0 h 52"/>
                <a:gd name="T26" fmla="*/ 44 w 99"/>
                <a:gd name="T27" fmla="*/ 7 h 52"/>
                <a:gd name="T28" fmla="*/ 44 w 99"/>
                <a:gd name="T29" fmla="*/ 7 h 52"/>
                <a:gd name="T30" fmla="*/ 44 w 99"/>
                <a:gd name="T31" fmla="*/ 7 h 52"/>
                <a:gd name="T32" fmla="*/ 44 w 99"/>
                <a:gd name="T33" fmla="*/ 8 h 52"/>
                <a:gd name="T34" fmla="*/ 51 w 99"/>
                <a:gd name="T35" fmla="*/ 16 h 52"/>
                <a:gd name="T36" fmla="*/ 52 w 99"/>
                <a:gd name="T37" fmla="*/ 16 h 52"/>
                <a:gd name="T38" fmla="*/ 56 w 99"/>
                <a:gd name="T39" fmla="*/ 20 h 52"/>
                <a:gd name="T40" fmla="*/ 57 w 99"/>
                <a:gd name="T41" fmla="*/ 20 h 52"/>
                <a:gd name="T42" fmla="*/ 62 w 99"/>
                <a:gd name="T43" fmla="*/ 23 h 52"/>
                <a:gd name="T44" fmla="*/ 62 w 99"/>
                <a:gd name="T45" fmla="*/ 24 h 52"/>
                <a:gd name="T46" fmla="*/ 90 w 99"/>
                <a:gd name="T47" fmla="*/ 37 h 52"/>
                <a:gd name="T48" fmla="*/ 93 w 99"/>
                <a:gd name="T49" fmla="*/ 38 h 52"/>
                <a:gd name="T50" fmla="*/ 99 w 99"/>
                <a:gd name="T5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52">
                  <a:moveTo>
                    <a:pt x="99" y="45"/>
                  </a:moveTo>
                  <a:cubicBezTo>
                    <a:pt x="98" y="45"/>
                    <a:pt x="98" y="45"/>
                    <a:pt x="98" y="45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6" y="49"/>
                    <a:pt x="96" y="50"/>
                    <a:pt x="96" y="50"/>
                  </a:cubicBezTo>
                  <a:cubicBezTo>
                    <a:pt x="95" y="51"/>
                    <a:pt x="93" y="52"/>
                    <a:pt x="92" y="5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0"/>
                    <a:pt x="4" y="10"/>
                    <a:pt x="8" y="0"/>
                  </a:cubicBezTo>
                  <a:cubicBezTo>
                    <a:pt x="31" y="25"/>
                    <a:pt x="43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10"/>
                    <a:pt x="48" y="13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7"/>
                    <a:pt x="55" y="19"/>
                    <a:pt x="56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9" y="21"/>
                    <a:pt x="60" y="22"/>
                    <a:pt x="62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72" y="30"/>
                    <a:pt x="83" y="35"/>
                    <a:pt x="90" y="37"/>
                  </a:cubicBezTo>
                  <a:cubicBezTo>
                    <a:pt x="91" y="38"/>
                    <a:pt x="92" y="38"/>
                    <a:pt x="93" y="38"/>
                  </a:cubicBezTo>
                  <a:cubicBezTo>
                    <a:pt x="98" y="39"/>
                    <a:pt x="99" y="42"/>
                    <a:pt x="99" y="45"/>
                  </a:cubicBezTo>
                  <a:close/>
                </a:path>
              </a:pathLst>
            </a:custGeom>
            <a:solidFill>
              <a:srgbClr val="007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任意多边形 63"/>
            <p:cNvSpPr/>
            <p:nvPr/>
          </p:nvSpPr>
          <p:spPr bwMode="auto">
            <a:xfrm>
              <a:off x="6529388" y="5487080"/>
              <a:ext cx="287338" cy="107950"/>
            </a:xfrm>
            <a:custGeom>
              <a:avLst/>
              <a:gdLst>
                <a:gd name="T0" fmla="*/ 86 w 87"/>
                <a:gd name="T1" fmla="*/ 33 h 33"/>
                <a:gd name="T2" fmla="*/ 0 w 87"/>
                <a:gd name="T3" fmla="*/ 20 h 33"/>
                <a:gd name="T4" fmla="*/ 2 w 87"/>
                <a:gd name="T5" fmla="*/ 13 h 33"/>
                <a:gd name="T6" fmla="*/ 2 w 87"/>
                <a:gd name="T7" fmla="*/ 9 h 33"/>
                <a:gd name="T8" fmla="*/ 5 w 87"/>
                <a:gd name="T9" fmla="*/ 7 h 33"/>
                <a:gd name="T10" fmla="*/ 19 w 87"/>
                <a:gd name="T11" fmla="*/ 1 h 33"/>
                <a:gd name="T12" fmla="*/ 45 w 87"/>
                <a:gd name="T13" fmla="*/ 9 h 33"/>
                <a:gd name="T14" fmla="*/ 70 w 87"/>
                <a:gd name="T15" fmla="*/ 21 h 33"/>
                <a:gd name="T16" fmla="*/ 80 w 87"/>
                <a:gd name="T17" fmla="*/ 23 h 33"/>
                <a:gd name="T18" fmla="*/ 86 w 87"/>
                <a:gd name="T19" fmla="*/ 28 h 33"/>
                <a:gd name="T20" fmla="*/ 87 w 87"/>
                <a:gd name="T21" fmla="*/ 31 h 33"/>
                <a:gd name="T22" fmla="*/ 86 w 87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33">
                  <a:moveTo>
                    <a:pt x="86" y="3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10" y="5"/>
                    <a:pt x="14" y="2"/>
                    <a:pt x="19" y="1"/>
                  </a:cubicBezTo>
                  <a:cubicBezTo>
                    <a:pt x="28" y="0"/>
                    <a:pt x="37" y="4"/>
                    <a:pt x="45" y="9"/>
                  </a:cubicBezTo>
                  <a:cubicBezTo>
                    <a:pt x="53" y="13"/>
                    <a:pt x="61" y="19"/>
                    <a:pt x="70" y="21"/>
                  </a:cubicBezTo>
                  <a:cubicBezTo>
                    <a:pt x="73" y="22"/>
                    <a:pt x="77" y="22"/>
                    <a:pt x="80" y="23"/>
                  </a:cubicBezTo>
                  <a:cubicBezTo>
                    <a:pt x="83" y="24"/>
                    <a:pt x="85" y="25"/>
                    <a:pt x="86" y="28"/>
                  </a:cubicBezTo>
                  <a:cubicBezTo>
                    <a:pt x="87" y="29"/>
                    <a:pt x="87" y="30"/>
                    <a:pt x="87" y="31"/>
                  </a:cubicBezTo>
                  <a:cubicBezTo>
                    <a:pt x="86" y="32"/>
                    <a:pt x="86" y="32"/>
                    <a:pt x="86" y="33"/>
                  </a:cubicBezTo>
                  <a:close/>
                </a:path>
              </a:pathLst>
            </a:custGeom>
            <a:solidFill>
              <a:srgbClr val="2A4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任意多边形 64"/>
            <p:cNvSpPr/>
            <p:nvPr/>
          </p:nvSpPr>
          <p:spPr bwMode="auto">
            <a:xfrm>
              <a:off x="6529388" y="5529943"/>
              <a:ext cx="325438" cy="68263"/>
            </a:xfrm>
            <a:custGeom>
              <a:avLst/>
              <a:gdLst>
                <a:gd name="T0" fmla="*/ 99 w 99"/>
                <a:gd name="T1" fmla="*/ 14 h 21"/>
                <a:gd name="T2" fmla="*/ 98 w 99"/>
                <a:gd name="T3" fmla="*/ 14 h 21"/>
                <a:gd name="T4" fmla="*/ 98 w 99"/>
                <a:gd name="T5" fmla="*/ 15 h 21"/>
                <a:gd name="T6" fmla="*/ 98 w 99"/>
                <a:gd name="T7" fmla="*/ 16 h 21"/>
                <a:gd name="T8" fmla="*/ 98 w 99"/>
                <a:gd name="T9" fmla="*/ 16 h 21"/>
                <a:gd name="T10" fmla="*/ 97 w 99"/>
                <a:gd name="T11" fmla="*/ 17 h 21"/>
                <a:gd name="T12" fmla="*/ 97 w 99"/>
                <a:gd name="T13" fmla="*/ 18 h 21"/>
                <a:gd name="T14" fmla="*/ 96 w 99"/>
                <a:gd name="T15" fmla="*/ 19 h 21"/>
                <a:gd name="T16" fmla="*/ 92 w 99"/>
                <a:gd name="T17" fmla="*/ 21 h 21"/>
                <a:gd name="T18" fmla="*/ 0 w 99"/>
                <a:gd name="T19" fmla="*/ 7 h 21"/>
                <a:gd name="T20" fmla="*/ 2 w 99"/>
                <a:gd name="T21" fmla="*/ 0 h 21"/>
                <a:gd name="T22" fmla="*/ 8 w 99"/>
                <a:gd name="T23" fmla="*/ 0 h 21"/>
                <a:gd name="T24" fmla="*/ 31 w 99"/>
                <a:gd name="T25" fmla="*/ 5 h 21"/>
                <a:gd name="T26" fmla="*/ 58 w 99"/>
                <a:gd name="T27" fmla="*/ 10 h 21"/>
                <a:gd name="T28" fmla="*/ 88 w 99"/>
                <a:gd name="T29" fmla="*/ 8 h 21"/>
                <a:gd name="T30" fmla="*/ 90 w 99"/>
                <a:gd name="T31" fmla="*/ 6 h 21"/>
                <a:gd name="T32" fmla="*/ 93 w 99"/>
                <a:gd name="T33" fmla="*/ 7 h 21"/>
                <a:gd name="T34" fmla="*/ 99 w 99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21">
                  <a:moveTo>
                    <a:pt x="99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5" y="20"/>
                    <a:pt x="93" y="21"/>
                    <a:pt x="92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5" y="1"/>
                    <a:pt x="23" y="3"/>
                    <a:pt x="31" y="5"/>
                  </a:cubicBezTo>
                  <a:cubicBezTo>
                    <a:pt x="40" y="6"/>
                    <a:pt x="49" y="8"/>
                    <a:pt x="58" y="10"/>
                  </a:cubicBezTo>
                  <a:cubicBezTo>
                    <a:pt x="68" y="12"/>
                    <a:pt x="79" y="13"/>
                    <a:pt x="88" y="8"/>
                  </a:cubicBezTo>
                  <a:cubicBezTo>
                    <a:pt x="88" y="7"/>
                    <a:pt x="89" y="7"/>
                    <a:pt x="90" y="6"/>
                  </a:cubicBezTo>
                  <a:cubicBezTo>
                    <a:pt x="91" y="7"/>
                    <a:pt x="92" y="7"/>
                    <a:pt x="93" y="7"/>
                  </a:cubicBezTo>
                  <a:cubicBezTo>
                    <a:pt x="98" y="8"/>
                    <a:pt x="99" y="11"/>
                    <a:pt x="99" y="1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任意多边形 65"/>
            <p:cNvSpPr/>
            <p:nvPr/>
          </p:nvSpPr>
          <p:spPr bwMode="auto">
            <a:xfrm>
              <a:off x="6673850" y="5480730"/>
              <a:ext cx="26988" cy="1587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4 h 5"/>
                <a:gd name="T4" fmla="*/ 0 w 8"/>
                <a:gd name="T5" fmla="*/ 5 h 5"/>
                <a:gd name="T6" fmla="*/ 0 w 8"/>
                <a:gd name="T7" fmla="*/ 5 h 5"/>
                <a:gd name="T8" fmla="*/ 0 w 8"/>
                <a:gd name="T9" fmla="*/ 4 h 5"/>
                <a:gd name="T10" fmla="*/ 0 w 8"/>
                <a:gd name="T11" fmla="*/ 4 h 5"/>
                <a:gd name="T12" fmla="*/ 4 w 8"/>
                <a:gd name="T13" fmla="*/ 3 h 5"/>
                <a:gd name="T14" fmla="*/ 7 w 8"/>
                <a:gd name="T15" fmla="*/ 0 h 5"/>
                <a:gd name="T16" fmla="*/ 8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2"/>
                    <a:pt x="5" y="3"/>
                    <a:pt x="4" y="4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任意多边形 66"/>
            <p:cNvSpPr/>
            <p:nvPr/>
          </p:nvSpPr>
          <p:spPr bwMode="auto">
            <a:xfrm>
              <a:off x="6694488" y="5493430"/>
              <a:ext cx="22225" cy="12700"/>
            </a:xfrm>
            <a:custGeom>
              <a:avLst/>
              <a:gdLst>
                <a:gd name="T0" fmla="*/ 7 w 7"/>
                <a:gd name="T1" fmla="*/ 0 h 4"/>
                <a:gd name="T2" fmla="*/ 1 w 7"/>
                <a:gd name="T3" fmla="*/ 4 h 4"/>
                <a:gd name="T4" fmla="*/ 1 w 7"/>
                <a:gd name="T5" fmla="*/ 3 h 4"/>
                <a:gd name="T6" fmla="*/ 0 w 7"/>
                <a:gd name="T7" fmla="*/ 3 h 4"/>
                <a:gd name="T8" fmla="*/ 1 w 7"/>
                <a:gd name="T9" fmla="*/ 3 h 4"/>
                <a:gd name="T10" fmla="*/ 6 w 7"/>
                <a:gd name="T11" fmla="*/ 0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1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任意多边形 67"/>
            <p:cNvSpPr/>
            <p:nvPr/>
          </p:nvSpPr>
          <p:spPr bwMode="auto">
            <a:xfrm>
              <a:off x="6716713" y="5502955"/>
              <a:ext cx="17463" cy="9525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0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5 w 5"/>
                <a:gd name="T11" fmla="*/ 0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任意多边形 68"/>
            <p:cNvSpPr/>
            <p:nvPr/>
          </p:nvSpPr>
          <p:spPr bwMode="auto">
            <a:xfrm>
              <a:off x="6561138" y="4201205"/>
              <a:ext cx="693738" cy="1176338"/>
            </a:xfrm>
            <a:custGeom>
              <a:avLst/>
              <a:gdLst>
                <a:gd name="T0" fmla="*/ 171 w 210"/>
                <a:gd name="T1" fmla="*/ 345 h 357"/>
                <a:gd name="T2" fmla="*/ 113 w 210"/>
                <a:gd name="T3" fmla="*/ 84 h 357"/>
                <a:gd name="T4" fmla="*/ 33 w 210"/>
                <a:gd name="T5" fmla="*/ 357 h 357"/>
                <a:gd name="T6" fmla="*/ 0 w 210"/>
                <a:gd name="T7" fmla="*/ 357 h 357"/>
                <a:gd name="T8" fmla="*/ 50 w 210"/>
                <a:gd name="T9" fmla="*/ 31 h 357"/>
                <a:gd name="T10" fmla="*/ 55 w 210"/>
                <a:gd name="T11" fmla="*/ 0 h 357"/>
                <a:gd name="T12" fmla="*/ 175 w 210"/>
                <a:gd name="T13" fmla="*/ 0 h 357"/>
                <a:gd name="T14" fmla="*/ 210 w 210"/>
                <a:gd name="T15" fmla="*/ 342 h 357"/>
                <a:gd name="T16" fmla="*/ 171 w 210"/>
                <a:gd name="T17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357">
                  <a:moveTo>
                    <a:pt x="171" y="345"/>
                  </a:moveTo>
                  <a:cubicBezTo>
                    <a:pt x="157" y="168"/>
                    <a:pt x="113" y="84"/>
                    <a:pt x="113" y="84"/>
                  </a:cubicBezTo>
                  <a:cubicBezTo>
                    <a:pt x="33" y="357"/>
                    <a:pt x="33" y="357"/>
                    <a:pt x="33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171" y="345"/>
                    <a:pt x="171" y="345"/>
                    <a:pt x="171" y="345"/>
                  </a:cubicBezTo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任意多边形 69"/>
            <p:cNvSpPr/>
            <p:nvPr/>
          </p:nvSpPr>
          <p:spPr bwMode="auto">
            <a:xfrm>
              <a:off x="7138988" y="4201205"/>
              <a:ext cx="3175" cy="25400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0 h 8"/>
                <a:gd name="T4" fmla="*/ 0 w 1"/>
                <a:gd name="T5" fmla="*/ 0 h 8"/>
                <a:gd name="T6" fmla="*/ 1 w 1"/>
                <a:gd name="T7" fmla="*/ 8 h 8"/>
                <a:gd name="T8" fmla="*/ 1 w 1"/>
                <a:gd name="T9" fmla="*/ 8 h 8"/>
                <a:gd name="T10" fmla="*/ 0 w 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矩形 121"/>
            <p:cNvSpPr/>
            <p:nvPr/>
          </p:nvSpPr>
          <p:spPr bwMode="auto">
            <a:xfrm>
              <a:off x="6740525" y="4223430"/>
              <a:ext cx="1588" cy="1588"/>
            </a:xfrm>
            <a:prstGeom prst="rect">
              <a:avLst/>
            </a:prstGeom>
            <a:solidFill>
              <a:srgbClr val="6E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任意多边形 71"/>
            <p:cNvSpPr/>
            <p:nvPr/>
          </p:nvSpPr>
          <p:spPr bwMode="auto">
            <a:xfrm>
              <a:off x="6740525" y="4223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任意多边形 72"/>
            <p:cNvSpPr/>
            <p:nvPr/>
          </p:nvSpPr>
          <p:spPr bwMode="auto">
            <a:xfrm>
              <a:off x="6740525" y="4201205"/>
              <a:ext cx="3175" cy="2222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3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任意多边形 73"/>
            <p:cNvSpPr/>
            <p:nvPr/>
          </p:nvSpPr>
          <p:spPr bwMode="auto">
            <a:xfrm>
              <a:off x="6740525" y="4201205"/>
              <a:ext cx="401638" cy="52388"/>
            </a:xfrm>
            <a:custGeom>
              <a:avLst/>
              <a:gdLst>
                <a:gd name="T0" fmla="*/ 121 w 122"/>
                <a:gd name="T1" fmla="*/ 0 h 16"/>
                <a:gd name="T2" fmla="*/ 121 w 122"/>
                <a:gd name="T3" fmla="*/ 0 h 16"/>
                <a:gd name="T4" fmla="*/ 56 w 122"/>
                <a:gd name="T5" fmla="*/ 6 h 16"/>
                <a:gd name="T6" fmla="*/ 1 w 122"/>
                <a:gd name="T7" fmla="*/ 0 h 16"/>
                <a:gd name="T8" fmla="*/ 1 w 122"/>
                <a:gd name="T9" fmla="*/ 0 h 16"/>
                <a:gd name="T10" fmla="*/ 0 w 122"/>
                <a:gd name="T11" fmla="*/ 7 h 16"/>
                <a:gd name="T12" fmla="*/ 0 w 122"/>
                <a:gd name="T13" fmla="*/ 7 h 16"/>
                <a:gd name="T14" fmla="*/ 0 w 122"/>
                <a:gd name="T15" fmla="*/ 8 h 16"/>
                <a:gd name="T16" fmla="*/ 71 w 122"/>
                <a:gd name="T17" fmla="*/ 16 h 16"/>
                <a:gd name="T18" fmla="*/ 122 w 122"/>
                <a:gd name="T19" fmla="*/ 8 h 16"/>
                <a:gd name="T20" fmla="*/ 121 w 122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1"/>
                    <a:pt x="89" y="6"/>
                    <a:pt x="56" y="6"/>
                  </a:cubicBezTo>
                  <a:cubicBezTo>
                    <a:pt x="38" y="6"/>
                    <a:pt x="19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35" y="16"/>
                    <a:pt x="71" y="16"/>
                  </a:cubicBezTo>
                  <a:cubicBezTo>
                    <a:pt x="90" y="16"/>
                    <a:pt x="108" y="14"/>
                    <a:pt x="122" y="8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任意多边形 74"/>
            <p:cNvSpPr/>
            <p:nvPr/>
          </p:nvSpPr>
          <p:spPr bwMode="auto">
            <a:xfrm>
              <a:off x="6561138" y="4302805"/>
              <a:ext cx="195263" cy="1074738"/>
            </a:xfrm>
            <a:custGeom>
              <a:avLst/>
              <a:gdLst>
                <a:gd name="T0" fmla="*/ 50 w 59"/>
                <a:gd name="T1" fmla="*/ 0 h 326"/>
                <a:gd name="T2" fmla="*/ 50 w 59"/>
                <a:gd name="T3" fmla="*/ 0 h 326"/>
                <a:gd name="T4" fmla="*/ 0 w 59"/>
                <a:gd name="T5" fmla="*/ 326 h 326"/>
                <a:gd name="T6" fmla="*/ 10 w 59"/>
                <a:gd name="T7" fmla="*/ 326 h 326"/>
                <a:gd name="T8" fmla="*/ 11 w 59"/>
                <a:gd name="T9" fmla="*/ 324 h 326"/>
                <a:gd name="T10" fmla="*/ 17 w 59"/>
                <a:gd name="T11" fmla="*/ 298 h 326"/>
                <a:gd name="T12" fmla="*/ 29 w 59"/>
                <a:gd name="T13" fmla="*/ 227 h 326"/>
                <a:gd name="T14" fmla="*/ 36 w 59"/>
                <a:gd name="T15" fmla="*/ 199 h 326"/>
                <a:gd name="T16" fmla="*/ 38 w 59"/>
                <a:gd name="T17" fmla="*/ 149 h 326"/>
                <a:gd name="T18" fmla="*/ 49 w 59"/>
                <a:gd name="T19" fmla="*/ 115 h 326"/>
                <a:gd name="T20" fmla="*/ 51 w 59"/>
                <a:gd name="T21" fmla="*/ 84 h 326"/>
                <a:gd name="T22" fmla="*/ 58 w 59"/>
                <a:gd name="T23" fmla="*/ 37 h 326"/>
                <a:gd name="T24" fmla="*/ 50 w 59"/>
                <a:gd name="T2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10" y="325"/>
                    <a:pt x="10" y="325"/>
                    <a:pt x="11" y="324"/>
                  </a:cubicBezTo>
                  <a:cubicBezTo>
                    <a:pt x="15" y="316"/>
                    <a:pt x="16" y="307"/>
                    <a:pt x="17" y="298"/>
                  </a:cubicBezTo>
                  <a:cubicBezTo>
                    <a:pt x="19" y="274"/>
                    <a:pt x="23" y="250"/>
                    <a:pt x="29" y="227"/>
                  </a:cubicBezTo>
                  <a:cubicBezTo>
                    <a:pt x="32" y="218"/>
                    <a:pt x="35" y="209"/>
                    <a:pt x="36" y="199"/>
                  </a:cubicBezTo>
                  <a:cubicBezTo>
                    <a:pt x="38" y="182"/>
                    <a:pt x="35" y="165"/>
                    <a:pt x="38" y="149"/>
                  </a:cubicBezTo>
                  <a:cubicBezTo>
                    <a:pt x="41" y="137"/>
                    <a:pt x="46" y="127"/>
                    <a:pt x="49" y="115"/>
                  </a:cubicBezTo>
                  <a:cubicBezTo>
                    <a:pt x="51" y="105"/>
                    <a:pt x="50" y="94"/>
                    <a:pt x="51" y="84"/>
                  </a:cubicBezTo>
                  <a:cubicBezTo>
                    <a:pt x="52" y="68"/>
                    <a:pt x="57" y="53"/>
                    <a:pt x="58" y="37"/>
                  </a:cubicBezTo>
                  <a:cubicBezTo>
                    <a:pt x="59" y="27"/>
                    <a:pt x="57" y="10"/>
                    <a:pt x="50" y="0"/>
                  </a:cubicBezTo>
                </a:path>
              </a:pathLst>
            </a:custGeom>
            <a:solidFill>
              <a:srgbClr val="B74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任意多边形 75"/>
            <p:cNvSpPr/>
            <p:nvPr/>
          </p:nvSpPr>
          <p:spPr bwMode="auto">
            <a:xfrm>
              <a:off x="7585075" y="3510643"/>
              <a:ext cx="392113" cy="293688"/>
            </a:xfrm>
            <a:custGeom>
              <a:avLst/>
              <a:gdLst>
                <a:gd name="T0" fmla="*/ 119 w 119"/>
                <a:gd name="T1" fmla="*/ 11 h 89"/>
                <a:gd name="T2" fmla="*/ 107 w 119"/>
                <a:gd name="T3" fmla="*/ 18 h 89"/>
                <a:gd name="T4" fmla="*/ 84 w 119"/>
                <a:gd name="T5" fmla="*/ 30 h 89"/>
                <a:gd name="T6" fmla="*/ 92 w 119"/>
                <a:gd name="T7" fmla="*/ 25 h 89"/>
                <a:gd name="T8" fmla="*/ 96 w 119"/>
                <a:gd name="T9" fmla="*/ 28 h 89"/>
                <a:gd name="T10" fmla="*/ 92 w 119"/>
                <a:gd name="T11" fmla="*/ 35 h 89"/>
                <a:gd name="T12" fmla="*/ 85 w 119"/>
                <a:gd name="T13" fmla="*/ 38 h 89"/>
                <a:gd name="T14" fmla="*/ 91 w 119"/>
                <a:gd name="T15" fmla="*/ 36 h 89"/>
                <a:gd name="T16" fmla="*/ 94 w 119"/>
                <a:gd name="T17" fmla="*/ 39 h 89"/>
                <a:gd name="T18" fmla="*/ 89 w 119"/>
                <a:gd name="T19" fmla="*/ 44 h 89"/>
                <a:gd name="T20" fmla="*/ 85 w 119"/>
                <a:gd name="T21" fmla="*/ 47 h 89"/>
                <a:gd name="T22" fmla="*/ 89 w 119"/>
                <a:gd name="T23" fmla="*/ 45 h 89"/>
                <a:gd name="T24" fmla="*/ 90 w 119"/>
                <a:gd name="T25" fmla="*/ 48 h 89"/>
                <a:gd name="T26" fmla="*/ 81 w 119"/>
                <a:gd name="T27" fmla="*/ 55 h 89"/>
                <a:gd name="T28" fmla="*/ 50 w 119"/>
                <a:gd name="T29" fmla="*/ 64 h 89"/>
                <a:gd name="T30" fmla="*/ 18 w 119"/>
                <a:gd name="T31" fmla="*/ 85 h 89"/>
                <a:gd name="T32" fmla="*/ 6 w 119"/>
                <a:gd name="T33" fmla="*/ 64 h 89"/>
                <a:gd name="T34" fmla="*/ 40 w 119"/>
                <a:gd name="T35" fmla="*/ 44 h 89"/>
                <a:gd name="T36" fmla="*/ 47 w 119"/>
                <a:gd name="T37" fmla="*/ 27 h 89"/>
                <a:gd name="T38" fmla="*/ 61 w 119"/>
                <a:gd name="T39" fmla="*/ 11 h 89"/>
                <a:gd name="T40" fmla="*/ 69 w 119"/>
                <a:gd name="T41" fmla="*/ 1 h 89"/>
                <a:gd name="T42" fmla="*/ 71 w 119"/>
                <a:gd name="T43" fmla="*/ 11 h 89"/>
                <a:gd name="T44" fmla="*/ 64 w 119"/>
                <a:gd name="T45" fmla="*/ 25 h 89"/>
                <a:gd name="T46" fmla="*/ 76 w 119"/>
                <a:gd name="T47" fmla="*/ 21 h 89"/>
                <a:gd name="T48" fmla="*/ 90 w 119"/>
                <a:gd name="T49" fmla="*/ 16 h 89"/>
                <a:gd name="T50" fmla="*/ 111 w 119"/>
                <a:gd name="T51" fmla="*/ 8 h 89"/>
                <a:gd name="T52" fmla="*/ 119 w 119"/>
                <a:gd name="T5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89">
                  <a:moveTo>
                    <a:pt x="119" y="11"/>
                  </a:moveTo>
                  <a:cubicBezTo>
                    <a:pt x="118" y="13"/>
                    <a:pt x="116" y="14"/>
                    <a:pt x="107" y="18"/>
                  </a:cubicBezTo>
                  <a:cubicBezTo>
                    <a:pt x="97" y="22"/>
                    <a:pt x="83" y="30"/>
                    <a:pt x="84" y="30"/>
                  </a:cubicBezTo>
                  <a:cubicBezTo>
                    <a:pt x="85" y="30"/>
                    <a:pt x="90" y="26"/>
                    <a:pt x="92" y="25"/>
                  </a:cubicBezTo>
                  <a:cubicBezTo>
                    <a:pt x="94" y="24"/>
                    <a:pt x="96" y="25"/>
                    <a:pt x="96" y="28"/>
                  </a:cubicBezTo>
                  <a:cubicBezTo>
                    <a:pt x="97" y="31"/>
                    <a:pt x="95" y="34"/>
                    <a:pt x="92" y="35"/>
                  </a:cubicBezTo>
                  <a:cubicBezTo>
                    <a:pt x="88" y="37"/>
                    <a:pt x="85" y="38"/>
                    <a:pt x="85" y="38"/>
                  </a:cubicBezTo>
                  <a:cubicBezTo>
                    <a:pt x="86" y="39"/>
                    <a:pt x="88" y="37"/>
                    <a:pt x="91" y="36"/>
                  </a:cubicBezTo>
                  <a:cubicBezTo>
                    <a:pt x="93" y="35"/>
                    <a:pt x="94" y="37"/>
                    <a:pt x="94" y="39"/>
                  </a:cubicBezTo>
                  <a:cubicBezTo>
                    <a:pt x="93" y="41"/>
                    <a:pt x="92" y="43"/>
                    <a:pt x="89" y="44"/>
                  </a:cubicBezTo>
                  <a:cubicBezTo>
                    <a:pt x="87" y="45"/>
                    <a:pt x="84" y="46"/>
                    <a:pt x="85" y="47"/>
                  </a:cubicBezTo>
                  <a:cubicBezTo>
                    <a:pt x="85" y="47"/>
                    <a:pt x="89" y="45"/>
                    <a:pt x="89" y="45"/>
                  </a:cubicBezTo>
                  <a:cubicBezTo>
                    <a:pt x="90" y="44"/>
                    <a:pt x="92" y="46"/>
                    <a:pt x="90" y="48"/>
                  </a:cubicBezTo>
                  <a:cubicBezTo>
                    <a:pt x="89" y="51"/>
                    <a:pt x="88" y="52"/>
                    <a:pt x="81" y="55"/>
                  </a:cubicBezTo>
                  <a:cubicBezTo>
                    <a:pt x="56" y="64"/>
                    <a:pt x="53" y="60"/>
                    <a:pt x="50" y="64"/>
                  </a:cubicBezTo>
                  <a:cubicBezTo>
                    <a:pt x="46" y="67"/>
                    <a:pt x="26" y="81"/>
                    <a:pt x="18" y="85"/>
                  </a:cubicBezTo>
                  <a:cubicBezTo>
                    <a:pt x="11" y="89"/>
                    <a:pt x="0" y="67"/>
                    <a:pt x="6" y="64"/>
                  </a:cubicBezTo>
                  <a:cubicBezTo>
                    <a:pt x="31" y="49"/>
                    <a:pt x="38" y="47"/>
                    <a:pt x="40" y="44"/>
                  </a:cubicBezTo>
                  <a:cubicBezTo>
                    <a:pt x="43" y="41"/>
                    <a:pt x="40" y="36"/>
                    <a:pt x="47" y="27"/>
                  </a:cubicBezTo>
                  <a:cubicBezTo>
                    <a:pt x="54" y="19"/>
                    <a:pt x="57" y="16"/>
                    <a:pt x="61" y="11"/>
                  </a:cubicBezTo>
                  <a:cubicBezTo>
                    <a:pt x="65" y="7"/>
                    <a:pt x="67" y="0"/>
                    <a:pt x="69" y="1"/>
                  </a:cubicBezTo>
                  <a:cubicBezTo>
                    <a:pt x="71" y="1"/>
                    <a:pt x="73" y="6"/>
                    <a:pt x="71" y="11"/>
                  </a:cubicBezTo>
                  <a:cubicBezTo>
                    <a:pt x="69" y="15"/>
                    <a:pt x="62" y="24"/>
                    <a:pt x="64" y="25"/>
                  </a:cubicBezTo>
                  <a:cubicBezTo>
                    <a:pt x="66" y="26"/>
                    <a:pt x="72" y="23"/>
                    <a:pt x="76" y="21"/>
                  </a:cubicBezTo>
                  <a:cubicBezTo>
                    <a:pt x="80" y="20"/>
                    <a:pt x="84" y="18"/>
                    <a:pt x="90" y="16"/>
                  </a:cubicBezTo>
                  <a:cubicBezTo>
                    <a:pt x="99" y="12"/>
                    <a:pt x="108" y="9"/>
                    <a:pt x="111" y="8"/>
                  </a:cubicBezTo>
                  <a:cubicBezTo>
                    <a:pt x="115" y="7"/>
                    <a:pt x="119" y="9"/>
                    <a:pt x="119" y="11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任意多边形 76"/>
            <p:cNvSpPr/>
            <p:nvPr/>
          </p:nvSpPr>
          <p:spPr bwMode="auto">
            <a:xfrm>
              <a:off x="6646863" y="3431268"/>
              <a:ext cx="506413" cy="831850"/>
            </a:xfrm>
            <a:custGeom>
              <a:avLst/>
              <a:gdLst>
                <a:gd name="T0" fmla="*/ 153 w 153"/>
                <a:gd name="T1" fmla="*/ 34 h 252"/>
                <a:gd name="T2" fmla="*/ 149 w 153"/>
                <a:gd name="T3" fmla="*/ 233 h 252"/>
                <a:gd name="T4" fmla="*/ 29 w 153"/>
                <a:gd name="T5" fmla="*/ 233 h 252"/>
                <a:gd name="T6" fmla="*/ 1 w 153"/>
                <a:gd name="T7" fmla="*/ 44 h 252"/>
                <a:gd name="T8" fmla="*/ 28 w 153"/>
                <a:gd name="T9" fmla="*/ 15 h 252"/>
                <a:gd name="T10" fmla="*/ 28 w 153"/>
                <a:gd name="T11" fmla="*/ 15 h 252"/>
                <a:gd name="T12" fmla="*/ 69 w 153"/>
                <a:gd name="T13" fmla="*/ 4 h 252"/>
                <a:gd name="T14" fmla="*/ 92 w 153"/>
                <a:gd name="T15" fmla="*/ 2 h 252"/>
                <a:gd name="T16" fmla="*/ 92 w 153"/>
                <a:gd name="T17" fmla="*/ 2 h 252"/>
                <a:gd name="T18" fmla="*/ 153 w 153"/>
                <a:gd name="T19" fmla="*/ 3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52">
                  <a:moveTo>
                    <a:pt x="153" y="34"/>
                  </a:moveTo>
                  <a:cubicBezTo>
                    <a:pt x="149" y="233"/>
                    <a:pt x="149" y="233"/>
                    <a:pt x="149" y="233"/>
                  </a:cubicBezTo>
                  <a:cubicBezTo>
                    <a:pt x="97" y="252"/>
                    <a:pt x="29" y="233"/>
                    <a:pt x="29" y="233"/>
                  </a:cubicBezTo>
                  <a:cubicBezTo>
                    <a:pt x="29" y="233"/>
                    <a:pt x="0" y="75"/>
                    <a:pt x="1" y="44"/>
                  </a:cubicBezTo>
                  <a:cubicBezTo>
                    <a:pt x="2" y="31"/>
                    <a:pt x="14" y="21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7" y="7"/>
                    <a:pt x="69" y="4"/>
                    <a:pt x="69" y="4"/>
                  </a:cubicBezTo>
                  <a:cubicBezTo>
                    <a:pt x="78" y="2"/>
                    <a:pt x="85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51" y="0"/>
                    <a:pt x="153" y="34"/>
                    <a:pt x="153" y="34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任意多边形 77"/>
            <p:cNvSpPr/>
            <p:nvPr/>
          </p:nvSpPr>
          <p:spPr bwMode="auto">
            <a:xfrm>
              <a:off x="6740525" y="3439205"/>
              <a:ext cx="211138" cy="196850"/>
            </a:xfrm>
            <a:custGeom>
              <a:avLst/>
              <a:gdLst>
                <a:gd name="T0" fmla="*/ 64 w 64"/>
                <a:gd name="T1" fmla="*/ 0 h 60"/>
                <a:gd name="T2" fmla="*/ 0 w 64"/>
                <a:gd name="T3" fmla="*/ 13 h 60"/>
                <a:gd name="T4" fmla="*/ 41 w 64"/>
                <a:gd name="T5" fmla="*/ 2 h 60"/>
                <a:gd name="T6" fmla="*/ 64 w 6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0">
                  <a:moveTo>
                    <a:pt x="64" y="0"/>
                  </a:moveTo>
                  <a:cubicBezTo>
                    <a:pt x="42" y="60"/>
                    <a:pt x="1" y="13"/>
                    <a:pt x="0" y="13"/>
                  </a:cubicBezTo>
                  <a:cubicBezTo>
                    <a:pt x="19" y="5"/>
                    <a:pt x="41" y="2"/>
                    <a:pt x="41" y="2"/>
                  </a:cubicBezTo>
                  <a:cubicBezTo>
                    <a:pt x="50" y="0"/>
                    <a:pt x="57" y="0"/>
                    <a:pt x="64" y="0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任意多边形 78"/>
            <p:cNvSpPr/>
            <p:nvPr/>
          </p:nvSpPr>
          <p:spPr bwMode="auto">
            <a:xfrm>
              <a:off x="6689725" y="3770993"/>
              <a:ext cx="63500" cy="122238"/>
            </a:xfrm>
            <a:custGeom>
              <a:avLst/>
              <a:gdLst>
                <a:gd name="T0" fmla="*/ 0 w 40"/>
                <a:gd name="T1" fmla="*/ 77 h 77"/>
                <a:gd name="T2" fmla="*/ 15 w 40"/>
                <a:gd name="T3" fmla="*/ 0 h 77"/>
                <a:gd name="T4" fmla="*/ 40 w 40"/>
                <a:gd name="T5" fmla="*/ 11 h 77"/>
                <a:gd name="T6" fmla="*/ 21 w 40"/>
                <a:gd name="T7" fmla="*/ 11 h 77"/>
                <a:gd name="T8" fmla="*/ 0 w 4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7">
                  <a:moveTo>
                    <a:pt x="0" y="77"/>
                  </a:moveTo>
                  <a:lnTo>
                    <a:pt x="15" y="0"/>
                  </a:lnTo>
                  <a:lnTo>
                    <a:pt x="40" y="11"/>
                  </a:lnTo>
                  <a:lnTo>
                    <a:pt x="21" y="11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任意多边形 79"/>
            <p:cNvSpPr/>
            <p:nvPr/>
          </p:nvSpPr>
          <p:spPr bwMode="auto">
            <a:xfrm>
              <a:off x="7067550" y="3610655"/>
              <a:ext cx="82550" cy="114300"/>
            </a:xfrm>
            <a:custGeom>
              <a:avLst/>
              <a:gdLst>
                <a:gd name="T0" fmla="*/ 25 w 25"/>
                <a:gd name="T1" fmla="*/ 2 h 35"/>
                <a:gd name="T2" fmla="*/ 0 w 25"/>
                <a:gd name="T3" fmla="*/ 0 h 35"/>
                <a:gd name="T4" fmla="*/ 17 w 25"/>
                <a:gd name="T5" fmla="*/ 5 h 35"/>
                <a:gd name="T6" fmla="*/ 25 w 25"/>
                <a:gd name="T7" fmla="*/ 35 h 35"/>
                <a:gd name="T8" fmla="*/ 25 w 25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5"/>
                  </a:cubicBezTo>
                  <a:cubicBezTo>
                    <a:pt x="25" y="34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任意多边形 80"/>
            <p:cNvSpPr/>
            <p:nvPr/>
          </p:nvSpPr>
          <p:spPr bwMode="auto">
            <a:xfrm>
              <a:off x="6997700" y="3442380"/>
              <a:ext cx="728663" cy="511175"/>
            </a:xfrm>
            <a:custGeom>
              <a:avLst/>
              <a:gdLst>
                <a:gd name="T0" fmla="*/ 8 w 221"/>
                <a:gd name="T1" fmla="*/ 0 h 155"/>
                <a:gd name="T2" fmla="*/ 26 w 221"/>
                <a:gd name="T3" fmla="*/ 74 h 155"/>
                <a:gd name="T4" fmla="*/ 106 w 221"/>
                <a:gd name="T5" fmla="*/ 148 h 155"/>
                <a:gd name="T6" fmla="*/ 131 w 221"/>
                <a:gd name="T7" fmla="*/ 150 h 155"/>
                <a:gd name="T8" fmla="*/ 221 w 221"/>
                <a:gd name="T9" fmla="*/ 95 h 155"/>
                <a:gd name="T10" fmla="*/ 205 w 221"/>
                <a:gd name="T11" fmla="*/ 68 h 155"/>
                <a:gd name="T12" fmla="*/ 120 w 221"/>
                <a:gd name="T13" fmla="*/ 111 h 155"/>
                <a:gd name="T14" fmla="*/ 8 w 221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5">
                  <a:moveTo>
                    <a:pt x="8" y="0"/>
                  </a:moveTo>
                  <a:cubicBezTo>
                    <a:pt x="8" y="0"/>
                    <a:pt x="0" y="47"/>
                    <a:pt x="26" y="74"/>
                  </a:cubicBezTo>
                  <a:cubicBezTo>
                    <a:pt x="45" y="93"/>
                    <a:pt x="85" y="130"/>
                    <a:pt x="106" y="148"/>
                  </a:cubicBezTo>
                  <a:cubicBezTo>
                    <a:pt x="113" y="154"/>
                    <a:pt x="123" y="155"/>
                    <a:pt x="131" y="150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62" y="6"/>
                    <a:pt x="8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任意多边形 81"/>
            <p:cNvSpPr/>
            <p:nvPr/>
          </p:nvSpPr>
          <p:spPr bwMode="auto">
            <a:xfrm>
              <a:off x="6734175" y="4244068"/>
              <a:ext cx="646113" cy="549275"/>
            </a:xfrm>
            <a:custGeom>
              <a:avLst/>
              <a:gdLst>
                <a:gd name="T0" fmla="*/ 187 w 196"/>
                <a:gd name="T1" fmla="*/ 96 h 167"/>
                <a:gd name="T2" fmla="*/ 58 w 196"/>
                <a:gd name="T3" fmla="*/ 163 h 167"/>
                <a:gd name="T4" fmla="*/ 39 w 196"/>
                <a:gd name="T5" fmla="*/ 157 h 167"/>
                <a:gd name="T6" fmla="*/ 4 w 196"/>
                <a:gd name="T7" fmla="*/ 90 h 167"/>
                <a:gd name="T8" fmla="*/ 10 w 196"/>
                <a:gd name="T9" fmla="*/ 71 h 167"/>
                <a:gd name="T10" fmla="*/ 138 w 196"/>
                <a:gd name="T11" fmla="*/ 3 h 167"/>
                <a:gd name="T12" fmla="*/ 157 w 196"/>
                <a:gd name="T13" fmla="*/ 9 h 167"/>
                <a:gd name="T14" fmla="*/ 193 w 196"/>
                <a:gd name="T15" fmla="*/ 77 h 167"/>
                <a:gd name="T16" fmla="*/ 187 w 196"/>
                <a:gd name="T17" fmla="*/ 9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67">
                  <a:moveTo>
                    <a:pt x="187" y="96"/>
                  </a:moveTo>
                  <a:cubicBezTo>
                    <a:pt x="58" y="163"/>
                    <a:pt x="58" y="163"/>
                    <a:pt x="58" y="163"/>
                  </a:cubicBezTo>
                  <a:cubicBezTo>
                    <a:pt x="51" y="167"/>
                    <a:pt x="43" y="164"/>
                    <a:pt x="39" y="157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0" y="83"/>
                    <a:pt x="3" y="74"/>
                    <a:pt x="10" y="71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45" y="0"/>
                    <a:pt x="154" y="2"/>
                    <a:pt x="157" y="9"/>
                  </a:cubicBezTo>
                  <a:cubicBezTo>
                    <a:pt x="193" y="77"/>
                    <a:pt x="193" y="77"/>
                    <a:pt x="193" y="77"/>
                  </a:cubicBezTo>
                  <a:cubicBezTo>
                    <a:pt x="196" y="84"/>
                    <a:pt x="194" y="92"/>
                    <a:pt x="187" y="96"/>
                  </a:cubicBezTo>
                  <a:close/>
                </a:path>
              </a:pathLst>
            </a:custGeom>
            <a:solidFill>
              <a:srgbClr val="CBD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任意多边形 82"/>
            <p:cNvSpPr/>
            <p:nvPr/>
          </p:nvSpPr>
          <p:spPr bwMode="auto">
            <a:xfrm>
              <a:off x="6740525" y="4244068"/>
              <a:ext cx="636588" cy="300038"/>
            </a:xfrm>
            <a:custGeom>
              <a:avLst/>
              <a:gdLst>
                <a:gd name="T0" fmla="*/ 136 w 193"/>
                <a:gd name="T1" fmla="*/ 3 h 91"/>
                <a:gd name="T2" fmla="*/ 8 w 193"/>
                <a:gd name="T3" fmla="*/ 71 h 91"/>
                <a:gd name="T4" fmla="*/ 0 w 193"/>
                <a:gd name="T5" fmla="*/ 81 h 91"/>
                <a:gd name="T6" fmla="*/ 5 w 193"/>
                <a:gd name="T7" fmla="*/ 76 h 91"/>
                <a:gd name="T8" fmla="*/ 134 w 193"/>
                <a:gd name="T9" fmla="*/ 9 h 91"/>
                <a:gd name="T10" fmla="*/ 153 w 193"/>
                <a:gd name="T11" fmla="*/ 15 h 91"/>
                <a:gd name="T12" fmla="*/ 189 w 193"/>
                <a:gd name="T13" fmla="*/ 82 h 91"/>
                <a:gd name="T14" fmla="*/ 190 w 193"/>
                <a:gd name="T15" fmla="*/ 91 h 91"/>
                <a:gd name="T16" fmla="*/ 191 w 193"/>
                <a:gd name="T17" fmla="*/ 77 h 91"/>
                <a:gd name="T18" fmla="*/ 155 w 193"/>
                <a:gd name="T19" fmla="*/ 9 h 91"/>
                <a:gd name="T20" fmla="*/ 136 w 193"/>
                <a:gd name="T21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91">
                  <a:moveTo>
                    <a:pt x="136" y="3"/>
                  </a:moveTo>
                  <a:cubicBezTo>
                    <a:pt x="8" y="71"/>
                    <a:pt x="8" y="71"/>
                    <a:pt x="8" y="71"/>
                  </a:cubicBezTo>
                  <a:cubicBezTo>
                    <a:pt x="4" y="73"/>
                    <a:pt x="1" y="77"/>
                    <a:pt x="0" y="81"/>
                  </a:cubicBezTo>
                  <a:cubicBezTo>
                    <a:pt x="2" y="79"/>
                    <a:pt x="3" y="77"/>
                    <a:pt x="5" y="76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41" y="5"/>
                    <a:pt x="150" y="8"/>
                    <a:pt x="153" y="15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0" y="85"/>
                    <a:pt x="191" y="88"/>
                    <a:pt x="190" y="91"/>
                  </a:cubicBezTo>
                  <a:cubicBezTo>
                    <a:pt x="193" y="87"/>
                    <a:pt x="193" y="81"/>
                    <a:pt x="191" y="77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2" y="2"/>
                    <a:pt x="143" y="0"/>
                    <a:pt x="136" y="3"/>
                  </a:cubicBezTo>
                  <a:close/>
                </a:path>
              </a:pathLst>
            </a:custGeom>
            <a:solidFill>
              <a:srgbClr val="BDC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任意多边形 83"/>
            <p:cNvSpPr/>
            <p:nvPr/>
          </p:nvSpPr>
          <p:spPr bwMode="auto">
            <a:xfrm>
              <a:off x="6977063" y="4453618"/>
              <a:ext cx="136525" cy="136525"/>
            </a:xfrm>
            <a:custGeom>
              <a:avLst/>
              <a:gdLst>
                <a:gd name="T0" fmla="*/ 36 w 41"/>
                <a:gd name="T1" fmla="*/ 12 h 41"/>
                <a:gd name="T2" fmla="*/ 29 w 41"/>
                <a:gd name="T3" fmla="*/ 37 h 41"/>
                <a:gd name="T4" fmla="*/ 4 w 41"/>
                <a:gd name="T5" fmla="*/ 29 h 41"/>
                <a:gd name="T6" fmla="*/ 12 w 41"/>
                <a:gd name="T7" fmla="*/ 5 h 41"/>
                <a:gd name="T8" fmla="*/ 36 w 41"/>
                <a:gd name="T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6" y="12"/>
                  </a:moveTo>
                  <a:cubicBezTo>
                    <a:pt x="41" y="21"/>
                    <a:pt x="38" y="32"/>
                    <a:pt x="29" y="37"/>
                  </a:cubicBezTo>
                  <a:cubicBezTo>
                    <a:pt x="20" y="41"/>
                    <a:pt x="9" y="38"/>
                    <a:pt x="4" y="29"/>
                  </a:cubicBezTo>
                  <a:cubicBezTo>
                    <a:pt x="0" y="20"/>
                    <a:pt x="3" y="9"/>
                    <a:pt x="12" y="5"/>
                  </a:cubicBezTo>
                  <a:cubicBezTo>
                    <a:pt x="21" y="0"/>
                    <a:pt x="32" y="4"/>
                    <a:pt x="36" y="12"/>
                  </a:cubicBezTo>
                  <a:close/>
                </a:path>
              </a:pathLst>
            </a:custGeom>
            <a:solidFill>
              <a:srgbClr val="E3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任意多边形 84"/>
            <p:cNvSpPr/>
            <p:nvPr/>
          </p:nvSpPr>
          <p:spPr bwMode="auto">
            <a:xfrm>
              <a:off x="6680200" y="4244068"/>
              <a:ext cx="350838" cy="315913"/>
            </a:xfrm>
            <a:custGeom>
              <a:avLst/>
              <a:gdLst>
                <a:gd name="T0" fmla="*/ 74 w 106"/>
                <a:gd name="T1" fmla="*/ 94 h 96"/>
                <a:gd name="T2" fmla="*/ 65 w 106"/>
                <a:gd name="T3" fmla="*/ 81 h 96"/>
                <a:gd name="T4" fmla="*/ 63 w 106"/>
                <a:gd name="T5" fmla="*/ 75 h 96"/>
                <a:gd name="T6" fmla="*/ 75 w 106"/>
                <a:gd name="T7" fmla="*/ 87 h 96"/>
                <a:gd name="T8" fmla="*/ 86 w 106"/>
                <a:gd name="T9" fmla="*/ 94 h 96"/>
                <a:gd name="T10" fmla="*/ 79 w 106"/>
                <a:gd name="T11" fmla="*/ 81 h 96"/>
                <a:gd name="T12" fmla="*/ 70 w 106"/>
                <a:gd name="T13" fmla="*/ 71 h 96"/>
                <a:gd name="T14" fmla="*/ 91 w 106"/>
                <a:gd name="T15" fmla="*/ 88 h 96"/>
                <a:gd name="T16" fmla="*/ 99 w 106"/>
                <a:gd name="T17" fmla="*/ 91 h 96"/>
                <a:gd name="T18" fmla="*/ 95 w 106"/>
                <a:gd name="T19" fmla="*/ 83 h 96"/>
                <a:gd name="T20" fmla="*/ 83 w 106"/>
                <a:gd name="T21" fmla="*/ 71 h 96"/>
                <a:gd name="T22" fmla="*/ 77 w 106"/>
                <a:gd name="T23" fmla="*/ 65 h 96"/>
                <a:gd name="T24" fmla="*/ 95 w 106"/>
                <a:gd name="T25" fmla="*/ 75 h 96"/>
                <a:gd name="T26" fmla="*/ 105 w 106"/>
                <a:gd name="T27" fmla="*/ 76 h 96"/>
                <a:gd name="T28" fmla="*/ 92 w 106"/>
                <a:gd name="T29" fmla="*/ 65 h 96"/>
                <a:gd name="T30" fmla="*/ 75 w 106"/>
                <a:gd name="T31" fmla="*/ 53 h 96"/>
                <a:gd name="T32" fmla="*/ 71 w 106"/>
                <a:gd name="T33" fmla="*/ 47 h 96"/>
                <a:gd name="T34" fmla="*/ 72 w 106"/>
                <a:gd name="T35" fmla="*/ 46 h 96"/>
                <a:gd name="T36" fmla="*/ 80 w 106"/>
                <a:gd name="T37" fmla="*/ 45 h 96"/>
                <a:gd name="T38" fmla="*/ 88 w 106"/>
                <a:gd name="T39" fmla="*/ 41 h 96"/>
                <a:gd name="T40" fmla="*/ 84 w 106"/>
                <a:gd name="T41" fmla="*/ 37 h 96"/>
                <a:gd name="T42" fmla="*/ 64 w 106"/>
                <a:gd name="T43" fmla="*/ 36 h 96"/>
                <a:gd name="T44" fmla="*/ 51 w 106"/>
                <a:gd name="T45" fmla="*/ 35 h 96"/>
                <a:gd name="T46" fmla="*/ 18 w 106"/>
                <a:gd name="T47" fmla="*/ 4 h 96"/>
                <a:gd name="T48" fmla="*/ 3 w 106"/>
                <a:gd name="T49" fmla="*/ 21 h 96"/>
                <a:gd name="T50" fmla="*/ 39 w 106"/>
                <a:gd name="T51" fmla="*/ 52 h 96"/>
                <a:gd name="T52" fmla="*/ 44 w 106"/>
                <a:gd name="T53" fmla="*/ 64 h 96"/>
                <a:gd name="T54" fmla="*/ 55 w 106"/>
                <a:gd name="T55" fmla="*/ 78 h 96"/>
                <a:gd name="T56" fmla="*/ 66 w 106"/>
                <a:gd name="T57" fmla="*/ 91 h 96"/>
                <a:gd name="T58" fmla="*/ 74 w 106"/>
                <a:gd name="T59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6">
                  <a:moveTo>
                    <a:pt x="74" y="94"/>
                  </a:moveTo>
                  <a:cubicBezTo>
                    <a:pt x="76" y="92"/>
                    <a:pt x="69" y="85"/>
                    <a:pt x="65" y="81"/>
                  </a:cubicBezTo>
                  <a:cubicBezTo>
                    <a:pt x="62" y="77"/>
                    <a:pt x="62" y="75"/>
                    <a:pt x="63" y="75"/>
                  </a:cubicBezTo>
                  <a:cubicBezTo>
                    <a:pt x="64" y="76"/>
                    <a:pt x="72" y="83"/>
                    <a:pt x="75" y="87"/>
                  </a:cubicBezTo>
                  <a:cubicBezTo>
                    <a:pt x="79" y="91"/>
                    <a:pt x="84" y="96"/>
                    <a:pt x="86" y="94"/>
                  </a:cubicBezTo>
                  <a:cubicBezTo>
                    <a:pt x="89" y="92"/>
                    <a:pt x="83" y="86"/>
                    <a:pt x="79" y="81"/>
                  </a:cubicBezTo>
                  <a:cubicBezTo>
                    <a:pt x="74" y="76"/>
                    <a:pt x="69" y="72"/>
                    <a:pt x="70" y="71"/>
                  </a:cubicBezTo>
                  <a:cubicBezTo>
                    <a:pt x="71" y="70"/>
                    <a:pt x="89" y="86"/>
                    <a:pt x="91" y="88"/>
                  </a:cubicBezTo>
                  <a:cubicBezTo>
                    <a:pt x="92" y="89"/>
                    <a:pt x="97" y="93"/>
                    <a:pt x="99" y="91"/>
                  </a:cubicBezTo>
                  <a:cubicBezTo>
                    <a:pt x="101" y="88"/>
                    <a:pt x="97" y="85"/>
                    <a:pt x="95" y="83"/>
                  </a:cubicBezTo>
                  <a:cubicBezTo>
                    <a:pt x="94" y="81"/>
                    <a:pt x="88" y="75"/>
                    <a:pt x="83" y="71"/>
                  </a:cubicBezTo>
                  <a:cubicBezTo>
                    <a:pt x="78" y="67"/>
                    <a:pt x="76" y="66"/>
                    <a:pt x="77" y="65"/>
                  </a:cubicBezTo>
                  <a:cubicBezTo>
                    <a:pt x="78" y="64"/>
                    <a:pt x="90" y="72"/>
                    <a:pt x="95" y="75"/>
                  </a:cubicBezTo>
                  <a:cubicBezTo>
                    <a:pt x="99" y="78"/>
                    <a:pt x="104" y="79"/>
                    <a:pt x="105" y="76"/>
                  </a:cubicBezTo>
                  <a:cubicBezTo>
                    <a:pt x="106" y="73"/>
                    <a:pt x="97" y="68"/>
                    <a:pt x="92" y="65"/>
                  </a:cubicBezTo>
                  <a:cubicBezTo>
                    <a:pt x="87" y="61"/>
                    <a:pt x="78" y="56"/>
                    <a:pt x="75" y="53"/>
                  </a:cubicBezTo>
                  <a:cubicBezTo>
                    <a:pt x="72" y="50"/>
                    <a:pt x="69" y="48"/>
                    <a:pt x="71" y="47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5"/>
                    <a:pt x="77" y="44"/>
                    <a:pt x="80" y="45"/>
                  </a:cubicBezTo>
                  <a:cubicBezTo>
                    <a:pt x="83" y="45"/>
                    <a:pt x="87" y="43"/>
                    <a:pt x="88" y="41"/>
                  </a:cubicBezTo>
                  <a:cubicBezTo>
                    <a:pt x="90" y="39"/>
                    <a:pt x="90" y="36"/>
                    <a:pt x="84" y="37"/>
                  </a:cubicBezTo>
                  <a:cubicBezTo>
                    <a:pt x="77" y="39"/>
                    <a:pt x="68" y="37"/>
                    <a:pt x="64" y="36"/>
                  </a:cubicBezTo>
                  <a:cubicBezTo>
                    <a:pt x="59" y="34"/>
                    <a:pt x="56" y="32"/>
                    <a:pt x="51" y="35"/>
                  </a:cubicBezTo>
                  <a:cubicBezTo>
                    <a:pt x="50" y="36"/>
                    <a:pt x="22" y="8"/>
                    <a:pt x="18" y="4"/>
                  </a:cubicBezTo>
                  <a:cubicBezTo>
                    <a:pt x="15" y="0"/>
                    <a:pt x="0" y="18"/>
                    <a:pt x="3" y="21"/>
                  </a:cubicBezTo>
                  <a:cubicBezTo>
                    <a:pt x="7" y="24"/>
                    <a:pt x="39" y="49"/>
                    <a:pt x="39" y="52"/>
                  </a:cubicBezTo>
                  <a:cubicBezTo>
                    <a:pt x="39" y="55"/>
                    <a:pt x="39" y="57"/>
                    <a:pt x="44" y="64"/>
                  </a:cubicBezTo>
                  <a:cubicBezTo>
                    <a:pt x="46" y="67"/>
                    <a:pt x="51" y="73"/>
                    <a:pt x="55" y="78"/>
                  </a:cubicBezTo>
                  <a:cubicBezTo>
                    <a:pt x="55" y="78"/>
                    <a:pt x="63" y="88"/>
                    <a:pt x="66" y="91"/>
                  </a:cubicBezTo>
                  <a:cubicBezTo>
                    <a:pt x="70" y="94"/>
                    <a:pt x="71" y="96"/>
                    <a:pt x="74" y="94"/>
                  </a:cubicBezTo>
                  <a:close/>
                </a:path>
              </a:pathLst>
            </a:custGeom>
            <a:solidFill>
              <a:srgbClr val="E9A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任意多边形 85"/>
            <p:cNvSpPr/>
            <p:nvPr/>
          </p:nvSpPr>
          <p:spPr bwMode="auto">
            <a:xfrm>
              <a:off x="6508750" y="3504293"/>
              <a:ext cx="330200" cy="914400"/>
            </a:xfrm>
            <a:custGeom>
              <a:avLst/>
              <a:gdLst>
                <a:gd name="T0" fmla="*/ 57 w 100"/>
                <a:gd name="T1" fmla="*/ 0 h 277"/>
                <a:gd name="T2" fmla="*/ 9 w 100"/>
                <a:gd name="T3" fmla="*/ 55 h 277"/>
                <a:gd name="T4" fmla="*/ 0 w 100"/>
                <a:gd name="T5" fmla="*/ 170 h 277"/>
                <a:gd name="T6" fmla="*/ 6 w 100"/>
                <a:gd name="T7" fmla="*/ 187 h 277"/>
                <a:gd name="T8" fmla="*/ 82 w 100"/>
                <a:gd name="T9" fmla="*/ 277 h 277"/>
                <a:gd name="T10" fmla="*/ 100 w 100"/>
                <a:gd name="T11" fmla="*/ 249 h 277"/>
                <a:gd name="T12" fmla="*/ 43 w 100"/>
                <a:gd name="T13" fmla="*/ 168 h 277"/>
                <a:gd name="T14" fmla="*/ 57 w 100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77">
                  <a:moveTo>
                    <a:pt x="57" y="0"/>
                  </a:moveTo>
                  <a:cubicBezTo>
                    <a:pt x="57" y="0"/>
                    <a:pt x="13" y="19"/>
                    <a:pt x="9" y="55"/>
                  </a:cubicBezTo>
                  <a:cubicBezTo>
                    <a:pt x="5" y="84"/>
                    <a:pt x="2" y="147"/>
                    <a:pt x="0" y="170"/>
                  </a:cubicBezTo>
                  <a:cubicBezTo>
                    <a:pt x="0" y="176"/>
                    <a:pt x="2" y="182"/>
                    <a:pt x="6" y="187"/>
                  </a:cubicBezTo>
                  <a:cubicBezTo>
                    <a:pt x="82" y="277"/>
                    <a:pt x="82" y="277"/>
                    <a:pt x="82" y="277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84" y="24"/>
                    <a:pt x="57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任意多边形 86"/>
            <p:cNvSpPr/>
            <p:nvPr/>
          </p:nvSpPr>
          <p:spPr bwMode="auto">
            <a:xfrm>
              <a:off x="7062788" y="3745593"/>
              <a:ext cx="87313" cy="115888"/>
            </a:xfrm>
            <a:custGeom>
              <a:avLst/>
              <a:gdLst>
                <a:gd name="T0" fmla="*/ 26 w 26"/>
                <a:gd name="T1" fmla="*/ 1 h 35"/>
                <a:gd name="T2" fmla="*/ 0 w 26"/>
                <a:gd name="T3" fmla="*/ 0 h 35"/>
                <a:gd name="T4" fmla="*/ 17 w 26"/>
                <a:gd name="T5" fmla="*/ 5 h 35"/>
                <a:gd name="T6" fmla="*/ 25 w 26"/>
                <a:gd name="T7" fmla="*/ 34 h 35"/>
                <a:gd name="T8" fmla="*/ 26 w 26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2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35"/>
                    <a:pt x="25" y="34"/>
                  </a:cubicBezTo>
                  <a:cubicBezTo>
                    <a:pt x="25" y="33"/>
                    <a:pt x="26" y="1"/>
                    <a:pt x="2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任意多边形 87"/>
            <p:cNvSpPr/>
            <p:nvPr/>
          </p:nvSpPr>
          <p:spPr bwMode="auto">
            <a:xfrm>
              <a:off x="7981950" y="2735943"/>
              <a:ext cx="498475" cy="438150"/>
            </a:xfrm>
            <a:custGeom>
              <a:avLst/>
              <a:gdLst>
                <a:gd name="T0" fmla="*/ 0 w 314"/>
                <a:gd name="T1" fmla="*/ 276 h 276"/>
                <a:gd name="T2" fmla="*/ 122 w 314"/>
                <a:gd name="T3" fmla="*/ 143 h 276"/>
                <a:gd name="T4" fmla="*/ 162 w 314"/>
                <a:gd name="T5" fmla="*/ 175 h 276"/>
                <a:gd name="T6" fmla="*/ 272 w 314"/>
                <a:gd name="T7" fmla="*/ 46 h 276"/>
                <a:gd name="T8" fmla="*/ 257 w 314"/>
                <a:gd name="T9" fmla="*/ 35 h 276"/>
                <a:gd name="T10" fmla="*/ 314 w 314"/>
                <a:gd name="T11" fmla="*/ 0 h 276"/>
                <a:gd name="T12" fmla="*/ 301 w 314"/>
                <a:gd name="T13" fmla="*/ 62 h 276"/>
                <a:gd name="T14" fmla="*/ 289 w 314"/>
                <a:gd name="T15" fmla="*/ 54 h 276"/>
                <a:gd name="T16" fmla="*/ 158 w 314"/>
                <a:gd name="T17" fmla="*/ 204 h 276"/>
                <a:gd name="T18" fmla="*/ 122 w 314"/>
                <a:gd name="T19" fmla="*/ 175 h 276"/>
                <a:gd name="T20" fmla="*/ 29 w 314"/>
                <a:gd name="T21" fmla="*/ 274 h 276"/>
                <a:gd name="T22" fmla="*/ 0 w 314"/>
                <a:gd name="T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76">
                  <a:moveTo>
                    <a:pt x="0" y="276"/>
                  </a:moveTo>
                  <a:lnTo>
                    <a:pt x="122" y="143"/>
                  </a:lnTo>
                  <a:lnTo>
                    <a:pt x="162" y="175"/>
                  </a:lnTo>
                  <a:lnTo>
                    <a:pt x="272" y="46"/>
                  </a:lnTo>
                  <a:lnTo>
                    <a:pt x="257" y="35"/>
                  </a:lnTo>
                  <a:lnTo>
                    <a:pt x="314" y="0"/>
                  </a:lnTo>
                  <a:lnTo>
                    <a:pt x="301" y="62"/>
                  </a:lnTo>
                  <a:lnTo>
                    <a:pt x="289" y="54"/>
                  </a:lnTo>
                  <a:lnTo>
                    <a:pt x="158" y="204"/>
                  </a:lnTo>
                  <a:lnTo>
                    <a:pt x="122" y="175"/>
                  </a:lnTo>
                  <a:lnTo>
                    <a:pt x="29" y="274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任意多边形 88"/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任意多边形 89"/>
            <p:cNvSpPr/>
            <p:nvPr/>
          </p:nvSpPr>
          <p:spPr bwMode="auto">
            <a:xfrm>
              <a:off x="8726488" y="2643868"/>
              <a:ext cx="700088" cy="98425"/>
            </a:xfrm>
            <a:custGeom>
              <a:avLst/>
              <a:gdLst>
                <a:gd name="T0" fmla="*/ 0 w 441"/>
                <a:gd name="T1" fmla="*/ 29 h 62"/>
                <a:gd name="T2" fmla="*/ 441 w 441"/>
                <a:gd name="T3" fmla="*/ 0 h 62"/>
                <a:gd name="T4" fmla="*/ 441 w 441"/>
                <a:gd name="T5" fmla="*/ 37 h 62"/>
                <a:gd name="T6" fmla="*/ 0 w 441"/>
                <a:gd name="T7" fmla="*/ 62 h 62"/>
                <a:gd name="T8" fmla="*/ 0 w 441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2">
                  <a:moveTo>
                    <a:pt x="0" y="29"/>
                  </a:moveTo>
                  <a:lnTo>
                    <a:pt x="441" y="0"/>
                  </a:lnTo>
                  <a:lnTo>
                    <a:pt x="441" y="37"/>
                  </a:lnTo>
                  <a:lnTo>
                    <a:pt x="0" y="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任意多边形 90"/>
            <p:cNvSpPr/>
            <p:nvPr/>
          </p:nvSpPr>
          <p:spPr bwMode="auto">
            <a:xfrm>
              <a:off x="8726488" y="2742293"/>
              <a:ext cx="700088" cy="100013"/>
            </a:xfrm>
            <a:custGeom>
              <a:avLst/>
              <a:gdLst>
                <a:gd name="T0" fmla="*/ 0 w 441"/>
                <a:gd name="T1" fmla="*/ 29 h 63"/>
                <a:gd name="T2" fmla="*/ 441 w 441"/>
                <a:gd name="T3" fmla="*/ 0 h 63"/>
                <a:gd name="T4" fmla="*/ 441 w 441"/>
                <a:gd name="T5" fmla="*/ 38 h 63"/>
                <a:gd name="T6" fmla="*/ 0 w 441"/>
                <a:gd name="T7" fmla="*/ 63 h 63"/>
                <a:gd name="T8" fmla="*/ 0 w 441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3">
                  <a:moveTo>
                    <a:pt x="0" y="29"/>
                  </a:moveTo>
                  <a:lnTo>
                    <a:pt x="441" y="0"/>
                  </a:lnTo>
                  <a:lnTo>
                    <a:pt x="441" y="38"/>
                  </a:lnTo>
                  <a:lnTo>
                    <a:pt x="0" y="6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任意多边形 91"/>
            <p:cNvSpPr/>
            <p:nvPr/>
          </p:nvSpPr>
          <p:spPr bwMode="auto">
            <a:xfrm>
              <a:off x="8726488" y="2855005"/>
              <a:ext cx="700088" cy="95250"/>
            </a:xfrm>
            <a:custGeom>
              <a:avLst/>
              <a:gdLst>
                <a:gd name="T0" fmla="*/ 0 w 441"/>
                <a:gd name="T1" fmla="*/ 27 h 60"/>
                <a:gd name="T2" fmla="*/ 441 w 441"/>
                <a:gd name="T3" fmla="*/ 0 h 60"/>
                <a:gd name="T4" fmla="*/ 441 w 441"/>
                <a:gd name="T5" fmla="*/ 35 h 60"/>
                <a:gd name="T6" fmla="*/ 0 w 441"/>
                <a:gd name="T7" fmla="*/ 60 h 60"/>
                <a:gd name="T8" fmla="*/ 0 w 441"/>
                <a:gd name="T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60">
                  <a:moveTo>
                    <a:pt x="0" y="27"/>
                  </a:moveTo>
                  <a:lnTo>
                    <a:pt x="441" y="0"/>
                  </a:lnTo>
                  <a:lnTo>
                    <a:pt x="441" y="35"/>
                  </a:lnTo>
                  <a:lnTo>
                    <a:pt x="0" y="6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任意多边形 92"/>
            <p:cNvSpPr/>
            <p:nvPr/>
          </p:nvSpPr>
          <p:spPr bwMode="auto">
            <a:xfrm>
              <a:off x="8726488" y="2966130"/>
              <a:ext cx="703263" cy="93663"/>
            </a:xfrm>
            <a:custGeom>
              <a:avLst/>
              <a:gdLst>
                <a:gd name="T0" fmla="*/ 0 w 443"/>
                <a:gd name="T1" fmla="*/ 25 h 59"/>
                <a:gd name="T2" fmla="*/ 443 w 443"/>
                <a:gd name="T3" fmla="*/ 0 h 59"/>
                <a:gd name="T4" fmla="*/ 441 w 443"/>
                <a:gd name="T5" fmla="*/ 36 h 59"/>
                <a:gd name="T6" fmla="*/ 0 w 443"/>
                <a:gd name="T7" fmla="*/ 59 h 59"/>
                <a:gd name="T8" fmla="*/ 0 w 443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59">
                  <a:moveTo>
                    <a:pt x="0" y="25"/>
                  </a:moveTo>
                  <a:lnTo>
                    <a:pt x="443" y="0"/>
                  </a:lnTo>
                  <a:lnTo>
                    <a:pt x="441" y="36"/>
                  </a:lnTo>
                  <a:lnTo>
                    <a:pt x="0" y="5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任意多边形 93"/>
            <p:cNvSpPr/>
            <p:nvPr/>
          </p:nvSpPr>
          <p:spPr bwMode="auto">
            <a:xfrm>
              <a:off x="8361363" y="3553505"/>
              <a:ext cx="19050" cy="26988"/>
            </a:xfrm>
            <a:custGeom>
              <a:avLst/>
              <a:gdLst>
                <a:gd name="T0" fmla="*/ 0 w 12"/>
                <a:gd name="T1" fmla="*/ 0 h 17"/>
                <a:gd name="T2" fmla="*/ 12 w 12"/>
                <a:gd name="T3" fmla="*/ 4 h 17"/>
                <a:gd name="T4" fmla="*/ 2 w 12"/>
                <a:gd name="T5" fmla="*/ 17 h 17"/>
                <a:gd name="T6" fmla="*/ 0 w 1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lnTo>
                    <a:pt x="12" y="4"/>
                  </a:lnTo>
                  <a:lnTo>
                    <a:pt x="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任意多边形 94"/>
            <p:cNvSpPr/>
            <p:nvPr/>
          </p:nvSpPr>
          <p:spPr bwMode="auto">
            <a:xfrm>
              <a:off x="7762875" y="2818493"/>
              <a:ext cx="1627188" cy="1428750"/>
            </a:xfrm>
            <a:custGeom>
              <a:avLst/>
              <a:gdLst>
                <a:gd name="T0" fmla="*/ 0 w 1025"/>
                <a:gd name="T1" fmla="*/ 898 h 900"/>
                <a:gd name="T2" fmla="*/ 389 w 1025"/>
                <a:gd name="T3" fmla="*/ 467 h 900"/>
                <a:gd name="T4" fmla="*/ 524 w 1025"/>
                <a:gd name="T5" fmla="*/ 575 h 900"/>
                <a:gd name="T6" fmla="*/ 886 w 1025"/>
                <a:gd name="T7" fmla="*/ 145 h 900"/>
                <a:gd name="T8" fmla="*/ 838 w 1025"/>
                <a:gd name="T9" fmla="*/ 114 h 900"/>
                <a:gd name="T10" fmla="*/ 1025 w 1025"/>
                <a:gd name="T11" fmla="*/ 0 h 900"/>
                <a:gd name="T12" fmla="*/ 986 w 1025"/>
                <a:gd name="T13" fmla="*/ 206 h 900"/>
                <a:gd name="T14" fmla="*/ 940 w 1025"/>
                <a:gd name="T15" fmla="*/ 177 h 900"/>
                <a:gd name="T16" fmla="*/ 512 w 1025"/>
                <a:gd name="T17" fmla="*/ 671 h 900"/>
                <a:gd name="T18" fmla="*/ 393 w 1025"/>
                <a:gd name="T19" fmla="*/ 573 h 900"/>
                <a:gd name="T20" fmla="*/ 92 w 1025"/>
                <a:gd name="T21" fmla="*/ 900 h 900"/>
                <a:gd name="T22" fmla="*/ 0 w 1025"/>
                <a:gd name="T23" fmla="*/ 89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5" h="900">
                  <a:moveTo>
                    <a:pt x="0" y="898"/>
                  </a:moveTo>
                  <a:lnTo>
                    <a:pt x="389" y="467"/>
                  </a:lnTo>
                  <a:lnTo>
                    <a:pt x="524" y="575"/>
                  </a:lnTo>
                  <a:lnTo>
                    <a:pt x="886" y="145"/>
                  </a:lnTo>
                  <a:lnTo>
                    <a:pt x="838" y="114"/>
                  </a:lnTo>
                  <a:lnTo>
                    <a:pt x="1025" y="0"/>
                  </a:lnTo>
                  <a:lnTo>
                    <a:pt x="986" y="206"/>
                  </a:lnTo>
                  <a:lnTo>
                    <a:pt x="940" y="177"/>
                  </a:lnTo>
                  <a:lnTo>
                    <a:pt x="512" y="671"/>
                  </a:lnTo>
                  <a:lnTo>
                    <a:pt x="393" y="573"/>
                  </a:lnTo>
                  <a:lnTo>
                    <a:pt x="92" y="900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任意多边形 95"/>
            <p:cNvSpPr/>
            <p:nvPr/>
          </p:nvSpPr>
          <p:spPr bwMode="auto">
            <a:xfrm>
              <a:off x="9344025" y="2808968"/>
              <a:ext cx="46038" cy="46038"/>
            </a:xfrm>
            <a:custGeom>
              <a:avLst/>
              <a:gdLst>
                <a:gd name="T0" fmla="*/ 17 w 29"/>
                <a:gd name="T1" fmla="*/ 0 h 29"/>
                <a:gd name="T2" fmla="*/ 29 w 29"/>
                <a:gd name="T3" fmla="*/ 6 h 29"/>
                <a:gd name="T4" fmla="*/ 23 w 29"/>
                <a:gd name="T5" fmla="*/ 29 h 29"/>
                <a:gd name="T6" fmla="*/ 0 w 29"/>
                <a:gd name="T7" fmla="*/ 25 h 29"/>
                <a:gd name="T8" fmla="*/ 17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0"/>
                  </a:moveTo>
                  <a:lnTo>
                    <a:pt x="29" y="6"/>
                  </a:lnTo>
                  <a:lnTo>
                    <a:pt x="23" y="29"/>
                  </a:lnTo>
                  <a:lnTo>
                    <a:pt x="0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任意多边形 96"/>
            <p:cNvSpPr/>
            <p:nvPr/>
          </p:nvSpPr>
          <p:spPr bwMode="auto">
            <a:xfrm>
              <a:off x="7737475" y="2808968"/>
              <a:ext cx="1633538" cy="1438275"/>
            </a:xfrm>
            <a:custGeom>
              <a:avLst/>
              <a:gdLst>
                <a:gd name="T0" fmla="*/ 0 w 1029"/>
                <a:gd name="T1" fmla="*/ 904 h 906"/>
                <a:gd name="T2" fmla="*/ 393 w 1029"/>
                <a:gd name="T3" fmla="*/ 469 h 906"/>
                <a:gd name="T4" fmla="*/ 528 w 1029"/>
                <a:gd name="T5" fmla="*/ 577 h 906"/>
                <a:gd name="T6" fmla="*/ 890 w 1029"/>
                <a:gd name="T7" fmla="*/ 147 h 906"/>
                <a:gd name="T8" fmla="*/ 842 w 1029"/>
                <a:gd name="T9" fmla="*/ 114 h 906"/>
                <a:gd name="T10" fmla="*/ 1029 w 1029"/>
                <a:gd name="T11" fmla="*/ 0 h 906"/>
                <a:gd name="T12" fmla="*/ 989 w 1029"/>
                <a:gd name="T13" fmla="*/ 207 h 906"/>
                <a:gd name="T14" fmla="*/ 944 w 1029"/>
                <a:gd name="T15" fmla="*/ 176 h 906"/>
                <a:gd name="T16" fmla="*/ 515 w 1029"/>
                <a:gd name="T17" fmla="*/ 673 h 906"/>
                <a:gd name="T18" fmla="*/ 397 w 1029"/>
                <a:gd name="T19" fmla="*/ 575 h 906"/>
                <a:gd name="T20" fmla="*/ 91 w 1029"/>
                <a:gd name="T21" fmla="*/ 906 h 906"/>
                <a:gd name="T22" fmla="*/ 0 w 1029"/>
                <a:gd name="T23" fmla="*/ 90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9" h="906">
                  <a:moveTo>
                    <a:pt x="0" y="904"/>
                  </a:moveTo>
                  <a:lnTo>
                    <a:pt x="393" y="469"/>
                  </a:lnTo>
                  <a:lnTo>
                    <a:pt x="528" y="577"/>
                  </a:lnTo>
                  <a:lnTo>
                    <a:pt x="890" y="147"/>
                  </a:lnTo>
                  <a:lnTo>
                    <a:pt x="842" y="114"/>
                  </a:lnTo>
                  <a:lnTo>
                    <a:pt x="1029" y="0"/>
                  </a:lnTo>
                  <a:lnTo>
                    <a:pt x="989" y="207"/>
                  </a:lnTo>
                  <a:lnTo>
                    <a:pt x="944" y="176"/>
                  </a:lnTo>
                  <a:lnTo>
                    <a:pt x="515" y="673"/>
                  </a:lnTo>
                  <a:lnTo>
                    <a:pt x="397" y="575"/>
                  </a:lnTo>
                  <a:lnTo>
                    <a:pt x="91" y="906"/>
                  </a:lnTo>
                  <a:lnTo>
                    <a:pt x="0" y="9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任意多边形 97"/>
            <p:cNvSpPr/>
            <p:nvPr/>
          </p:nvSpPr>
          <p:spPr bwMode="auto">
            <a:xfrm>
              <a:off x="9307513" y="3105830"/>
              <a:ext cx="20638" cy="39688"/>
            </a:xfrm>
            <a:custGeom>
              <a:avLst/>
              <a:gdLst>
                <a:gd name="T0" fmla="*/ 0 w 13"/>
                <a:gd name="T1" fmla="*/ 20 h 25"/>
                <a:gd name="T2" fmla="*/ 13 w 13"/>
                <a:gd name="T3" fmla="*/ 25 h 25"/>
                <a:gd name="T4" fmla="*/ 5 w 13"/>
                <a:gd name="T5" fmla="*/ 0 h 25"/>
                <a:gd name="T6" fmla="*/ 0 w 13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0" y="20"/>
                  </a:moveTo>
                  <a:lnTo>
                    <a:pt x="13" y="25"/>
                  </a:ln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任意多边形 98"/>
            <p:cNvSpPr/>
            <p:nvPr/>
          </p:nvSpPr>
          <p:spPr bwMode="auto">
            <a:xfrm>
              <a:off x="8555038" y="3861480"/>
              <a:ext cx="20638" cy="22225"/>
            </a:xfrm>
            <a:custGeom>
              <a:avLst/>
              <a:gdLst>
                <a:gd name="T0" fmla="*/ 0 w 13"/>
                <a:gd name="T1" fmla="*/ 10 h 14"/>
                <a:gd name="T2" fmla="*/ 13 w 13"/>
                <a:gd name="T3" fmla="*/ 14 h 14"/>
                <a:gd name="T4" fmla="*/ 9 w 13"/>
                <a:gd name="T5" fmla="*/ 0 h 14"/>
                <a:gd name="T6" fmla="*/ 0 w 1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0"/>
                  </a:moveTo>
                  <a:lnTo>
                    <a:pt x="13" y="14"/>
                  </a:lnTo>
                  <a:lnTo>
                    <a:pt x="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4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任意多边形 99"/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close/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任意多边形 100"/>
            <p:cNvSpPr/>
            <p:nvPr/>
          </p:nvSpPr>
          <p:spPr bwMode="auto">
            <a:xfrm>
              <a:off x="6643688" y="2389868"/>
              <a:ext cx="641350" cy="319088"/>
            </a:xfrm>
            <a:custGeom>
              <a:avLst/>
              <a:gdLst>
                <a:gd name="T0" fmla="*/ 48 w 404"/>
                <a:gd name="T1" fmla="*/ 172 h 201"/>
                <a:gd name="T2" fmla="*/ 0 w 404"/>
                <a:gd name="T3" fmla="*/ 174 h 201"/>
                <a:gd name="T4" fmla="*/ 0 w 404"/>
                <a:gd name="T5" fmla="*/ 201 h 201"/>
                <a:gd name="T6" fmla="*/ 48 w 404"/>
                <a:gd name="T7" fmla="*/ 199 h 201"/>
                <a:gd name="T8" fmla="*/ 48 w 404"/>
                <a:gd name="T9" fmla="*/ 172 h 201"/>
                <a:gd name="T10" fmla="*/ 402 w 404"/>
                <a:gd name="T11" fmla="*/ 0 h 201"/>
                <a:gd name="T12" fmla="*/ 402 w 404"/>
                <a:gd name="T13" fmla="*/ 0 h 201"/>
                <a:gd name="T14" fmla="*/ 379 w 404"/>
                <a:gd name="T15" fmla="*/ 0 h 201"/>
                <a:gd name="T16" fmla="*/ 381 w 404"/>
                <a:gd name="T17" fmla="*/ 83 h 201"/>
                <a:gd name="T18" fmla="*/ 404 w 404"/>
                <a:gd name="T19" fmla="*/ 81 h 201"/>
                <a:gd name="T20" fmla="*/ 402 w 404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201">
                  <a:moveTo>
                    <a:pt x="48" y="172"/>
                  </a:moveTo>
                  <a:lnTo>
                    <a:pt x="0" y="174"/>
                  </a:lnTo>
                  <a:lnTo>
                    <a:pt x="0" y="201"/>
                  </a:lnTo>
                  <a:lnTo>
                    <a:pt x="48" y="199"/>
                  </a:lnTo>
                  <a:lnTo>
                    <a:pt x="48" y="172"/>
                  </a:lnTo>
                  <a:moveTo>
                    <a:pt x="402" y="0"/>
                  </a:moveTo>
                  <a:lnTo>
                    <a:pt x="402" y="0"/>
                  </a:lnTo>
                  <a:lnTo>
                    <a:pt x="379" y="0"/>
                  </a:lnTo>
                  <a:lnTo>
                    <a:pt x="381" y="83"/>
                  </a:lnTo>
                  <a:lnTo>
                    <a:pt x="404" y="81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任意多边形 101"/>
            <p:cNvSpPr/>
            <p:nvPr/>
          </p:nvSpPr>
          <p:spPr bwMode="auto">
            <a:xfrm>
              <a:off x="6719888" y="2518455"/>
              <a:ext cx="568325" cy="187325"/>
            </a:xfrm>
            <a:custGeom>
              <a:avLst/>
              <a:gdLst>
                <a:gd name="T0" fmla="*/ 171 w 172"/>
                <a:gd name="T1" fmla="*/ 0 h 57"/>
                <a:gd name="T2" fmla="*/ 160 w 172"/>
                <a:gd name="T3" fmla="*/ 1 h 57"/>
                <a:gd name="T4" fmla="*/ 161 w 172"/>
                <a:gd name="T5" fmla="*/ 23 h 57"/>
                <a:gd name="T6" fmla="*/ 148 w 172"/>
                <a:gd name="T7" fmla="*/ 37 h 57"/>
                <a:gd name="T8" fmla="*/ 0 w 172"/>
                <a:gd name="T9" fmla="*/ 44 h 57"/>
                <a:gd name="T10" fmla="*/ 0 w 172"/>
                <a:gd name="T11" fmla="*/ 57 h 57"/>
                <a:gd name="T12" fmla="*/ 158 w 172"/>
                <a:gd name="T13" fmla="*/ 49 h 57"/>
                <a:gd name="T14" fmla="*/ 172 w 172"/>
                <a:gd name="T15" fmla="*/ 35 h 57"/>
                <a:gd name="T16" fmla="*/ 171 w 17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57">
                  <a:moveTo>
                    <a:pt x="171" y="0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1" y="30"/>
                    <a:pt x="155" y="37"/>
                    <a:pt x="148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6" y="49"/>
                    <a:pt x="172" y="42"/>
                    <a:pt x="172" y="35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任意多边形 102"/>
            <p:cNvSpPr/>
            <p:nvPr/>
          </p:nvSpPr>
          <p:spPr bwMode="auto">
            <a:xfrm>
              <a:off x="6096000" y="1881868"/>
              <a:ext cx="1155700" cy="811213"/>
            </a:xfrm>
            <a:custGeom>
              <a:avLst/>
              <a:gdLst>
                <a:gd name="T0" fmla="*/ 13 w 350"/>
                <a:gd name="T1" fmla="*/ 32 h 246"/>
                <a:gd name="T2" fmla="*/ 329 w 350"/>
                <a:gd name="T3" fmla="*/ 1 h 246"/>
                <a:gd name="T4" fmla="*/ 345 w 350"/>
                <a:gd name="T5" fmla="*/ 15 h 246"/>
                <a:gd name="T6" fmla="*/ 350 w 350"/>
                <a:gd name="T7" fmla="*/ 216 h 246"/>
                <a:gd name="T8" fmla="*/ 337 w 350"/>
                <a:gd name="T9" fmla="*/ 230 h 246"/>
                <a:gd name="T10" fmla="*/ 16 w 350"/>
                <a:gd name="T11" fmla="*/ 245 h 246"/>
                <a:gd name="T12" fmla="*/ 1 w 350"/>
                <a:gd name="T13" fmla="*/ 231 h 246"/>
                <a:gd name="T14" fmla="*/ 0 w 350"/>
                <a:gd name="T15" fmla="*/ 46 h 246"/>
                <a:gd name="T16" fmla="*/ 13 w 350"/>
                <a:gd name="T17" fmla="*/ 3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246">
                  <a:moveTo>
                    <a:pt x="13" y="32"/>
                  </a:moveTo>
                  <a:cubicBezTo>
                    <a:pt x="76" y="26"/>
                    <a:pt x="273" y="7"/>
                    <a:pt x="329" y="1"/>
                  </a:cubicBezTo>
                  <a:cubicBezTo>
                    <a:pt x="337" y="0"/>
                    <a:pt x="344" y="6"/>
                    <a:pt x="345" y="15"/>
                  </a:cubicBezTo>
                  <a:cubicBezTo>
                    <a:pt x="350" y="216"/>
                    <a:pt x="350" y="216"/>
                    <a:pt x="350" y="216"/>
                  </a:cubicBezTo>
                  <a:cubicBezTo>
                    <a:pt x="350" y="223"/>
                    <a:pt x="344" y="230"/>
                    <a:pt x="337" y="230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8" y="246"/>
                    <a:pt x="1" y="239"/>
                    <a:pt x="1" y="2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5" y="33"/>
                    <a:pt x="13" y="32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任意多边形 103"/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任意多边形 104"/>
            <p:cNvSpPr/>
            <p:nvPr/>
          </p:nvSpPr>
          <p:spPr bwMode="auto">
            <a:xfrm>
              <a:off x="6172200" y="1958068"/>
              <a:ext cx="977900" cy="153988"/>
            </a:xfrm>
            <a:custGeom>
              <a:avLst/>
              <a:gdLst>
                <a:gd name="T0" fmla="*/ 616 w 616"/>
                <a:gd name="T1" fmla="*/ 0 h 97"/>
                <a:gd name="T2" fmla="*/ 0 w 616"/>
                <a:gd name="T3" fmla="*/ 62 h 97"/>
                <a:gd name="T4" fmla="*/ 0 w 616"/>
                <a:gd name="T5" fmla="*/ 97 h 97"/>
                <a:gd name="T6" fmla="*/ 616 w 616"/>
                <a:gd name="T7" fmla="*/ 45 h 97"/>
                <a:gd name="T8" fmla="*/ 616 w 61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97">
                  <a:moveTo>
                    <a:pt x="616" y="0"/>
                  </a:moveTo>
                  <a:lnTo>
                    <a:pt x="0" y="62"/>
                  </a:lnTo>
                  <a:lnTo>
                    <a:pt x="0" y="97"/>
                  </a:lnTo>
                  <a:lnTo>
                    <a:pt x="616" y="45"/>
                  </a:lnTo>
                  <a:lnTo>
                    <a:pt x="6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任意多边形 105"/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任意多边形 106"/>
            <p:cNvSpPr/>
            <p:nvPr/>
          </p:nvSpPr>
          <p:spPr bwMode="auto">
            <a:xfrm>
              <a:off x="6175375" y="2089830"/>
              <a:ext cx="981075" cy="144463"/>
            </a:xfrm>
            <a:custGeom>
              <a:avLst/>
              <a:gdLst>
                <a:gd name="T0" fmla="*/ 618 w 618"/>
                <a:gd name="T1" fmla="*/ 0 h 91"/>
                <a:gd name="T2" fmla="*/ 0 w 618"/>
                <a:gd name="T3" fmla="*/ 54 h 91"/>
                <a:gd name="T4" fmla="*/ 0 w 618"/>
                <a:gd name="T5" fmla="*/ 91 h 91"/>
                <a:gd name="T6" fmla="*/ 618 w 618"/>
                <a:gd name="T7" fmla="*/ 43 h 91"/>
                <a:gd name="T8" fmla="*/ 618 w 61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91">
                  <a:moveTo>
                    <a:pt x="618" y="0"/>
                  </a:moveTo>
                  <a:lnTo>
                    <a:pt x="0" y="54"/>
                  </a:lnTo>
                  <a:lnTo>
                    <a:pt x="0" y="91"/>
                  </a:lnTo>
                  <a:lnTo>
                    <a:pt x="618" y="43"/>
                  </a:lnTo>
                  <a:lnTo>
                    <a:pt x="6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任意多边形 107"/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任意多边形 108"/>
            <p:cNvSpPr/>
            <p:nvPr/>
          </p:nvSpPr>
          <p:spPr bwMode="auto">
            <a:xfrm>
              <a:off x="6175375" y="2200955"/>
              <a:ext cx="984250" cy="139700"/>
            </a:xfrm>
            <a:custGeom>
              <a:avLst/>
              <a:gdLst>
                <a:gd name="T0" fmla="*/ 620 w 620"/>
                <a:gd name="T1" fmla="*/ 0 h 88"/>
                <a:gd name="T2" fmla="*/ 2 w 620"/>
                <a:gd name="T3" fmla="*/ 50 h 88"/>
                <a:gd name="T4" fmla="*/ 0 w 620"/>
                <a:gd name="T5" fmla="*/ 88 h 88"/>
                <a:gd name="T6" fmla="*/ 618 w 620"/>
                <a:gd name="T7" fmla="*/ 44 h 88"/>
                <a:gd name="T8" fmla="*/ 620 w 62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8">
                  <a:moveTo>
                    <a:pt x="620" y="0"/>
                  </a:moveTo>
                  <a:lnTo>
                    <a:pt x="2" y="50"/>
                  </a:lnTo>
                  <a:lnTo>
                    <a:pt x="0" y="88"/>
                  </a:lnTo>
                  <a:lnTo>
                    <a:pt x="618" y="44"/>
                  </a:lnTo>
                  <a:lnTo>
                    <a:pt x="6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任意多边形 109"/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任意多边形 110"/>
            <p:cNvSpPr/>
            <p:nvPr/>
          </p:nvSpPr>
          <p:spPr bwMode="auto">
            <a:xfrm>
              <a:off x="6172200" y="2329543"/>
              <a:ext cx="987425" cy="307975"/>
            </a:xfrm>
            <a:custGeom>
              <a:avLst/>
              <a:gdLst>
                <a:gd name="T0" fmla="*/ 622 w 622"/>
                <a:gd name="T1" fmla="*/ 0 h 194"/>
                <a:gd name="T2" fmla="*/ 4 w 622"/>
                <a:gd name="T3" fmla="*/ 42 h 194"/>
                <a:gd name="T4" fmla="*/ 0 w 622"/>
                <a:gd name="T5" fmla="*/ 194 h 194"/>
                <a:gd name="T6" fmla="*/ 618 w 622"/>
                <a:gd name="T7" fmla="*/ 156 h 194"/>
                <a:gd name="T8" fmla="*/ 622 w 622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94">
                  <a:moveTo>
                    <a:pt x="622" y="0"/>
                  </a:moveTo>
                  <a:lnTo>
                    <a:pt x="4" y="42"/>
                  </a:lnTo>
                  <a:lnTo>
                    <a:pt x="0" y="194"/>
                  </a:lnTo>
                  <a:lnTo>
                    <a:pt x="618" y="156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任意多边形 111"/>
            <p:cNvSpPr/>
            <p:nvPr/>
          </p:nvSpPr>
          <p:spPr bwMode="auto">
            <a:xfrm>
              <a:off x="9417050" y="4740955"/>
              <a:ext cx="403225" cy="238125"/>
            </a:xfrm>
            <a:custGeom>
              <a:avLst/>
              <a:gdLst>
                <a:gd name="T0" fmla="*/ 0 w 122"/>
                <a:gd name="T1" fmla="*/ 16 h 72"/>
                <a:gd name="T2" fmla="*/ 122 w 122"/>
                <a:gd name="T3" fmla="*/ 17 h 72"/>
                <a:gd name="T4" fmla="*/ 70 w 122"/>
                <a:gd name="T5" fmla="*/ 72 h 72"/>
                <a:gd name="T6" fmla="*/ 0 w 122"/>
                <a:gd name="T7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72">
                  <a:moveTo>
                    <a:pt x="0" y="16"/>
                  </a:moveTo>
                  <a:cubicBezTo>
                    <a:pt x="0" y="16"/>
                    <a:pt x="68" y="0"/>
                    <a:pt x="122" y="17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31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任意多边形 112"/>
            <p:cNvSpPr/>
            <p:nvPr/>
          </p:nvSpPr>
          <p:spPr bwMode="auto">
            <a:xfrm>
              <a:off x="9475788" y="3856718"/>
              <a:ext cx="327025" cy="835025"/>
            </a:xfrm>
            <a:custGeom>
              <a:avLst/>
              <a:gdLst>
                <a:gd name="T0" fmla="*/ 56 w 99"/>
                <a:gd name="T1" fmla="*/ 253 h 253"/>
                <a:gd name="T2" fmla="*/ 56 w 99"/>
                <a:gd name="T3" fmla="*/ 252 h 253"/>
                <a:gd name="T4" fmla="*/ 57 w 99"/>
                <a:gd name="T5" fmla="*/ 251 h 253"/>
                <a:gd name="T6" fmla="*/ 84 w 99"/>
                <a:gd name="T7" fmla="*/ 212 h 253"/>
                <a:gd name="T8" fmla="*/ 70 w 99"/>
                <a:gd name="T9" fmla="*/ 215 h 253"/>
                <a:gd name="T10" fmla="*/ 87 w 99"/>
                <a:gd name="T11" fmla="*/ 205 h 253"/>
                <a:gd name="T12" fmla="*/ 87 w 99"/>
                <a:gd name="T13" fmla="*/ 205 h 253"/>
                <a:gd name="T14" fmla="*/ 95 w 99"/>
                <a:gd name="T15" fmla="*/ 180 h 253"/>
                <a:gd name="T16" fmla="*/ 72 w 99"/>
                <a:gd name="T17" fmla="*/ 186 h 253"/>
                <a:gd name="T18" fmla="*/ 96 w 99"/>
                <a:gd name="T19" fmla="*/ 171 h 253"/>
                <a:gd name="T20" fmla="*/ 99 w 99"/>
                <a:gd name="T21" fmla="*/ 152 h 253"/>
                <a:gd name="T22" fmla="*/ 69 w 99"/>
                <a:gd name="T23" fmla="*/ 137 h 253"/>
                <a:gd name="T24" fmla="*/ 99 w 99"/>
                <a:gd name="T25" fmla="*/ 144 h 253"/>
                <a:gd name="T26" fmla="*/ 98 w 99"/>
                <a:gd name="T27" fmla="*/ 124 h 253"/>
                <a:gd name="T28" fmla="*/ 70 w 99"/>
                <a:gd name="T29" fmla="*/ 122 h 253"/>
                <a:gd name="T30" fmla="*/ 98 w 99"/>
                <a:gd name="T31" fmla="*/ 116 h 253"/>
                <a:gd name="T32" fmla="*/ 92 w 99"/>
                <a:gd name="T33" fmla="*/ 93 h 253"/>
                <a:gd name="T34" fmla="*/ 70 w 99"/>
                <a:gd name="T35" fmla="*/ 105 h 253"/>
                <a:gd name="T36" fmla="*/ 90 w 99"/>
                <a:gd name="T37" fmla="*/ 86 h 253"/>
                <a:gd name="T38" fmla="*/ 83 w 99"/>
                <a:gd name="T39" fmla="*/ 74 h 253"/>
                <a:gd name="T40" fmla="*/ 53 w 99"/>
                <a:gd name="T41" fmla="*/ 77 h 253"/>
                <a:gd name="T42" fmla="*/ 78 w 99"/>
                <a:gd name="T43" fmla="*/ 66 h 253"/>
                <a:gd name="T44" fmla="*/ 76 w 99"/>
                <a:gd name="T45" fmla="*/ 64 h 253"/>
                <a:gd name="T46" fmla="*/ 65 w 99"/>
                <a:gd name="T47" fmla="*/ 48 h 253"/>
                <a:gd name="T48" fmla="*/ 52 w 99"/>
                <a:gd name="T49" fmla="*/ 55 h 253"/>
                <a:gd name="T50" fmla="*/ 63 w 99"/>
                <a:gd name="T51" fmla="*/ 43 h 253"/>
                <a:gd name="T52" fmla="*/ 55 w 99"/>
                <a:gd name="T53" fmla="*/ 4 h 253"/>
                <a:gd name="T54" fmla="*/ 55 w 99"/>
                <a:gd name="T55" fmla="*/ 3 h 253"/>
                <a:gd name="T56" fmla="*/ 55 w 99"/>
                <a:gd name="T57" fmla="*/ 0 h 253"/>
                <a:gd name="T58" fmla="*/ 19 w 99"/>
                <a:gd name="T59" fmla="*/ 21 h 253"/>
                <a:gd name="T60" fmla="*/ 29 w 99"/>
                <a:gd name="T61" fmla="*/ 51 h 253"/>
                <a:gd name="T62" fmla="*/ 13 w 99"/>
                <a:gd name="T63" fmla="*/ 30 h 253"/>
                <a:gd name="T64" fmla="*/ 4 w 99"/>
                <a:gd name="T65" fmla="*/ 51 h 253"/>
                <a:gd name="T66" fmla="*/ 20 w 99"/>
                <a:gd name="T67" fmla="*/ 79 h 253"/>
                <a:gd name="T68" fmla="*/ 1 w 99"/>
                <a:gd name="T69" fmla="*/ 69 h 253"/>
                <a:gd name="T70" fmla="*/ 2 w 99"/>
                <a:gd name="T71" fmla="*/ 98 h 253"/>
                <a:gd name="T72" fmla="*/ 23 w 99"/>
                <a:gd name="T73" fmla="*/ 94 h 253"/>
                <a:gd name="T74" fmla="*/ 3 w 99"/>
                <a:gd name="T75" fmla="*/ 110 h 253"/>
                <a:gd name="T76" fmla="*/ 8 w 99"/>
                <a:gd name="T77" fmla="*/ 134 h 253"/>
                <a:gd name="T78" fmla="*/ 28 w 99"/>
                <a:gd name="T79" fmla="*/ 118 h 253"/>
                <a:gd name="T80" fmla="*/ 11 w 99"/>
                <a:gd name="T81" fmla="*/ 143 h 253"/>
                <a:gd name="T82" fmla="*/ 18 w 99"/>
                <a:gd name="T83" fmla="*/ 168 h 253"/>
                <a:gd name="T84" fmla="*/ 18 w 99"/>
                <a:gd name="T85" fmla="*/ 168 h 253"/>
                <a:gd name="T86" fmla="*/ 37 w 99"/>
                <a:gd name="T87" fmla="*/ 163 h 253"/>
                <a:gd name="T88" fmla="*/ 22 w 99"/>
                <a:gd name="T89" fmla="*/ 177 h 253"/>
                <a:gd name="T90" fmla="*/ 29 w 99"/>
                <a:gd name="T91" fmla="*/ 195 h 253"/>
                <a:gd name="T92" fmla="*/ 44 w 99"/>
                <a:gd name="T93" fmla="*/ 177 h 253"/>
                <a:gd name="T94" fmla="*/ 32 w 99"/>
                <a:gd name="T95" fmla="*/ 204 h 253"/>
                <a:gd name="T96" fmla="*/ 40 w 99"/>
                <a:gd name="T97" fmla="*/ 221 h 253"/>
                <a:gd name="T98" fmla="*/ 50 w 99"/>
                <a:gd name="T99" fmla="*/ 209 h 253"/>
                <a:gd name="T100" fmla="*/ 43 w 99"/>
                <a:gd name="T101" fmla="*/ 228 h 253"/>
                <a:gd name="T102" fmla="*/ 43 w 99"/>
                <a:gd name="T103" fmla="*/ 228 h 253"/>
                <a:gd name="T104" fmla="*/ 56 w 99"/>
                <a:gd name="T10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253">
                  <a:moveTo>
                    <a:pt x="56" y="253"/>
                  </a:moveTo>
                  <a:cubicBezTo>
                    <a:pt x="56" y="252"/>
                    <a:pt x="56" y="252"/>
                    <a:pt x="56" y="252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68" y="240"/>
                    <a:pt x="77" y="227"/>
                    <a:pt x="84" y="212"/>
                  </a:cubicBezTo>
                  <a:cubicBezTo>
                    <a:pt x="76" y="214"/>
                    <a:pt x="70" y="215"/>
                    <a:pt x="70" y="215"/>
                  </a:cubicBezTo>
                  <a:cubicBezTo>
                    <a:pt x="74" y="213"/>
                    <a:pt x="81" y="209"/>
                    <a:pt x="87" y="205"/>
                  </a:cubicBezTo>
                  <a:cubicBezTo>
                    <a:pt x="87" y="205"/>
                    <a:pt x="87" y="205"/>
                    <a:pt x="87" y="205"/>
                  </a:cubicBezTo>
                  <a:cubicBezTo>
                    <a:pt x="90" y="197"/>
                    <a:pt x="93" y="188"/>
                    <a:pt x="95" y="180"/>
                  </a:cubicBezTo>
                  <a:cubicBezTo>
                    <a:pt x="82" y="185"/>
                    <a:pt x="72" y="186"/>
                    <a:pt x="72" y="186"/>
                  </a:cubicBezTo>
                  <a:cubicBezTo>
                    <a:pt x="77" y="184"/>
                    <a:pt x="89" y="176"/>
                    <a:pt x="96" y="171"/>
                  </a:cubicBezTo>
                  <a:cubicBezTo>
                    <a:pt x="97" y="164"/>
                    <a:pt x="98" y="158"/>
                    <a:pt x="99" y="152"/>
                  </a:cubicBezTo>
                  <a:cubicBezTo>
                    <a:pt x="81" y="148"/>
                    <a:pt x="69" y="137"/>
                    <a:pt x="69" y="137"/>
                  </a:cubicBezTo>
                  <a:cubicBezTo>
                    <a:pt x="75" y="140"/>
                    <a:pt x="90" y="142"/>
                    <a:pt x="99" y="144"/>
                  </a:cubicBezTo>
                  <a:cubicBezTo>
                    <a:pt x="99" y="137"/>
                    <a:pt x="99" y="130"/>
                    <a:pt x="98" y="124"/>
                  </a:cubicBezTo>
                  <a:cubicBezTo>
                    <a:pt x="83" y="126"/>
                    <a:pt x="70" y="123"/>
                    <a:pt x="70" y="122"/>
                  </a:cubicBezTo>
                  <a:cubicBezTo>
                    <a:pt x="76" y="122"/>
                    <a:pt x="89" y="119"/>
                    <a:pt x="98" y="116"/>
                  </a:cubicBezTo>
                  <a:cubicBezTo>
                    <a:pt x="96" y="108"/>
                    <a:pt x="95" y="100"/>
                    <a:pt x="92" y="93"/>
                  </a:cubicBezTo>
                  <a:cubicBezTo>
                    <a:pt x="81" y="102"/>
                    <a:pt x="70" y="105"/>
                    <a:pt x="70" y="105"/>
                  </a:cubicBezTo>
                  <a:cubicBezTo>
                    <a:pt x="75" y="102"/>
                    <a:pt x="83" y="93"/>
                    <a:pt x="90" y="86"/>
                  </a:cubicBezTo>
                  <a:cubicBezTo>
                    <a:pt x="88" y="81"/>
                    <a:pt x="86" y="77"/>
                    <a:pt x="83" y="74"/>
                  </a:cubicBezTo>
                  <a:cubicBezTo>
                    <a:pt x="68" y="80"/>
                    <a:pt x="54" y="77"/>
                    <a:pt x="53" y="77"/>
                  </a:cubicBezTo>
                  <a:cubicBezTo>
                    <a:pt x="59" y="76"/>
                    <a:pt x="70" y="70"/>
                    <a:pt x="78" y="66"/>
                  </a:cubicBezTo>
                  <a:cubicBezTo>
                    <a:pt x="77" y="65"/>
                    <a:pt x="77" y="64"/>
                    <a:pt x="76" y="64"/>
                  </a:cubicBezTo>
                  <a:cubicBezTo>
                    <a:pt x="72" y="59"/>
                    <a:pt x="68" y="54"/>
                    <a:pt x="65" y="48"/>
                  </a:cubicBezTo>
                  <a:cubicBezTo>
                    <a:pt x="57" y="53"/>
                    <a:pt x="52" y="55"/>
                    <a:pt x="52" y="55"/>
                  </a:cubicBezTo>
                  <a:cubicBezTo>
                    <a:pt x="55" y="52"/>
                    <a:pt x="59" y="48"/>
                    <a:pt x="63" y="43"/>
                  </a:cubicBezTo>
                  <a:cubicBezTo>
                    <a:pt x="57" y="28"/>
                    <a:pt x="55" y="11"/>
                    <a:pt x="55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39" y="5"/>
                    <a:pt x="28" y="12"/>
                    <a:pt x="19" y="21"/>
                  </a:cubicBezTo>
                  <a:cubicBezTo>
                    <a:pt x="23" y="33"/>
                    <a:pt x="26" y="45"/>
                    <a:pt x="29" y="51"/>
                  </a:cubicBezTo>
                  <a:cubicBezTo>
                    <a:pt x="29" y="51"/>
                    <a:pt x="21" y="43"/>
                    <a:pt x="13" y="30"/>
                  </a:cubicBezTo>
                  <a:cubicBezTo>
                    <a:pt x="9" y="37"/>
                    <a:pt x="6" y="44"/>
                    <a:pt x="4" y="51"/>
                  </a:cubicBezTo>
                  <a:cubicBezTo>
                    <a:pt x="9" y="63"/>
                    <a:pt x="15" y="74"/>
                    <a:pt x="20" y="79"/>
                  </a:cubicBezTo>
                  <a:cubicBezTo>
                    <a:pt x="20" y="79"/>
                    <a:pt x="11" y="76"/>
                    <a:pt x="1" y="69"/>
                  </a:cubicBezTo>
                  <a:cubicBezTo>
                    <a:pt x="0" y="78"/>
                    <a:pt x="1" y="88"/>
                    <a:pt x="2" y="98"/>
                  </a:cubicBezTo>
                  <a:cubicBezTo>
                    <a:pt x="10" y="97"/>
                    <a:pt x="18" y="96"/>
                    <a:pt x="23" y="94"/>
                  </a:cubicBezTo>
                  <a:cubicBezTo>
                    <a:pt x="23" y="94"/>
                    <a:pt x="16" y="103"/>
                    <a:pt x="3" y="110"/>
                  </a:cubicBezTo>
                  <a:cubicBezTo>
                    <a:pt x="4" y="118"/>
                    <a:pt x="6" y="126"/>
                    <a:pt x="8" y="134"/>
                  </a:cubicBezTo>
                  <a:cubicBezTo>
                    <a:pt x="16" y="128"/>
                    <a:pt x="24" y="122"/>
                    <a:pt x="28" y="118"/>
                  </a:cubicBezTo>
                  <a:cubicBezTo>
                    <a:pt x="28" y="118"/>
                    <a:pt x="22" y="130"/>
                    <a:pt x="11" y="143"/>
                  </a:cubicBezTo>
                  <a:cubicBezTo>
                    <a:pt x="13" y="152"/>
                    <a:pt x="16" y="160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6" y="167"/>
                    <a:pt x="33" y="165"/>
                    <a:pt x="37" y="163"/>
                  </a:cubicBezTo>
                  <a:cubicBezTo>
                    <a:pt x="37" y="163"/>
                    <a:pt x="32" y="171"/>
                    <a:pt x="22" y="177"/>
                  </a:cubicBezTo>
                  <a:cubicBezTo>
                    <a:pt x="24" y="184"/>
                    <a:pt x="26" y="190"/>
                    <a:pt x="29" y="195"/>
                  </a:cubicBezTo>
                  <a:cubicBezTo>
                    <a:pt x="35" y="189"/>
                    <a:pt x="42" y="182"/>
                    <a:pt x="44" y="177"/>
                  </a:cubicBezTo>
                  <a:cubicBezTo>
                    <a:pt x="44" y="178"/>
                    <a:pt x="42" y="191"/>
                    <a:pt x="32" y="204"/>
                  </a:cubicBezTo>
                  <a:cubicBezTo>
                    <a:pt x="35" y="211"/>
                    <a:pt x="38" y="216"/>
                    <a:pt x="40" y="221"/>
                  </a:cubicBezTo>
                  <a:cubicBezTo>
                    <a:pt x="44" y="217"/>
                    <a:pt x="48" y="212"/>
                    <a:pt x="50" y="209"/>
                  </a:cubicBezTo>
                  <a:cubicBezTo>
                    <a:pt x="50" y="209"/>
                    <a:pt x="49" y="218"/>
                    <a:pt x="43" y="228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51" y="243"/>
                    <a:pt x="56" y="253"/>
                    <a:pt x="56" y="253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任意多边形 113"/>
            <p:cNvSpPr/>
            <p:nvPr/>
          </p:nvSpPr>
          <p:spPr bwMode="auto">
            <a:xfrm>
              <a:off x="9499600" y="3867830"/>
              <a:ext cx="188913" cy="1179513"/>
            </a:xfrm>
            <a:custGeom>
              <a:avLst/>
              <a:gdLst>
                <a:gd name="T0" fmla="*/ 0 w 57"/>
                <a:gd name="T1" fmla="*/ 357 h 358"/>
                <a:gd name="T2" fmla="*/ 0 w 57"/>
                <a:gd name="T3" fmla="*/ 358 h 358"/>
                <a:gd name="T4" fmla="*/ 37 w 57"/>
                <a:gd name="T5" fmla="*/ 290 h 358"/>
                <a:gd name="T6" fmla="*/ 50 w 57"/>
                <a:gd name="T7" fmla="*/ 248 h 358"/>
                <a:gd name="T8" fmla="*/ 54 w 57"/>
                <a:gd name="T9" fmla="*/ 221 h 358"/>
                <a:gd name="T10" fmla="*/ 44 w 57"/>
                <a:gd name="T11" fmla="*/ 141 h 358"/>
                <a:gd name="T12" fmla="*/ 36 w 57"/>
                <a:gd name="T13" fmla="*/ 25 h 358"/>
                <a:gd name="T14" fmla="*/ 48 w 57"/>
                <a:gd name="T15" fmla="*/ 1 h 358"/>
                <a:gd name="T16" fmla="*/ 48 w 57"/>
                <a:gd name="T17" fmla="*/ 0 h 358"/>
                <a:gd name="T18" fmla="*/ 36 w 57"/>
                <a:gd name="T19" fmla="*/ 25 h 358"/>
                <a:gd name="T20" fmla="*/ 29 w 57"/>
                <a:gd name="T21" fmla="*/ 72 h 358"/>
                <a:gd name="T22" fmla="*/ 44 w 57"/>
                <a:gd name="T23" fmla="*/ 142 h 358"/>
                <a:gd name="T24" fmla="*/ 54 w 57"/>
                <a:gd name="T25" fmla="*/ 221 h 358"/>
                <a:gd name="T26" fmla="*/ 49 w 57"/>
                <a:gd name="T27" fmla="*/ 249 h 358"/>
                <a:gd name="T28" fmla="*/ 37 w 57"/>
                <a:gd name="T29" fmla="*/ 290 h 358"/>
                <a:gd name="T30" fmla="*/ 0 w 57"/>
                <a:gd name="T31" fmla="*/ 35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58">
                  <a:moveTo>
                    <a:pt x="0" y="357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0" y="357"/>
                    <a:pt x="21" y="330"/>
                    <a:pt x="37" y="290"/>
                  </a:cubicBezTo>
                  <a:cubicBezTo>
                    <a:pt x="43" y="276"/>
                    <a:pt x="47" y="262"/>
                    <a:pt x="50" y="248"/>
                  </a:cubicBezTo>
                  <a:cubicBezTo>
                    <a:pt x="52" y="239"/>
                    <a:pt x="54" y="230"/>
                    <a:pt x="54" y="221"/>
                  </a:cubicBezTo>
                  <a:cubicBezTo>
                    <a:pt x="57" y="193"/>
                    <a:pt x="54" y="166"/>
                    <a:pt x="44" y="141"/>
                  </a:cubicBezTo>
                  <a:cubicBezTo>
                    <a:pt x="33" y="111"/>
                    <a:pt x="22" y="66"/>
                    <a:pt x="36" y="25"/>
                  </a:cubicBezTo>
                  <a:cubicBezTo>
                    <a:pt x="40" y="15"/>
                    <a:pt x="44" y="7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4" y="6"/>
                    <a:pt x="39" y="14"/>
                    <a:pt x="36" y="25"/>
                  </a:cubicBezTo>
                  <a:cubicBezTo>
                    <a:pt x="31" y="39"/>
                    <a:pt x="29" y="55"/>
                    <a:pt x="29" y="72"/>
                  </a:cubicBezTo>
                  <a:cubicBezTo>
                    <a:pt x="30" y="94"/>
                    <a:pt x="35" y="117"/>
                    <a:pt x="44" y="142"/>
                  </a:cubicBezTo>
                  <a:cubicBezTo>
                    <a:pt x="53" y="166"/>
                    <a:pt x="56" y="193"/>
                    <a:pt x="54" y="221"/>
                  </a:cubicBezTo>
                  <a:cubicBezTo>
                    <a:pt x="53" y="230"/>
                    <a:pt x="51" y="240"/>
                    <a:pt x="49" y="249"/>
                  </a:cubicBezTo>
                  <a:cubicBezTo>
                    <a:pt x="46" y="263"/>
                    <a:pt x="42" y="276"/>
                    <a:pt x="37" y="290"/>
                  </a:cubicBezTo>
                  <a:cubicBezTo>
                    <a:pt x="21" y="330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任意多边形 114"/>
            <p:cNvSpPr/>
            <p:nvPr/>
          </p:nvSpPr>
          <p:spPr bwMode="auto">
            <a:xfrm>
              <a:off x="9136063" y="4332968"/>
              <a:ext cx="415925" cy="431800"/>
            </a:xfrm>
            <a:custGeom>
              <a:avLst/>
              <a:gdLst>
                <a:gd name="T0" fmla="*/ 126 w 126"/>
                <a:gd name="T1" fmla="*/ 131 h 131"/>
                <a:gd name="T2" fmla="*/ 126 w 126"/>
                <a:gd name="T3" fmla="*/ 131 h 131"/>
                <a:gd name="T4" fmla="*/ 126 w 126"/>
                <a:gd name="T5" fmla="*/ 130 h 131"/>
                <a:gd name="T6" fmla="*/ 121 w 126"/>
                <a:gd name="T7" fmla="*/ 97 h 131"/>
                <a:gd name="T8" fmla="*/ 115 w 126"/>
                <a:gd name="T9" fmla="*/ 105 h 131"/>
                <a:gd name="T10" fmla="*/ 120 w 126"/>
                <a:gd name="T11" fmla="*/ 92 h 131"/>
                <a:gd name="T12" fmla="*/ 120 w 126"/>
                <a:gd name="T13" fmla="*/ 92 h 131"/>
                <a:gd name="T14" fmla="*/ 112 w 126"/>
                <a:gd name="T15" fmla="*/ 75 h 131"/>
                <a:gd name="T16" fmla="*/ 103 w 126"/>
                <a:gd name="T17" fmla="*/ 89 h 131"/>
                <a:gd name="T18" fmla="*/ 109 w 126"/>
                <a:gd name="T19" fmla="*/ 70 h 131"/>
                <a:gd name="T20" fmla="*/ 101 w 126"/>
                <a:gd name="T21" fmla="*/ 59 h 131"/>
                <a:gd name="T22" fmla="*/ 79 w 126"/>
                <a:gd name="T23" fmla="*/ 65 h 131"/>
                <a:gd name="T24" fmla="*/ 98 w 126"/>
                <a:gd name="T25" fmla="*/ 54 h 131"/>
                <a:gd name="T26" fmla="*/ 88 w 126"/>
                <a:gd name="T27" fmla="*/ 44 h 131"/>
                <a:gd name="T28" fmla="*/ 73 w 126"/>
                <a:gd name="T29" fmla="*/ 57 h 131"/>
                <a:gd name="T30" fmla="*/ 85 w 126"/>
                <a:gd name="T31" fmla="*/ 41 h 131"/>
                <a:gd name="T32" fmla="*/ 71 w 126"/>
                <a:gd name="T33" fmla="*/ 31 h 131"/>
                <a:gd name="T34" fmla="*/ 65 w 126"/>
                <a:gd name="T35" fmla="*/ 47 h 131"/>
                <a:gd name="T36" fmla="*/ 66 w 126"/>
                <a:gd name="T37" fmla="*/ 29 h 131"/>
                <a:gd name="T38" fmla="*/ 58 w 126"/>
                <a:gd name="T39" fmla="*/ 25 h 131"/>
                <a:gd name="T40" fmla="*/ 44 w 126"/>
                <a:gd name="T41" fmla="*/ 41 h 131"/>
                <a:gd name="T42" fmla="*/ 51 w 126"/>
                <a:gd name="T43" fmla="*/ 24 h 131"/>
                <a:gd name="T44" fmla="*/ 49 w 126"/>
                <a:gd name="T45" fmla="*/ 23 h 131"/>
                <a:gd name="T46" fmla="*/ 36 w 126"/>
                <a:gd name="T47" fmla="*/ 20 h 131"/>
                <a:gd name="T48" fmla="*/ 32 w 126"/>
                <a:gd name="T49" fmla="*/ 30 h 131"/>
                <a:gd name="T50" fmla="*/ 33 w 126"/>
                <a:gd name="T51" fmla="*/ 19 h 131"/>
                <a:gd name="T52" fmla="*/ 11 w 126"/>
                <a:gd name="T53" fmla="*/ 2 h 131"/>
                <a:gd name="T54" fmla="*/ 10 w 126"/>
                <a:gd name="T55" fmla="*/ 1 h 131"/>
                <a:gd name="T56" fmla="*/ 9 w 126"/>
                <a:gd name="T57" fmla="*/ 0 h 131"/>
                <a:gd name="T58" fmla="*/ 0 w 126"/>
                <a:gd name="T59" fmla="*/ 27 h 131"/>
                <a:gd name="T60" fmla="*/ 19 w 126"/>
                <a:gd name="T61" fmla="*/ 38 h 131"/>
                <a:gd name="T62" fmla="*/ 1 w 126"/>
                <a:gd name="T63" fmla="*/ 35 h 131"/>
                <a:gd name="T64" fmla="*/ 6 w 126"/>
                <a:gd name="T65" fmla="*/ 50 h 131"/>
                <a:gd name="T66" fmla="*/ 27 w 126"/>
                <a:gd name="T67" fmla="*/ 57 h 131"/>
                <a:gd name="T68" fmla="*/ 13 w 126"/>
                <a:gd name="T69" fmla="*/ 61 h 131"/>
                <a:gd name="T70" fmla="*/ 26 w 126"/>
                <a:gd name="T71" fmla="*/ 76 h 131"/>
                <a:gd name="T72" fmla="*/ 35 w 126"/>
                <a:gd name="T73" fmla="*/ 64 h 131"/>
                <a:gd name="T74" fmla="*/ 32 w 126"/>
                <a:gd name="T75" fmla="*/ 81 h 131"/>
                <a:gd name="T76" fmla="*/ 46 w 126"/>
                <a:gd name="T77" fmla="*/ 91 h 131"/>
                <a:gd name="T78" fmla="*/ 49 w 126"/>
                <a:gd name="T79" fmla="*/ 74 h 131"/>
                <a:gd name="T80" fmla="*/ 52 w 126"/>
                <a:gd name="T81" fmla="*/ 95 h 131"/>
                <a:gd name="T82" fmla="*/ 67 w 126"/>
                <a:gd name="T83" fmla="*/ 104 h 131"/>
                <a:gd name="T84" fmla="*/ 67 w 126"/>
                <a:gd name="T85" fmla="*/ 104 h 131"/>
                <a:gd name="T86" fmla="*/ 74 w 126"/>
                <a:gd name="T87" fmla="*/ 93 h 131"/>
                <a:gd name="T88" fmla="*/ 73 w 126"/>
                <a:gd name="T89" fmla="*/ 108 h 131"/>
                <a:gd name="T90" fmla="*/ 85 w 126"/>
                <a:gd name="T91" fmla="*/ 114 h 131"/>
                <a:gd name="T92" fmla="*/ 85 w 126"/>
                <a:gd name="T93" fmla="*/ 97 h 131"/>
                <a:gd name="T94" fmla="*/ 91 w 126"/>
                <a:gd name="T95" fmla="*/ 117 h 131"/>
                <a:gd name="T96" fmla="*/ 103 w 126"/>
                <a:gd name="T97" fmla="*/ 122 h 131"/>
                <a:gd name="T98" fmla="*/ 103 w 126"/>
                <a:gd name="T99" fmla="*/ 111 h 131"/>
                <a:gd name="T100" fmla="*/ 108 w 126"/>
                <a:gd name="T101" fmla="*/ 124 h 131"/>
                <a:gd name="T102" fmla="*/ 108 w 126"/>
                <a:gd name="T103" fmla="*/ 124 h 131"/>
                <a:gd name="T104" fmla="*/ 126 w 126"/>
                <a:gd name="T10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31">
                  <a:moveTo>
                    <a:pt x="126" y="131"/>
                  </a:moveTo>
                  <a:cubicBezTo>
                    <a:pt x="126" y="131"/>
                    <a:pt x="126" y="131"/>
                    <a:pt x="126" y="131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19"/>
                    <a:pt x="125" y="108"/>
                    <a:pt x="121" y="97"/>
                  </a:cubicBezTo>
                  <a:cubicBezTo>
                    <a:pt x="118" y="102"/>
                    <a:pt x="116" y="105"/>
                    <a:pt x="115" y="105"/>
                  </a:cubicBezTo>
                  <a:cubicBezTo>
                    <a:pt x="117" y="102"/>
                    <a:pt x="118" y="97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18" y="86"/>
                    <a:pt x="115" y="81"/>
                    <a:pt x="112" y="75"/>
                  </a:cubicBezTo>
                  <a:cubicBezTo>
                    <a:pt x="108" y="84"/>
                    <a:pt x="103" y="89"/>
                    <a:pt x="103" y="89"/>
                  </a:cubicBezTo>
                  <a:cubicBezTo>
                    <a:pt x="105" y="85"/>
                    <a:pt x="107" y="76"/>
                    <a:pt x="109" y="70"/>
                  </a:cubicBezTo>
                  <a:cubicBezTo>
                    <a:pt x="107" y="66"/>
                    <a:pt x="104" y="62"/>
                    <a:pt x="101" y="59"/>
                  </a:cubicBezTo>
                  <a:cubicBezTo>
                    <a:pt x="90" y="65"/>
                    <a:pt x="79" y="65"/>
                    <a:pt x="79" y="65"/>
                  </a:cubicBezTo>
                  <a:cubicBezTo>
                    <a:pt x="84" y="64"/>
                    <a:pt x="93" y="58"/>
                    <a:pt x="98" y="54"/>
                  </a:cubicBezTo>
                  <a:cubicBezTo>
                    <a:pt x="95" y="51"/>
                    <a:pt x="92" y="48"/>
                    <a:pt x="88" y="44"/>
                  </a:cubicBezTo>
                  <a:cubicBezTo>
                    <a:pt x="81" y="53"/>
                    <a:pt x="73" y="57"/>
                    <a:pt x="73" y="57"/>
                  </a:cubicBezTo>
                  <a:cubicBezTo>
                    <a:pt x="76" y="54"/>
                    <a:pt x="81" y="46"/>
                    <a:pt x="85" y="41"/>
                  </a:cubicBezTo>
                  <a:cubicBezTo>
                    <a:pt x="80" y="37"/>
                    <a:pt x="76" y="34"/>
                    <a:pt x="71" y="31"/>
                  </a:cubicBezTo>
                  <a:cubicBezTo>
                    <a:pt x="69" y="41"/>
                    <a:pt x="65" y="47"/>
                    <a:pt x="65" y="47"/>
                  </a:cubicBezTo>
                  <a:cubicBezTo>
                    <a:pt x="66" y="44"/>
                    <a:pt x="66" y="35"/>
                    <a:pt x="66" y="29"/>
                  </a:cubicBezTo>
                  <a:cubicBezTo>
                    <a:pt x="63" y="27"/>
                    <a:pt x="60" y="26"/>
                    <a:pt x="58" y="25"/>
                  </a:cubicBezTo>
                  <a:cubicBezTo>
                    <a:pt x="52" y="35"/>
                    <a:pt x="44" y="41"/>
                    <a:pt x="44" y="41"/>
                  </a:cubicBezTo>
                  <a:cubicBezTo>
                    <a:pt x="46" y="38"/>
                    <a:pt x="49" y="30"/>
                    <a:pt x="51" y="24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5" y="23"/>
                    <a:pt x="40" y="22"/>
                    <a:pt x="36" y="20"/>
                  </a:cubicBezTo>
                  <a:cubicBezTo>
                    <a:pt x="34" y="26"/>
                    <a:pt x="32" y="30"/>
                    <a:pt x="32" y="30"/>
                  </a:cubicBezTo>
                  <a:cubicBezTo>
                    <a:pt x="33" y="27"/>
                    <a:pt x="33" y="23"/>
                    <a:pt x="33" y="19"/>
                  </a:cubicBezTo>
                  <a:cubicBezTo>
                    <a:pt x="22" y="13"/>
                    <a:pt x="14" y="6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9"/>
                    <a:pt x="0" y="19"/>
                    <a:pt x="0" y="27"/>
                  </a:cubicBezTo>
                  <a:cubicBezTo>
                    <a:pt x="7" y="32"/>
                    <a:pt x="15" y="37"/>
                    <a:pt x="19" y="38"/>
                  </a:cubicBezTo>
                  <a:cubicBezTo>
                    <a:pt x="19" y="38"/>
                    <a:pt x="11" y="38"/>
                    <a:pt x="1" y="35"/>
                  </a:cubicBezTo>
                  <a:cubicBezTo>
                    <a:pt x="2" y="40"/>
                    <a:pt x="3" y="45"/>
                    <a:pt x="6" y="50"/>
                  </a:cubicBezTo>
                  <a:cubicBezTo>
                    <a:pt x="14" y="54"/>
                    <a:pt x="22" y="57"/>
                    <a:pt x="27" y="57"/>
                  </a:cubicBezTo>
                  <a:cubicBezTo>
                    <a:pt x="27" y="57"/>
                    <a:pt x="21" y="60"/>
                    <a:pt x="13" y="61"/>
                  </a:cubicBezTo>
                  <a:cubicBezTo>
                    <a:pt x="17" y="66"/>
                    <a:pt x="21" y="71"/>
                    <a:pt x="26" y="76"/>
                  </a:cubicBezTo>
                  <a:cubicBezTo>
                    <a:pt x="30" y="71"/>
                    <a:pt x="34" y="67"/>
                    <a:pt x="35" y="64"/>
                  </a:cubicBezTo>
                  <a:cubicBezTo>
                    <a:pt x="35" y="64"/>
                    <a:pt x="36" y="71"/>
                    <a:pt x="32" y="81"/>
                  </a:cubicBezTo>
                  <a:cubicBezTo>
                    <a:pt x="37" y="85"/>
                    <a:pt x="41" y="88"/>
                    <a:pt x="46" y="91"/>
                  </a:cubicBezTo>
                  <a:cubicBezTo>
                    <a:pt x="47" y="84"/>
                    <a:pt x="49" y="78"/>
                    <a:pt x="49" y="74"/>
                  </a:cubicBezTo>
                  <a:cubicBezTo>
                    <a:pt x="49" y="74"/>
                    <a:pt x="51" y="83"/>
                    <a:pt x="52" y="95"/>
                  </a:cubicBezTo>
                  <a:cubicBezTo>
                    <a:pt x="57" y="98"/>
                    <a:pt x="62" y="101"/>
                    <a:pt x="67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1" y="100"/>
                    <a:pt x="74" y="96"/>
                    <a:pt x="74" y="93"/>
                  </a:cubicBezTo>
                  <a:cubicBezTo>
                    <a:pt x="74" y="93"/>
                    <a:pt x="75" y="100"/>
                    <a:pt x="73" y="108"/>
                  </a:cubicBezTo>
                  <a:cubicBezTo>
                    <a:pt x="77" y="110"/>
                    <a:pt x="81" y="112"/>
                    <a:pt x="85" y="114"/>
                  </a:cubicBezTo>
                  <a:cubicBezTo>
                    <a:pt x="85" y="108"/>
                    <a:pt x="86" y="101"/>
                    <a:pt x="85" y="97"/>
                  </a:cubicBezTo>
                  <a:cubicBezTo>
                    <a:pt x="85" y="98"/>
                    <a:pt x="90" y="106"/>
                    <a:pt x="91" y="117"/>
                  </a:cubicBezTo>
                  <a:cubicBezTo>
                    <a:pt x="95" y="119"/>
                    <a:pt x="99" y="121"/>
                    <a:pt x="103" y="122"/>
                  </a:cubicBezTo>
                  <a:cubicBezTo>
                    <a:pt x="103" y="118"/>
                    <a:pt x="103" y="113"/>
                    <a:pt x="103" y="111"/>
                  </a:cubicBezTo>
                  <a:cubicBezTo>
                    <a:pt x="103" y="111"/>
                    <a:pt x="106" y="11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9" y="129"/>
                    <a:pt x="126" y="131"/>
                    <a:pt x="126" y="131"/>
                  </a:cubicBezTo>
                  <a:close/>
                </a:path>
              </a:pathLst>
            </a:custGeom>
            <a:solidFill>
              <a:srgbClr val="416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任意多边形 115"/>
            <p:cNvSpPr/>
            <p:nvPr/>
          </p:nvSpPr>
          <p:spPr bwMode="auto">
            <a:xfrm>
              <a:off x="9169400" y="4336143"/>
              <a:ext cx="461963" cy="688975"/>
            </a:xfrm>
            <a:custGeom>
              <a:avLst/>
              <a:gdLst>
                <a:gd name="T0" fmla="*/ 140 w 140"/>
                <a:gd name="T1" fmla="*/ 209 h 209"/>
                <a:gd name="T2" fmla="*/ 140 w 140"/>
                <a:gd name="T3" fmla="*/ 209 h 209"/>
                <a:gd name="T4" fmla="*/ 128 w 140"/>
                <a:gd name="T5" fmla="*/ 157 h 209"/>
                <a:gd name="T6" fmla="*/ 116 w 140"/>
                <a:gd name="T7" fmla="*/ 129 h 209"/>
                <a:gd name="T8" fmla="*/ 105 w 140"/>
                <a:gd name="T9" fmla="*/ 113 h 209"/>
                <a:gd name="T10" fmla="*/ 63 w 140"/>
                <a:gd name="T11" fmla="*/ 76 h 209"/>
                <a:gd name="T12" fmla="*/ 6 w 140"/>
                <a:gd name="T13" fmla="*/ 19 h 209"/>
                <a:gd name="T14" fmla="*/ 1 w 140"/>
                <a:gd name="T15" fmla="*/ 1 h 209"/>
                <a:gd name="T16" fmla="*/ 0 w 140"/>
                <a:gd name="T17" fmla="*/ 0 h 209"/>
                <a:gd name="T18" fmla="*/ 5 w 140"/>
                <a:gd name="T19" fmla="*/ 19 h 209"/>
                <a:gd name="T20" fmla="*/ 24 w 140"/>
                <a:gd name="T21" fmla="*/ 47 h 209"/>
                <a:gd name="T22" fmla="*/ 63 w 140"/>
                <a:gd name="T23" fmla="*/ 76 h 209"/>
                <a:gd name="T24" fmla="*/ 105 w 140"/>
                <a:gd name="T25" fmla="*/ 113 h 209"/>
                <a:gd name="T26" fmla="*/ 116 w 140"/>
                <a:gd name="T27" fmla="*/ 130 h 209"/>
                <a:gd name="T28" fmla="*/ 128 w 140"/>
                <a:gd name="T29" fmla="*/ 157 h 209"/>
                <a:gd name="T30" fmla="*/ 140 w 140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209">
                  <a:moveTo>
                    <a:pt x="140" y="209"/>
                  </a:move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38" y="185"/>
                    <a:pt x="128" y="157"/>
                  </a:cubicBezTo>
                  <a:cubicBezTo>
                    <a:pt x="125" y="147"/>
                    <a:pt x="120" y="137"/>
                    <a:pt x="116" y="129"/>
                  </a:cubicBezTo>
                  <a:cubicBezTo>
                    <a:pt x="112" y="123"/>
                    <a:pt x="109" y="118"/>
                    <a:pt x="105" y="113"/>
                  </a:cubicBezTo>
                  <a:cubicBezTo>
                    <a:pt x="94" y="97"/>
                    <a:pt x="80" y="84"/>
                    <a:pt x="63" y="76"/>
                  </a:cubicBezTo>
                  <a:cubicBezTo>
                    <a:pt x="43" y="65"/>
                    <a:pt x="17" y="46"/>
                    <a:pt x="6" y="19"/>
                  </a:cubicBezTo>
                  <a:cubicBezTo>
                    <a:pt x="3" y="12"/>
                    <a:pt x="1" y="6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2"/>
                    <a:pt x="5" y="19"/>
                  </a:cubicBezTo>
                  <a:cubicBezTo>
                    <a:pt x="9" y="29"/>
                    <a:pt x="15" y="38"/>
                    <a:pt x="24" y="47"/>
                  </a:cubicBezTo>
                  <a:cubicBezTo>
                    <a:pt x="34" y="58"/>
                    <a:pt x="47" y="68"/>
                    <a:pt x="63" y="76"/>
                  </a:cubicBezTo>
                  <a:cubicBezTo>
                    <a:pt x="79" y="85"/>
                    <a:pt x="93" y="97"/>
                    <a:pt x="105" y="113"/>
                  </a:cubicBezTo>
                  <a:cubicBezTo>
                    <a:pt x="109" y="118"/>
                    <a:pt x="112" y="124"/>
                    <a:pt x="116" y="130"/>
                  </a:cubicBezTo>
                  <a:cubicBezTo>
                    <a:pt x="120" y="138"/>
                    <a:pt x="124" y="147"/>
                    <a:pt x="128" y="157"/>
                  </a:cubicBezTo>
                  <a:cubicBezTo>
                    <a:pt x="138" y="185"/>
                    <a:pt x="140" y="209"/>
                    <a:pt x="140" y="209"/>
                  </a:cubicBezTo>
                  <a:close/>
                </a:path>
              </a:pathLst>
            </a:custGeom>
            <a:solidFill>
              <a:srgbClr val="284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任意多边形 116"/>
            <p:cNvSpPr/>
            <p:nvPr/>
          </p:nvSpPr>
          <p:spPr bwMode="auto">
            <a:xfrm>
              <a:off x="9031288" y="3982130"/>
              <a:ext cx="554038" cy="673100"/>
            </a:xfrm>
            <a:custGeom>
              <a:avLst/>
              <a:gdLst>
                <a:gd name="T0" fmla="*/ 165 w 168"/>
                <a:gd name="T1" fmla="*/ 204 h 204"/>
                <a:gd name="T2" fmla="*/ 166 w 168"/>
                <a:gd name="T3" fmla="*/ 203 h 204"/>
                <a:gd name="T4" fmla="*/ 166 w 168"/>
                <a:gd name="T5" fmla="*/ 202 h 204"/>
                <a:gd name="T6" fmla="*/ 164 w 168"/>
                <a:gd name="T7" fmla="*/ 154 h 204"/>
                <a:gd name="T8" fmla="*/ 155 w 168"/>
                <a:gd name="T9" fmla="*/ 165 h 204"/>
                <a:gd name="T10" fmla="*/ 163 w 168"/>
                <a:gd name="T11" fmla="*/ 147 h 204"/>
                <a:gd name="T12" fmla="*/ 163 w 168"/>
                <a:gd name="T13" fmla="*/ 147 h 204"/>
                <a:gd name="T14" fmla="*/ 154 w 168"/>
                <a:gd name="T15" fmla="*/ 122 h 204"/>
                <a:gd name="T16" fmla="*/ 139 w 168"/>
                <a:gd name="T17" fmla="*/ 140 h 204"/>
                <a:gd name="T18" fmla="*/ 150 w 168"/>
                <a:gd name="T19" fmla="*/ 114 h 204"/>
                <a:gd name="T20" fmla="*/ 141 w 168"/>
                <a:gd name="T21" fmla="*/ 97 h 204"/>
                <a:gd name="T22" fmla="*/ 108 w 168"/>
                <a:gd name="T23" fmla="*/ 103 h 204"/>
                <a:gd name="T24" fmla="*/ 137 w 168"/>
                <a:gd name="T25" fmla="*/ 90 h 204"/>
                <a:gd name="T26" fmla="*/ 125 w 168"/>
                <a:gd name="T27" fmla="*/ 75 h 204"/>
                <a:gd name="T28" fmla="*/ 101 w 168"/>
                <a:gd name="T29" fmla="*/ 90 h 204"/>
                <a:gd name="T30" fmla="*/ 119 w 168"/>
                <a:gd name="T31" fmla="*/ 69 h 204"/>
                <a:gd name="T32" fmla="*/ 101 w 168"/>
                <a:gd name="T33" fmla="*/ 53 h 204"/>
                <a:gd name="T34" fmla="*/ 91 w 168"/>
                <a:gd name="T35" fmla="*/ 76 h 204"/>
                <a:gd name="T36" fmla="*/ 95 w 168"/>
                <a:gd name="T37" fmla="*/ 49 h 204"/>
                <a:gd name="T38" fmla="*/ 83 w 168"/>
                <a:gd name="T39" fmla="*/ 43 h 204"/>
                <a:gd name="T40" fmla="*/ 61 w 168"/>
                <a:gd name="T41" fmla="*/ 63 h 204"/>
                <a:gd name="T42" fmla="*/ 73 w 168"/>
                <a:gd name="T43" fmla="*/ 40 h 204"/>
                <a:gd name="T44" fmla="*/ 71 w 168"/>
                <a:gd name="T45" fmla="*/ 39 h 204"/>
                <a:gd name="T46" fmla="*/ 53 w 168"/>
                <a:gd name="T47" fmla="*/ 32 h 204"/>
                <a:gd name="T48" fmla="*/ 46 w 168"/>
                <a:gd name="T49" fmla="*/ 46 h 204"/>
                <a:gd name="T50" fmla="*/ 49 w 168"/>
                <a:gd name="T51" fmla="*/ 30 h 204"/>
                <a:gd name="T52" fmla="*/ 19 w 168"/>
                <a:gd name="T53" fmla="*/ 3 h 204"/>
                <a:gd name="T54" fmla="*/ 19 w 168"/>
                <a:gd name="T55" fmla="*/ 2 h 204"/>
                <a:gd name="T56" fmla="*/ 17 w 168"/>
                <a:gd name="T57" fmla="*/ 0 h 204"/>
                <a:gd name="T58" fmla="*/ 1 w 168"/>
                <a:gd name="T59" fmla="*/ 38 h 204"/>
                <a:gd name="T60" fmla="*/ 26 w 168"/>
                <a:gd name="T61" fmla="*/ 56 h 204"/>
                <a:gd name="T62" fmla="*/ 0 w 168"/>
                <a:gd name="T63" fmla="*/ 49 h 204"/>
                <a:gd name="T64" fmla="*/ 6 w 168"/>
                <a:gd name="T65" fmla="*/ 71 h 204"/>
                <a:gd name="T66" fmla="*/ 34 w 168"/>
                <a:gd name="T67" fmla="*/ 84 h 204"/>
                <a:gd name="T68" fmla="*/ 14 w 168"/>
                <a:gd name="T69" fmla="*/ 87 h 204"/>
                <a:gd name="T70" fmla="*/ 31 w 168"/>
                <a:gd name="T71" fmla="*/ 110 h 204"/>
                <a:gd name="T72" fmla="*/ 46 w 168"/>
                <a:gd name="T73" fmla="*/ 95 h 204"/>
                <a:gd name="T74" fmla="*/ 39 w 168"/>
                <a:gd name="T75" fmla="*/ 119 h 204"/>
                <a:gd name="T76" fmla="*/ 57 w 168"/>
                <a:gd name="T77" fmla="*/ 135 h 204"/>
                <a:gd name="T78" fmla="*/ 64 w 168"/>
                <a:gd name="T79" fmla="*/ 111 h 204"/>
                <a:gd name="T80" fmla="*/ 65 w 168"/>
                <a:gd name="T81" fmla="*/ 142 h 204"/>
                <a:gd name="T82" fmla="*/ 86 w 168"/>
                <a:gd name="T83" fmla="*/ 157 h 204"/>
                <a:gd name="T84" fmla="*/ 86 w 168"/>
                <a:gd name="T85" fmla="*/ 157 h 204"/>
                <a:gd name="T86" fmla="*/ 97 w 168"/>
                <a:gd name="T87" fmla="*/ 143 h 204"/>
                <a:gd name="T88" fmla="*/ 94 w 168"/>
                <a:gd name="T89" fmla="*/ 163 h 204"/>
                <a:gd name="T90" fmla="*/ 110 w 168"/>
                <a:gd name="T91" fmla="*/ 173 h 204"/>
                <a:gd name="T92" fmla="*/ 112 w 168"/>
                <a:gd name="T93" fmla="*/ 150 h 204"/>
                <a:gd name="T94" fmla="*/ 118 w 168"/>
                <a:gd name="T95" fmla="*/ 179 h 204"/>
                <a:gd name="T96" fmla="*/ 134 w 168"/>
                <a:gd name="T97" fmla="*/ 188 h 204"/>
                <a:gd name="T98" fmla="*/ 135 w 168"/>
                <a:gd name="T99" fmla="*/ 172 h 204"/>
                <a:gd name="T100" fmla="*/ 141 w 168"/>
                <a:gd name="T101" fmla="*/ 191 h 204"/>
                <a:gd name="T102" fmla="*/ 141 w 168"/>
                <a:gd name="T103" fmla="*/ 191 h 204"/>
                <a:gd name="T104" fmla="*/ 165 w 168"/>
                <a:gd name="T10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8" h="204">
                  <a:moveTo>
                    <a:pt x="165" y="204"/>
                  </a:move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6" y="202"/>
                  </a:cubicBezTo>
                  <a:cubicBezTo>
                    <a:pt x="168" y="186"/>
                    <a:pt x="168" y="170"/>
                    <a:pt x="164" y="154"/>
                  </a:cubicBezTo>
                  <a:cubicBezTo>
                    <a:pt x="159" y="161"/>
                    <a:pt x="155" y="165"/>
                    <a:pt x="155" y="165"/>
                  </a:cubicBezTo>
                  <a:cubicBezTo>
                    <a:pt x="157" y="161"/>
                    <a:pt x="160" y="154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0" y="138"/>
                    <a:pt x="158" y="130"/>
                    <a:pt x="154" y="122"/>
                  </a:cubicBezTo>
                  <a:cubicBezTo>
                    <a:pt x="147" y="133"/>
                    <a:pt x="139" y="140"/>
                    <a:pt x="139" y="140"/>
                  </a:cubicBezTo>
                  <a:cubicBezTo>
                    <a:pt x="142" y="135"/>
                    <a:pt x="147" y="122"/>
                    <a:pt x="150" y="114"/>
                  </a:cubicBezTo>
                  <a:cubicBezTo>
                    <a:pt x="147" y="108"/>
                    <a:pt x="144" y="102"/>
                    <a:pt x="141" y="97"/>
                  </a:cubicBezTo>
                  <a:cubicBezTo>
                    <a:pt x="124" y="104"/>
                    <a:pt x="108" y="103"/>
                    <a:pt x="108" y="103"/>
                  </a:cubicBezTo>
                  <a:cubicBezTo>
                    <a:pt x="115" y="102"/>
                    <a:pt x="128" y="95"/>
                    <a:pt x="137" y="90"/>
                  </a:cubicBezTo>
                  <a:cubicBezTo>
                    <a:pt x="133" y="85"/>
                    <a:pt x="129" y="79"/>
                    <a:pt x="125" y="75"/>
                  </a:cubicBezTo>
                  <a:cubicBezTo>
                    <a:pt x="113" y="85"/>
                    <a:pt x="101" y="90"/>
                    <a:pt x="101" y="90"/>
                  </a:cubicBezTo>
                  <a:cubicBezTo>
                    <a:pt x="105" y="87"/>
                    <a:pt x="114" y="76"/>
                    <a:pt x="119" y="69"/>
                  </a:cubicBezTo>
                  <a:cubicBezTo>
                    <a:pt x="114" y="63"/>
                    <a:pt x="108" y="58"/>
                    <a:pt x="101" y="53"/>
                  </a:cubicBezTo>
                  <a:cubicBezTo>
                    <a:pt x="97" y="67"/>
                    <a:pt x="91" y="76"/>
                    <a:pt x="91" y="76"/>
                  </a:cubicBezTo>
                  <a:cubicBezTo>
                    <a:pt x="93" y="70"/>
                    <a:pt x="94" y="58"/>
                    <a:pt x="95" y="49"/>
                  </a:cubicBezTo>
                  <a:cubicBezTo>
                    <a:pt x="91" y="46"/>
                    <a:pt x="87" y="44"/>
                    <a:pt x="83" y="43"/>
                  </a:cubicBezTo>
                  <a:cubicBezTo>
                    <a:pt x="74" y="57"/>
                    <a:pt x="61" y="63"/>
                    <a:pt x="61" y="63"/>
                  </a:cubicBezTo>
                  <a:cubicBezTo>
                    <a:pt x="65" y="59"/>
                    <a:pt x="70" y="48"/>
                    <a:pt x="73" y="40"/>
                  </a:cubicBezTo>
                  <a:cubicBezTo>
                    <a:pt x="73" y="39"/>
                    <a:pt x="72" y="39"/>
                    <a:pt x="71" y="39"/>
                  </a:cubicBezTo>
                  <a:cubicBezTo>
                    <a:pt x="65" y="38"/>
                    <a:pt x="59" y="35"/>
                    <a:pt x="53" y="32"/>
                  </a:cubicBezTo>
                  <a:cubicBezTo>
                    <a:pt x="50" y="41"/>
                    <a:pt x="46" y="46"/>
                    <a:pt x="46" y="46"/>
                  </a:cubicBezTo>
                  <a:cubicBezTo>
                    <a:pt x="47" y="42"/>
                    <a:pt x="48" y="36"/>
                    <a:pt x="49" y="30"/>
                  </a:cubicBezTo>
                  <a:cubicBezTo>
                    <a:pt x="34" y="21"/>
                    <a:pt x="24" y="8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2"/>
                    <a:pt x="2" y="25"/>
                    <a:pt x="1" y="38"/>
                  </a:cubicBezTo>
                  <a:cubicBezTo>
                    <a:pt x="10" y="46"/>
                    <a:pt x="20" y="53"/>
                    <a:pt x="26" y="56"/>
                  </a:cubicBezTo>
                  <a:cubicBezTo>
                    <a:pt x="26" y="56"/>
                    <a:pt x="15" y="55"/>
                    <a:pt x="0" y="49"/>
                  </a:cubicBezTo>
                  <a:cubicBezTo>
                    <a:pt x="1" y="56"/>
                    <a:pt x="3" y="64"/>
                    <a:pt x="6" y="71"/>
                  </a:cubicBezTo>
                  <a:cubicBezTo>
                    <a:pt x="17" y="78"/>
                    <a:pt x="28" y="83"/>
                    <a:pt x="34" y="84"/>
                  </a:cubicBezTo>
                  <a:cubicBezTo>
                    <a:pt x="34" y="84"/>
                    <a:pt x="26" y="87"/>
                    <a:pt x="14" y="87"/>
                  </a:cubicBezTo>
                  <a:cubicBezTo>
                    <a:pt x="19" y="95"/>
                    <a:pt x="24" y="103"/>
                    <a:pt x="31" y="110"/>
                  </a:cubicBezTo>
                  <a:cubicBezTo>
                    <a:pt x="38" y="105"/>
                    <a:pt x="43" y="99"/>
                    <a:pt x="46" y="95"/>
                  </a:cubicBezTo>
                  <a:cubicBezTo>
                    <a:pt x="46" y="95"/>
                    <a:pt x="45" y="106"/>
                    <a:pt x="39" y="119"/>
                  </a:cubicBezTo>
                  <a:cubicBezTo>
                    <a:pt x="45" y="125"/>
                    <a:pt x="51" y="130"/>
                    <a:pt x="57" y="135"/>
                  </a:cubicBezTo>
                  <a:cubicBezTo>
                    <a:pt x="60" y="126"/>
                    <a:pt x="63" y="117"/>
                    <a:pt x="64" y="111"/>
                  </a:cubicBezTo>
                  <a:cubicBezTo>
                    <a:pt x="64" y="111"/>
                    <a:pt x="66" y="124"/>
                    <a:pt x="65" y="142"/>
                  </a:cubicBezTo>
                  <a:cubicBezTo>
                    <a:pt x="71" y="147"/>
                    <a:pt x="79" y="152"/>
                    <a:pt x="86" y="157"/>
                  </a:cubicBezTo>
                  <a:cubicBezTo>
                    <a:pt x="86" y="157"/>
                    <a:pt x="86" y="157"/>
                    <a:pt x="86" y="157"/>
                  </a:cubicBezTo>
                  <a:cubicBezTo>
                    <a:pt x="91" y="152"/>
                    <a:pt x="96" y="146"/>
                    <a:pt x="97" y="143"/>
                  </a:cubicBezTo>
                  <a:cubicBezTo>
                    <a:pt x="97" y="143"/>
                    <a:pt x="98" y="152"/>
                    <a:pt x="94" y="163"/>
                  </a:cubicBezTo>
                  <a:cubicBezTo>
                    <a:pt x="99" y="167"/>
                    <a:pt x="105" y="170"/>
                    <a:pt x="110" y="173"/>
                  </a:cubicBezTo>
                  <a:cubicBezTo>
                    <a:pt x="111" y="164"/>
                    <a:pt x="113" y="155"/>
                    <a:pt x="112" y="150"/>
                  </a:cubicBezTo>
                  <a:cubicBezTo>
                    <a:pt x="112" y="150"/>
                    <a:pt x="118" y="162"/>
                    <a:pt x="118" y="179"/>
                  </a:cubicBezTo>
                  <a:cubicBezTo>
                    <a:pt x="124" y="182"/>
                    <a:pt x="129" y="185"/>
                    <a:pt x="134" y="188"/>
                  </a:cubicBezTo>
                  <a:cubicBezTo>
                    <a:pt x="135" y="181"/>
                    <a:pt x="136" y="175"/>
                    <a:pt x="135" y="172"/>
                  </a:cubicBezTo>
                  <a:cubicBezTo>
                    <a:pt x="136" y="172"/>
                    <a:pt x="139" y="180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6" y="199"/>
                    <a:pt x="165" y="204"/>
                    <a:pt x="165" y="204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任意多边形 117"/>
            <p:cNvSpPr/>
            <p:nvPr/>
          </p:nvSpPr>
          <p:spPr bwMode="auto">
            <a:xfrm>
              <a:off x="9093200" y="3990068"/>
              <a:ext cx="565150" cy="1047750"/>
            </a:xfrm>
            <a:custGeom>
              <a:avLst/>
              <a:gdLst>
                <a:gd name="T0" fmla="*/ 170 w 171"/>
                <a:gd name="T1" fmla="*/ 318 h 318"/>
                <a:gd name="T2" fmla="*/ 170 w 171"/>
                <a:gd name="T3" fmla="*/ 318 h 318"/>
                <a:gd name="T4" fmla="*/ 161 w 171"/>
                <a:gd name="T5" fmla="*/ 241 h 318"/>
                <a:gd name="T6" fmla="*/ 147 w 171"/>
                <a:gd name="T7" fmla="*/ 200 h 318"/>
                <a:gd name="T8" fmla="*/ 134 w 171"/>
                <a:gd name="T9" fmla="*/ 175 h 318"/>
                <a:gd name="T10" fmla="*/ 80 w 171"/>
                <a:gd name="T11" fmla="*/ 117 h 318"/>
                <a:gd name="T12" fmla="*/ 5 w 171"/>
                <a:gd name="T13" fmla="*/ 27 h 318"/>
                <a:gd name="T14" fmla="*/ 0 w 171"/>
                <a:gd name="T15" fmla="*/ 1 h 318"/>
                <a:gd name="T16" fmla="*/ 0 w 171"/>
                <a:gd name="T17" fmla="*/ 0 h 318"/>
                <a:gd name="T18" fmla="*/ 4 w 171"/>
                <a:gd name="T19" fmla="*/ 27 h 318"/>
                <a:gd name="T20" fmla="*/ 27 w 171"/>
                <a:gd name="T21" fmla="*/ 70 h 318"/>
                <a:gd name="T22" fmla="*/ 79 w 171"/>
                <a:gd name="T23" fmla="*/ 117 h 318"/>
                <a:gd name="T24" fmla="*/ 133 w 171"/>
                <a:gd name="T25" fmla="*/ 176 h 318"/>
                <a:gd name="T26" fmla="*/ 147 w 171"/>
                <a:gd name="T27" fmla="*/ 201 h 318"/>
                <a:gd name="T28" fmla="*/ 160 w 171"/>
                <a:gd name="T29" fmla="*/ 242 h 318"/>
                <a:gd name="T30" fmla="*/ 170 w 171"/>
                <a:gd name="T3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318">
                  <a:moveTo>
                    <a:pt x="170" y="318"/>
                  </a:moveTo>
                  <a:cubicBezTo>
                    <a:pt x="170" y="318"/>
                    <a:pt x="170" y="318"/>
                    <a:pt x="170" y="318"/>
                  </a:cubicBezTo>
                  <a:cubicBezTo>
                    <a:pt x="170" y="318"/>
                    <a:pt x="171" y="283"/>
                    <a:pt x="161" y="241"/>
                  </a:cubicBezTo>
                  <a:cubicBezTo>
                    <a:pt x="157" y="227"/>
                    <a:pt x="152" y="213"/>
                    <a:pt x="147" y="200"/>
                  </a:cubicBezTo>
                  <a:cubicBezTo>
                    <a:pt x="143" y="191"/>
                    <a:pt x="139" y="183"/>
                    <a:pt x="134" y="175"/>
                  </a:cubicBezTo>
                  <a:cubicBezTo>
                    <a:pt x="120" y="151"/>
                    <a:pt x="101" y="131"/>
                    <a:pt x="80" y="117"/>
                  </a:cubicBezTo>
                  <a:cubicBezTo>
                    <a:pt x="52" y="99"/>
                    <a:pt x="17" y="68"/>
                    <a:pt x="5" y="27"/>
                  </a:cubicBezTo>
                  <a:cubicBezTo>
                    <a:pt x="2" y="17"/>
                    <a:pt x="0" y="8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6"/>
                    <a:pt x="4" y="27"/>
                  </a:cubicBezTo>
                  <a:cubicBezTo>
                    <a:pt x="9" y="42"/>
                    <a:pt x="16" y="56"/>
                    <a:pt x="27" y="70"/>
                  </a:cubicBezTo>
                  <a:cubicBezTo>
                    <a:pt x="40" y="87"/>
                    <a:pt x="57" y="103"/>
                    <a:pt x="79" y="117"/>
                  </a:cubicBezTo>
                  <a:cubicBezTo>
                    <a:pt x="101" y="132"/>
                    <a:pt x="119" y="151"/>
                    <a:pt x="133" y="176"/>
                  </a:cubicBezTo>
                  <a:cubicBezTo>
                    <a:pt x="138" y="184"/>
                    <a:pt x="143" y="192"/>
                    <a:pt x="147" y="201"/>
                  </a:cubicBezTo>
                  <a:cubicBezTo>
                    <a:pt x="152" y="214"/>
                    <a:pt x="157" y="227"/>
                    <a:pt x="160" y="242"/>
                  </a:cubicBezTo>
                  <a:cubicBezTo>
                    <a:pt x="171" y="283"/>
                    <a:pt x="170" y="318"/>
                    <a:pt x="170" y="318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任意多边形 118"/>
            <p:cNvSpPr/>
            <p:nvPr/>
          </p:nvSpPr>
          <p:spPr bwMode="auto">
            <a:xfrm>
              <a:off x="9688513" y="4018643"/>
              <a:ext cx="563563" cy="663575"/>
            </a:xfrm>
            <a:custGeom>
              <a:avLst/>
              <a:gdLst>
                <a:gd name="T0" fmla="*/ 2 w 171"/>
                <a:gd name="T1" fmla="*/ 201 h 201"/>
                <a:gd name="T2" fmla="*/ 2 w 171"/>
                <a:gd name="T3" fmla="*/ 201 h 201"/>
                <a:gd name="T4" fmla="*/ 2 w 171"/>
                <a:gd name="T5" fmla="*/ 199 h 201"/>
                <a:gd name="T6" fmla="*/ 4 w 171"/>
                <a:gd name="T7" fmla="*/ 152 h 201"/>
                <a:gd name="T8" fmla="*/ 14 w 171"/>
                <a:gd name="T9" fmla="*/ 162 h 201"/>
                <a:gd name="T10" fmla="*/ 6 w 171"/>
                <a:gd name="T11" fmla="*/ 144 h 201"/>
                <a:gd name="T12" fmla="*/ 6 w 171"/>
                <a:gd name="T13" fmla="*/ 144 h 201"/>
                <a:gd name="T14" fmla="*/ 15 w 171"/>
                <a:gd name="T15" fmla="*/ 120 h 201"/>
                <a:gd name="T16" fmla="*/ 30 w 171"/>
                <a:gd name="T17" fmla="*/ 138 h 201"/>
                <a:gd name="T18" fmla="*/ 20 w 171"/>
                <a:gd name="T19" fmla="*/ 111 h 201"/>
                <a:gd name="T20" fmla="*/ 29 w 171"/>
                <a:gd name="T21" fmla="*/ 95 h 201"/>
                <a:gd name="T22" fmla="*/ 62 w 171"/>
                <a:gd name="T23" fmla="*/ 102 h 201"/>
                <a:gd name="T24" fmla="*/ 34 w 171"/>
                <a:gd name="T25" fmla="*/ 88 h 201"/>
                <a:gd name="T26" fmla="*/ 46 w 171"/>
                <a:gd name="T27" fmla="*/ 73 h 201"/>
                <a:gd name="T28" fmla="*/ 70 w 171"/>
                <a:gd name="T29" fmla="*/ 89 h 201"/>
                <a:gd name="T30" fmla="*/ 51 w 171"/>
                <a:gd name="T31" fmla="*/ 67 h 201"/>
                <a:gd name="T32" fmla="*/ 70 w 171"/>
                <a:gd name="T33" fmla="*/ 52 h 201"/>
                <a:gd name="T34" fmla="*/ 80 w 171"/>
                <a:gd name="T35" fmla="*/ 75 h 201"/>
                <a:gd name="T36" fmla="*/ 76 w 171"/>
                <a:gd name="T37" fmla="*/ 48 h 201"/>
                <a:gd name="T38" fmla="*/ 88 w 171"/>
                <a:gd name="T39" fmla="*/ 42 h 201"/>
                <a:gd name="T40" fmla="*/ 110 w 171"/>
                <a:gd name="T41" fmla="*/ 63 h 201"/>
                <a:gd name="T42" fmla="*/ 98 w 171"/>
                <a:gd name="T43" fmla="*/ 39 h 201"/>
                <a:gd name="T44" fmla="*/ 100 w 171"/>
                <a:gd name="T45" fmla="*/ 39 h 201"/>
                <a:gd name="T46" fmla="*/ 118 w 171"/>
                <a:gd name="T47" fmla="*/ 32 h 201"/>
                <a:gd name="T48" fmla="*/ 125 w 171"/>
                <a:gd name="T49" fmla="*/ 46 h 201"/>
                <a:gd name="T50" fmla="*/ 123 w 171"/>
                <a:gd name="T51" fmla="*/ 30 h 201"/>
                <a:gd name="T52" fmla="*/ 153 w 171"/>
                <a:gd name="T53" fmla="*/ 3 h 201"/>
                <a:gd name="T54" fmla="*/ 154 w 171"/>
                <a:gd name="T55" fmla="*/ 3 h 201"/>
                <a:gd name="T56" fmla="*/ 155 w 171"/>
                <a:gd name="T57" fmla="*/ 0 h 201"/>
                <a:gd name="T58" fmla="*/ 171 w 171"/>
                <a:gd name="T59" fmla="*/ 39 h 201"/>
                <a:gd name="T60" fmla="*/ 145 w 171"/>
                <a:gd name="T61" fmla="*/ 57 h 201"/>
                <a:gd name="T62" fmla="*/ 171 w 171"/>
                <a:gd name="T63" fmla="*/ 50 h 201"/>
                <a:gd name="T64" fmla="*/ 165 w 171"/>
                <a:gd name="T65" fmla="*/ 72 h 201"/>
                <a:gd name="T66" fmla="*/ 136 w 171"/>
                <a:gd name="T67" fmla="*/ 85 h 201"/>
                <a:gd name="T68" fmla="*/ 157 w 171"/>
                <a:gd name="T69" fmla="*/ 88 h 201"/>
                <a:gd name="T70" fmla="*/ 139 w 171"/>
                <a:gd name="T71" fmla="*/ 111 h 201"/>
                <a:gd name="T72" fmla="*/ 124 w 171"/>
                <a:gd name="T73" fmla="*/ 95 h 201"/>
                <a:gd name="T74" fmla="*/ 130 w 171"/>
                <a:gd name="T75" fmla="*/ 119 h 201"/>
                <a:gd name="T76" fmla="*/ 112 w 171"/>
                <a:gd name="T77" fmla="*/ 135 h 201"/>
                <a:gd name="T78" fmla="*/ 106 w 171"/>
                <a:gd name="T79" fmla="*/ 111 h 201"/>
                <a:gd name="T80" fmla="*/ 104 w 171"/>
                <a:gd name="T81" fmla="*/ 141 h 201"/>
                <a:gd name="T82" fmla="*/ 83 w 171"/>
                <a:gd name="T83" fmla="*/ 156 h 201"/>
                <a:gd name="T84" fmla="*/ 83 w 171"/>
                <a:gd name="T85" fmla="*/ 156 h 201"/>
                <a:gd name="T86" fmla="*/ 72 w 171"/>
                <a:gd name="T87" fmla="*/ 141 h 201"/>
                <a:gd name="T88" fmla="*/ 75 w 171"/>
                <a:gd name="T89" fmla="*/ 162 h 201"/>
                <a:gd name="T90" fmla="*/ 59 w 171"/>
                <a:gd name="T91" fmla="*/ 172 h 201"/>
                <a:gd name="T92" fmla="*/ 57 w 171"/>
                <a:gd name="T93" fmla="*/ 148 h 201"/>
                <a:gd name="T94" fmla="*/ 50 w 171"/>
                <a:gd name="T95" fmla="*/ 177 h 201"/>
                <a:gd name="T96" fmla="*/ 34 w 171"/>
                <a:gd name="T97" fmla="*/ 186 h 201"/>
                <a:gd name="T98" fmla="*/ 33 w 171"/>
                <a:gd name="T99" fmla="*/ 170 h 201"/>
                <a:gd name="T100" fmla="*/ 27 w 171"/>
                <a:gd name="T101" fmla="*/ 189 h 201"/>
                <a:gd name="T102" fmla="*/ 27 w 171"/>
                <a:gd name="T103" fmla="*/ 189 h 201"/>
                <a:gd name="T104" fmla="*/ 2 w 171"/>
                <a:gd name="T10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" h="201">
                  <a:moveTo>
                    <a:pt x="2" y="201"/>
                  </a:moveTo>
                  <a:cubicBezTo>
                    <a:pt x="2" y="201"/>
                    <a:pt x="2" y="201"/>
                    <a:pt x="2" y="201"/>
                  </a:cubicBezTo>
                  <a:cubicBezTo>
                    <a:pt x="2" y="200"/>
                    <a:pt x="2" y="200"/>
                    <a:pt x="2" y="199"/>
                  </a:cubicBezTo>
                  <a:cubicBezTo>
                    <a:pt x="0" y="184"/>
                    <a:pt x="1" y="167"/>
                    <a:pt x="4" y="152"/>
                  </a:cubicBezTo>
                  <a:cubicBezTo>
                    <a:pt x="9" y="158"/>
                    <a:pt x="14" y="162"/>
                    <a:pt x="14" y="162"/>
                  </a:cubicBezTo>
                  <a:cubicBezTo>
                    <a:pt x="12" y="159"/>
                    <a:pt x="9" y="151"/>
                    <a:pt x="6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9" y="136"/>
                    <a:pt x="12" y="128"/>
                    <a:pt x="15" y="120"/>
                  </a:cubicBezTo>
                  <a:cubicBezTo>
                    <a:pt x="22" y="131"/>
                    <a:pt x="30" y="138"/>
                    <a:pt x="30" y="138"/>
                  </a:cubicBezTo>
                  <a:cubicBezTo>
                    <a:pt x="27" y="133"/>
                    <a:pt x="22" y="120"/>
                    <a:pt x="20" y="111"/>
                  </a:cubicBezTo>
                  <a:cubicBezTo>
                    <a:pt x="22" y="105"/>
                    <a:pt x="26" y="100"/>
                    <a:pt x="29" y="95"/>
                  </a:cubicBezTo>
                  <a:cubicBezTo>
                    <a:pt x="46" y="102"/>
                    <a:pt x="62" y="102"/>
                    <a:pt x="62" y="102"/>
                  </a:cubicBezTo>
                  <a:cubicBezTo>
                    <a:pt x="55" y="100"/>
                    <a:pt x="42" y="93"/>
                    <a:pt x="34" y="88"/>
                  </a:cubicBezTo>
                  <a:cubicBezTo>
                    <a:pt x="38" y="83"/>
                    <a:pt x="42" y="78"/>
                    <a:pt x="46" y="73"/>
                  </a:cubicBezTo>
                  <a:cubicBezTo>
                    <a:pt x="57" y="84"/>
                    <a:pt x="69" y="89"/>
                    <a:pt x="70" y="89"/>
                  </a:cubicBezTo>
                  <a:cubicBezTo>
                    <a:pt x="65" y="85"/>
                    <a:pt x="57" y="75"/>
                    <a:pt x="51" y="67"/>
                  </a:cubicBezTo>
                  <a:cubicBezTo>
                    <a:pt x="57" y="61"/>
                    <a:pt x="64" y="56"/>
                    <a:pt x="70" y="52"/>
                  </a:cubicBezTo>
                  <a:cubicBezTo>
                    <a:pt x="73" y="65"/>
                    <a:pt x="80" y="75"/>
                    <a:pt x="80" y="75"/>
                  </a:cubicBezTo>
                  <a:cubicBezTo>
                    <a:pt x="78" y="69"/>
                    <a:pt x="77" y="57"/>
                    <a:pt x="76" y="48"/>
                  </a:cubicBezTo>
                  <a:cubicBezTo>
                    <a:pt x="80" y="45"/>
                    <a:pt x="84" y="43"/>
                    <a:pt x="88" y="42"/>
                  </a:cubicBezTo>
                  <a:cubicBezTo>
                    <a:pt x="97" y="56"/>
                    <a:pt x="110" y="62"/>
                    <a:pt x="110" y="63"/>
                  </a:cubicBezTo>
                  <a:cubicBezTo>
                    <a:pt x="106" y="59"/>
                    <a:pt x="102" y="48"/>
                    <a:pt x="98" y="39"/>
                  </a:cubicBezTo>
                  <a:cubicBezTo>
                    <a:pt x="99" y="39"/>
                    <a:pt x="99" y="39"/>
                    <a:pt x="100" y="39"/>
                  </a:cubicBezTo>
                  <a:cubicBezTo>
                    <a:pt x="107" y="37"/>
                    <a:pt x="113" y="35"/>
                    <a:pt x="118" y="32"/>
                  </a:cubicBezTo>
                  <a:cubicBezTo>
                    <a:pt x="122" y="41"/>
                    <a:pt x="125" y="46"/>
                    <a:pt x="125" y="46"/>
                  </a:cubicBezTo>
                  <a:cubicBezTo>
                    <a:pt x="124" y="42"/>
                    <a:pt x="123" y="36"/>
                    <a:pt x="123" y="30"/>
                  </a:cubicBezTo>
                  <a:cubicBezTo>
                    <a:pt x="138" y="21"/>
                    <a:pt x="148" y="9"/>
                    <a:pt x="153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1"/>
                    <a:pt x="155" y="0"/>
                    <a:pt x="155" y="0"/>
                  </a:cubicBezTo>
                  <a:cubicBezTo>
                    <a:pt x="165" y="13"/>
                    <a:pt x="170" y="26"/>
                    <a:pt x="171" y="39"/>
                  </a:cubicBezTo>
                  <a:cubicBezTo>
                    <a:pt x="161" y="47"/>
                    <a:pt x="151" y="54"/>
                    <a:pt x="145" y="57"/>
                  </a:cubicBezTo>
                  <a:cubicBezTo>
                    <a:pt x="145" y="57"/>
                    <a:pt x="156" y="55"/>
                    <a:pt x="171" y="50"/>
                  </a:cubicBezTo>
                  <a:cubicBezTo>
                    <a:pt x="170" y="57"/>
                    <a:pt x="168" y="65"/>
                    <a:pt x="165" y="72"/>
                  </a:cubicBezTo>
                  <a:cubicBezTo>
                    <a:pt x="154" y="78"/>
                    <a:pt x="143" y="84"/>
                    <a:pt x="136" y="85"/>
                  </a:cubicBezTo>
                  <a:cubicBezTo>
                    <a:pt x="136" y="85"/>
                    <a:pt x="144" y="88"/>
                    <a:pt x="157" y="88"/>
                  </a:cubicBezTo>
                  <a:cubicBezTo>
                    <a:pt x="152" y="96"/>
                    <a:pt x="146" y="103"/>
                    <a:pt x="139" y="111"/>
                  </a:cubicBezTo>
                  <a:cubicBezTo>
                    <a:pt x="132" y="105"/>
                    <a:pt x="127" y="99"/>
                    <a:pt x="124" y="95"/>
                  </a:cubicBezTo>
                  <a:cubicBezTo>
                    <a:pt x="124" y="95"/>
                    <a:pt x="125" y="106"/>
                    <a:pt x="130" y="119"/>
                  </a:cubicBezTo>
                  <a:cubicBezTo>
                    <a:pt x="125" y="125"/>
                    <a:pt x="119" y="130"/>
                    <a:pt x="112" y="135"/>
                  </a:cubicBezTo>
                  <a:cubicBezTo>
                    <a:pt x="109" y="126"/>
                    <a:pt x="107" y="116"/>
                    <a:pt x="106" y="111"/>
                  </a:cubicBezTo>
                  <a:cubicBezTo>
                    <a:pt x="106" y="111"/>
                    <a:pt x="103" y="124"/>
                    <a:pt x="104" y="141"/>
                  </a:cubicBezTo>
                  <a:cubicBezTo>
                    <a:pt x="97" y="147"/>
                    <a:pt x="90" y="152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78" y="151"/>
                    <a:pt x="73" y="145"/>
                    <a:pt x="72" y="141"/>
                  </a:cubicBezTo>
                  <a:cubicBezTo>
                    <a:pt x="72" y="141"/>
                    <a:pt x="71" y="151"/>
                    <a:pt x="75" y="162"/>
                  </a:cubicBezTo>
                  <a:cubicBezTo>
                    <a:pt x="69" y="165"/>
                    <a:pt x="64" y="169"/>
                    <a:pt x="59" y="172"/>
                  </a:cubicBezTo>
                  <a:cubicBezTo>
                    <a:pt x="57" y="163"/>
                    <a:pt x="56" y="153"/>
                    <a:pt x="57" y="148"/>
                  </a:cubicBezTo>
                  <a:cubicBezTo>
                    <a:pt x="57" y="149"/>
                    <a:pt x="50" y="161"/>
                    <a:pt x="50" y="177"/>
                  </a:cubicBezTo>
                  <a:cubicBezTo>
                    <a:pt x="44" y="180"/>
                    <a:pt x="39" y="183"/>
                    <a:pt x="34" y="186"/>
                  </a:cubicBezTo>
                  <a:cubicBezTo>
                    <a:pt x="33" y="179"/>
                    <a:pt x="32" y="173"/>
                    <a:pt x="33" y="170"/>
                  </a:cubicBezTo>
                  <a:cubicBezTo>
                    <a:pt x="33" y="170"/>
                    <a:pt x="29" y="178"/>
                    <a:pt x="27" y="189"/>
                  </a:cubicBezTo>
                  <a:cubicBezTo>
                    <a:pt x="27" y="189"/>
                    <a:pt x="27" y="189"/>
                    <a:pt x="27" y="189"/>
                  </a:cubicBezTo>
                  <a:cubicBezTo>
                    <a:pt x="12" y="197"/>
                    <a:pt x="2" y="201"/>
                    <a:pt x="2" y="201"/>
                  </a:cubicBezTo>
                  <a:close/>
                </a:path>
              </a:pathLst>
            </a:custGeom>
            <a:solidFill>
              <a:srgbClr val="4E8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任意多边形 119"/>
            <p:cNvSpPr/>
            <p:nvPr/>
          </p:nvSpPr>
          <p:spPr bwMode="auto">
            <a:xfrm>
              <a:off x="9605963" y="4028168"/>
              <a:ext cx="590550" cy="1033463"/>
            </a:xfrm>
            <a:custGeom>
              <a:avLst/>
              <a:gdLst>
                <a:gd name="T0" fmla="*/ 1 w 179"/>
                <a:gd name="T1" fmla="*/ 313 h 313"/>
                <a:gd name="T2" fmla="*/ 1 w 179"/>
                <a:gd name="T3" fmla="*/ 313 h 313"/>
                <a:gd name="T4" fmla="*/ 12 w 179"/>
                <a:gd name="T5" fmla="*/ 237 h 313"/>
                <a:gd name="T6" fmla="*/ 27 w 179"/>
                <a:gd name="T7" fmla="*/ 196 h 313"/>
                <a:gd name="T8" fmla="*/ 40 w 179"/>
                <a:gd name="T9" fmla="*/ 172 h 313"/>
                <a:gd name="T10" fmla="*/ 96 w 179"/>
                <a:gd name="T11" fmla="*/ 115 h 313"/>
                <a:gd name="T12" fmla="*/ 173 w 179"/>
                <a:gd name="T13" fmla="*/ 27 h 313"/>
                <a:gd name="T14" fmla="*/ 178 w 179"/>
                <a:gd name="T15" fmla="*/ 0 h 313"/>
                <a:gd name="T16" fmla="*/ 179 w 179"/>
                <a:gd name="T17" fmla="*/ 0 h 313"/>
                <a:gd name="T18" fmla="*/ 174 w 179"/>
                <a:gd name="T19" fmla="*/ 27 h 313"/>
                <a:gd name="T20" fmla="*/ 150 w 179"/>
                <a:gd name="T21" fmla="*/ 69 h 313"/>
                <a:gd name="T22" fmla="*/ 96 w 179"/>
                <a:gd name="T23" fmla="*/ 115 h 313"/>
                <a:gd name="T24" fmla="*/ 41 w 179"/>
                <a:gd name="T25" fmla="*/ 172 h 313"/>
                <a:gd name="T26" fmla="*/ 27 w 179"/>
                <a:gd name="T27" fmla="*/ 198 h 313"/>
                <a:gd name="T28" fmla="*/ 13 w 179"/>
                <a:gd name="T29" fmla="*/ 237 h 313"/>
                <a:gd name="T30" fmla="*/ 1 w 179"/>
                <a:gd name="T31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313">
                  <a:moveTo>
                    <a:pt x="1" y="313"/>
                  </a:move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0" y="279"/>
                    <a:pt x="12" y="237"/>
                  </a:cubicBezTo>
                  <a:cubicBezTo>
                    <a:pt x="16" y="223"/>
                    <a:pt x="21" y="209"/>
                    <a:pt x="27" y="196"/>
                  </a:cubicBezTo>
                  <a:cubicBezTo>
                    <a:pt x="31" y="188"/>
                    <a:pt x="35" y="179"/>
                    <a:pt x="40" y="172"/>
                  </a:cubicBezTo>
                  <a:cubicBezTo>
                    <a:pt x="55" y="148"/>
                    <a:pt x="74" y="129"/>
                    <a:pt x="96" y="115"/>
                  </a:cubicBezTo>
                  <a:cubicBezTo>
                    <a:pt x="124" y="97"/>
                    <a:pt x="159" y="68"/>
                    <a:pt x="173" y="27"/>
                  </a:cubicBezTo>
                  <a:cubicBezTo>
                    <a:pt x="176" y="16"/>
                    <a:pt x="178" y="7"/>
                    <a:pt x="178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8" y="7"/>
                    <a:pt x="177" y="16"/>
                    <a:pt x="174" y="27"/>
                  </a:cubicBezTo>
                  <a:cubicBezTo>
                    <a:pt x="169" y="41"/>
                    <a:pt x="161" y="55"/>
                    <a:pt x="150" y="69"/>
                  </a:cubicBezTo>
                  <a:cubicBezTo>
                    <a:pt x="137" y="85"/>
                    <a:pt x="119" y="101"/>
                    <a:pt x="96" y="115"/>
                  </a:cubicBezTo>
                  <a:cubicBezTo>
                    <a:pt x="74" y="129"/>
                    <a:pt x="56" y="148"/>
                    <a:pt x="41" y="172"/>
                  </a:cubicBezTo>
                  <a:cubicBezTo>
                    <a:pt x="36" y="180"/>
                    <a:pt x="31" y="189"/>
                    <a:pt x="27" y="198"/>
                  </a:cubicBezTo>
                  <a:cubicBezTo>
                    <a:pt x="21" y="210"/>
                    <a:pt x="17" y="223"/>
                    <a:pt x="13" y="237"/>
                  </a:cubicBezTo>
                  <a:cubicBezTo>
                    <a:pt x="1" y="279"/>
                    <a:pt x="1" y="313"/>
                    <a:pt x="1" y="313"/>
                  </a:cubicBezTo>
                  <a:close/>
                </a:path>
              </a:pathLst>
            </a:custGeom>
            <a:solidFill>
              <a:srgbClr val="35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任意多边形 120"/>
            <p:cNvSpPr/>
            <p:nvPr/>
          </p:nvSpPr>
          <p:spPr bwMode="auto">
            <a:xfrm>
              <a:off x="9417050" y="4793343"/>
              <a:ext cx="403225" cy="360363"/>
            </a:xfrm>
            <a:custGeom>
              <a:avLst/>
              <a:gdLst>
                <a:gd name="T0" fmla="*/ 0 w 122"/>
                <a:gd name="T1" fmla="*/ 0 h 109"/>
                <a:gd name="T2" fmla="*/ 16 w 122"/>
                <a:gd name="T3" fmla="*/ 92 h 109"/>
                <a:gd name="T4" fmla="*/ 39 w 122"/>
                <a:gd name="T5" fmla="*/ 108 h 109"/>
                <a:gd name="T6" fmla="*/ 82 w 122"/>
                <a:gd name="T7" fmla="*/ 108 h 109"/>
                <a:gd name="T8" fmla="*/ 104 w 122"/>
                <a:gd name="T9" fmla="*/ 93 h 109"/>
                <a:gd name="T10" fmla="*/ 122 w 122"/>
                <a:gd name="T11" fmla="*/ 1 h 109"/>
                <a:gd name="T12" fmla="*/ 0 w 12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9">
                  <a:moveTo>
                    <a:pt x="0" y="0"/>
                  </a:moveTo>
                  <a:cubicBezTo>
                    <a:pt x="16" y="92"/>
                    <a:pt x="16" y="92"/>
                    <a:pt x="16" y="92"/>
                  </a:cubicBezTo>
                  <a:cubicBezTo>
                    <a:pt x="18" y="101"/>
                    <a:pt x="28" y="108"/>
                    <a:pt x="39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3" y="109"/>
                    <a:pt x="103" y="102"/>
                    <a:pt x="104" y="9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81" y="15"/>
                    <a:pt x="40" y="15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任意多边形 121"/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close/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3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任意多边形 122"/>
            <p:cNvSpPr/>
            <p:nvPr/>
          </p:nvSpPr>
          <p:spPr bwMode="auto">
            <a:xfrm>
              <a:off x="9059863" y="2240643"/>
              <a:ext cx="690563" cy="390525"/>
            </a:xfrm>
            <a:custGeom>
              <a:avLst/>
              <a:gdLst>
                <a:gd name="T0" fmla="*/ 435 w 435"/>
                <a:gd name="T1" fmla="*/ 216 h 246"/>
                <a:gd name="T2" fmla="*/ 366 w 435"/>
                <a:gd name="T3" fmla="*/ 223 h 246"/>
                <a:gd name="T4" fmla="*/ 366 w 435"/>
                <a:gd name="T5" fmla="*/ 246 h 246"/>
                <a:gd name="T6" fmla="*/ 435 w 435"/>
                <a:gd name="T7" fmla="*/ 241 h 246"/>
                <a:gd name="T8" fmla="*/ 435 w 435"/>
                <a:gd name="T9" fmla="*/ 216 h 246"/>
                <a:gd name="T10" fmla="*/ 21 w 435"/>
                <a:gd name="T11" fmla="*/ 0 h 246"/>
                <a:gd name="T12" fmla="*/ 0 w 435"/>
                <a:gd name="T13" fmla="*/ 2 h 246"/>
                <a:gd name="T14" fmla="*/ 3 w 435"/>
                <a:gd name="T15" fmla="*/ 88 h 246"/>
                <a:gd name="T16" fmla="*/ 23 w 435"/>
                <a:gd name="T17" fmla="*/ 86 h 246"/>
                <a:gd name="T18" fmla="*/ 21 w 435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246">
                  <a:moveTo>
                    <a:pt x="435" y="216"/>
                  </a:moveTo>
                  <a:lnTo>
                    <a:pt x="366" y="223"/>
                  </a:lnTo>
                  <a:lnTo>
                    <a:pt x="366" y="246"/>
                  </a:lnTo>
                  <a:lnTo>
                    <a:pt x="435" y="241"/>
                  </a:lnTo>
                  <a:lnTo>
                    <a:pt x="435" y="216"/>
                  </a:lnTo>
                  <a:moveTo>
                    <a:pt x="21" y="0"/>
                  </a:moveTo>
                  <a:lnTo>
                    <a:pt x="0" y="2"/>
                  </a:lnTo>
                  <a:lnTo>
                    <a:pt x="3" y="88"/>
                  </a:lnTo>
                  <a:lnTo>
                    <a:pt x="23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任意多边形 123"/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close/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F3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任意多边形 124"/>
            <p:cNvSpPr/>
            <p:nvPr/>
          </p:nvSpPr>
          <p:spPr bwMode="auto">
            <a:xfrm>
              <a:off x="9064625" y="2377168"/>
              <a:ext cx="576263" cy="260350"/>
            </a:xfrm>
            <a:custGeom>
              <a:avLst/>
              <a:gdLst>
                <a:gd name="T0" fmla="*/ 363 w 363"/>
                <a:gd name="T1" fmla="*/ 137 h 164"/>
                <a:gd name="T2" fmla="*/ 301 w 363"/>
                <a:gd name="T3" fmla="*/ 141 h 164"/>
                <a:gd name="T4" fmla="*/ 301 w 363"/>
                <a:gd name="T5" fmla="*/ 164 h 164"/>
                <a:gd name="T6" fmla="*/ 363 w 363"/>
                <a:gd name="T7" fmla="*/ 160 h 164"/>
                <a:gd name="T8" fmla="*/ 363 w 363"/>
                <a:gd name="T9" fmla="*/ 137 h 164"/>
                <a:gd name="T10" fmla="*/ 20 w 363"/>
                <a:gd name="T11" fmla="*/ 0 h 164"/>
                <a:gd name="T12" fmla="*/ 0 w 363"/>
                <a:gd name="T13" fmla="*/ 2 h 164"/>
                <a:gd name="T14" fmla="*/ 2 w 363"/>
                <a:gd name="T15" fmla="*/ 114 h 164"/>
                <a:gd name="T16" fmla="*/ 22 w 363"/>
                <a:gd name="T17" fmla="*/ 112 h 164"/>
                <a:gd name="T18" fmla="*/ 20 w 363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164">
                  <a:moveTo>
                    <a:pt x="363" y="137"/>
                  </a:moveTo>
                  <a:lnTo>
                    <a:pt x="301" y="141"/>
                  </a:lnTo>
                  <a:lnTo>
                    <a:pt x="301" y="164"/>
                  </a:lnTo>
                  <a:lnTo>
                    <a:pt x="363" y="160"/>
                  </a:lnTo>
                  <a:lnTo>
                    <a:pt x="363" y="137"/>
                  </a:lnTo>
                  <a:moveTo>
                    <a:pt x="20" y="0"/>
                  </a:moveTo>
                  <a:lnTo>
                    <a:pt x="0" y="2"/>
                  </a:lnTo>
                  <a:lnTo>
                    <a:pt x="2" y="114"/>
                  </a:lnTo>
                  <a:lnTo>
                    <a:pt x="22" y="11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任意多边形 125"/>
            <p:cNvSpPr/>
            <p:nvPr/>
          </p:nvSpPr>
          <p:spPr bwMode="auto">
            <a:xfrm>
              <a:off x="9067800" y="2554968"/>
              <a:ext cx="474663" cy="85725"/>
            </a:xfrm>
            <a:custGeom>
              <a:avLst/>
              <a:gdLst>
                <a:gd name="T0" fmla="*/ 144 w 144"/>
                <a:gd name="T1" fmla="*/ 14 h 26"/>
                <a:gd name="T2" fmla="*/ 122 w 144"/>
                <a:gd name="T3" fmla="*/ 15 h 26"/>
                <a:gd name="T4" fmla="*/ 122 w 144"/>
                <a:gd name="T5" fmla="*/ 26 h 26"/>
                <a:gd name="T6" fmla="*/ 144 w 144"/>
                <a:gd name="T7" fmla="*/ 25 h 26"/>
                <a:gd name="T8" fmla="*/ 144 w 144"/>
                <a:gd name="T9" fmla="*/ 14 h 26"/>
                <a:gd name="T10" fmla="*/ 10 w 144"/>
                <a:gd name="T11" fmla="*/ 0 h 26"/>
                <a:gd name="T12" fmla="*/ 0 w 144"/>
                <a:gd name="T13" fmla="*/ 1 h 26"/>
                <a:gd name="T14" fmla="*/ 0 w 144"/>
                <a:gd name="T15" fmla="*/ 18 h 26"/>
                <a:gd name="T16" fmla="*/ 15 w 144"/>
                <a:gd name="T17" fmla="*/ 17 h 26"/>
                <a:gd name="T18" fmla="*/ 10 w 144"/>
                <a:gd name="T19" fmla="*/ 7 h 26"/>
                <a:gd name="T20" fmla="*/ 10 w 144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26">
                  <a:moveTo>
                    <a:pt x="144" y="14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14"/>
                    <a:pt x="144" y="14"/>
                    <a:pt x="144" y="14"/>
                  </a:cubicBezTo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5"/>
                    <a:pt x="10" y="11"/>
                    <a:pt x="10" y="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65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任意多边形 126"/>
            <p:cNvSpPr/>
            <p:nvPr/>
          </p:nvSpPr>
          <p:spPr bwMode="auto">
            <a:xfrm>
              <a:off x="9067800" y="2604180"/>
              <a:ext cx="401638" cy="58738"/>
            </a:xfrm>
            <a:custGeom>
              <a:avLst/>
              <a:gdLst>
                <a:gd name="T0" fmla="*/ 122 w 122"/>
                <a:gd name="T1" fmla="*/ 0 h 18"/>
                <a:gd name="T2" fmla="*/ 25 w 122"/>
                <a:gd name="T3" fmla="*/ 6 h 18"/>
                <a:gd name="T4" fmla="*/ 25 w 122"/>
                <a:gd name="T5" fmla="*/ 6 h 18"/>
                <a:gd name="T6" fmla="*/ 15 w 122"/>
                <a:gd name="T7" fmla="*/ 2 h 18"/>
                <a:gd name="T8" fmla="*/ 0 w 122"/>
                <a:gd name="T9" fmla="*/ 3 h 18"/>
                <a:gd name="T10" fmla="*/ 0 w 122"/>
                <a:gd name="T11" fmla="*/ 4 h 18"/>
                <a:gd name="T12" fmla="*/ 15 w 122"/>
                <a:gd name="T13" fmla="*/ 18 h 18"/>
                <a:gd name="T14" fmla="*/ 16 w 122"/>
                <a:gd name="T15" fmla="*/ 18 h 18"/>
                <a:gd name="T16" fmla="*/ 122 w 122"/>
                <a:gd name="T17" fmla="*/ 11 h 18"/>
                <a:gd name="T18" fmla="*/ 122 w 12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8">
                  <a:moveTo>
                    <a:pt x="122" y="0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1" y="6"/>
                    <a:pt x="17" y="5"/>
                    <a:pt x="15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7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294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任意多边形 127"/>
            <p:cNvSpPr/>
            <p:nvPr/>
          </p:nvSpPr>
          <p:spPr bwMode="auto">
            <a:xfrm>
              <a:off x="9086850" y="1835830"/>
              <a:ext cx="1012825" cy="790575"/>
            </a:xfrm>
            <a:custGeom>
              <a:avLst/>
              <a:gdLst>
                <a:gd name="T0" fmla="*/ 0 w 307"/>
                <a:gd name="T1" fmla="*/ 38 h 240"/>
                <a:gd name="T2" fmla="*/ 4 w 307"/>
                <a:gd name="T3" fmla="*/ 225 h 240"/>
                <a:gd name="T4" fmla="*/ 19 w 307"/>
                <a:gd name="T5" fmla="*/ 239 h 240"/>
                <a:gd name="T6" fmla="*/ 294 w 307"/>
                <a:gd name="T7" fmla="*/ 221 h 240"/>
                <a:gd name="T8" fmla="*/ 307 w 307"/>
                <a:gd name="T9" fmla="*/ 207 h 240"/>
                <a:gd name="T10" fmla="*/ 301 w 307"/>
                <a:gd name="T11" fmla="*/ 14 h 240"/>
                <a:gd name="T12" fmla="*/ 285 w 307"/>
                <a:gd name="T13" fmla="*/ 1 h 240"/>
                <a:gd name="T14" fmla="*/ 13 w 307"/>
                <a:gd name="T15" fmla="*/ 23 h 240"/>
                <a:gd name="T16" fmla="*/ 0 w 307"/>
                <a:gd name="T17" fmla="*/ 3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40">
                  <a:moveTo>
                    <a:pt x="0" y="38"/>
                  </a:moveTo>
                  <a:cubicBezTo>
                    <a:pt x="4" y="225"/>
                    <a:pt x="4" y="225"/>
                    <a:pt x="4" y="225"/>
                  </a:cubicBezTo>
                  <a:cubicBezTo>
                    <a:pt x="4" y="233"/>
                    <a:pt x="11" y="240"/>
                    <a:pt x="19" y="239"/>
                  </a:cubicBezTo>
                  <a:cubicBezTo>
                    <a:pt x="294" y="221"/>
                    <a:pt x="294" y="221"/>
                    <a:pt x="294" y="221"/>
                  </a:cubicBezTo>
                  <a:cubicBezTo>
                    <a:pt x="301" y="221"/>
                    <a:pt x="307" y="214"/>
                    <a:pt x="307" y="207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01" y="6"/>
                    <a:pt x="294" y="0"/>
                    <a:pt x="285" y="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6" y="24"/>
                    <a:pt x="0" y="30"/>
                    <a:pt x="0" y="38"/>
                  </a:cubicBezTo>
                </a:path>
              </a:pathLst>
            </a:custGeom>
            <a:solidFill>
              <a:srgbClr val="9E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任意多边形 128"/>
            <p:cNvSpPr/>
            <p:nvPr/>
          </p:nvSpPr>
          <p:spPr bwMode="auto">
            <a:xfrm>
              <a:off x="9150350" y="1989818"/>
              <a:ext cx="74613" cy="558800"/>
            </a:xfrm>
            <a:custGeom>
              <a:avLst/>
              <a:gdLst>
                <a:gd name="T0" fmla="*/ 0 w 47"/>
                <a:gd name="T1" fmla="*/ 5 h 352"/>
                <a:gd name="T2" fmla="*/ 12 w 47"/>
                <a:gd name="T3" fmla="*/ 352 h 352"/>
                <a:gd name="T4" fmla="*/ 47 w 47"/>
                <a:gd name="T5" fmla="*/ 350 h 352"/>
                <a:gd name="T6" fmla="*/ 35 w 47"/>
                <a:gd name="T7" fmla="*/ 0 h 352"/>
                <a:gd name="T8" fmla="*/ 0 w 47"/>
                <a:gd name="T9" fmla="*/ 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2">
                  <a:moveTo>
                    <a:pt x="0" y="5"/>
                  </a:moveTo>
                  <a:lnTo>
                    <a:pt x="12" y="352"/>
                  </a:lnTo>
                  <a:lnTo>
                    <a:pt x="47" y="350"/>
                  </a:lnTo>
                  <a:lnTo>
                    <a:pt x="3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任意多边形 129"/>
            <p:cNvSpPr/>
            <p:nvPr/>
          </p:nvSpPr>
          <p:spPr bwMode="auto">
            <a:xfrm>
              <a:off x="9245600" y="2227943"/>
              <a:ext cx="66675" cy="317500"/>
            </a:xfrm>
            <a:custGeom>
              <a:avLst/>
              <a:gdLst>
                <a:gd name="T0" fmla="*/ 0 w 42"/>
                <a:gd name="T1" fmla="*/ 4 h 200"/>
                <a:gd name="T2" fmla="*/ 6 w 42"/>
                <a:gd name="T3" fmla="*/ 200 h 200"/>
                <a:gd name="T4" fmla="*/ 42 w 42"/>
                <a:gd name="T5" fmla="*/ 197 h 200"/>
                <a:gd name="T6" fmla="*/ 35 w 42"/>
                <a:gd name="T7" fmla="*/ 0 h 200"/>
                <a:gd name="T8" fmla="*/ 0 w 42"/>
                <a:gd name="T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0">
                  <a:moveTo>
                    <a:pt x="0" y="4"/>
                  </a:moveTo>
                  <a:lnTo>
                    <a:pt x="6" y="200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任意多边形 130"/>
            <p:cNvSpPr/>
            <p:nvPr/>
          </p:nvSpPr>
          <p:spPr bwMode="auto">
            <a:xfrm>
              <a:off x="9371013" y="2086655"/>
              <a:ext cx="69850" cy="450850"/>
            </a:xfrm>
            <a:custGeom>
              <a:avLst/>
              <a:gdLst>
                <a:gd name="T0" fmla="*/ 0 w 44"/>
                <a:gd name="T1" fmla="*/ 4 h 284"/>
                <a:gd name="T2" fmla="*/ 8 w 44"/>
                <a:gd name="T3" fmla="*/ 284 h 284"/>
                <a:gd name="T4" fmla="*/ 44 w 44"/>
                <a:gd name="T5" fmla="*/ 282 h 284"/>
                <a:gd name="T6" fmla="*/ 33 w 44"/>
                <a:gd name="T7" fmla="*/ 0 h 284"/>
                <a:gd name="T8" fmla="*/ 0 w 44"/>
                <a:gd name="T9" fmla="*/ 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4">
                  <a:moveTo>
                    <a:pt x="0" y="4"/>
                  </a:moveTo>
                  <a:lnTo>
                    <a:pt x="8" y="284"/>
                  </a:lnTo>
                  <a:lnTo>
                    <a:pt x="44" y="282"/>
                  </a:lnTo>
                  <a:lnTo>
                    <a:pt x="3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9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任意多边形 131"/>
            <p:cNvSpPr/>
            <p:nvPr/>
          </p:nvSpPr>
          <p:spPr bwMode="auto">
            <a:xfrm>
              <a:off x="9459913" y="2218418"/>
              <a:ext cx="66675" cy="315913"/>
            </a:xfrm>
            <a:custGeom>
              <a:avLst/>
              <a:gdLst>
                <a:gd name="T0" fmla="*/ 0 w 42"/>
                <a:gd name="T1" fmla="*/ 4 h 199"/>
                <a:gd name="T2" fmla="*/ 6 w 42"/>
                <a:gd name="T3" fmla="*/ 199 h 199"/>
                <a:gd name="T4" fmla="*/ 42 w 42"/>
                <a:gd name="T5" fmla="*/ 197 h 199"/>
                <a:gd name="T6" fmla="*/ 35 w 42"/>
                <a:gd name="T7" fmla="*/ 0 h 199"/>
                <a:gd name="T8" fmla="*/ 0 w 42"/>
                <a:gd name="T9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9">
                  <a:moveTo>
                    <a:pt x="0" y="4"/>
                  </a:moveTo>
                  <a:lnTo>
                    <a:pt x="6" y="199"/>
                  </a:lnTo>
                  <a:lnTo>
                    <a:pt x="42" y="197"/>
                  </a:lnTo>
                  <a:lnTo>
                    <a:pt x="3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3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任意多边形 132"/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任意多边形 133"/>
            <p:cNvSpPr/>
            <p:nvPr/>
          </p:nvSpPr>
          <p:spPr bwMode="auto">
            <a:xfrm>
              <a:off x="9563100" y="2451780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任意多边形 134"/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任意多边形 135"/>
            <p:cNvSpPr/>
            <p:nvPr/>
          </p:nvSpPr>
          <p:spPr bwMode="auto">
            <a:xfrm>
              <a:off x="9563100" y="238669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5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5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任意多边形 136"/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任意多边形 137"/>
            <p:cNvSpPr/>
            <p:nvPr/>
          </p:nvSpPr>
          <p:spPr bwMode="auto">
            <a:xfrm>
              <a:off x="9563100" y="2316843"/>
              <a:ext cx="493713" cy="76200"/>
            </a:xfrm>
            <a:custGeom>
              <a:avLst/>
              <a:gdLst>
                <a:gd name="T0" fmla="*/ 311 w 311"/>
                <a:gd name="T1" fmla="*/ 0 h 48"/>
                <a:gd name="T2" fmla="*/ 0 w 311"/>
                <a:gd name="T3" fmla="*/ 23 h 48"/>
                <a:gd name="T4" fmla="*/ 0 w 311"/>
                <a:gd name="T5" fmla="*/ 48 h 48"/>
                <a:gd name="T6" fmla="*/ 311 w 311"/>
                <a:gd name="T7" fmla="*/ 27 h 48"/>
                <a:gd name="T8" fmla="*/ 311 w 3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48">
                  <a:moveTo>
                    <a:pt x="311" y="0"/>
                  </a:moveTo>
                  <a:lnTo>
                    <a:pt x="0" y="23"/>
                  </a:lnTo>
                  <a:lnTo>
                    <a:pt x="0" y="48"/>
                  </a:lnTo>
                  <a:lnTo>
                    <a:pt x="311" y="27"/>
                  </a:lnTo>
                  <a:lnTo>
                    <a:pt x="3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椭圆 189"/>
            <p:cNvSpPr/>
            <p:nvPr/>
          </p:nvSpPr>
          <p:spPr bwMode="auto">
            <a:xfrm>
              <a:off x="9618663" y="1934255"/>
              <a:ext cx="352425" cy="352425"/>
            </a:xfrm>
            <a:prstGeom prst="ellipse">
              <a:avLst/>
            </a:prstGeom>
            <a:solidFill>
              <a:srgbClr val="CE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91" name="文本框 190"/>
          <p:cNvSpPr txBox="1"/>
          <p:nvPr/>
        </p:nvSpPr>
        <p:spPr>
          <a:xfrm>
            <a:off x="647456" y="3353282"/>
            <a:ext cx="399468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44000"/>
                  </a:schemeClr>
                </a:solidFill>
              </a:rPr>
              <a:t>THANKS FOR YOUR LISTENING</a:t>
            </a:r>
            <a:endParaRPr lang="en-US" altLang="zh-CN" dirty="0">
              <a:solidFill>
                <a:schemeClr val="bg1">
                  <a:alpha val="44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25218" y="2141165"/>
            <a:ext cx="1888474" cy="2615409"/>
            <a:chOff x="1768527" y="2218941"/>
            <a:chExt cx="1888474" cy="2615409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976025" y="4126466"/>
              <a:ext cx="14734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自我介绍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 userDrawn="1"/>
          </p:nvSpPr>
          <p:spPr>
            <a:xfrm>
              <a:off x="1804921" y="4557351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Self-introduction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 userDrawn="1"/>
          </p:nvGrpSpPr>
          <p:grpSpPr>
            <a:xfrm>
              <a:off x="1768527" y="2218941"/>
              <a:ext cx="1888474" cy="1888474"/>
              <a:chOff x="1768527" y="2259292"/>
              <a:chExt cx="1888474" cy="1888474"/>
            </a:xfrm>
          </p:grpSpPr>
          <p:sp>
            <p:nvSpPr>
              <p:cNvPr id="6" name="椭圆 5"/>
              <p:cNvSpPr/>
              <p:nvPr userDrawn="1"/>
            </p:nvSpPr>
            <p:spPr>
              <a:xfrm>
                <a:off x="1983335" y="2470487"/>
                <a:ext cx="1473479" cy="14734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图形 62"/>
              <p:cNvSpPr/>
              <p:nvPr userDrawn="1"/>
            </p:nvSpPr>
            <p:spPr>
              <a:xfrm>
                <a:off x="2400564" y="2884188"/>
                <a:ext cx="639020" cy="639020"/>
              </a:xfrm>
              <a:custGeom>
                <a:avLst/>
                <a:gdLst>
                  <a:gd name="connsiteX0" fmla="*/ 741271 w 847167"/>
                  <a:gd name="connsiteY0" fmla="*/ 741271 h 847167"/>
                  <a:gd name="connsiteX1" fmla="*/ 635375 w 847167"/>
                  <a:gd name="connsiteY1" fmla="*/ 847167 h 847167"/>
                  <a:gd name="connsiteX2" fmla="*/ 105896 w 847167"/>
                  <a:gd name="connsiteY2" fmla="*/ 847167 h 847167"/>
                  <a:gd name="connsiteX3" fmla="*/ 0 w 847167"/>
                  <a:gd name="connsiteY3" fmla="*/ 741271 h 847167"/>
                  <a:gd name="connsiteX4" fmla="*/ 0 w 847167"/>
                  <a:gd name="connsiteY4" fmla="*/ 211792 h 847167"/>
                  <a:gd name="connsiteX5" fmla="*/ 105896 w 847167"/>
                  <a:gd name="connsiteY5" fmla="*/ 105896 h 847167"/>
                  <a:gd name="connsiteX6" fmla="*/ 211792 w 847167"/>
                  <a:gd name="connsiteY6" fmla="*/ 0 h 847167"/>
                  <a:gd name="connsiteX7" fmla="*/ 741271 w 847167"/>
                  <a:gd name="connsiteY7" fmla="*/ 0 h 847167"/>
                  <a:gd name="connsiteX8" fmla="*/ 847167 w 847167"/>
                  <a:gd name="connsiteY8" fmla="*/ 105896 h 847167"/>
                  <a:gd name="connsiteX9" fmla="*/ 847167 w 847167"/>
                  <a:gd name="connsiteY9" fmla="*/ 635375 h 847167"/>
                  <a:gd name="connsiteX10" fmla="*/ 741271 w 847167"/>
                  <a:gd name="connsiteY10" fmla="*/ 741271 h 847167"/>
                  <a:gd name="connsiteX11" fmla="*/ 52948 w 847167"/>
                  <a:gd name="connsiteY11" fmla="*/ 741271 h 847167"/>
                  <a:gd name="connsiteX12" fmla="*/ 105896 w 847167"/>
                  <a:gd name="connsiteY12" fmla="*/ 794219 h 847167"/>
                  <a:gd name="connsiteX13" fmla="*/ 635375 w 847167"/>
                  <a:gd name="connsiteY13" fmla="*/ 794219 h 847167"/>
                  <a:gd name="connsiteX14" fmla="*/ 688323 w 847167"/>
                  <a:gd name="connsiteY14" fmla="*/ 741271 h 847167"/>
                  <a:gd name="connsiteX15" fmla="*/ 688323 w 847167"/>
                  <a:gd name="connsiteY15" fmla="*/ 370636 h 847167"/>
                  <a:gd name="connsiteX16" fmla="*/ 52948 w 847167"/>
                  <a:gd name="connsiteY16" fmla="*/ 370636 h 847167"/>
                  <a:gd name="connsiteX17" fmla="*/ 52948 w 847167"/>
                  <a:gd name="connsiteY17" fmla="*/ 741271 h 847167"/>
                  <a:gd name="connsiteX18" fmla="*/ 52948 w 847167"/>
                  <a:gd name="connsiteY18" fmla="*/ 211792 h 847167"/>
                  <a:gd name="connsiteX19" fmla="*/ 52948 w 847167"/>
                  <a:gd name="connsiteY19" fmla="*/ 317688 h 847167"/>
                  <a:gd name="connsiteX20" fmla="*/ 688323 w 847167"/>
                  <a:gd name="connsiteY20" fmla="*/ 317688 h 847167"/>
                  <a:gd name="connsiteX21" fmla="*/ 688323 w 847167"/>
                  <a:gd name="connsiteY21" fmla="*/ 211792 h 847167"/>
                  <a:gd name="connsiteX22" fmla="*/ 635375 w 847167"/>
                  <a:gd name="connsiteY22" fmla="*/ 158844 h 847167"/>
                  <a:gd name="connsiteX23" fmla="*/ 105896 w 847167"/>
                  <a:gd name="connsiteY23" fmla="*/ 158844 h 847167"/>
                  <a:gd name="connsiteX24" fmla="*/ 52948 w 847167"/>
                  <a:gd name="connsiteY24" fmla="*/ 211792 h 847167"/>
                  <a:gd name="connsiteX25" fmla="*/ 794219 w 847167"/>
                  <a:gd name="connsiteY25" fmla="*/ 105896 h 847167"/>
                  <a:gd name="connsiteX26" fmla="*/ 741271 w 847167"/>
                  <a:gd name="connsiteY26" fmla="*/ 52948 h 847167"/>
                  <a:gd name="connsiteX27" fmla="*/ 211792 w 847167"/>
                  <a:gd name="connsiteY27" fmla="*/ 52948 h 847167"/>
                  <a:gd name="connsiteX28" fmla="*/ 158844 w 847167"/>
                  <a:gd name="connsiteY28" fmla="*/ 105896 h 847167"/>
                  <a:gd name="connsiteX29" fmla="*/ 635375 w 847167"/>
                  <a:gd name="connsiteY29" fmla="*/ 105896 h 847167"/>
                  <a:gd name="connsiteX30" fmla="*/ 741271 w 847167"/>
                  <a:gd name="connsiteY30" fmla="*/ 211792 h 847167"/>
                  <a:gd name="connsiteX31" fmla="*/ 741271 w 847167"/>
                  <a:gd name="connsiteY31" fmla="*/ 688323 h 847167"/>
                  <a:gd name="connsiteX32" fmla="*/ 794219 w 847167"/>
                  <a:gd name="connsiteY32" fmla="*/ 635375 h 847167"/>
                  <a:gd name="connsiteX33" fmla="*/ 794219 w 847167"/>
                  <a:gd name="connsiteY33" fmla="*/ 105896 h 847167"/>
                  <a:gd name="connsiteX34" fmla="*/ 132370 w 847167"/>
                  <a:gd name="connsiteY34" fmla="*/ 211792 h 847167"/>
                  <a:gd name="connsiteX35" fmla="*/ 450057 w 847167"/>
                  <a:gd name="connsiteY35" fmla="*/ 211792 h 847167"/>
                  <a:gd name="connsiteX36" fmla="*/ 476531 w 847167"/>
                  <a:gd name="connsiteY36" fmla="*/ 238266 h 847167"/>
                  <a:gd name="connsiteX37" fmla="*/ 450057 w 847167"/>
                  <a:gd name="connsiteY37" fmla="*/ 264740 h 847167"/>
                  <a:gd name="connsiteX38" fmla="*/ 132370 w 847167"/>
                  <a:gd name="connsiteY38" fmla="*/ 264740 h 847167"/>
                  <a:gd name="connsiteX39" fmla="*/ 105896 w 847167"/>
                  <a:gd name="connsiteY39" fmla="*/ 238266 h 847167"/>
                  <a:gd name="connsiteX40" fmla="*/ 132370 w 847167"/>
                  <a:gd name="connsiteY40" fmla="*/ 211792 h 847167"/>
                  <a:gd name="connsiteX41" fmla="*/ 608901 w 847167"/>
                  <a:gd name="connsiteY41" fmla="*/ 211792 h 847167"/>
                  <a:gd name="connsiteX42" fmla="*/ 635375 w 847167"/>
                  <a:gd name="connsiteY42" fmla="*/ 238266 h 847167"/>
                  <a:gd name="connsiteX43" fmla="*/ 608901 w 847167"/>
                  <a:gd name="connsiteY43" fmla="*/ 264740 h 847167"/>
                  <a:gd name="connsiteX44" fmla="*/ 582427 w 847167"/>
                  <a:gd name="connsiteY44" fmla="*/ 238266 h 847167"/>
                  <a:gd name="connsiteX45" fmla="*/ 608901 w 847167"/>
                  <a:gd name="connsiteY45" fmla="*/ 211792 h 84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47167" h="847167">
                    <a:moveTo>
                      <a:pt x="741271" y="741271"/>
                    </a:moveTo>
                    <a:cubicBezTo>
                      <a:pt x="741271" y="799755"/>
                      <a:pt x="693860" y="847167"/>
                      <a:pt x="635375" y="847167"/>
                    </a:cubicBezTo>
                    <a:lnTo>
                      <a:pt x="105896" y="847167"/>
                    </a:lnTo>
                    <a:cubicBezTo>
                      <a:pt x="47411" y="847167"/>
                      <a:pt x="0" y="799755"/>
                      <a:pt x="0" y="741271"/>
                    </a:cubicBezTo>
                    <a:lnTo>
                      <a:pt x="0" y="211792"/>
                    </a:lnTo>
                    <a:cubicBezTo>
                      <a:pt x="0" y="153307"/>
                      <a:pt x="47411" y="105896"/>
                      <a:pt x="105896" y="105896"/>
                    </a:cubicBezTo>
                    <a:cubicBezTo>
                      <a:pt x="105896" y="47411"/>
                      <a:pt x="153307" y="0"/>
                      <a:pt x="211792" y="0"/>
                    </a:cubicBezTo>
                    <a:lnTo>
                      <a:pt x="741271" y="0"/>
                    </a:lnTo>
                    <a:cubicBezTo>
                      <a:pt x="799755" y="0"/>
                      <a:pt x="847167" y="47411"/>
                      <a:pt x="847167" y="105896"/>
                    </a:cubicBezTo>
                    <a:lnTo>
                      <a:pt x="847167" y="635375"/>
                    </a:lnTo>
                    <a:cubicBezTo>
                      <a:pt x="847167" y="693860"/>
                      <a:pt x="799755" y="741271"/>
                      <a:pt x="741271" y="741271"/>
                    </a:cubicBezTo>
                    <a:close/>
                    <a:moveTo>
                      <a:pt x="52948" y="741271"/>
                    </a:moveTo>
                    <a:cubicBezTo>
                      <a:pt x="52948" y="770513"/>
                      <a:pt x="76654" y="794219"/>
                      <a:pt x="105896" y="794219"/>
                    </a:cubicBezTo>
                    <a:lnTo>
                      <a:pt x="635375" y="794219"/>
                    </a:lnTo>
                    <a:cubicBezTo>
                      <a:pt x="664617" y="794219"/>
                      <a:pt x="688323" y="770513"/>
                      <a:pt x="688323" y="741271"/>
                    </a:cubicBezTo>
                    <a:lnTo>
                      <a:pt x="688323" y="370636"/>
                    </a:lnTo>
                    <a:lnTo>
                      <a:pt x="52948" y="370636"/>
                    </a:lnTo>
                    <a:lnTo>
                      <a:pt x="52948" y="741271"/>
                    </a:lnTo>
                    <a:close/>
                    <a:moveTo>
                      <a:pt x="52948" y="211792"/>
                    </a:moveTo>
                    <a:lnTo>
                      <a:pt x="52948" y="317688"/>
                    </a:lnTo>
                    <a:lnTo>
                      <a:pt x="688323" y="317688"/>
                    </a:lnTo>
                    <a:lnTo>
                      <a:pt x="688323" y="211792"/>
                    </a:lnTo>
                    <a:cubicBezTo>
                      <a:pt x="688323" y="182550"/>
                      <a:pt x="664617" y="158844"/>
                      <a:pt x="635375" y="158844"/>
                    </a:cubicBezTo>
                    <a:lnTo>
                      <a:pt x="105896" y="158844"/>
                    </a:lnTo>
                    <a:cubicBezTo>
                      <a:pt x="76654" y="158844"/>
                      <a:pt x="52948" y="182550"/>
                      <a:pt x="52948" y="211792"/>
                    </a:cubicBezTo>
                    <a:close/>
                    <a:moveTo>
                      <a:pt x="794219" y="105896"/>
                    </a:moveTo>
                    <a:cubicBezTo>
                      <a:pt x="794219" y="76654"/>
                      <a:pt x="770513" y="52948"/>
                      <a:pt x="741271" y="52948"/>
                    </a:cubicBezTo>
                    <a:lnTo>
                      <a:pt x="211792" y="52948"/>
                    </a:lnTo>
                    <a:cubicBezTo>
                      <a:pt x="182550" y="52948"/>
                      <a:pt x="158844" y="76654"/>
                      <a:pt x="158844" y="105896"/>
                    </a:cubicBezTo>
                    <a:lnTo>
                      <a:pt x="635375" y="105896"/>
                    </a:lnTo>
                    <a:cubicBezTo>
                      <a:pt x="693860" y="105896"/>
                      <a:pt x="741271" y="153307"/>
                      <a:pt x="741271" y="211792"/>
                    </a:cubicBezTo>
                    <a:lnTo>
                      <a:pt x="741271" y="688323"/>
                    </a:lnTo>
                    <a:cubicBezTo>
                      <a:pt x="770513" y="688323"/>
                      <a:pt x="794219" y="664617"/>
                      <a:pt x="794219" y="635375"/>
                    </a:cubicBezTo>
                    <a:lnTo>
                      <a:pt x="794219" y="105896"/>
                    </a:lnTo>
                    <a:close/>
                    <a:moveTo>
                      <a:pt x="132370" y="211792"/>
                    </a:moveTo>
                    <a:lnTo>
                      <a:pt x="450057" y="211792"/>
                    </a:lnTo>
                    <a:cubicBezTo>
                      <a:pt x="464679" y="211792"/>
                      <a:pt x="476531" y="223645"/>
                      <a:pt x="476531" y="238266"/>
                    </a:cubicBezTo>
                    <a:cubicBezTo>
                      <a:pt x="476531" y="252887"/>
                      <a:pt x="464679" y="264740"/>
                      <a:pt x="450057" y="264740"/>
                    </a:cubicBezTo>
                    <a:lnTo>
                      <a:pt x="132370" y="264740"/>
                    </a:lnTo>
                    <a:cubicBezTo>
                      <a:pt x="117749" y="264740"/>
                      <a:pt x="105896" y="252887"/>
                      <a:pt x="105896" y="238266"/>
                    </a:cubicBezTo>
                    <a:cubicBezTo>
                      <a:pt x="105896" y="223645"/>
                      <a:pt x="117749" y="211792"/>
                      <a:pt x="132370" y="211792"/>
                    </a:cubicBezTo>
                    <a:close/>
                    <a:moveTo>
                      <a:pt x="608901" y="211792"/>
                    </a:moveTo>
                    <a:cubicBezTo>
                      <a:pt x="623522" y="211792"/>
                      <a:pt x="635375" y="223645"/>
                      <a:pt x="635375" y="238266"/>
                    </a:cubicBezTo>
                    <a:cubicBezTo>
                      <a:pt x="635375" y="252887"/>
                      <a:pt x="623522" y="264740"/>
                      <a:pt x="608901" y="264740"/>
                    </a:cubicBezTo>
                    <a:cubicBezTo>
                      <a:pt x="594280" y="264740"/>
                      <a:pt x="582427" y="252887"/>
                      <a:pt x="582427" y="238266"/>
                    </a:cubicBezTo>
                    <a:cubicBezTo>
                      <a:pt x="582427" y="223645"/>
                      <a:pt x="594280" y="211792"/>
                      <a:pt x="608901" y="211792"/>
                    </a:cubicBezTo>
                    <a:close/>
                  </a:path>
                </a:pathLst>
              </a:custGeom>
              <a:solidFill>
                <a:schemeClr val="bg1"/>
              </a:solidFill>
              <a:ln w="8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弧形 7"/>
              <p:cNvSpPr/>
              <p:nvPr userDrawn="1"/>
            </p:nvSpPr>
            <p:spPr>
              <a:xfrm>
                <a:off x="1861354" y="2352119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/>
              <p:cNvSpPr/>
              <p:nvPr userDrawn="1"/>
            </p:nvSpPr>
            <p:spPr>
              <a:xfrm>
                <a:off x="1768527" y="2259292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477290" y="2141165"/>
            <a:ext cx="1889492" cy="2615409"/>
            <a:chOff x="8420599" y="2218941"/>
            <a:chExt cx="1889492" cy="2615409"/>
          </a:xfrm>
        </p:grpSpPr>
        <p:sp>
          <p:nvSpPr>
            <p:cNvPr id="11" name="文本框 10"/>
            <p:cNvSpPr txBox="1"/>
            <p:nvPr userDrawn="1"/>
          </p:nvSpPr>
          <p:spPr>
            <a:xfrm>
              <a:off x="8443551" y="4126466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自我回顾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8475507" y="4557351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Self review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 userDrawn="1"/>
          </p:nvGrpSpPr>
          <p:grpSpPr>
            <a:xfrm>
              <a:off x="8420599" y="2218941"/>
              <a:ext cx="1888474" cy="1888474"/>
              <a:chOff x="8420599" y="2218941"/>
              <a:chExt cx="1888474" cy="188847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8637697" y="2430136"/>
                <a:ext cx="1473479" cy="1473479"/>
              </a:xfrm>
              <a:prstGeom prst="ellipse">
                <a:avLst/>
              </a:prstGeom>
              <a:solidFill>
                <a:schemeClr val="accent6">
                  <a:lumMod val="75000"/>
                  <a:alpha val="50000"/>
                </a:schemeClr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5" name="图形 14"/>
              <p:cNvPicPr>
                <a:picLocks noChangeAspect="1"/>
              </p:cNvPicPr>
              <p:nvPr userDrawn="1"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8989355" y="2819249"/>
                <a:ext cx="765391" cy="765391"/>
              </a:xfrm>
              <a:prstGeom prst="rect">
                <a:avLst/>
              </a:prstGeom>
            </p:spPr>
          </p:pic>
          <p:sp>
            <p:nvSpPr>
              <p:cNvPr id="16" name="弧形 15"/>
              <p:cNvSpPr/>
              <p:nvPr userDrawn="1"/>
            </p:nvSpPr>
            <p:spPr>
              <a:xfrm>
                <a:off x="8513426" y="2311768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弧形 16"/>
              <p:cNvSpPr/>
              <p:nvPr userDrawn="1"/>
            </p:nvSpPr>
            <p:spPr>
              <a:xfrm>
                <a:off x="8420599" y="2218941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2287592" y="4646958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rPr>
              <a:t>01</a:t>
            </a:r>
            <a:endParaRPr lang="zh-CN" altLang="en-US" sz="5400" dirty="0">
              <a:gradFill flip="none" rotWithShape="1">
                <a:gsLst>
                  <a:gs pos="53000">
                    <a:schemeClr val="accent1"/>
                  </a:gs>
                  <a:gs pos="100000">
                    <a:schemeClr val="bg1">
                      <a:alpha val="50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151254" y="2141165"/>
            <a:ext cx="1888474" cy="3429123"/>
            <a:chOff x="5151254" y="2141165"/>
            <a:chExt cx="1888474" cy="3429123"/>
          </a:xfrm>
        </p:grpSpPr>
        <p:sp>
          <p:nvSpPr>
            <p:cNvPr id="19" name="文本框 18"/>
            <p:cNvSpPr txBox="1"/>
            <p:nvPr userDrawn="1"/>
          </p:nvSpPr>
          <p:spPr>
            <a:xfrm>
              <a:off x="5162221" y="4048690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述能举证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 userDrawn="1"/>
          </p:nvSpPr>
          <p:spPr>
            <a:xfrm>
              <a:off x="5187648" y="4479575"/>
              <a:ext cx="18156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rPr>
                <a:t>proof of capacity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 userDrawn="1"/>
          </p:nvGrpSpPr>
          <p:grpSpPr>
            <a:xfrm>
              <a:off x="5151254" y="2141165"/>
              <a:ext cx="1888474" cy="1888474"/>
              <a:chOff x="5195826" y="2531224"/>
              <a:chExt cx="1888474" cy="1888474"/>
            </a:xfrm>
          </p:grpSpPr>
          <p:sp>
            <p:nvSpPr>
              <p:cNvPr id="22" name="椭圆 21"/>
              <p:cNvSpPr/>
              <p:nvPr userDrawn="1"/>
            </p:nvSpPr>
            <p:spPr>
              <a:xfrm>
                <a:off x="5405601" y="2750014"/>
                <a:ext cx="1473479" cy="1473479"/>
              </a:xfrm>
              <a:prstGeom prst="ellipse">
                <a:avLst/>
              </a:prstGeom>
              <a:solidFill>
                <a:schemeClr val="accent6">
                  <a:lumMod val="75000"/>
                  <a:alpha val="50000"/>
                </a:schemeClr>
              </a:solidFill>
              <a:ln>
                <a:noFill/>
              </a:ln>
              <a:effectLst>
                <a:outerShdw blurRad="152400" dist="76200" dir="8100000" sx="101000" sy="101000" algn="tr" rotWithShape="0">
                  <a:srgbClr val="00759E">
                    <a:alpha val="15686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3" name="组合 22"/>
              <p:cNvGrpSpPr/>
              <p:nvPr userDrawn="1"/>
            </p:nvGrpSpPr>
            <p:grpSpPr>
              <a:xfrm>
                <a:off x="5851694" y="3203529"/>
                <a:ext cx="558554" cy="553401"/>
                <a:chOff x="3563418" y="3263275"/>
                <a:chExt cx="923850" cy="915328"/>
              </a:xfrm>
              <a:noFill/>
            </p:grpSpPr>
            <p:sp>
              <p:nvSpPr>
                <p:cNvPr id="26" name="图形 51"/>
                <p:cNvSpPr/>
                <p:nvPr/>
              </p:nvSpPr>
              <p:spPr>
                <a:xfrm>
                  <a:off x="3701433" y="3490998"/>
                  <a:ext cx="785835" cy="687605"/>
                </a:xfrm>
                <a:custGeom>
                  <a:avLst/>
                  <a:gdLst>
                    <a:gd name="connsiteX0" fmla="*/ 687606 w 785835"/>
                    <a:gd name="connsiteY0" fmla="*/ 0 h 687605"/>
                    <a:gd name="connsiteX1" fmla="*/ 687606 w 785835"/>
                    <a:gd name="connsiteY1" fmla="*/ 327432 h 687605"/>
                    <a:gd name="connsiteX2" fmla="*/ 556633 w 785835"/>
                    <a:gd name="connsiteY2" fmla="*/ 458404 h 687605"/>
                    <a:gd name="connsiteX3" fmla="*/ 0 w 785835"/>
                    <a:gd name="connsiteY3" fmla="*/ 458404 h 687605"/>
                    <a:gd name="connsiteX4" fmla="*/ 0 w 785835"/>
                    <a:gd name="connsiteY4" fmla="*/ 491147 h 687605"/>
                    <a:gd name="connsiteX5" fmla="*/ 98230 w 785835"/>
                    <a:gd name="connsiteY5" fmla="*/ 589376 h 687605"/>
                    <a:gd name="connsiteX6" fmla="*/ 638491 w 785835"/>
                    <a:gd name="connsiteY6" fmla="*/ 589376 h 687605"/>
                    <a:gd name="connsiteX7" fmla="*/ 785835 w 785835"/>
                    <a:gd name="connsiteY7" fmla="*/ 687606 h 687605"/>
                    <a:gd name="connsiteX8" fmla="*/ 785835 w 785835"/>
                    <a:gd name="connsiteY8" fmla="*/ 98230 h 687605"/>
                    <a:gd name="connsiteX9" fmla="*/ 687606 w 785835"/>
                    <a:gd name="connsiteY9" fmla="*/ 0 h 68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835" h="687605">
                      <a:moveTo>
                        <a:pt x="687606" y="0"/>
                      </a:moveTo>
                      <a:lnTo>
                        <a:pt x="687606" y="327432"/>
                      </a:lnTo>
                      <a:cubicBezTo>
                        <a:pt x="687606" y="399466"/>
                        <a:pt x="628668" y="458404"/>
                        <a:pt x="556633" y="458404"/>
                      </a:cubicBezTo>
                      <a:lnTo>
                        <a:pt x="0" y="458404"/>
                      </a:lnTo>
                      <a:lnTo>
                        <a:pt x="0" y="491147"/>
                      </a:lnTo>
                      <a:cubicBezTo>
                        <a:pt x="0" y="546810"/>
                        <a:pt x="42566" y="589376"/>
                        <a:pt x="98230" y="589376"/>
                      </a:cubicBezTo>
                      <a:lnTo>
                        <a:pt x="638491" y="589376"/>
                      </a:lnTo>
                      <a:lnTo>
                        <a:pt x="785835" y="687606"/>
                      </a:lnTo>
                      <a:lnTo>
                        <a:pt x="785835" y="98230"/>
                      </a:lnTo>
                      <a:cubicBezTo>
                        <a:pt x="785835" y="42566"/>
                        <a:pt x="743269" y="0"/>
                        <a:pt x="687606" y="0"/>
                      </a:cubicBezTo>
                      <a:close/>
                    </a:path>
                  </a:pathLst>
                </a:custGeom>
                <a:grpFill/>
                <a:ln w="381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图形 51"/>
                <p:cNvSpPr/>
                <p:nvPr/>
              </p:nvSpPr>
              <p:spPr>
                <a:xfrm>
                  <a:off x="3563418" y="3263275"/>
                  <a:ext cx="820595" cy="784916"/>
                </a:xfrm>
                <a:custGeom>
                  <a:avLst/>
                  <a:gdLst>
                    <a:gd name="connsiteX0" fmla="*/ 147344 w 753092"/>
                    <a:gd name="connsiteY0" fmla="*/ 622119 h 720348"/>
                    <a:gd name="connsiteX1" fmla="*/ 0 w 753092"/>
                    <a:gd name="connsiteY1" fmla="*/ 720349 h 720348"/>
                    <a:gd name="connsiteX2" fmla="*/ 0 w 753092"/>
                    <a:gd name="connsiteY2" fmla="*/ 98230 h 720348"/>
                    <a:gd name="connsiteX3" fmla="*/ 98230 w 753092"/>
                    <a:gd name="connsiteY3" fmla="*/ 0 h 720348"/>
                    <a:gd name="connsiteX4" fmla="*/ 654862 w 753092"/>
                    <a:gd name="connsiteY4" fmla="*/ 0 h 720348"/>
                    <a:gd name="connsiteX5" fmla="*/ 753092 w 753092"/>
                    <a:gd name="connsiteY5" fmla="*/ 98230 h 720348"/>
                    <a:gd name="connsiteX6" fmla="*/ 753092 w 753092"/>
                    <a:gd name="connsiteY6" fmla="*/ 523890 h 720348"/>
                    <a:gd name="connsiteX7" fmla="*/ 654862 w 753092"/>
                    <a:gd name="connsiteY7" fmla="*/ 622119 h 720348"/>
                    <a:gd name="connsiteX8" fmla="*/ 147344 w 753092"/>
                    <a:gd name="connsiteY8" fmla="*/ 622119 h 720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3092" h="720348">
                      <a:moveTo>
                        <a:pt x="147344" y="622119"/>
                      </a:moveTo>
                      <a:lnTo>
                        <a:pt x="0" y="720349"/>
                      </a:lnTo>
                      <a:lnTo>
                        <a:pt x="0" y="98230"/>
                      </a:lnTo>
                      <a:cubicBezTo>
                        <a:pt x="0" y="42566"/>
                        <a:pt x="42566" y="0"/>
                        <a:pt x="98230" y="0"/>
                      </a:cubicBezTo>
                      <a:lnTo>
                        <a:pt x="654862" y="0"/>
                      </a:lnTo>
                      <a:cubicBezTo>
                        <a:pt x="710526" y="0"/>
                        <a:pt x="753092" y="42566"/>
                        <a:pt x="753092" y="98230"/>
                      </a:cubicBezTo>
                      <a:lnTo>
                        <a:pt x="753092" y="523890"/>
                      </a:lnTo>
                      <a:cubicBezTo>
                        <a:pt x="753092" y="579554"/>
                        <a:pt x="710526" y="622119"/>
                        <a:pt x="654862" y="622119"/>
                      </a:cubicBezTo>
                      <a:lnTo>
                        <a:pt x="147344" y="622119"/>
                      </a:lnTo>
                      <a:close/>
                    </a:path>
                  </a:pathLst>
                </a:custGeom>
                <a:grpFill/>
                <a:ln w="381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图形 51"/>
                <p:cNvSpPr/>
                <p:nvPr/>
              </p:nvSpPr>
              <p:spPr>
                <a:xfrm>
                  <a:off x="3719491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1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3" y="98247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1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2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图形 51"/>
                <p:cNvSpPr/>
                <p:nvPr/>
              </p:nvSpPr>
              <p:spPr>
                <a:xfrm>
                  <a:off x="3948693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1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3" y="98246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1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3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图形 51"/>
                <p:cNvSpPr/>
                <p:nvPr/>
              </p:nvSpPr>
              <p:spPr>
                <a:xfrm>
                  <a:off x="4177895" y="3561834"/>
                  <a:ext cx="98228" cy="98243"/>
                </a:xfrm>
                <a:custGeom>
                  <a:avLst/>
                  <a:gdLst>
                    <a:gd name="connsiteX0" fmla="*/ 0 w 98228"/>
                    <a:gd name="connsiteY0" fmla="*/ 49122 h 98243"/>
                    <a:gd name="connsiteX1" fmla="*/ 49107 w 98228"/>
                    <a:gd name="connsiteY1" fmla="*/ 98243 h 98243"/>
                    <a:gd name="connsiteX2" fmla="*/ 98229 w 98228"/>
                    <a:gd name="connsiteY2" fmla="*/ 49135 h 98243"/>
                    <a:gd name="connsiteX3" fmla="*/ 98229 w 98228"/>
                    <a:gd name="connsiteY3" fmla="*/ 49122 h 98243"/>
                    <a:gd name="connsiteX4" fmla="*/ 49120 w 98228"/>
                    <a:gd name="connsiteY4" fmla="*/ 0 h 98243"/>
                    <a:gd name="connsiteX5" fmla="*/ 0 w 98228"/>
                    <a:gd name="connsiteY5" fmla="*/ 49108 h 98243"/>
                    <a:gd name="connsiteX6" fmla="*/ 0 w 98228"/>
                    <a:gd name="connsiteY6" fmla="*/ 49122 h 9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228" h="98243">
                      <a:moveTo>
                        <a:pt x="0" y="49122"/>
                      </a:moveTo>
                      <a:cubicBezTo>
                        <a:pt x="-4" y="76247"/>
                        <a:pt x="21982" y="98239"/>
                        <a:pt x="49107" y="98243"/>
                      </a:cubicBezTo>
                      <a:cubicBezTo>
                        <a:pt x="76232" y="98246"/>
                        <a:pt x="98226" y="76260"/>
                        <a:pt x="98229" y="49135"/>
                      </a:cubicBezTo>
                      <a:cubicBezTo>
                        <a:pt x="98229" y="49131"/>
                        <a:pt x="98229" y="49126"/>
                        <a:pt x="98229" y="49122"/>
                      </a:cubicBezTo>
                      <a:cubicBezTo>
                        <a:pt x="98233" y="21996"/>
                        <a:pt x="76246" y="4"/>
                        <a:pt x="49120" y="0"/>
                      </a:cubicBezTo>
                      <a:cubicBezTo>
                        <a:pt x="21995" y="-3"/>
                        <a:pt x="3" y="21983"/>
                        <a:pt x="0" y="49108"/>
                      </a:cubicBezTo>
                      <a:cubicBezTo>
                        <a:pt x="0" y="49113"/>
                        <a:pt x="0" y="49117"/>
                        <a:pt x="0" y="49122"/>
                      </a:cubicBezTo>
                      <a:close/>
                    </a:path>
                  </a:pathLst>
                </a:custGeom>
                <a:grpFill/>
                <a:ln w="1014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" name="弧形 23"/>
              <p:cNvSpPr/>
              <p:nvPr userDrawn="1"/>
            </p:nvSpPr>
            <p:spPr>
              <a:xfrm>
                <a:off x="5288653" y="2624051"/>
                <a:ext cx="1702820" cy="1702820"/>
              </a:xfrm>
              <a:prstGeom prst="arc">
                <a:avLst>
                  <a:gd name="adj1" fmla="val 3248529"/>
                  <a:gd name="adj2" fmla="val 19226185"/>
                </a:avLst>
              </a:prstGeom>
              <a:ln>
                <a:solidFill>
                  <a:schemeClr val="accent1">
                    <a:alpha val="7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 userDrawn="1"/>
            </p:nvSpPr>
            <p:spPr>
              <a:xfrm>
                <a:off x="5195826" y="2531224"/>
                <a:ext cx="1888474" cy="1888474"/>
              </a:xfrm>
              <a:prstGeom prst="arc">
                <a:avLst>
                  <a:gd name="adj1" fmla="val 13303064"/>
                  <a:gd name="adj2" fmla="val 3786195"/>
                </a:avLst>
              </a:prstGeom>
              <a:ln>
                <a:solidFill>
                  <a:schemeClr val="accent1">
                    <a:alpha val="2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5494205" y="4646958"/>
              <a:ext cx="120257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rPr>
                <a:t>02</a:t>
              </a:r>
              <a:endParaRPr lang="zh-CN" altLang="en-US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940918" y="4646958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53000">
                      <a:schemeClr val="accent1"/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2700000" scaled="1"/>
                  <a:tileRect/>
                </a:gradFill>
              </a:rPr>
              <a:t>03</a:t>
            </a:r>
            <a:endParaRPr lang="zh-CN" altLang="en-US" sz="5400" dirty="0">
              <a:gradFill flip="none" rotWithShape="1">
                <a:gsLst>
                  <a:gs pos="53000">
                    <a:schemeClr val="accent1"/>
                  </a:gs>
                  <a:gs pos="100000">
                    <a:schemeClr val="bg1">
                      <a:alpha val="50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: 圆角 112"/>
          <p:cNvSpPr/>
          <p:nvPr/>
        </p:nvSpPr>
        <p:spPr>
          <a:xfrm>
            <a:off x="814198" y="1422800"/>
            <a:ext cx="4877409" cy="1835001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11" name="矩形: 圆角 110"/>
          <p:cNvSpPr/>
          <p:nvPr/>
        </p:nvSpPr>
        <p:spPr>
          <a:xfrm>
            <a:off x="664528" y="1280160"/>
            <a:ext cx="4877409" cy="1835001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/>
          <p:cNvSpPr/>
          <p:nvPr/>
        </p:nvSpPr>
        <p:spPr>
          <a:xfrm>
            <a:off x="6118442" y="1422800"/>
            <a:ext cx="5550128" cy="1835001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12" name="矩形: 圆角 111"/>
          <p:cNvSpPr/>
          <p:nvPr/>
        </p:nvSpPr>
        <p:spPr>
          <a:xfrm>
            <a:off x="5968772" y="1280160"/>
            <a:ext cx="5550128" cy="1835001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4956" y="4898591"/>
            <a:ext cx="5626910" cy="380006"/>
          </a:xfrm>
          <a:prstGeom prst="rect">
            <a:avLst/>
          </a:prstGeom>
          <a:gradFill flip="none" rotWithShape="1">
            <a:gsLst>
              <a:gs pos="42000">
                <a:schemeClr val="accent2">
                  <a:lumMod val="20000"/>
                  <a:lumOff val="80000"/>
                  <a:alpha val="0"/>
                </a:schemeClr>
              </a:gs>
              <a:gs pos="83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自我介绍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5" name="Content Placeholder 2"/>
          <p:cNvSpPr txBox="1"/>
          <p:nvPr/>
        </p:nvSpPr>
        <p:spPr>
          <a:xfrm>
            <a:off x="1018694" y="1909712"/>
            <a:ext cx="2521070" cy="11085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出生日期：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学历：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本科学位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毕业时间：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2016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毕业学校：北京清华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任意多边形: 形状 32"/>
          <p:cNvSpPr/>
          <p:nvPr/>
        </p:nvSpPr>
        <p:spPr>
          <a:xfrm rot="406196">
            <a:off x="-1361487" y="2941853"/>
            <a:ext cx="13595224" cy="3763604"/>
          </a:xfrm>
          <a:custGeom>
            <a:avLst/>
            <a:gdLst>
              <a:gd name="connsiteX0" fmla="*/ 0 w 13472160"/>
              <a:gd name="connsiteY0" fmla="*/ 2865120 h 3777527"/>
              <a:gd name="connsiteX1" fmla="*/ 1630680 w 13472160"/>
              <a:gd name="connsiteY1" fmla="*/ 3764280 h 3777527"/>
              <a:gd name="connsiteX2" fmla="*/ 4099560 w 13472160"/>
              <a:gd name="connsiteY2" fmla="*/ 2255520 h 3777527"/>
              <a:gd name="connsiteX3" fmla="*/ 6553200 w 13472160"/>
              <a:gd name="connsiteY3" fmla="*/ 3139440 h 3777527"/>
              <a:gd name="connsiteX4" fmla="*/ 8671560 w 13472160"/>
              <a:gd name="connsiteY4" fmla="*/ 1219200 h 3777527"/>
              <a:gd name="connsiteX5" fmla="*/ 11353800 w 13472160"/>
              <a:gd name="connsiteY5" fmla="*/ 1737360 h 3777527"/>
              <a:gd name="connsiteX6" fmla="*/ 13472160 w 13472160"/>
              <a:gd name="connsiteY6" fmla="*/ 0 h 3777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72160" h="3777527">
                <a:moveTo>
                  <a:pt x="0" y="2865120"/>
                </a:moveTo>
                <a:cubicBezTo>
                  <a:pt x="473710" y="3365500"/>
                  <a:pt x="947420" y="3865880"/>
                  <a:pt x="1630680" y="3764280"/>
                </a:cubicBezTo>
                <a:cubicBezTo>
                  <a:pt x="2313940" y="3662680"/>
                  <a:pt x="3279140" y="2359660"/>
                  <a:pt x="4099560" y="2255520"/>
                </a:cubicBezTo>
                <a:cubicBezTo>
                  <a:pt x="4919980" y="2151380"/>
                  <a:pt x="5791200" y="3312160"/>
                  <a:pt x="6553200" y="3139440"/>
                </a:cubicBezTo>
                <a:cubicBezTo>
                  <a:pt x="7315200" y="2966720"/>
                  <a:pt x="7871460" y="1452880"/>
                  <a:pt x="8671560" y="1219200"/>
                </a:cubicBezTo>
                <a:cubicBezTo>
                  <a:pt x="9471660" y="985520"/>
                  <a:pt x="10553700" y="1940560"/>
                  <a:pt x="11353800" y="1737360"/>
                </a:cubicBezTo>
                <a:cubicBezTo>
                  <a:pt x="12153900" y="1534160"/>
                  <a:pt x="12813030" y="767080"/>
                  <a:pt x="13472160" y="0"/>
                </a:cubicBezTo>
              </a:path>
            </a:pathLst>
          </a:custGeom>
          <a:noFill/>
          <a:ln w="571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rgbClr val="1380EA"/>
                </a:gs>
                <a:gs pos="100000">
                  <a:schemeClr val="accent2">
                    <a:lumMod val="100000"/>
                    <a:alpha val="2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43738" y="5504376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1065658" y="5624887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5902246" y="5350281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6012877" y="5468335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9493061" y="5072576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9614981" y="5194496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 flipV="1">
            <a:off x="2195413" y="4825099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317333" y="3732913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 flipV="1">
            <a:off x="8331819" y="4482794"/>
            <a:ext cx="243840" cy="243840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8453739" y="3382706"/>
            <a:ext cx="0" cy="1214106"/>
          </a:xfrm>
          <a:prstGeom prst="line">
            <a:avLst/>
          </a:prstGeom>
          <a:ln w="34925" cap="rnd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占位符 2"/>
          <p:cNvSpPr txBox="1"/>
          <p:nvPr/>
        </p:nvSpPr>
        <p:spPr>
          <a:xfrm>
            <a:off x="1351237" y="5571146"/>
            <a:ext cx="136415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2016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5</a:t>
            </a:r>
            <a:r>
              <a:rPr lang="zh-CN" altLang="en-US" sz="1800" dirty="0">
                <a:latin typeface="+mj-ea"/>
              </a:rPr>
              <a:t>月起</a:t>
            </a:r>
            <a:endParaRPr lang="zh-CN" altLang="en-US" sz="1800" dirty="0">
              <a:latin typeface="+mj-ea"/>
            </a:endParaRPr>
          </a:p>
        </p:txBody>
      </p:sp>
      <p:sp>
        <p:nvSpPr>
          <p:cNvPr id="63" name="文本占位符 7"/>
          <p:cNvSpPr txBox="1"/>
          <p:nvPr/>
        </p:nvSpPr>
        <p:spPr>
          <a:xfrm>
            <a:off x="1351237" y="5809246"/>
            <a:ext cx="2773665" cy="4311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altLang="zh-CN" sz="1600" kern="1200" dirty="0" smtClean="0">
                <a:solidFill>
                  <a:schemeClr val="tx2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质量检验员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182880" indent="-18288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发酵班长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4" name="文本占位符 2"/>
          <p:cNvSpPr txBox="1"/>
          <p:nvPr/>
        </p:nvSpPr>
        <p:spPr>
          <a:xfrm>
            <a:off x="2562138" y="3910859"/>
            <a:ext cx="24538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2017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-2018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6</a:t>
            </a:r>
            <a:r>
              <a:rPr lang="zh-CN" altLang="en-US" sz="1800" dirty="0">
                <a:latin typeface="+mj-ea"/>
              </a:rPr>
              <a:t>月</a:t>
            </a:r>
            <a:endParaRPr lang="zh-CN" altLang="en-US" sz="1800" dirty="0">
              <a:latin typeface="+mj-ea"/>
            </a:endParaRPr>
          </a:p>
        </p:txBody>
      </p:sp>
      <p:sp>
        <p:nvSpPr>
          <p:cNvPr id="65" name="文本占位符 7"/>
          <p:cNvSpPr txBox="1"/>
          <p:nvPr/>
        </p:nvSpPr>
        <p:spPr>
          <a:xfrm>
            <a:off x="2562138" y="4195258"/>
            <a:ext cx="2773665" cy="4311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检验主管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数据统计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66" name="文本占位符 2"/>
          <p:cNvSpPr txBox="1"/>
          <p:nvPr/>
        </p:nvSpPr>
        <p:spPr>
          <a:xfrm>
            <a:off x="6414836" y="5571146"/>
            <a:ext cx="150041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2019</a:t>
            </a:r>
            <a:r>
              <a:rPr lang="zh-CN" altLang="en-US" sz="1800" dirty="0">
                <a:latin typeface="+mj-ea"/>
              </a:rPr>
              <a:t>年</a:t>
            </a:r>
            <a:r>
              <a:rPr lang="en-US" altLang="zh-CN" sz="1800" dirty="0">
                <a:latin typeface="+mj-ea"/>
              </a:rPr>
              <a:t>10</a:t>
            </a:r>
            <a:r>
              <a:rPr lang="zh-CN" altLang="en-US" sz="1800" dirty="0">
                <a:latin typeface="+mj-ea"/>
              </a:rPr>
              <a:t>月起</a:t>
            </a:r>
            <a:endParaRPr lang="zh-CN" altLang="en-US" sz="1800" dirty="0">
              <a:latin typeface="+mj-ea"/>
            </a:endParaRPr>
          </a:p>
        </p:txBody>
      </p:sp>
      <p:sp>
        <p:nvSpPr>
          <p:cNvPr id="67" name="文本占位符 7"/>
          <p:cNvSpPr txBox="1"/>
          <p:nvPr/>
        </p:nvSpPr>
        <p:spPr>
          <a:xfrm>
            <a:off x="6414836" y="5809246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销售组人力薪酬专员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68" name="文本占位符 2"/>
          <p:cNvSpPr txBox="1"/>
          <p:nvPr/>
        </p:nvSpPr>
        <p:spPr>
          <a:xfrm>
            <a:off x="8863080" y="3910859"/>
            <a:ext cx="772647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dirty="0">
                <a:latin typeface="+mj-ea"/>
              </a:rPr>
              <a:t>2020</a:t>
            </a:r>
            <a:r>
              <a:rPr lang="zh-CN" altLang="en-US" sz="1800" dirty="0">
                <a:latin typeface="+mj-ea"/>
              </a:rPr>
              <a:t>年</a:t>
            </a:r>
            <a:endParaRPr lang="zh-CN" altLang="en-US" sz="1800" dirty="0">
              <a:latin typeface="+mj-ea"/>
            </a:endParaRPr>
          </a:p>
        </p:txBody>
      </p:sp>
      <p:sp>
        <p:nvSpPr>
          <p:cNvPr id="69" name="文本占位符 7"/>
          <p:cNvSpPr txBox="1"/>
          <p:nvPr/>
        </p:nvSpPr>
        <p:spPr>
          <a:xfrm>
            <a:off x="8863080" y="4195258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冷链全模块</a:t>
            </a:r>
            <a:r>
              <a:rPr lang="en-US" altLang="zh-CN" sz="1200" dirty="0">
                <a:latin typeface="+mn-ea"/>
                <a:ea typeface="+mn-ea"/>
              </a:rPr>
              <a:t>HRBPX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70" name="文本占位符 2"/>
          <p:cNvSpPr txBox="1"/>
          <p:nvPr/>
        </p:nvSpPr>
        <p:spPr>
          <a:xfrm>
            <a:off x="9887635" y="5571146"/>
            <a:ext cx="1227900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200" b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j-ea"/>
              </a:rPr>
              <a:t>2021</a:t>
            </a:r>
            <a:r>
              <a:rPr lang="zh-CN" altLang="en-US" sz="1800" dirty="0">
                <a:latin typeface="+mj-ea"/>
              </a:rPr>
              <a:t>年至今</a:t>
            </a:r>
            <a:endParaRPr lang="zh-CN" altLang="en-US" sz="1800" dirty="0">
              <a:latin typeface="+mj-ea"/>
            </a:endParaRPr>
          </a:p>
        </p:txBody>
      </p:sp>
      <p:sp>
        <p:nvSpPr>
          <p:cNvPr id="71" name="文本占位符 7"/>
          <p:cNvSpPr txBox="1"/>
          <p:nvPr/>
        </p:nvSpPr>
        <p:spPr>
          <a:xfrm>
            <a:off x="9887635" y="5809246"/>
            <a:ext cx="2773665" cy="20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ea typeface="+mn-ea"/>
              </a:rPr>
              <a:t>薪酬福利主管</a:t>
            </a:r>
            <a:r>
              <a:rPr lang="en-US" altLang="zh-CN" sz="1200" dirty="0">
                <a:latin typeface="+mn-ea"/>
                <a:ea typeface="+mn-ea"/>
              </a:rPr>
              <a:t>X</a:t>
            </a:r>
            <a:r>
              <a:rPr lang="zh-CN" altLang="en-US" sz="1200" dirty="0">
                <a:latin typeface="+mn-ea"/>
                <a:ea typeface="+mn-ea"/>
              </a:rPr>
              <a:t>年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812886" y="4903928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前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质量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28784" y="3490433"/>
            <a:ext cx="1713966" cy="400047"/>
            <a:chOff x="2352602" y="2119568"/>
            <a:chExt cx="1713966" cy="400047"/>
          </a:xfrm>
        </p:grpSpPr>
        <p:sp>
          <p:nvSpPr>
            <p:cNvPr id="22" name="矩形: 圆角 21"/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itle 13"/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工作经历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28784" y="1413251"/>
            <a:ext cx="1713966" cy="400047"/>
            <a:chOff x="2352602" y="2119568"/>
            <a:chExt cx="1713966" cy="400047"/>
          </a:xfrm>
        </p:grpSpPr>
        <p:sp>
          <p:nvSpPr>
            <p:cNvPr id="78" name="矩形: 圆角 77"/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itle 13"/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个人信息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590634" y="1413251"/>
            <a:ext cx="1713966" cy="400047"/>
            <a:chOff x="2352602" y="2119568"/>
            <a:chExt cx="1713966" cy="400047"/>
          </a:xfrm>
        </p:grpSpPr>
        <p:sp>
          <p:nvSpPr>
            <p:cNvPr id="81" name="矩形: 圆角 80"/>
            <p:cNvSpPr/>
            <p:nvPr/>
          </p:nvSpPr>
          <p:spPr>
            <a:xfrm>
              <a:off x="2410045" y="2119568"/>
              <a:ext cx="15990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itle 13"/>
            <p:cNvSpPr txBox="1"/>
            <p:nvPr/>
          </p:nvSpPr>
          <p:spPr>
            <a:xfrm>
              <a:off x="2352602" y="2165703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取得证书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657590" y="1938683"/>
            <a:ext cx="1501481" cy="358598"/>
            <a:chOff x="7313750" y="1360254"/>
            <a:chExt cx="1501481" cy="358598"/>
          </a:xfrm>
        </p:grpSpPr>
        <p:grpSp>
          <p:nvGrpSpPr>
            <p:cNvPr id="84" name="组合 83"/>
            <p:cNvGrpSpPr/>
            <p:nvPr/>
          </p:nvGrpSpPr>
          <p:grpSpPr>
            <a:xfrm>
              <a:off x="7313750" y="1470374"/>
              <a:ext cx="248478" cy="248478"/>
              <a:chOff x="758295" y="4175983"/>
              <a:chExt cx="248478" cy="24847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7575789" y="1360254"/>
              <a:ext cx="1239442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薪税师二级证书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655192" y="2452994"/>
            <a:ext cx="1802845" cy="358598"/>
            <a:chOff x="7313750" y="1771734"/>
            <a:chExt cx="1802845" cy="358598"/>
          </a:xfrm>
        </p:grpSpPr>
        <p:grpSp>
          <p:nvGrpSpPr>
            <p:cNvPr id="88" name="组合 87"/>
            <p:cNvGrpSpPr/>
            <p:nvPr/>
          </p:nvGrpSpPr>
          <p:grpSpPr>
            <a:xfrm>
              <a:off x="7313750" y="1881854"/>
              <a:ext cx="248478" cy="248478"/>
              <a:chOff x="758295" y="4175983"/>
              <a:chExt cx="248478" cy="248478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7575789" y="1771734"/>
              <a:ext cx="1540806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人力资源师二级证书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903933" y="1938683"/>
            <a:ext cx="1350799" cy="358598"/>
            <a:chOff x="7313750" y="2183214"/>
            <a:chExt cx="1350799" cy="358598"/>
          </a:xfrm>
        </p:grpSpPr>
        <p:grpSp>
          <p:nvGrpSpPr>
            <p:cNvPr id="91" name="组合 90"/>
            <p:cNvGrpSpPr/>
            <p:nvPr/>
          </p:nvGrpSpPr>
          <p:grpSpPr>
            <a:xfrm>
              <a:off x="7313750" y="2293334"/>
              <a:ext cx="248478" cy="248478"/>
              <a:chOff x="758295" y="4175983"/>
              <a:chExt cx="248478" cy="248478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7575789" y="2183214"/>
              <a:ext cx="1088760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英语四级证书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903933" y="2452994"/>
            <a:ext cx="1501481" cy="358598"/>
            <a:chOff x="7313750" y="2594694"/>
            <a:chExt cx="1501481" cy="358598"/>
          </a:xfrm>
        </p:grpSpPr>
        <p:grpSp>
          <p:nvGrpSpPr>
            <p:cNvPr id="94" name="组合 93"/>
            <p:cNvGrpSpPr/>
            <p:nvPr/>
          </p:nvGrpSpPr>
          <p:grpSpPr>
            <a:xfrm>
              <a:off x="7313750" y="2704814"/>
              <a:ext cx="248478" cy="248478"/>
              <a:chOff x="758295" y="4175983"/>
              <a:chExt cx="248478" cy="248478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758295" y="4175983"/>
                <a:ext cx="248478" cy="24847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797603" y="4215291"/>
                <a:ext cx="169862" cy="1698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7575789" y="2594694"/>
              <a:ext cx="1239442" cy="3434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计算机二级证书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05" name="Content Placeholder 2"/>
          <p:cNvSpPr txBox="1"/>
          <p:nvPr/>
        </p:nvSpPr>
        <p:spPr>
          <a:xfrm>
            <a:off x="3295187" y="1909711"/>
            <a:ext cx="2521070" cy="11085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专业：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司龄：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人力工作：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绩效等级：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级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61867" y="4898591"/>
            <a:ext cx="6644102" cy="380006"/>
          </a:xfrm>
          <a:prstGeom prst="rect">
            <a:avLst/>
          </a:prstGeom>
          <a:gradFill flip="none" rotWithShape="1">
            <a:gsLst>
              <a:gs pos="46000">
                <a:schemeClr val="accent2">
                  <a:lumMod val="20000"/>
                  <a:lumOff val="80000"/>
                  <a:alpha val="0"/>
                </a:schemeClr>
              </a:gs>
              <a:gs pos="83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6612631" y="4950095"/>
            <a:ext cx="114775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后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人力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024166" y="4898591"/>
            <a:ext cx="0" cy="380006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825473" y="2141165"/>
            <a:ext cx="8541055" cy="3429123"/>
            <a:chOff x="1825218" y="2141165"/>
            <a:chExt cx="8541055" cy="3429123"/>
          </a:xfrm>
        </p:grpSpPr>
        <p:grpSp>
          <p:nvGrpSpPr>
            <p:cNvPr id="43" name="组合 42"/>
            <p:cNvGrpSpPr/>
            <p:nvPr/>
          </p:nvGrpSpPr>
          <p:grpSpPr>
            <a:xfrm>
              <a:off x="1825218" y="2141165"/>
              <a:ext cx="1888474" cy="3429123"/>
              <a:chOff x="1825218" y="2141165"/>
              <a:chExt cx="1888474" cy="3429123"/>
            </a:xfrm>
          </p:grpSpPr>
          <p:sp>
            <p:nvSpPr>
              <p:cNvPr id="3" name="文本框 2"/>
              <p:cNvSpPr txBox="1"/>
              <p:nvPr userDrawn="1"/>
            </p:nvSpPr>
            <p:spPr>
              <a:xfrm>
                <a:off x="2032716" y="4048690"/>
                <a:ext cx="14734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自我介绍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" name="文本框 3"/>
              <p:cNvSpPr txBox="1"/>
              <p:nvPr userDrawn="1"/>
            </p:nvSpPr>
            <p:spPr>
              <a:xfrm>
                <a:off x="1861612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Self-introduction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5" name="组合 4"/>
              <p:cNvGrpSpPr/>
              <p:nvPr userDrawn="1"/>
            </p:nvGrpSpPr>
            <p:grpSpPr>
              <a:xfrm>
                <a:off x="1825218" y="2141165"/>
                <a:ext cx="1888474" cy="1888474"/>
                <a:chOff x="1768527" y="2259292"/>
                <a:chExt cx="1888474" cy="1888474"/>
              </a:xfrm>
            </p:grpSpPr>
            <p:sp>
              <p:nvSpPr>
                <p:cNvPr id="6" name="椭圆 5"/>
                <p:cNvSpPr/>
                <p:nvPr userDrawn="1"/>
              </p:nvSpPr>
              <p:spPr>
                <a:xfrm>
                  <a:off x="1983335" y="2470487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图形 62"/>
                <p:cNvSpPr/>
                <p:nvPr userDrawn="1"/>
              </p:nvSpPr>
              <p:spPr>
                <a:xfrm>
                  <a:off x="2400564" y="2884188"/>
                  <a:ext cx="639020" cy="639020"/>
                </a:xfrm>
                <a:custGeom>
                  <a:avLst/>
                  <a:gdLst>
                    <a:gd name="connsiteX0" fmla="*/ 741271 w 847167"/>
                    <a:gd name="connsiteY0" fmla="*/ 741271 h 847167"/>
                    <a:gd name="connsiteX1" fmla="*/ 635375 w 847167"/>
                    <a:gd name="connsiteY1" fmla="*/ 847167 h 847167"/>
                    <a:gd name="connsiteX2" fmla="*/ 105896 w 847167"/>
                    <a:gd name="connsiteY2" fmla="*/ 847167 h 847167"/>
                    <a:gd name="connsiteX3" fmla="*/ 0 w 847167"/>
                    <a:gd name="connsiteY3" fmla="*/ 741271 h 847167"/>
                    <a:gd name="connsiteX4" fmla="*/ 0 w 847167"/>
                    <a:gd name="connsiteY4" fmla="*/ 211792 h 847167"/>
                    <a:gd name="connsiteX5" fmla="*/ 105896 w 847167"/>
                    <a:gd name="connsiteY5" fmla="*/ 105896 h 847167"/>
                    <a:gd name="connsiteX6" fmla="*/ 211792 w 847167"/>
                    <a:gd name="connsiteY6" fmla="*/ 0 h 847167"/>
                    <a:gd name="connsiteX7" fmla="*/ 741271 w 847167"/>
                    <a:gd name="connsiteY7" fmla="*/ 0 h 847167"/>
                    <a:gd name="connsiteX8" fmla="*/ 847167 w 847167"/>
                    <a:gd name="connsiteY8" fmla="*/ 105896 h 847167"/>
                    <a:gd name="connsiteX9" fmla="*/ 847167 w 847167"/>
                    <a:gd name="connsiteY9" fmla="*/ 635375 h 847167"/>
                    <a:gd name="connsiteX10" fmla="*/ 741271 w 847167"/>
                    <a:gd name="connsiteY10" fmla="*/ 741271 h 847167"/>
                    <a:gd name="connsiteX11" fmla="*/ 52948 w 847167"/>
                    <a:gd name="connsiteY11" fmla="*/ 741271 h 847167"/>
                    <a:gd name="connsiteX12" fmla="*/ 105896 w 847167"/>
                    <a:gd name="connsiteY12" fmla="*/ 794219 h 847167"/>
                    <a:gd name="connsiteX13" fmla="*/ 635375 w 847167"/>
                    <a:gd name="connsiteY13" fmla="*/ 794219 h 847167"/>
                    <a:gd name="connsiteX14" fmla="*/ 688323 w 847167"/>
                    <a:gd name="connsiteY14" fmla="*/ 741271 h 847167"/>
                    <a:gd name="connsiteX15" fmla="*/ 688323 w 847167"/>
                    <a:gd name="connsiteY15" fmla="*/ 370636 h 847167"/>
                    <a:gd name="connsiteX16" fmla="*/ 52948 w 847167"/>
                    <a:gd name="connsiteY16" fmla="*/ 370636 h 847167"/>
                    <a:gd name="connsiteX17" fmla="*/ 52948 w 847167"/>
                    <a:gd name="connsiteY17" fmla="*/ 741271 h 847167"/>
                    <a:gd name="connsiteX18" fmla="*/ 52948 w 847167"/>
                    <a:gd name="connsiteY18" fmla="*/ 211792 h 847167"/>
                    <a:gd name="connsiteX19" fmla="*/ 52948 w 847167"/>
                    <a:gd name="connsiteY19" fmla="*/ 317688 h 847167"/>
                    <a:gd name="connsiteX20" fmla="*/ 688323 w 847167"/>
                    <a:gd name="connsiteY20" fmla="*/ 317688 h 847167"/>
                    <a:gd name="connsiteX21" fmla="*/ 688323 w 847167"/>
                    <a:gd name="connsiteY21" fmla="*/ 211792 h 847167"/>
                    <a:gd name="connsiteX22" fmla="*/ 635375 w 847167"/>
                    <a:gd name="connsiteY22" fmla="*/ 158844 h 847167"/>
                    <a:gd name="connsiteX23" fmla="*/ 105896 w 847167"/>
                    <a:gd name="connsiteY23" fmla="*/ 158844 h 847167"/>
                    <a:gd name="connsiteX24" fmla="*/ 52948 w 847167"/>
                    <a:gd name="connsiteY24" fmla="*/ 211792 h 847167"/>
                    <a:gd name="connsiteX25" fmla="*/ 794219 w 847167"/>
                    <a:gd name="connsiteY25" fmla="*/ 105896 h 847167"/>
                    <a:gd name="connsiteX26" fmla="*/ 741271 w 847167"/>
                    <a:gd name="connsiteY26" fmla="*/ 52948 h 847167"/>
                    <a:gd name="connsiteX27" fmla="*/ 211792 w 847167"/>
                    <a:gd name="connsiteY27" fmla="*/ 52948 h 847167"/>
                    <a:gd name="connsiteX28" fmla="*/ 158844 w 847167"/>
                    <a:gd name="connsiteY28" fmla="*/ 105896 h 847167"/>
                    <a:gd name="connsiteX29" fmla="*/ 635375 w 847167"/>
                    <a:gd name="connsiteY29" fmla="*/ 105896 h 847167"/>
                    <a:gd name="connsiteX30" fmla="*/ 741271 w 847167"/>
                    <a:gd name="connsiteY30" fmla="*/ 211792 h 847167"/>
                    <a:gd name="connsiteX31" fmla="*/ 741271 w 847167"/>
                    <a:gd name="connsiteY31" fmla="*/ 688323 h 847167"/>
                    <a:gd name="connsiteX32" fmla="*/ 794219 w 847167"/>
                    <a:gd name="connsiteY32" fmla="*/ 635375 h 847167"/>
                    <a:gd name="connsiteX33" fmla="*/ 794219 w 847167"/>
                    <a:gd name="connsiteY33" fmla="*/ 105896 h 847167"/>
                    <a:gd name="connsiteX34" fmla="*/ 132370 w 847167"/>
                    <a:gd name="connsiteY34" fmla="*/ 211792 h 847167"/>
                    <a:gd name="connsiteX35" fmla="*/ 450057 w 847167"/>
                    <a:gd name="connsiteY35" fmla="*/ 211792 h 847167"/>
                    <a:gd name="connsiteX36" fmla="*/ 476531 w 847167"/>
                    <a:gd name="connsiteY36" fmla="*/ 238266 h 847167"/>
                    <a:gd name="connsiteX37" fmla="*/ 450057 w 847167"/>
                    <a:gd name="connsiteY37" fmla="*/ 264740 h 847167"/>
                    <a:gd name="connsiteX38" fmla="*/ 132370 w 847167"/>
                    <a:gd name="connsiteY38" fmla="*/ 264740 h 847167"/>
                    <a:gd name="connsiteX39" fmla="*/ 105896 w 847167"/>
                    <a:gd name="connsiteY39" fmla="*/ 238266 h 847167"/>
                    <a:gd name="connsiteX40" fmla="*/ 132370 w 847167"/>
                    <a:gd name="connsiteY40" fmla="*/ 211792 h 847167"/>
                    <a:gd name="connsiteX41" fmla="*/ 608901 w 847167"/>
                    <a:gd name="connsiteY41" fmla="*/ 211792 h 847167"/>
                    <a:gd name="connsiteX42" fmla="*/ 635375 w 847167"/>
                    <a:gd name="connsiteY42" fmla="*/ 238266 h 847167"/>
                    <a:gd name="connsiteX43" fmla="*/ 608901 w 847167"/>
                    <a:gd name="connsiteY43" fmla="*/ 264740 h 847167"/>
                    <a:gd name="connsiteX44" fmla="*/ 582427 w 847167"/>
                    <a:gd name="connsiteY44" fmla="*/ 238266 h 847167"/>
                    <a:gd name="connsiteX45" fmla="*/ 608901 w 847167"/>
                    <a:gd name="connsiteY45" fmla="*/ 211792 h 847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847167" h="847167">
                      <a:moveTo>
                        <a:pt x="741271" y="741271"/>
                      </a:moveTo>
                      <a:cubicBezTo>
                        <a:pt x="741271" y="799755"/>
                        <a:pt x="693860" y="847167"/>
                        <a:pt x="635375" y="847167"/>
                      </a:cubicBezTo>
                      <a:lnTo>
                        <a:pt x="105896" y="847167"/>
                      </a:lnTo>
                      <a:cubicBezTo>
                        <a:pt x="47411" y="847167"/>
                        <a:pt x="0" y="799755"/>
                        <a:pt x="0" y="741271"/>
                      </a:cubicBezTo>
                      <a:lnTo>
                        <a:pt x="0" y="211792"/>
                      </a:lnTo>
                      <a:cubicBezTo>
                        <a:pt x="0" y="153307"/>
                        <a:pt x="47411" y="105896"/>
                        <a:pt x="105896" y="105896"/>
                      </a:cubicBezTo>
                      <a:cubicBezTo>
                        <a:pt x="105896" y="47411"/>
                        <a:pt x="153307" y="0"/>
                        <a:pt x="211792" y="0"/>
                      </a:cubicBezTo>
                      <a:lnTo>
                        <a:pt x="741271" y="0"/>
                      </a:lnTo>
                      <a:cubicBezTo>
                        <a:pt x="799755" y="0"/>
                        <a:pt x="847167" y="47411"/>
                        <a:pt x="847167" y="105896"/>
                      </a:cubicBezTo>
                      <a:lnTo>
                        <a:pt x="847167" y="635375"/>
                      </a:lnTo>
                      <a:cubicBezTo>
                        <a:pt x="847167" y="693860"/>
                        <a:pt x="799755" y="741271"/>
                        <a:pt x="741271" y="741271"/>
                      </a:cubicBezTo>
                      <a:close/>
                      <a:moveTo>
                        <a:pt x="52948" y="741271"/>
                      </a:moveTo>
                      <a:cubicBezTo>
                        <a:pt x="52948" y="770513"/>
                        <a:pt x="76654" y="794219"/>
                        <a:pt x="105896" y="794219"/>
                      </a:cubicBezTo>
                      <a:lnTo>
                        <a:pt x="635375" y="794219"/>
                      </a:lnTo>
                      <a:cubicBezTo>
                        <a:pt x="664617" y="794219"/>
                        <a:pt x="688323" y="770513"/>
                        <a:pt x="688323" y="741271"/>
                      </a:cubicBezTo>
                      <a:lnTo>
                        <a:pt x="688323" y="370636"/>
                      </a:lnTo>
                      <a:lnTo>
                        <a:pt x="52948" y="370636"/>
                      </a:lnTo>
                      <a:lnTo>
                        <a:pt x="52948" y="741271"/>
                      </a:lnTo>
                      <a:close/>
                      <a:moveTo>
                        <a:pt x="52948" y="211792"/>
                      </a:moveTo>
                      <a:lnTo>
                        <a:pt x="52948" y="317688"/>
                      </a:lnTo>
                      <a:lnTo>
                        <a:pt x="688323" y="317688"/>
                      </a:lnTo>
                      <a:lnTo>
                        <a:pt x="688323" y="211792"/>
                      </a:lnTo>
                      <a:cubicBezTo>
                        <a:pt x="688323" y="182550"/>
                        <a:pt x="664617" y="158844"/>
                        <a:pt x="635375" y="158844"/>
                      </a:cubicBezTo>
                      <a:lnTo>
                        <a:pt x="105896" y="158844"/>
                      </a:lnTo>
                      <a:cubicBezTo>
                        <a:pt x="76654" y="158844"/>
                        <a:pt x="52948" y="182550"/>
                        <a:pt x="52948" y="211792"/>
                      </a:cubicBezTo>
                      <a:close/>
                      <a:moveTo>
                        <a:pt x="794219" y="105896"/>
                      </a:moveTo>
                      <a:cubicBezTo>
                        <a:pt x="794219" y="76654"/>
                        <a:pt x="770513" y="52948"/>
                        <a:pt x="741271" y="52948"/>
                      </a:cubicBezTo>
                      <a:lnTo>
                        <a:pt x="211792" y="52948"/>
                      </a:lnTo>
                      <a:cubicBezTo>
                        <a:pt x="182550" y="52948"/>
                        <a:pt x="158844" y="76654"/>
                        <a:pt x="158844" y="105896"/>
                      </a:cubicBezTo>
                      <a:lnTo>
                        <a:pt x="635375" y="105896"/>
                      </a:lnTo>
                      <a:cubicBezTo>
                        <a:pt x="693860" y="105896"/>
                        <a:pt x="741271" y="153307"/>
                        <a:pt x="741271" y="211792"/>
                      </a:cubicBezTo>
                      <a:lnTo>
                        <a:pt x="741271" y="688323"/>
                      </a:lnTo>
                      <a:cubicBezTo>
                        <a:pt x="770513" y="688323"/>
                        <a:pt x="794219" y="664617"/>
                        <a:pt x="794219" y="635375"/>
                      </a:cubicBezTo>
                      <a:lnTo>
                        <a:pt x="794219" y="105896"/>
                      </a:lnTo>
                      <a:close/>
                      <a:moveTo>
                        <a:pt x="132370" y="211792"/>
                      </a:moveTo>
                      <a:lnTo>
                        <a:pt x="450057" y="211792"/>
                      </a:lnTo>
                      <a:cubicBezTo>
                        <a:pt x="464679" y="211792"/>
                        <a:pt x="476531" y="223645"/>
                        <a:pt x="476531" y="238266"/>
                      </a:cubicBezTo>
                      <a:cubicBezTo>
                        <a:pt x="476531" y="252887"/>
                        <a:pt x="464679" y="264740"/>
                        <a:pt x="450057" y="264740"/>
                      </a:cubicBezTo>
                      <a:lnTo>
                        <a:pt x="132370" y="264740"/>
                      </a:lnTo>
                      <a:cubicBezTo>
                        <a:pt x="117749" y="264740"/>
                        <a:pt x="105896" y="252887"/>
                        <a:pt x="105896" y="238266"/>
                      </a:cubicBezTo>
                      <a:cubicBezTo>
                        <a:pt x="105896" y="223645"/>
                        <a:pt x="117749" y="211792"/>
                        <a:pt x="132370" y="211792"/>
                      </a:cubicBezTo>
                      <a:close/>
                      <a:moveTo>
                        <a:pt x="608901" y="211792"/>
                      </a:moveTo>
                      <a:cubicBezTo>
                        <a:pt x="623522" y="211792"/>
                        <a:pt x="635375" y="223645"/>
                        <a:pt x="635375" y="238266"/>
                      </a:cubicBezTo>
                      <a:cubicBezTo>
                        <a:pt x="635375" y="252887"/>
                        <a:pt x="623522" y="264740"/>
                        <a:pt x="608901" y="264740"/>
                      </a:cubicBezTo>
                      <a:cubicBezTo>
                        <a:pt x="594280" y="264740"/>
                        <a:pt x="582427" y="252887"/>
                        <a:pt x="582427" y="238266"/>
                      </a:cubicBezTo>
                      <a:cubicBezTo>
                        <a:pt x="582427" y="223645"/>
                        <a:pt x="594280" y="211792"/>
                        <a:pt x="608901" y="2117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弧形 7"/>
                <p:cNvSpPr/>
                <p:nvPr userDrawn="1"/>
              </p:nvSpPr>
              <p:spPr>
                <a:xfrm>
                  <a:off x="1861354" y="2352119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弧形 8"/>
                <p:cNvSpPr/>
                <p:nvPr userDrawn="1"/>
              </p:nvSpPr>
              <p:spPr>
                <a:xfrm>
                  <a:off x="1768527" y="2259292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2287593" y="4646958"/>
                <a:ext cx="96372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01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151509" y="2141165"/>
              <a:ext cx="1888474" cy="3429123"/>
              <a:chOff x="5151254" y="2141165"/>
              <a:chExt cx="1888474" cy="3429123"/>
            </a:xfrm>
          </p:grpSpPr>
          <p:sp>
            <p:nvSpPr>
              <p:cNvPr id="19" name="文本框 18"/>
              <p:cNvSpPr txBox="1"/>
              <p:nvPr userDrawn="1"/>
            </p:nvSpPr>
            <p:spPr>
              <a:xfrm>
                <a:off x="5162221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述能举证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文本框 19"/>
              <p:cNvSpPr txBox="1"/>
              <p:nvPr userDrawn="1"/>
            </p:nvSpPr>
            <p:spPr>
              <a:xfrm>
                <a:off x="5187648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proof of capacity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1" name="组合 20"/>
              <p:cNvGrpSpPr/>
              <p:nvPr userDrawn="1"/>
            </p:nvGrpSpPr>
            <p:grpSpPr>
              <a:xfrm>
                <a:off x="5151254" y="2141165"/>
                <a:ext cx="1888474" cy="1888474"/>
                <a:chOff x="5195826" y="2531224"/>
                <a:chExt cx="1888474" cy="1888474"/>
              </a:xfrm>
            </p:grpSpPr>
            <p:sp>
              <p:nvSpPr>
                <p:cNvPr id="22" name="椭圆 21"/>
                <p:cNvSpPr/>
                <p:nvPr userDrawn="1"/>
              </p:nvSpPr>
              <p:spPr>
                <a:xfrm>
                  <a:off x="5405601" y="2750014"/>
                  <a:ext cx="1473479" cy="147347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3" name="组合 22"/>
                <p:cNvGrpSpPr/>
                <p:nvPr userDrawn="1"/>
              </p:nvGrpSpPr>
              <p:grpSpPr>
                <a:xfrm>
                  <a:off x="5851694" y="3203529"/>
                  <a:ext cx="558554" cy="553401"/>
                  <a:chOff x="3563418" y="3263275"/>
                  <a:chExt cx="923850" cy="915328"/>
                </a:xfrm>
                <a:noFill/>
              </p:grpSpPr>
              <p:sp>
                <p:nvSpPr>
                  <p:cNvPr id="26" name="图形 51"/>
                  <p:cNvSpPr/>
                  <p:nvPr/>
                </p:nvSpPr>
                <p:spPr>
                  <a:xfrm>
                    <a:off x="3701433" y="3490998"/>
                    <a:ext cx="785835" cy="687605"/>
                  </a:xfrm>
                  <a:custGeom>
                    <a:avLst/>
                    <a:gdLst>
                      <a:gd name="connsiteX0" fmla="*/ 687606 w 785835"/>
                      <a:gd name="connsiteY0" fmla="*/ 0 h 687605"/>
                      <a:gd name="connsiteX1" fmla="*/ 687606 w 785835"/>
                      <a:gd name="connsiteY1" fmla="*/ 327432 h 687605"/>
                      <a:gd name="connsiteX2" fmla="*/ 556633 w 785835"/>
                      <a:gd name="connsiteY2" fmla="*/ 458404 h 687605"/>
                      <a:gd name="connsiteX3" fmla="*/ 0 w 785835"/>
                      <a:gd name="connsiteY3" fmla="*/ 458404 h 687605"/>
                      <a:gd name="connsiteX4" fmla="*/ 0 w 785835"/>
                      <a:gd name="connsiteY4" fmla="*/ 491147 h 687605"/>
                      <a:gd name="connsiteX5" fmla="*/ 98230 w 785835"/>
                      <a:gd name="connsiteY5" fmla="*/ 589376 h 687605"/>
                      <a:gd name="connsiteX6" fmla="*/ 638491 w 785835"/>
                      <a:gd name="connsiteY6" fmla="*/ 589376 h 687605"/>
                      <a:gd name="connsiteX7" fmla="*/ 785835 w 785835"/>
                      <a:gd name="connsiteY7" fmla="*/ 687606 h 687605"/>
                      <a:gd name="connsiteX8" fmla="*/ 785835 w 785835"/>
                      <a:gd name="connsiteY8" fmla="*/ 98230 h 687605"/>
                      <a:gd name="connsiteX9" fmla="*/ 687606 w 785835"/>
                      <a:gd name="connsiteY9" fmla="*/ 0 h 687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85835" h="687605">
                        <a:moveTo>
                          <a:pt x="687606" y="0"/>
                        </a:moveTo>
                        <a:lnTo>
                          <a:pt x="687606" y="327432"/>
                        </a:lnTo>
                        <a:cubicBezTo>
                          <a:pt x="687606" y="399466"/>
                          <a:pt x="628668" y="458404"/>
                          <a:pt x="556633" y="458404"/>
                        </a:cubicBezTo>
                        <a:lnTo>
                          <a:pt x="0" y="458404"/>
                        </a:lnTo>
                        <a:lnTo>
                          <a:pt x="0" y="491147"/>
                        </a:lnTo>
                        <a:cubicBezTo>
                          <a:pt x="0" y="546810"/>
                          <a:pt x="42566" y="589376"/>
                          <a:pt x="98230" y="589376"/>
                        </a:cubicBezTo>
                        <a:lnTo>
                          <a:pt x="638491" y="589376"/>
                        </a:lnTo>
                        <a:lnTo>
                          <a:pt x="785835" y="687606"/>
                        </a:lnTo>
                        <a:lnTo>
                          <a:pt x="785835" y="98230"/>
                        </a:lnTo>
                        <a:cubicBezTo>
                          <a:pt x="785835" y="42566"/>
                          <a:pt x="743269" y="0"/>
                          <a:pt x="687606" y="0"/>
                        </a:cubicBez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图形 51"/>
                  <p:cNvSpPr/>
                  <p:nvPr/>
                </p:nvSpPr>
                <p:spPr>
                  <a:xfrm>
                    <a:off x="3563418" y="3263275"/>
                    <a:ext cx="820595" cy="784916"/>
                  </a:xfrm>
                  <a:custGeom>
                    <a:avLst/>
                    <a:gdLst>
                      <a:gd name="connsiteX0" fmla="*/ 147344 w 753092"/>
                      <a:gd name="connsiteY0" fmla="*/ 622119 h 720348"/>
                      <a:gd name="connsiteX1" fmla="*/ 0 w 753092"/>
                      <a:gd name="connsiteY1" fmla="*/ 720349 h 720348"/>
                      <a:gd name="connsiteX2" fmla="*/ 0 w 753092"/>
                      <a:gd name="connsiteY2" fmla="*/ 98230 h 720348"/>
                      <a:gd name="connsiteX3" fmla="*/ 98230 w 753092"/>
                      <a:gd name="connsiteY3" fmla="*/ 0 h 720348"/>
                      <a:gd name="connsiteX4" fmla="*/ 654862 w 753092"/>
                      <a:gd name="connsiteY4" fmla="*/ 0 h 720348"/>
                      <a:gd name="connsiteX5" fmla="*/ 753092 w 753092"/>
                      <a:gd name="connsiteY5" fmla="*/ 98230 h 720348"/>
                      <a:gd name="connsiteX6" fmla="*/ 753092 w 753092"/>
                      <a:gd name="connsiteY6" fmla="*/ 523890 h 720348"/>
                      <a:gd name="connsiteX7" fmla="*/ 654862 w 753092"/>
                      <a:gd name="connsiteY7" fmla="*/ 622119 h 720348"/>
                      <a:gd name="connsiteX8" fmla="*/ 147344 w 753092"/>
                      <a:gd name="connsiteY8" fmla="*/ 622119 h 720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3092" h="720348">
                        <a:moveTo>
                          <a:pt x="147344" y="622119"/>
                        </a:moveTo>
                        <a:lnTo>
                          <a:pt x="0" y="720349"/>
                        </a:lnTo>
                        <a:lnTo>
                          <a:pt x="0" y="98230"/>
                        </a:lnTo>
                        <a:cubicBezTo>
                          <a:pt x="0" y="42566"/>
                          <a:pt x="42566" y="0"/>
                          <a:pt x="98230" y="0"/>
                        </a:cubicBezTo>
                        <a:lnTo>
                          <a:pt x="654862" y="0"/>
                        </a:lnTo>
                        <a:cubicBezTo>
                          <a:pt x="710526" y="0"/>
                          <a:pt x="753092" y="42566"/>
                          <a:pt x="753092" y="98230"/>
                        </a:cubicBezTo>
                        <a:lnTo>
                          <a:pt x="753092" y="523890"/>
                        </a:lnTo>
                        <a:cubicBezTo>
                          <a:pt x="753092" y="579554"/>
                          <a:pt x="710526" y="622119"/>
                          <a:pt x="654862" y="622119"/>
                        </a:cubicBezTo>
                        <a:lnTo>
                          <a:pt x="147344" y="622119"/>
                        </a:ln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图形 51"/>
                  <p:cNvSpPr/>
                  <p:nvPr/>
                </p:nvSpPr>
                <p:spPr>
                  <a:xfrm>
                    <a:off x="3719491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7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2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图形 51"/>
                  <p:cNvSpPr/>
                  <p:nvPr/>
                </p:nvSpPr>
                <p:spPr>
                  <a:xfrm>
                    <a:off x="3948693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图形 51"/>
                  <p:cNvSpPr/>
                  <p:nvPr/>
                </p:nvSpPr>
                <p:spPr>
                  <a:xfrm>
                    <a:off x="4177895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0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2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0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4" name="弧形 23"/>
                <p:cNvSpPr/>
                <p:nvPr userDrawn="1"/>
              </p:nvSpPr>
              <p:spPr>
                <a:xfrm>
                  <a:off x="5288653" y="2624051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弧形 24"/>
                <p:cNvSpPr/>
                <p:nvPr userDrawn="1"/>
              </p:nvSpPr>
              <p:spPr>
                <a:xfrm>
                  <a:off x="5195826" y="2531224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5494205" y="4646958"/>
                <a:ext cx="120257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02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477799" y="2141165"/>
              <a:ext cx="1888474" cy="3429123"/>
              <a:chOff x="8477799" y="2141165"/>
              <a:chExt cx="1888474" cy="3429123"/>
            </a:xfrm>
          </p:grpSpPr>
          <p:sp>
            <p:nvSpPr>
              <p:cNvPr id="11" name="文本框 10"/>
              <p:cNvSpPr txBox="1"/>
              <p:nvPr userDrawn="1"/>
            </p:nvSpPr>
            <p:spPr>
              <a:xfrm>
                <a:off x="8488766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自我回顾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 userDrawn="1"/>
            </p:nvSpPr>
            <p:spPr>
              <a:xfrm>
                <a:off x="8514193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 review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" name="组合 12"/>
              <p:cNvGrpSpPr/>
              <p:nvPr userDrawn="1"/>
            </p:nvGrpSpPr>
            <p:grpSpPr>
              <a:xfrm>
                <a:off x="8477799" y="2141165"/>
                <a:ext cx="1888474" cy="1888474"/>
                <a:chOff x="8420599" y="2218941"/>
                <a:chExt cx="1888474" cy="1888474"/>
              </a:xfrm>
            </p:grpSpPr>
            <p:sp>
              <p:nvSpPr>
                <p:cNvPr id="14" name="椭圆 13"/>
                <p:cNvSpPr/>
                <p:nvPr userDrawn="1"/>
              </p:nvSpPr>
              <p:spPr>
                <a:xfrm>
                  <a:off x="8637697" y="2430136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5" name="图形 14"/>
                <p:cNvPicPr>
                  <a:picLocks noChangeAspect="1"/>
                </p:cNvPicPr>
                <p:nvPr userDrawn="1"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89355" y="2819249"/>
                  <a:ext cx="765391" cy="765391"/>
                </a:xfrm>
                <a:prstGeom prst="rect">
                  <a:avLst/>
                </a:prstGeom>
              </p:spPr>
            </p:pic>
            <p:sp>
              <p:nvSpPr>
                <p:cNvPr id="16" name="弧形 15"/>
                <p:cNvSpPr/>
                <p:nvPr userDrawn="1"/>
              </p:nvSpPr>
              <p:spPr>
                <a:xfrm>
                  <a:off x="8513426" y="2311768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弧形 16"/>
                <p:cNvSpPr/>
                <p:nvPr userDrawn="1"/>
              </p:nvSpPr>
              <p:spPr>
                <a:xfrm>
                  <a:off x="8420599" y="2218941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8829566" y="4646958"/>
                <a:ext cx="118494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03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>
            <p:custDataLst>
              <p:tags r:id="rId1"/>
            </p:custDataLst>
          </p:nvPr>
        </p:nvSpPr>
        <p:spPr bwMode="auto">
          <a:xfrm>
            <a:off x="4575301" y="1194916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2400" dirty="0">
                <a:latin typeface="+mj-ea"/>
                <a:ea typeface="+mj-ea"/>
              </a:rPr>
              <a:t>薪酬福利落地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>
            <p:custDataLst>
              <p:tags r:id="rId2"/>
            </p:custDataLst>
          </p:nvPr>
        </p:nvSpPr>
        <p:spPr bwMode="auto">
          <a:xfrm>
            <a:off x="4116910" y="1608925"/>
            <a:ext cx="3958180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在这里输入你想输入的文字</a:t>
            </a:r>
            <a:endParaRPr lang="en-US" altLang="zh-CN" sz="1400" dirty="0">
              <a:sym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在这里输入你想输入的文字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"/>
            </p:custDataLst>
          </p:nvPr>
        </p:nvSpPr>
        <p:spPr bwMode="auto">
          <a:xfrm>
            <a:off x="642393" y="2238929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/>
              <a:t>系统信息化推进</a:t>
            </a:r>
            <a:endParaRPr lang="zh-CN" altLang="en-US" sz="2400" dirty="0"/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 bwMode="auto">
          <a:xfrm>
            <a:off x="642393" y="2640299"/>
            <a:ext cx="413466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  <a:p>
            <a:pPr marL="0" indent="0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 bwMode="auto">
          <a:xfrm flipH="1">
            <a:off x="642393" y="4489139"/>
            <a:ext cx="310388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/>
              <a:t>新税推行落地</a:t>
            </a:r>
            <a:endParaRPr lang="zh-CN" altLang="en-US" sz="2400" dirty="0"/>
          </a:p>
        </p:txBody>
      </p: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 bwMode="auto">
          <a:xfrm flipH="1">
            <a:off x="642393" y="4904308"/>
            <a:ext cx="413466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400" dirty="0">
                <a:sym typeface="+mn-ea"/>
              </a:rPr>
              <a:t>在这里输入你想输入的文字</a:t>
            </a:r>
            <a:endParaRPr lang="zh-CN" altLang="en-US" sz="1400" dirty="0">
              <a:sym typeface="+mn-ea"/>
            </a:endParaRPr>
          </a:p>
          <a:p>
            <a:pPr marL="0" indent="0">
              <a:buNone/>
            </a:pPr>
            <a:r>
              <a:rPr lang="zh-CN" altLang="en-US" sz="1400" dirty="0">
                <a:sym typeface="+mn-ea"/>
              </a:rPr>
              <a:t>在这里输入你想输入的文字</a:t>
            </a:r>
            <a:endParaRPr lang="zh-CN" altLang="en-US" sz="1400" dirty="0"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7"/>
            </p:custDataLst>
          </p:nvPr>
        </p:nvSpPr>
        <p:spPr bwMode="auto">
          <a:xfrm>
            <a:off x="8408037" y="2238929"/>
            <a:ext cx="314157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2400" dirty="0"/>
              <a:t>首创海外发薪流程</a:t>
            </a:r>
            <a:endParaRPr lang="zh-CN" altLang="en-US" sz="2400" dirty="0"/>
          </a:p>
        </p:txBody>
      </p:sp>
      <p:sp>
        <p:nvSpPr>
          <p:cNvPr id="35" name="文本框 34"/>
          <p:cNvSpPr txBox="1"/>
          <p:nvPr>
            <p:custDataLst>
              <p:tags r:id="rId8"/>
            </p:custDataLst>
          </p:nvPr>
        </p:nvSpPr>
        <p:spPr bwMode="auto">
          <a:xfrm>
            <a:off x="8841659" y="2640299"/>
            <a:ext cx="2707948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 bwMode="auto">
          <a:xfrm>
            <a:off x="9034567" y="4422895"/>
            <a:ext cx="2515040" cy="5273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2400" dirty="0"/>
              <a:t>薪酬数据支持</a:t>
            </a:r>
            <a:endParaRPr lang="zh-CN" altLang="en-US" sz="2400" dirty="0"/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 bwMode="auto">
          <a:xfrm>
            <a:off x="9296400" y="4838064"/>
            <a:ext cx="2253207" cy="5030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L="182880" indent="-18288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  <a:p>
            <a:pPr marL="0" indent="0" algn="r">
              <a:buNone/>
            </a:pPr>
            <a:r>
              <a:rPr lang="zh-CN" altLang="en-US" sz="1400" dirty="0"/>
              <a:t>在这里输入你想输入的文字</a:t>
            </a:r>
            <a:endParaRPr lang="zh-CN" altLang="en-US" sz="1400" dirty="0"/>
          </a:p>
        </p:txBody>
      </p:sp>
      <p:grpSp>
        <p:nvGrpSpPr>
          <p:cNvPr id="56" name="组合 55"/>
          <p:cNvGrpSpPr/>
          <p:nvPr/>
        </p:nvGrpSpPr>
        <p:grpSpPr>
          <a:xfrm>
            <a:off x="3961199" y="2579373"/>
            <a:ext cx="4271828" cy="4271828"/>
            <a:chOff x="-1685924" y="2076690"/>
            <a:chExt cx="1423986" cy="1423986"/>
          </a:xfrm>
        </p:grpSpPr>
        <p:sp>
          <p:nvSpPr>
            <p:cNvPr id="57" name="椭圆 56"/>
            <p:cNvSpPr/>
            <p:nvPr/>
          </p:nvSpPr>
          <p:spPr>
            <a:xfrm>
              <a:off x="-1469709" y="2908869"/>
              <a:ext cx="991556" cy="16444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弧形 57"/>
            <p:cNvSpPr/>
            <p:nvPr/>
          </p:nvSpPr>
          <p:spPr>
            <a:xfrm>
              <a:off x="-1638776" y="2880831"/>
              <a:ext cx="1329690" cy="220516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-1262538" y="2855799"/>
              <a:ext cx="577215" cy="9572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-1685924" y="2076690"/>
              <a:ext cx="1423986" cy="142398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-1581149" y="2185132"/>
              <a:ext cx="1214436" cy="1214436"/>
            </a:xfrm>
            <a:prstGeom prst="ellipse">
              <a:avLst/>
            </a:prstGeom>
            <a:noFill/>
            <a:ln w="60325"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弧形 61"/>
            <p:cNvSpPr/>
            <p:nvPr/>
          </p:nvSpPr>
          <p:spPr>
            <a:xfrm>
              <a:off x="-1518445" y="2247836"/>
              <a:ext cx="1089027" cy="1089027"/>
            </a:xfrm>
            <a:prstGeom prst="arc">
              <a:avLst>
                <a:gd name="adj1" fmla="val 11864395"/>
                <a:gd name="adj2" fmla="val 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弧形 62"/>
            <p:cNvSpPr/>
            <p:nvPr/>
          </p:nvSpPr>
          <p:spPr>
            <a:xfrm>
              <a:off x="-1425861" y="2340419"/>
              <a:ext cx="903860" cy="903860"/>
            </a:xfrm>
            <a:prstGeom prst="arc">
              <a:avLst>
                <a:gd name="adj1" fmla="val 9325287"/>
                <a:gd name="adj2" fmla="val 13211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219164" y="2670383"/>
            <a:ext cx="1234764" cy="401738"/>
            <a:chOff x="3218051" y="3141455"/>
            <a:chExt cx="1234764" cy="401738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40739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H="1" flipV="1">
            <a:off x="8072232" y="5177733"/>
            <a:ext cx="2990011" cy="358665"/>
            <a:chOff x="1419731" y="3141455"/>
            <a:chExt cx="2990011" cy="358665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442590" y="3164316"/>
              <a:ext cx="263134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141973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椭圆 71"/>
          <p:cNvSpPr/>
          <p:nvPr/>
        </p:nvSpPr>
        <p:spPr>
          <a:xfrm flipH="1">
            <a:off x="6081522" y="2271342"/>
            <a:ext cx="45719" cy="45719"/>
          </a:xfrm>
          <a:prstGeom prst="ellipse">
            <a:avLst/>
          </a:pr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 w="25400">
            <a:solidFill>
              <a:schemeClr val="accent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/>
          <p:cNvCxnSpPr>
            <a:endCxn id="60" idx="0"/>
          </p:cNvCxnSpPr>
          <p:nvPr/>
        </p:nvCxnSpPr>
        <p:spPr>
          <a:xfrm>
            <a:off x="6097113" y="2288346"/>
            <a:ext cx="0" cy="29102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 flipH="1">
            <a:off x="7788520" y="2670383"/>
            <a:ext cx="1234764" cy="401738"/>
            <a:chOff x="3218051" y="3141455"/>
            <a:chExt cx="1234764" cy="401738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0739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flipV="1">
            <a:off x="995118" y="5177733"/>
            <a:ext cx="2990011" cy="358665"/>
            <a:chOff x="1419731" y="3141455"/>
            <a:chExt cx="2990011" cy="358665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1442590" y="3164316"/>
              <a:ext cx="263134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141973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50589" y="3428612"/>
            <a:ext cx="2726530" cy="2094436"/>
            <a:chOff x="3154697" y="1151731"/>
            <a:chExt cx="5829646" cy="4478153"/>
          </a:xfrm>
        </p:grpSpPr>
        <p:sp>
          <p:nvSpPr>
            <p:cNvPr id="83" name="矩形 82"/>
            <p:cNvSpPr/>
            <p:nvPr/>
          </p:nvSpPr>
          <p:spPr bwMode="auto">
            <a:xfrm>
              <a:off x="3207657" y="1229134"/>
              <a:ext cx="5776686" cy="4399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任意多边形 5"/>
            <p:cNvSpPr/>
            <p:nvPr/>
          </p:nvSpPr>
          <p:spPr bwMode="auto">
            <a:xfrm>
              <a:off x="4894221" y="1151731"/>
              <a:ext cx="3712274" cy="3805972"/>
            </a:xfrm>
            <a:custGeom>
              <a:avLst/>
              <a:gdLst>
                <a:gd name="T0" fmla="*/ 251 w 3914"/>
                <a:gd name="T1" fmla="*/ 3634 h 4013"/>
                <a:gd name="T2" fmla="*/ 76 w 3914"/>
                <a:gd name="T3" fmla="*/ 2998 h 4013"/>
                <a:gd name="T4" fmla="*/ 402 w 3914"/>
                <a:gd name="T5" fmla="*/ 2688 h 4013"/>
                <a:gd name="T6" fmla="*/ 1269 w 3914"/>
                <a:gd name="T7" fmla="*/ 2359 h 4013"/>
                <a:gd name="T8" fmla="*/ 1301 w 3914"/>
                <a:gd name="T9" fmla="*/ 1575 h 4013"/>
                <a:gd name="T10" fmla="*/ 1595 w 3914"/>
                <a:gd name="T11" fmla="*/ 1121 h 4013"/>
                <a:gd name="T12" fmla="*/ 1309 w 3914"/>
                <a:gd name="T13" fmla="*/ 454 h 4013"/>
                <a:gd name="T14" fmla="*/ 2048 w 3914"/>
                <a:gd name="T15" fmla="*/ 112 h 4013"/>
                <a:gd name="T16" fmla="*/ 2446 w 3914"/>
                <a:gd name="T17" fmla="*/ 724 h 4013"/>
                <a:gd name="T18" fmla="*/ 3643 w 3914"/>
                <a:gd name="T19" fmla="*/ 1053 h 4013"/>
                <a:gd name="T20" fmla="*/ 3893 w 3914"/>
                <a:gd name="T21" fmla="*/ 1750 h 4013"/>
                <a:gd name="T22" fmla="*/ 3160 w 3914"/>
                <a:gd name="T23" fmla="*/ 2978 h 4013"/>
                <a:gd name="T24" fmla="*/ 3098 w 3914"/>
                <a:gd name="T25" fmla="*/ 3610 h 4013"/>
                <a:gd name="T26" fmla="*/ 2500 w 3914"/>
                <a:gd name="T27" fmla="*/ 3957 h 4013"/>
                <a:gd name="T28" fmla="*/ 1460 w 3914"/>
                <a:gd name="T29" fmla="*/ 3626 h 4013"/>
                <a:gd name="T30" fmla="*/ 251 w 3914"/>
                <a:gd name="T31" fmla="*/ 3634 h 4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14" h="4013">
                  <a:moveTo>
                    <a:pt x="251" y="3634"/>
                  </a:moveTo>
                  <a:cubicBezTo>
                    <a:pt x="81" y="3486"/>
                    <a:pt x="0" y="3203"/>
                    <a:pt x="76" y="2998"/>
                  </a:cubicBezTo>
                  <a:cubicBezTo>
                    <a:pt x="132" y="2849"/>
                    <a:pt x="257" y="2774"/>
                    <a:pt x="402" y="2688"/>
                  </a:cubicBezTo>
                  <a:cubicBezTo>
                    <a:pt x="867" y="2414"/>
                    <a:pt x="1131" y="2561"/>
                    <a:pt x="1269" y="2359"/>
                  </a:cubicBezTo>
                  <a:cubicBezTo>
                    <a:pt x="1413" y="2148"/>
                    <a:pt x="1155" y="1940"/>
                    <a:pt x="1301" y="1575"/>
                  </a:cubicBezTo>
                  <a:cubicBezTo>
                    <a:pt x="1404" y="1318"/>
                    <a:pt x="1572" y="1320"/>
                    <a:pt x="1595" y="1121"/>
                  </a:cubicBezTo>
                  <a:cubicBezTo>
                    <a:pt x="1630" y="822"/>
                    <a:pt x="1266" y="694"/>
                    <a:pt x="1309" y="454"/>
                  </a:cubicBezTo>
                  <a:cubicBezTo>
                    <a:pt x="1352" y="213"/>
                    <a:pt x="1782" y="0"/>
                    <a:pt x="2048" y="112"/>
                  </a:cubicBezTo>
                  <a:cubicBezTo>
                    <a:pt x="2289" y="213"/>
                    <a:pt x="2188" y="493"/>
                    <a:pt x="2446" y="724"/>
                  </a:cubicBezTo>
                  <a:cubicBezTo>
                    <a:pt x="2812" y="1051"/>
                    <a:pt x="3287" y="731"/>
                    <a:pt x="3643" y="1053"/>
                  </a:cubicBezTo>
                  <a:cubicBezTo>
                    <a:pt x="3839" y="1230"/>
                    <a:pt x="3914" y="1524"/>
                    <a:pt x="3893" y="1750"/>
                  </a:cubicBezTo>
                  <a:cubicBezTo>
                    <a:pt x="3844" y="2292"/>
                    <a:pt x="3256" y="2364"/>
                    <a:pt x="3160" y="2978"/>
                  </a:cubicBezTo>
                  <a:cubicBezTo>
                    <a:pt x="3114" y="3271"/>
                    <a:pt x="3226" y="3399"/>
                    <a:pt x="3098" y="3610"/>
                  </a:cubicBezTo>
                  <a:cubicBezTo>
                    <a:pt x="2925" y="3897"/>
                    <a:pt x="2546" y="3951"/>
                    <a:pt x="2500" y="3957"/>
                  </a:cubicBezTo>
                  <a:cubicBezTo>
                    <a:pt x="2072" y="4013"/>
                    <a:pt x="1985" y="3718"/>
                    <a:pt x="1460" y="3626"/>
                  </a:cubicBezTo>
                  <a:cubicBezTo>
                    <a:pt x="834" y="3517"/>
                    <a:pt x="528" y="3875"/>
                    <a:pt x="251" y="3634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任意多边形 6"/>
            <p:cNvSpPr/>
            <p:nvPr/>
          </p:nvSpPr>
          <p:spPr bwMode="auto">
            <a:xfrm>
              <a:off x="6478940" y="1647720"/>
              <a:ext cx="2504385" cy="2504384"/>
            </a:xfrm>
            <a:custGeom>
              <a:avLst/>
              <a:gdLst>
                <a:gd name="T0" fmla="*/ 2640 w 2640"/>
                <a:gd name="T1" fmla="*/ 1497 h 2640"/>
                <a:gd name="T2" fmla="*/ 2609 w 2640"/>
                <a:gd name="T3" fmla="*/ 987 h 2640"/>
                <a:gd name="T4" fmla="*/ 2411 w 2640"/>
                <a:gd name="T5" fmla="*/ 999 h 2640"/>
                <a:gd name="T6" fmla="*/ 2247 w 2640"/>
                <a:gd name="T7" fmla="*/ 660 h 2640"/>
                <a:gd name="T8" fmla="*/ 2378 w 2640"/>
                <a:gd name="T9" fmla="*/ 512 h 2640"/>
                <a:gd name="T10" fmla="*/ 1996 w 2640"/>
                <a:gd name="T11" fmla="*/ 173 h 2640"/>
                <a:gd name="T12" fmla="*/ 1865 w 2640"/>
                <a:gd name="T13" fmla="*/ 322 h 2640"/>
                <a:gd name="T14" fmla="*/ 1509 w 2640"/>
                <a:gd name="T15" fmla="*/ 198 h 2640"/>
                <a:gd name="T16" fmla="*/ 1497 w 2640"/>
                <a:gd name="T17" fmla="*/ 0 h 2640"/>
                <a:gd name="T18" fmla="*/ 987 w 2640"/>
                <a:gd name="T19" fmla="*/ 31 h 2640"/>
                <a:gd name="T20" fmla="*/ 999 w 2640"/>
                <a:gd name="T21" fmla="*/ 229 h 2640"/>
                <a:gd name="T22" fmla="*/ 660 w 2640"/>
                <a:gd name="T23" fmla="*/ 394 h 2640"/>
                <a:gd name="T24" fmla="*/ 511 w 2640"/>
                <a:gd name="T25" fmla="*/ 262 h 2640"/>
                <a:gd name="T26" fmla="*/ 173 w 2640"/>
                <a:gd name="T27" fmla="*/ 644 h 2640"/>
                <a:gd name="T28" fmla="*/ 321 w 2640"/>
                <a:gd name="T29" fmla="*/ 776 h 2640"/>
                <a:gd name="T30" fmla="*/ 198 w 2640"/>
                <a:gd name="T31" fmla="*/ 1132 h 2640"/>
                <a:gd name="T32" fmla="*/ 0 w 2640"/>
                <a:gd name="T33" fmla="*/ 1144 h 2640"/>
                <a:gd name="T34" fmla="*/ 30 w 2640"/>
                <a:gd name="T35" fmla="*/ 1654 h 2640"/>
                <a:gd name="T36" fmla="*/ 228 w 2640"/>
                <a:gd name="T37" fmla="*/ 1642 h 2640"/>
                <a:gd name="T38" fmla="*/ 393 w 2640"/>
                <a:gd name="T39" fmla="*/ 1980 h 2640"/>
                <a:gd name="T40" fmla="*/ 261 w 2640"/>
                <a:gd name="T41" fmla="*/ 2129 h 2640"/>
                <a:gd name="T42" fmla="*/ 643 w 2640"/>
                <a:gd name="T43" fmla="*/ 2468 h 2640"/>
                <a:gd name="T44" fmla="*/ 775 w 2640"/>
                <a:gd name="T45" fmla="*/ 2319 h 2640"/>
                <a:gd name="T46" fmla="*/ 1131 w 2640"/>
                <a:gd name="T47" fmla="*/ 2442 h 2640"/>
                <a:gd name="T48" fmla="*/ 1143 w 2640"/>
                <a:gd name="T49" fmla="*/ 2640 h 2640"/>
                <a:gd name="T50" fmla="*/ 1653 w 2640"/>
                <a:gd name="T51" fmla="*/ 2610 h 2640"/>
                <a:gd name="T52" fmla="*/ 1641 w 2640"/>
                <a:gd name="T53" fmla="*/ 2412 h 2640"/>
                <a:gd name="T54" fmla="*/ 1980 w 2640"/>
                <a:gd name="T55" fmla="*/ 2247 h 2640"/>
                <a:gd name="T56" fmla="*/ 2128 w 2640"/>
                <a:gd name="T57" fmla="*/ 2379 h 2640"/>
                <a:gd name="T58" fmla="*/ 2467 w 2640"/>
                <a:gd name="T59" fmla="*/ 1997 h 2640"/>
                <a:gd name="T60" fmla="*/ 2319 w 2640"/>
                <a:gd name="T61" fmla="*/ 1865 h 2640"/>
                <a:gd name="T62" fmla="*/ 2442 w 2640"/>
                <a:gd name="T63" fmla="*/ 1509 h 2640"/>
                <a:gd name="T64" fmla="*/ 2640 w 2640"/>
                <a:gd name="T65" fmla="*/ 1497 h 2640"/>
                <a:gd name="T66" fmla="*/ 1355 w 2640"/>
                <a:gd name="T67" fmla="*/ 1915 h 2640"/>
                <a:gd name="T68" fmla="*/ 725 w 2640"/>
                <a:gd name="T69" fmla="*/ 1356 h 2640"/>
                <a:gd name="T70" fmla="*/ 1284 w 2640"/>
                <a:gd name="T71" fmla="*/ 726 h 2640"/>
                <a:gd name="T72" fmla="*/ 1914 w 2640"/>
                <a:gd name="T73" fmla="*/ 1285 h 2640"/>
                <a:gd name="T74" fmla="*/ 1355 w 2640"/>
                <a:gd name="T75" fmla="*/ 1915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40" h="2640">
                  <a:moveTo>
                    <a:pt x="2640" y="1497"/>
                  </a:moveTo>
                  <a:cubicBezTo>
                    <a:pt x="2609" y="987"/>
                    <a:pt x="2609" y="987"/>
                    <a:pt x="2609" y="987"/>
                  </a:cubicBezTo>
                  <a:cubicBezTo>
                    <a:pt x="2411" y="999"/>
                    <a:pt x="2411" y="999"/>
                    <a:pt x="2411" y="999"/>
                  </a:cubicBezTo>
                  <a:cubicBezTo>
                    <a:pt x="2375" y="876"/>
                    <a:pt x="2319" y="762"/>
                    <a:pt x="2247" y="660"/>
                  </a:cubicBezTo>
                  <a:cubicBezTo>
                    <a:pt x="2378" y="512"/>
                    <a:pt x="2378" y="512"/>
                    <a:pt x="2378" y="512"/>
                  </a:cubicBezTo>
                  <a:cubicBezTo>
                    <a:pt x="1996" y="173"/>
                    <a:pt x="1996" y="173"/>
                    <a:pt x="1996" y="173"/>
                  </a:cubicBezTo>
                  <a:cubicBezTo>
                    <a:pt x="1865" y="322"/>
                    <a:pt x="1865" y="322"/>
                    <a:pt x="1865" y="322"/>
                  </a:cubicBezTo>
                  <a:cubicBezTo>
                    <a:pt x="1755" y="262"/>
                    <a:pt x="1635" y="220"/>
                    <a:pt x="1509" y="198"/>
                  </a:cubicBezTo>
                  <a:cubicBezTo>
                    <a:pt x="1497" y="0"/>
                    <a:pt x="1497" y="0"/>
                    <a:pt x="1497" y="0"/>
                  </a:cubicBezTo>
                  <a:cubicBezTo>
                    <a:pt x="987" y="31"/>
                    <a:pt x="987" y="31"/>
                    <a:pt x="987" y="31"/>
                  </a:cubicBezTo>
                  <a:cubicBezTo>
                    <a:pt x="999" y="229"/>
                    <a:pt x="999" y="229"/>
                    <a:pt x="999" y="229"/>
                  </a:cubicBezTo>
                  <a:cubicBezTo>
                    <a:pt x="875" y="265"/>
                    <a:pt x="761" y="321"/>
                    <a:pt x="660" y="394"/>
                  </a:cubicBezTo>
                  <a:cubicBezTo>
                    <a:pt x="511" y="262"/>
                    <a:pt x="511" y="262"/>
                    <a:pt x="511" y="262"/>
                  </a:cubicBezTo>
                  <a:cubicBezTo>
                    <a:pt x="173" y="644"/>
                    <a:pt x="173" y="644"/>
                    <a:pt x="173" y="644"/>
                  </a:cubicBezTo>
                  <a:cubicBezTo>
                    <a:pt x="321" y="776"/>
                    <a:pt x="321" y="776"/>
                    <a:pt x="321" y="776"/>
                  </a:cubicBezTo>
                  <a:cubicBezTo>
                    <a:pt x="261" y="885"/>
                    <a:pt x="219" y="1005"/>
                    <a:pt x="198" y="113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30" y="1654"/>
                    <a:pt x="30" y="1654"/>
                    <a:pt x="30" y="1654"/>
                  </a:cubicBezTo>
                  <a:cubicBezTo>
                    <a:pt x="228" y="1642"/>
                    <a:pt x="228" y="1642"/>
                    <a:pt x="228" y="1642"/>
                  </a:cubicBezTo>
                  <a:cubicBezTo>
                    <a:pt x="264" y="1765"/>
                    <a:pt x="321" y="1879"/>
                    <a:pt x="393" y="1980"/>
                  </a:cubicBezTo>
                  <a:cubicBezTo>
                    <a:pt x="261" y="2129"/>
                    <a:pt x="261" y="2129"/>
                    <a:pt x="261" y="2129"/>
                  </a:cubicBezTo>
                  <a:cubicBezTo>
                    <a:pt x="643" y="2468"/>
                    <a:pt x="643" y="2468"/>
                    <a:pt x="643" y="2468"/>
                  </a:cubicBezTo>
                  <a:cubicBezTo>
                    <a:pt x="775" y="2319"/>
                    <a:pt x="775" y="2319"/>
                    <a:pt x="775" y="2319"/>
                  </a:cubicBezTo>
                  <a:cubicBezTo>
                    <a:pt x="885" y="2379"/>
                    <a:pt x="1005" y="2421"/>
                    <a:pt x="1131" y="2442"/>
                  </a:cubicBezTo>
                  <a:cubicBezTo>
                    <a:pt x="1143" y="2640"/>
                    <a:pt x="1143" y="2640"/>
                    <a:pt x="1143" y="2640"/>
                  </a:cubicBezTo>
                  <a:cubicBezTo>
                    <a:pt x="1653" y="2610"/>
                    <a:pt x="1653" y="2610"/>
                    <a:pt x="1653" y="2610"/>
                  </a:cubicBezTo>
                  <a:cubicBezTo>
                    <a:pt x="1641" y="2412"/>
                    <a:pt x="1641" y="2412"/>
                    <a:pt x="1641" y="2412"/>
                  </a:cubicBezTo>
                  <a:cubicBezTo>
                    <a:pt x="1764" y="2376"/>
                    <a:pt x="1878" y="2320"/>
                    <a:pt x="1980" y="2247"/>
                  </a:cubicBezTo>
                  <a:cubicBezTo>
                    <a:pt x="2128" y="2379"/>
                    <a:pt x="2128" y="2379"/>
                    <a:pt x="2128" y="2379"/>
                  </a:cubicBezTo>
                  <a:cubicBezTo>
                    <a:pt x="2467" y="1997"/>
                    <a:pt x="2467" y="1997"/>
                    <a:pt x="2467" y="1997"/>
                  </a:cubicBezTo>
                  <a:cubicBezTo>
                    <a:pt x="2319" y="1865"/>
                    <a:pt x="2319" y="1865"/>
                    <a:pt x="2319" y="1865"/>
                  </a:cubicBezTo>
                  <a:cubicBezTo>
                    <a:pt x="2379" y="1756"/>
                    <a:pt x="2421" y="1636"/>
                    <a:pt x="2442" y="1509"/>
                  </a:cubicBezTo>
                  <a:lnTo>
                    <a:pt x="2640" y="1497"/>
                  </a:lnTo>
                  <a:close/>
                  <a:moveTo>
                    <a:pt x="1355" y="1915"/>
                  </a:moveTo>
                  <a:cubicBezTo>
                    <a:pt x="1027" y="1935"/>
                    <a:pt x="745" y="1684"/>
                    <a:pt x="725" y="1356"/>
                  </a:cubicBezTo>
                  <a:cubicBezTo>
                    <a:pt x="705" y="1028"/>
                    <a:pt x="955" y="746"/>
                    <a:pt x="1284" y="726"/>
                  </a:cubicBezTo>
                  <a:cubicBezTo>
                    <a:pt x="1612" y="706"/>
                    <a:pt x="1894" y="956"/>
                    <a:pt x="1914" y="1285"/>
                  </a:cubicBezTo>
                  <a:cubicBezTo>
                    <a:pt x="1934" y="1613"/>
                    <a:pt x="1683" y="1895"/>
                    <a:pt x="1355" y="19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任意多边形 7"/>
            <p:cNvSpPr/>
            <p:nvPr/>
          </p:nvSpPr>
          <p:spPr bwMode="auto">
            <a:xfrm>
              <a:off x="4699696" y="1260706"/>
              <a:ext cx="2008396" cy="2007378"/>
            </a:xfrm>
            <a:custGeom>
              <a:avLst/>
              <a:gdLst>
                <a:gd name="T0" fmla="*/ 1653 w 2117"/>
                <a:gd name="T1" fmla="*/ 1651 h 2116"/>
                <a:gd name="T2" fmla="*/ 1793 w 2117"/>
                <a:gd name="T3" fmla="*/ 1466 h 2116"/>
                <a:gd name="T4" fmla="*/ 2012 w 2117"/>
                <a:gd name="T5" fmla="*/ 1525 h 2116"/>
                <a:gd name="T6" fmla="*/ 2117 w 2117"/>
                <a:gd name="T7" fmla="*/ 1128 h 2116"/>
                <a:gd name="T8" fmla="*/ 1898 w 2117"/>
                <a:gd name="T9" fmla="*/ 1070 h 2116"/>
                <a:gd name="T10" fmla="*/ 1779 w 2117"/>
                <a:gd name="T11" fmla="*/ 627 h 2116"/>
                <a:gd name="T12" fmla="*/ 1939 w 2117"/>
                <a:gd name="T13" fmla="*/ 467 h 2116"/>
                <a:gd name="T14" fmla="*/ 1649 w 2117"/>
                <a:gd name="T15" fmla="*/ 177 h 2116"/>
                <a:gd name="T16" fmla="*/ 1489 w 2117"/>
                <a:gd name="T17" fmla="*/ 337 h 2116"/>
                <a:gd name="T18" fmla="*/ 1045 w 2117"/>
                <a:gd name="T19" fmla="*/ 219 h 2116"/>
                <a:gd name="T20" fmla="*/ 986 w 2117"/>
                <a:gd name="T21" fmla="*/ 0 h 2116"/>
                <a:gd name="T22" fmla="*/ 590 w 2117"/>
                <a:gd name="T23" fmla="*/ 107 h 2116"/>
                <a:gd name="T24" fmla="*/ 649 w 2117"/>
                <a:gd name="T25" fmla="*/ 326 h 2116"/>
                <a:gd name="T26" fmla="*/ 464 w 2117"/>
                <a:gd name="T27" fmla="*/ 466 h 2116"/>
                <a:gd name="T28" fmla="*/ 325 w 2117"/>
                <a:gd name="T29" fmla="*/ 650 h 2116"/>
                <a:gd name="T30" fmla="*/ 105 w 2117"/>
                <a:gd name="T31" fmla="*/ 592 h 2116"/>
                <a:gd name="T32" fmla="*/ 0 w 2117"/>
                <a:gd name="T33" fmla="*/ 988 h 2116"/>
                <a:gd name="T34" fmla="*/ 219 w 2117"/>
                <a:gd name="T35" fmla="*/ 1046 h 2116"/>
                <a:gd name="T36" fmla="*/ 339 w 2117"/>
                <a:gd name="T37" fmla="*/ 1489 h 2116"/>
                <a:gd name="T38" fmla="*/ 178 w 2117"/>
                <a:gd name="T39" fmla="*/ 1650 h 2116"/>
                <a:gd name="T40" fmla="*/ 469 w 2117"/>
                <a:gd name="T41" fmla="*/ 1940 h 2116"/>
                <a:gd name="T42" fmla="*/ 629 w 2117"/>
                <a:gd name="T43" fmla="*/ 1779 h 2116"/>
                <a:gd name="T44" fmla="*/ 1072 w 2117"/>
                <a:gd name="T45" fmla="*/ 1897 h 2116"/>
                <a:gd name="T46" fmla="*/ 1131 w 2117"/>
                <a:gd name="T47" fmla="*/ 2116 h 2116"/>
                <a:gd name="T48" fmla="*/ 1528 w 2117"/>
                <a:gd name="T49" fmla="*/ 2010 h 2116"/>
                <a:gd name="T50" fmla="*/ 1469 w 2117"/>
                <a:gd name="T51" fmla="*/ 1791 h 2116"/>
                <a:gd name="T52" fmla="*/ 1653 w 2117"/>
                <a:gd name="T53" fmla="*/ 1651 h 2116"/>
                <a:gd name="T54" fmla="*/ 772 w 2117"/>
                <a:gd name="T55" fmla="*/ 1345 h 2116"/>
                <a:gd name="T56" fmla="*/ 771 w 2117"/>
                <a:gd name="T57" fmla="*/ 771 h 2116"/>
                <a:gd name="T58" fmla="*/ 1345 w 2117"/>
                <a:gd name="T59" fmla="*/ 770 h 2116"/>
                <a:gd name="T60" fmla="*/ 1346 w 2117"/>
                <a:gd name="T61" fmla="*/ 1344 h 2116"/>
                <a:gd name="T62" fmla="*/ 772 w 2117"/>
                <a:gd name="T63" fmla="*/ 1345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17" h="2116">
                  <a:moveTo>
                    <a:pt x="1653" y="1651"/>
                  </a:moveTo>
                  <a:cubicBezTo>
                    <a:pt x="1709" y="1595"/>
                    <a:pt x="1756" y="1533"/>
                    <a:pt x="1793" y="1466"/>
                  </a:cubicBezTo>
                  <a:cubicBezTo>
                    <a:pt x="2012" y="1525"/>
                    <a:pt x="2012" y="1525"/>
                    <a:pt x="2012" y="1525"/>
                  </a:cubicBezTo>
                  <a:cubicBezTo>
                    <a:pt x="2117" y="1128"/>
                    <a:pt x="2117" y="1128"/>
                    <a:pt x="2117" y="1128"/>
                  </a:cubicBezTo>
                  <a:cubicBezTo>
                    <a:pt x="1898" y="1070"/>
                    <a:pt x="1898" y="1070"/>
                    <a:pt x="1898" y="1070"/>
                  </a:cubicBezTo>
                  <a:cubicBezTo>
                    <a:pt x="1900" y="917"/>
                    <a:pt x="1861" y="763"/>
                    <a:pt x="1779" y="627"/>
                  </a:cubicBezTo>
                  <a:cubicBezTo>
                    <a:pt x="1939" y="467"/>
                    <a:pt x="1939" y="467"/>
                    <a:pt x="1939" y="467"/>
                  </a:cubicBezTo>
                  <a:cubicBezTo>
                    <a:pt x="1649" y="177"/>
                    <a:pt x="1649" y="177"/>
                    <a:pt x="1649" y="177"/>
                  </a:cubicBezTo>
                  <a:cubicBezTo>
                    <a:pt x="1489" y="337"/>
                    <a:pt x="1489" y="337"/>
                    <a:pt x="1489" y="337"/>
                  </a:cubicBezTo>
                  <a:cubicBezTo>
                    <a:pt x="1353" y="256"/>
                    <a:pt x="1199" y="217"/>
                    <a:pt x="1045" y="219"/>
                  </a:cubicBezTo>
                  <a:cubicBezTo>
                    <a:pt x="986" y="0"/>
                    <a:pt x="986" y="0"/>
                    <a:pt x="986" y="0"/>
                  </a:cubicBezTo>
                  <a:cubicBezTo>
                    <a:pt x="590" y="107"/>
                    <a:pt x="590" y="107"/>
                    <a:pt x="590" y="107"/>
                  </a:cubicBezTo>
                  <a:cubicBezTo>
                    <a:pt x="649" y="326"/>
                    <a:pt x="649" y="326"/>
                    <a:pt x="649" y="326"/>
                  </a:cubicBezTo>
                  <a:cubicBezTo>
                    <a:pt x="583" y="363"/>
                    <a:pt x="520" y="409"/>
                    <a:pt x="464" y="466"/>
                  </a:cubicBezTo>
                  <a:cubicBezTo>
                    <a:pt x="408" y="522"/>
                    <a:pt x="361" y="584"/>
                    <a:pt x="325" y="650"/>
                  </a:cubicBezTo>
                  <a:cubicBezTo>
                    <a:pt x="105" y="592"/>
                    <a:pt x="105" y="592"/>
                    <a:pt x="105" y="592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219" y="1046"/>
                    <a:pt x="219" y="1046"/>
                    <a:pt x="219" y="1046"/>
                  </a:cubicBezTo>
                  <a:cubicBezTo>
                    <a:pt x="217" y="1200"/>
                    <a:pt x="257" y="1354"/>
                    <a:pt x="339" y="1489"/>
                  </a:cubicBezTo>
                  <a:cubicBezTo>
                    <a:pt x="178" y="1650"/>
                    <a:pt x="178" y="1650"/>
                    <a:pt x="178" y="1650"/>
                  </a:cubicBezTo>
                  <a:cubicBezTo>
                    <a:pt x="469" y="1940"/>
                    <a:pt x="469" y="1940"/>
                    <a:pt x="469" y="1940"/>
                  </a:cubicBezTo>
                  <a:cubicBezTo>
                    <a:pt x="629" y="1779"/>
                    <a:pt x="629" y="1779"/>
                    <a:pt x="629" y="1779"/>
                  </a:cubicBezTo>
                  <a:cubicBezTo>
                    <a:pt x="765" y="1860"/>
                    <a:pt x="919" y="1900"/>
                    <a:pt x="1072" y="1897"/>
                  </a:cubicBezTo>
                  <a:cubicBezTo>
                    <a:pt x="1131" y="2116"/>
                    <a:pt x="1131" y="2116"/>
                    <a:pt x="1131" y="2116"/>
                  </a:cubicBezTo>
                  <a:cubicBezTo>
                    <a:pt x="1528" y="2010"/>
                    <a:pt x="1528" y="2010"/>
                    <a:pt x="1528" y="2010"/>
                  </a:cubicBezTo>
                  <a:cubicBezTo>
                    <a:pt x="1469" y="1791"/>
                    <a:pt x="1469" y="1791"/>
                    <a:pt x="1469" y="1791"/>
                  </a:cubicBezTo>
                  <a:cubicBezTo>
                    <a:pt x="1535" y="1754"/>
                    <a:pt x="1597" y="1707"/>
                    <a:pt x="1653" y="1651"/>
                  </a:cubicBezTo>
                  <a:close/>
                  <a:moveTo>
                    <a:pt x="772" y="1345"/>
                  </a:moveTo>
                  <a:cubicBezTo>
                    <a:pt x="613" y="1187"/>
                    <a:pt x="613" y="930"/>
                    <a:pt x="771" y="771"/>
                  </a:cubicBezTo>
                  <a:cubicBezTo>
                    <a:pt x="930" y="612"/>
                    <a:pt x="1187" y="612"/>
                    <a:pt x="1345" y="770"/>
                  </a:cubicBezTo>
                  <a:cubicBezTo>
                    <a:pt x="1504" y="929"/>
                    <a:pt x="1504" y="1186"/>
                    <a:pt x="1346" y="1344"/>
                  </a:cubicBezTo>
                  <a:cubicBezTo>
                    <a:pt x="1188" y="1503"/>
                    <a:pt x="931" y="1504"/>
                    <a:pt x="772" y="13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任意多边形 8"/>
            <p:cNvSpPr/>
            <p:nvPr/>
          </p:nvSpPr>
          <p:spPr bwMode="auto">
            <a:xfrm>
              <a:off x="3818731" y="5055475"/>
              <a:ext cx="2962690" cy="11203"/>
            </a:xfrm>
            <a:custGeom>
              <a:avLst/>
              <a:gdLst>
                <a:gd name="T0" fmla="*/ 3118 w 3124"/>
                <a:gd name="T1" fmla="*/ 12 h 12"/>
                <a:gd name="T2" fmla="*/ 6 w 3124"/>
                <a:gd name="T3" fmla="*/ 12 h 12"/>
                <a:gd name="T4" fmla="*/ 0 w 3124"/>
                <a:gd name="T5" fmla="*/ 6 h 12"/>
                <a:gd name="T6" fmla="*/ 6 w 3124"/>
                <a:gd name="T7" fmla="*/ 0 h 12"/>
                <a:gd name="T8" fmla="*/ 3118 w 3124"/>
                <a:gd name="T9" fmla="*/ 0 h 12"/>
                <a:gd name="T10" fmla="*/ 3124 w 3124"/>
                <a:gd name="T11" fmla="*/ 6 h 12"/>
                <a:gd name="T12" fmla="*/ 3118 w 312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4" h="12">
                  <a:moveTo>
                    <a:pt x="311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118" y="0"/>
                    <a:pt x="3118" y="0"/>
                    <a:pt x="3118" y="0"/>
                  </a:cubicBezTo>
                  <a:cubicBezTo>
                    <a:pt x="3122" y="0"/>
                    <a:pt x="3124" y="2"/>
                    <a:pt x="3124" y="6"/>
                  </a:cubicBezTo>
                  <a:cubicBezTo>
                    <a:pt x="3124" y="9"/>
                    <a:pt x="3122" y="12"/>
                    <a:pt x="3118" y="12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任意多边形 9"/>
            <p:cNvSpPr/>
            <p:nvPr/>
          </p:nvSpPr>
          <p:spPr bwMode="auto">
            <a:xfrm>
              <a:off x="4905424" y="3273176"/>
              <a:ext cx="789304" cy="564225"/>
            </a:xfrm>
            <a:custGeom>
              <a:avLst/>
              <a:gdLst>
                <a:gd name="T0" fmla="*/ 105 w 775"/>
                <a:gd name="T1" fmla="*/ 0 h 554"/>
                <a:gd name="T2" fmla="*/ 775 w 775"/>
                <a:gd name="T3" fmla="*/ 453 h 554"/>
                <a:gd name="T4" fmla="*/ 717 w 775"/>
                <a:gd name="T5" fmla="*/ 554 h 554"/>
                <a:gd name="T6" fmla="*/ 0 w 775"/>
                <a:gd name="T7" fmla="*/ 120 h 554"/>
                <a:gd name="T8" fmla="*/ 105 w 775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554">
                  <a:moveTo>
                    <a:pt x="105" y="0"/>
                  </a:moveTo>
                  <a:lnTo>
                    <a:pt x="775" y="453"/>
                  </a:lnTo>
                  <a:lnTo>
                    <a:pt x="717" y="554"/>
                  </a:lnTo>
                  <a:lnTo>
                    <a:pt x="0" y="12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任意多边形 10"/>
            <p:cNvSpPr/>
            <p:nvPr/>
          </p:nvSpPr>
          <p:spPr bwMode="auto">
            <a:xfrm>
              <a:off x="4571370" y="4280430"/>
              <a:ext cx="529597" cy="1167151"/>
            </a:xfrm>
            <a:custGeom>
              <a:avLst/>
              <a:gdLst>
                <a:gd name="T0" fmla="*/ 248 w 520"/>
                <a:gd name="T1" fmla="*/ 0 h 1146"/>
                <a:gd name="T2" fmla="*/ 179 w 520"/>
                <a:gd name="T3" fmla="*/ 461 h 1146"/>
                <a:gd name="T4" fmla="*/ 0 w 520"/>
                <a:gd name="T5" fmla="*/ 1138 h 1146"/>
                <a:gd name="T6" fmla="*/ 125 w 520"/>
                <a:gd name="T7" fmla="*/ 1146 h 1146"/>
                <a:gd name="T8" fmla="*/ 378 w 520"/>
                <a:gd name="T9" fmla="*/ 492 h 1146"/>
                <a:gd name="T10" fmla="*/ 520 w 520"/>
                <a:gd name="T11" fmla="*/ 11 h 1146"/>
                <a:gd name="T12" fmla="*/ 248 w 520"/>
                <a:gd name="T13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1146">
                  <a:moveTo>
                    <a:pt x="248" y="0"/>
                  </a:moveTo>
                  <a:lnTo>
                    <a:pt x="179" y="461"/>
                  </a:lnTo>
                  <a:lnTo>
                    <a:pt x="0" y="1138"/>
                  </a:lnTo>
                  <a:lnTo>
                    <a:pt x="125" y="1146"/>
                  </a:lnTo>
                  <a:lnTo>
                    <a:pt x="378" y="492"/>
                  </a:lnTo>
                  <a:lnTo>
                    <a:pt x="520" y="11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任意多边形 11"/>
            <p:cNvSpPr/>
            <p:nvPr/>
          </p:nvSpPr>
          <p:spPr bwMode="auto">
            <a:xfrm>
              <a:off x="4905424" y="4209138"/>
              <a:ext cx="422660" cy="1345381"/>
            </a:xfrm>
            <a:custGeom>
              <a:avLst/>
              <a:gdLst>
                <a:gd name="T0" fmla="*/ 0 w 415"/>
                <a:gd name="T1" fmla="*/ 143 h 1321"/>
                <a:gd name="T2" fmla="*/ 194 w 415"/>
                <a:gd name="T3" fmla="*/ 602 h 1321"/>
                <a:gd name="T4" fmla="*/ 285 w 415"/>
                <a:gd name="T5" fmla="*/ 1321 h 1321"/>
                <a:gd name="T6" fmla="*/ 415 w 415"/>
                <a:gd name="T7" fmla="*/ 1250 h 1321"/>
                <a:gd name="T8" fmla="*/ 393 w 415"/>
                <a:gd name="T9" fmla="*/ 519 h 1321"/>
                <a:gd name="T10" fmla="*/ 254 w 415"/>
                <a:gd name="T11" fmla="*/ 0 h 1321"/>
                <a:gd name="T12" fmla="*/ 0 w 415"/>
                <a:gd name="T13" fmla="*/ 143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1321">
                  <a:moveTo>
                    <a:pt x="0" y="143"/>
                  </a:moveTo>
                  <a:lnTo>
                    <a:pt x="194" y="602"/>
                  </a:lnTo>
                  <a:lnTo>
                    <a:pt x="285" y="1321"/>
                  </a:lnTo>
                  <a:lnTo>
                    <a:pt x="415" y="1250"/>
                  </a:lnTo>
                  <a:lnTo>
                    <a:pt x="393" y="519"/>
                  </a:lnTo>
                  <a:lnTo>
                    <a:pt x="254" y="0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任意多边形 12"/>
            <p:cNvSpPr/>
            <p:nvPr/>
          </p:nvSpPr>
          <p:spPr bwMode="auto">
            <a:xfrm>
              <a:off x="4609053" y="4184695"/>
              <a:ext cx="516358" cy="1088730"/>
            </a:xfrm>
            <a:custGeom>
              <a:avLst/>
              <a:gdLst>
                <a:gd name="T0" fmla="*/ 179 w 507"/>
                <a:gd name="T1" fmla="*/ 5 h 1069"/>
                <a:gd name="T2" fmla="*/ 113 w 507"/>
                <a:gd name="T3" fmla="*/ 549 h 1069"/>
                <a:gd name="T4" fmla="*/ 0 w 507"/>
                <a:gd name="T5" fmla="*/ 1033 h 1069"/>
                <a:gd name="T6" fmla="*/ 178 w 507"/>
                <a:gd name="T7" fmla="*/ 1069 h 1069"/>
                <a:gd name="T8" fmla="*/ 389 w 507"/>
                <a:gd name="T9" fmla="*/ 573 h 1069"/>
                <a:gd name="T10" fmla="*/ 507 w 507"/>
                <a:gd name="T11" fmla="*/ 0 h 1069"/>
                <a:gd name="T12" fmla="*/ 179 w 507"/>
                <a:gd name="T13" fmla="*/ 5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1069">
                  <a:moveTo>
                    <a:pt x="179" y="5"/>
                  </a:moveTo>
                  <a:lnTo>
                    <a:pt x="113" y="549"/>
                  </a:lnTo>
                  <a:lnTo>
                    <a:pt x="0" y="1033"/>
                  </a:lnTo>
                  <a:lnTo>
                    <a:pt x="178" y="1069"/>
                  </a:lnTo>
                  <a:lnTo>
                    <a:pt x="389" y="573"/>
                  </a:lnTo>
                  <a:lnTo>
                    <a:pt x="507" y="0"/>
                  </a:lnTo>
                  <a:lnTo>
                    <a:pt x="179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任意多边形 13"/>
            <p:cNvSpPr/>
            <p:nvPr/>
          </p:nvSpPr>
          <p:spPr bwMode="auto">
            <a:xfrm>
              <a:off x="4790339" y="4142938"/>
              <a:ext cx="552003" cy="1205852"/>
            </a:xfrm>
            <a:custGeom>
              <a:avLst/>
              <a:gdLst>
                <a:gd name="T0" fmla="*/ 0 w 542"/>
                <a:gd name="T1" fmla="*/ 65 h 1184"/>
                <a:gd name="T2" fmla="*/ 262 w 542"/>
                <a:gd name="T3" fmla="*/ 676 h 1184"/>
                <a:gd name="T4" fmla="*/ 359 w 542"/>
                <a:gd name="T5" fmla="*/ 1184 h 1184"/>
                <a:gd name="T6" fmla="*/ 528 w 542"/>
                <a:gd name="T7" fmla="*/ 1156 h 1184"/>
                <a:gd name="T8" fmla="*/ 542 w 542"/>
                <a:gd name="T9" fmla="*/ 571 h 1184"/>
                <a:gd name="T10" fmla="*/ 392 w 542"/>
                <a:gd name="T11" fmla="*/ 0 h 1184"/>
                <a:gd name="T12" fmla="*/ 0 w 542"/>
                <a:gd name="T13" fmla="*/ 65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1184">
                  <a:moveTo>
                    <a:pt x="0" y="65"/>
                  </a:moveTo>
                  <a:lnTo>
                    <a:pt x="262" y="676"/>
                  </a:lnTo>
                  <a:lnTo>
                    <a:pt x="359" y="1184"/>
                  </a:lnTo>
                  <a:lnTo>
                    <a:pt x="528" y="1156"/>
                  </a:lnTo>
                  <a:lnTo>
                    <a:pt x="542" y="571"/>
                  </a:lnTo>
                  <a:lnTo>
                    <a:pt x="39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3" name="任意多边形 14"/>
            <p:cNvSpPr/>
            <p:nvPr/>
          </p:nvSpPr>
          <p:spPr bwMode="auto">
            <a:xfrm>
              <a:off x="4535724" y="5348790"/>
              <a:ext cx="396180" cy="252577"/>
            </a:xfrm>
            <a:custGeom>
              <a:avLst/>
              <a:gdLst>
                <a:gd name="T0" fmla="*/ 60 w 418"/>
                <a:gd name="T1" fmla="*/ 0 h 266"/>
                <a:gd name="T2" fmla="*/ 36 w 418"/>
                <a:gd name="T3" fmla="*/ 22 h 266"/>
                <a:gd name="T4" fmla="*/ 11 w 418"/>
                <a:gd name="T5" fmla="*/ 131 h 266"/>
                <a:gd name="T6" fmla="*/ 62 w 418"/>
                <a:gd name="T7" fmla="*/ 174 h 266"/>
                <a:gd name="T8" fmla="*/ 389 w 418"/>
                <a:gd name="T9" fmla="*/ 266 h 266"/>
                <a:gd name="T10" fmla="*/ 394 w 418"/>
                <a:gd name="T11" fmla="*/ 209 h 266"/>
                <a:gd name="T12" fmla="*/ 194 w 418"/>
                <a:gd name="T13" fmla="*/ 40 h 266"/>
                <a:gd name="T14" fmla="*/ 119 w 418"/>
                <a:gd name="T15" fmla="*/ 39 h 266"/>
                <a:gd name="T16" fmla="*/ 60 w 418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8" h="266">
                  <a:moveTo>
                    <a:pt x="60" y="0"/>
                  </a:moveTo>
                  <a:cubicBezTo>
                    <a:pt x="60" y="0"/>
                    <a:pt x="41" y="2"/>
                    <a:pt x="36" y="22"/>
                  </a:cubicBezTo>
                  <a:cubicBezTo>
                    <a:pt x="32" y="43"/>
                    <a:pt x="11" y="131"/>
                    <a:pt x="11" y="131"/>
                  </a:cubicBezTo>
                  <a:cubicBezTo>
                    <a:pt x="11" y="131"/>
                    <a:pt x="0" y="156"/>
                    <a:pt x="62" y="174"/>
                  </a:cubicBezTo>
                  <a:cubicBezTo>
                    <a:pt x="124" y="192"/>
                    <a:pt x="389" y="266"/>
                    <a:pt x="389" y="266"/>
                  </a:cubicBezTo>
                  <a:cubicBezTo>
                    <a:pt x="389" y="266"/>
                    <a:pt x="418" y="241"/>
                    <a:pt x="394" y="209"/>
                  </a:cubicBezTo>
                  <a:cubicBezTo>
                    <a:pt x="371" y="177"/>
                    <a:pt x="194" y="40"/>
                    <a:pt x="194" y="40"/>
                  </a:cubicBezTo>
                  <a:cubicBezTo>
                    <a:pt x="194" y="40"/>
                    <a:pt x="166" y="53"/>
                    <a:pt x="119" y="39"/>
                  </a:cubicBezTo>
                  <a:cubicBezTo>
                    <a:pt x="72" y="26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任意多边形 15"/>
            <p:cNvSpPr/>
            <p:nvPr/>
          </p:nvSpPr>
          <p:spPr bwMode="auto">
            <a:xfrm>
              <a:off x="5163094" y="5461839"/>
              <a:ext cx="431826" cy="168045"/>
            </a:xfrm>
            <a:custGeom>
              <a:avLst/>
              <a:gdLst>
                <a:gd name="T0" fmla="*/ 20 w 455"/>
                <a:gd name="T1" fmla="*/ 0 h 177"/>
                <a:gd name="T2" fmla="*/ 2 w 455"/>
                <a:gd name="T3" fmla="*/ 30 h 177"/>
                <a:gd name="T4" fmla="*/ 8 w 455"/>
                <a:gd name="T5" fmla="*/ 147 h 177"/>
                <a:gd name="T6" fmla="*/ 73 w 455"/>
                <a:gd name="T7" fmla="*/ 176 h 177"/>
                <a:gd name="T8" fmla="*/ 433 w 455"/>
                <a:gd name="T9" fmla="*/ 172 h 177"/>
                <a:gd name="T10" fmla="*/ 422 w 455"/>
                <a:gd name="T11" fmla="*/ 112 h 177"/>
                <a:gd name="T12" fmla="*/ 167 w 455"/>
                <a:gd name="T13" fmla="*/ 0 h 177"/>
                <a:gd name="T14" fmla="*/ 91 w 455"/>
                <a:gd name="T15" fmla="*/ 22 h 177"/>
                <a:gd name="T16" fmla="*/ 20 w 455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177">
                  <a:moveTo>
                    <a:pt x="20" y="0"/>
                  </a:moveTo>
                  <a:cubicBezTo>
                    <a:pt x="20" y="0"/>
                    <a:pt x="0" y="8"/>
                    <a:pt x="2" y="30"/>
                  </a:cubicBezTo>
                  <a:cubicBezTo>
                    <a:pt x="3" y="52"/>
                    <a:pt x="8" y="147"/>
                    <a:pt x="8" y="147"/>
                  </a:cubicBezTo>
                  <a:cubicBezTo>
                    <a:pt x="8" y="147"/>
                    <a:pt x="5" y="177"/>
                    <a:pt x="73" y="176"/>
                  </a:cubicBezTo>
                  <a:cubicBezTo>
                    <a:pt x="142" y="175"/>
                    <a:pt x="433" y="172"/>
                    <a:pt x="433" y="172"/>
                  </a:cubicBezTo>
                  <a:cubicBezTo>
                    <a:pt x="433" y="172"/>
                    <a:pt x="455" y="137"/>
                    <a:pt x="422" y="112"/>
                  </a:cubicBezTo>
                  <a:cubicBezTo>
                    <a:pt x="388" y="86"/>
                    <a:pt x="167" y="0"/>
                    <a:pt x="167" y="0"/>
                  </a:cubicBezTo>
                  <a:cubicBezTo>
                    <a:pt x="167" y="0"/>
                    <a:pt x="143" y="21"/>
                    <a:pt x="91" y="22"/>
                  </a:cubicBezTo>
                  <a:cubicBezTo>
                    <a:pt x="39" y="23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任意多边形 16"/>
            <p:cNvSpPr/>
            <p:nvPr/>
          </p:nvSpPr>
          <p:spPr bwMode="auto">
            <a:xfrm>
              <a:off x="4783209" y="4203027"/>
              <a:ext cx="549967" cy="1151874"/>
            </a:xfrm>
            <a:custGeom>
              <a:avLst/>
              <a:gdLst>
                <a:gd name="T0" fmla="*/ 393 w 580"/>
                <a:gd name="T1" fmla="*/ 1214 h 1214"/>
                <a:gd name="T2" fmla="*/ 388 w 580"/>
                <a:gd name="T3" fmla="*/ 1210 h 1214"/>
                <a:gd name="T4" fmla="*/ 283 w 580"/>
                <a:gd name="T5" fmla="*/ 664 h 1214"/>
                <a:gd name="T6" fmla="*/ 1 w 580"/>
                <a:gd name="T7" fmla="*/ 9 h 1214"/>
                <a:gd name="T8" fmla="*/ 5 w 580"/>
                <a:gd name="T9" fmla="*/ 1 h 1214"/>
                <a:gd name="T10" fmla="*/ 13 w 580"/>
                <a:gd name="T11" fmla="*/ 4 h 1214"/>
                <a:gd name="T12" fmla="*/ 295 w 580"/>
                <a:gd name="T13" fmla="*/ 660 h 1214"/>
                <a:gd name="T14" fmla="*/ 295 w 580"/>
                <a:gd name="T15" fmla="*/ 661 h 1214"/>
                <a:gd name="T16" fmla="*/ 398 w 580"/>
                <a:gd name="T17" fmla="*/ 1201 h 1214"/>
                <a:gd name="T18" fmla="*/ 573 w 580"/>
                <a:gd name="T19" fmla="*/ 1172 h 1214"/>
                <a:gd name="T20" fmla="*/ 580 w 580"/>
                <a:gd name="T21" fmla="*/ 1177 h 1214"/>
                <a:gd name="T22" fmla="*/ 575 w 580"/>
                <a:gd name="T23" fmla="*/ 1184 h 1214"/>
                <a:gd name="T24" fmla="*/ 394 w 580"/>
                <a:gd name="T25" fmla="*/ 1214 h 1214"/>
                <a:gd name="T26" fmla="*/ 393 w 580"/>
                <a:gd name="T27" fmla="*/ 1214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0" h="1214">
                  <a:moveTo>
                    <a:pt x="393" y="1214"/>
                  </a:moveTo>
                  <a:cubicBezTo>
                    <a:pt x="391" y="1214"/>
                    <a:pt x="388" y="1212"/>
                    <a:pt x="388" y="1210"/>
                  </a:cubicBezTo>
                  <a:cubicBezTo>
                    <a:pt x="283" y="664"/>
                    <a:pt x="283" y="664"/>
                    <a:pt x="283" y="66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8" y="0"/>
                    <a:pt x="11" y="1"/>
                    <a:pt x="13" y="4"/>
                  </a:cubicBezTo>
                  <a:cubicBezTo>
                    <a:pt x="295" y="660"/>
                    <a:pt x="295" y="660"/>
                    <a:pt x="295" y="660"/>
                  </a:cubicBezTo>
                  <a:cubicBezTo>
                    <a:pt x="295" y="660"/>
                    <a:pt x="295" y="661"/>
                    <a:pt x="295" y="661"/>
                  </a:cubicBezTo>
                  <a:cubicBezTo>
                    <a:pt x="398" y="1201"/>
                    <a:pt x="398" y="1201"/>
                    <a:pt x="398" y="1201"/>
                  </a:cubicBezTo>
                  <a:cubicBezTo>
                    <a:pt x="573" y="1172"/>
                    <a:pt x="573" y="1172"/>
                    <a:pt x="573" y="1172"/>
                  </a:cubicBezTo>
                  <a:cubicBezTo>
                    <a:pt x="576" y="1171"/>
                    <a:pt x="579" y="1173"/>
                    <a:pt x="580" y="1177"/>
                  </a:cubicBezTo>
                  <a:cubicBezTo>
                    <a:pt x="580" y="1180"/>
                    <a:pt x="578" y="1183"/>
                    <a:pt x="575" y="1184"/>
                  </a:cubicBezTo>
                  <a:cubicBezTo>
                    <a:pt x="394" y="1214"/>
                    <a:pt x="394" y="1214"/>
                    <a:pt x="394" y="1214"/>
                  </a:cubicBezTo>
                  <a:cubicBezTo>
                    <a:pt x="394" y="1214"/>
                    <a:pt x="394" y="1214"/>
                    <a:pt x="393" y="1214"/>
                  </a:cubicBezTo>
                  <a:close/>
                </a:path>
              </a:pathLst>
            </a:custGeom>
            <a:solidFill>
              <a:srgbClr val="ED8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任意多边形 17"/>
            <p:cNvSpPr/>
            <p:nvPr/>
          </p:nvSpPr>
          <p:spPr bwMode="auto">
            <a:xfrm>
              <a:off x="4389067" y="2313790"/>
              <a:ext cx="3657278" cy="1853591"/>
            </a:xfrm>
            <a:custGeom>
              <a:avLst/>
              <a:gdLst>
                <a:gd name="T0" fmla="*/ 3739 w 3855"/>
                <a:gd name="T1" fmla="*/ 1118 h 1954"/>
                <a:gd name="T2" fmla="*/ 3228 w 3855"/>
                <a:gd name="T3" fmla="*/ 1392 h 1954"/>
                <a:gd name="T4" fmla="*/ 2828 w 3855"/>
                <a:gd name="T5" fmla="*/ 1294 h 1954"/>
                <a:gd name="T6" fmla="*/ 2538 w 3855"/>
                <a:gd name="T7" fmla="*/ 1257 h 1954"/>
                <a:gd name="T8" fmla="*/ 2468 w 3855"/>
                <a:gd name="T9" fmla="*/ 1278 h 1954"/>
                <a:gd name="T10" fmla="*/ 878 w 3855"/>
                <a:gd name="T11" fmla="*/ 1788 h 1954"/>
                <a:gd name="T12" fmla="*/ 406 w 3855"/>
                <a:gd name="T13" fmla="*/ 1932 h 1954"/>
                <a:gd name="T14" fmla="*/ 288 w 3855"/>
                <a:gd name="T15" fmla="*/ 1945 h 1954"/>
                <a:gd name="T16" fmla="*/ 57 w 3855"/>
                <a:gd name="T17" fmla="*/ 1557 h 1954"/>
                <a:gd name="T18" fmla="*/ 204 w 3855"/>
                <a:gd name="T19" fmla="*/ 1392 h 1954"/>
                <a:gd name="T20" fmla="*/ 327 w 3855"/>
                <a:gd name="T21" fmla="*/ 1346 h 1954"/>
                <a:gd name="T22" fmla="*/ 1342 w 3855"/>
                <a:gd name="T23" fmla="*/ 1010 h 1954"/>
                <a:gd name="T24" fmla="*/ 2341 w 3855"/>
                <a:gd name="T25" fmla="*/ 678 h 1954"/>
                <a:gd name="T26" fmla="*/ 2494 w 3855"/>
                <a:gd name="T27" fmla="*/ 551 h 1954"/>
                <a:gd name="T28" fmla="*/ 2602 w 3855"/>
                <a:gd name="T29" fmla="*/ 354 h 1954"/>
                <a:gd name="T30" fmla="*/ 2653 w 3855"/>
                <a:gd name="T31" fmla="*/ 272 h 1954"/>
                <a:gd name="T32" fmla="*/ 3103 w 3855"/>
                <a:gd name="T33" fmla="*/ 22 h 1954"/>
                <a:gd name="T34" fmla="*/ 3557 w 3855"/>
                <a:gd name="T35" fmla="*/ 126 h 1954"/>
                <a:gd name="T36" fmla="*/ 3664 w 3855"/>
                <a:gd name="T37" fmla="*/ 211 h 1954"/>
                <a:gd name="T38" fmla="*/ 3656 w 3855"/>
                <a:gd name="T39" fmla="*/ 248 h 1954"/>
                <a:gd name="T40" fmla="*/ 3521 w 3855"/>
                <a:gd name="T41" fmla="*/ 297 h 1954"/>
                <a:gd name="T42" fmla="*/ 3244 w 3855"/>
                <a:gd name="T43" fmla="*/ 393 h 1954"/>
                <a:gd name="T44" fmla="*/ 3126 w 3855"/>
                <a:gd name="T45" fmla="*/ 614 h 1954"/>
                <a:gd name="T46" fmla="*/ 3169 w 3855"/>
                <a:gd name="T47" fmla="*/ 764 h 1954"/>
                <a:gd name="T48" fmla="*/ 3216 w 3855"/>
                <a:gd name="T49" fmla="*/ 872 h 1954"/>
                <a:gd name="T50" fmla="*/ 3420 w 3855"/>
                <a:gd name="T51" fmla="*/ 962 h 1954"/>
                <a:gd name="T52" fmla="*/ 3512 w 3855"/>
                <a:gd name="T53" fmla="*/ 938 h 1954"/>
                <a:gd name="T54" fmla="*/ 3809 w 3855"/>
                <a:gd name="T55" fmla="*/ 847 h 1954"/>
                <a:gd name="T56" fmla="*/ 3852 w 3855"/>
                <a:gd name="T57" fmla="*/ 843 h 1954"/>
                <a:gd name="T58" fmla="*/ 3850 w 3855"/>
                <a:gd name="T59" fmla="*/ 891 h 1954"/>
                <a:gd name="T60" fmla="*/ 3804 w 3855"/>
                <a:gd name="T61" fmla="*/ 1009 h 1954"/>
                <a:gd name="T62" fmla="*/ 3739 w 3855"/>
                <a:gd name="T63" fmla="*/ 1118 h 1954"/>
                <a:gd name="T64" fmla="*/ 277 w 3855"/>
                <a:gd name="T65" fmla="*/ 1768 h 1954"/>
                <a:gd name="T66" fmla="*/ 457 w 3855"/>
                <a:gd name="T67" fmla="*/ 1712 h 1954"/>
                <a:gd name="T68" fmla="*/ 405 w 3855"/>
                <a:gd name="T69" fmla="*/ 1530 h 1954"/>
                <a:gd name="T70" fmla="*/ 223 w 3855"/>
                <a:gd name="T71" fmla="*/ 1588 h 1954"/>
                <a:gd name="T72" fmla="*/ 277 w 3855"/>
                <a:gd name="T73" fmla="*/ 176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5" h="1954">
                  <a:moveTo>
                    <a:pt x="3739" y="1118"/>
                  </a:moveTo>
                  <a:cubicBezTo>
                    <a:pt x="3610" y="1284"/>
                    <a:pt x="3439" y="1378"/>
                    <a:pt x="3228" y="1392"/>
                  </a:cubicBezTo>
                  <a:cubicBezTo>
                    <a:pt x="3085" y="1402"/>
                    <a:pt x="2953" y="1364"/>
                    <a:pt x="2828" y="1294"/>
                  </a:cubicBezTo>
                  <a:cubicBezTo>
                    <a:pt x="2738" y="1242"/>
                    <a:pt x="2640" y="1226"/>
                    <a:pt x="2538" y="1257"/>
                  </a:cubicBezTo>
                  <a:cubicBezTo>
                    <a:pt x="2515" y="1264"/>
                    <a:pt x="2491" y="1270"/>
                    <a:pt x="2468" y="1278"/>
                  </a:cubicBezTo>
                  <a:cubicBezTo>
                    <a:pt x="1938" y="1448"/>
                    <a:pt x="1408" y="1618"/>
                    <a:pt x="878" y="1788"/>
                  </a:cubicBezTo>
                  <a:cubicBezTo>
                    <a:pt x="721" y="1838"/>
                    <a:pt x="564" y="1885"/>
                    <a:pt x="406" y="1932"/>
                  </a:cubicBezTo>
                  <a:cubicBezTo>
                    <a:pt x="368" y="1943"/>
                    <a:pt x="329" y="1954"/>
                    <a:pt x="288" y="1945"/>
                  </a:cubicBezTo>
                  <a:cubicBezTo>
                    <a:pt x="110" y="1907"/>
                    <a:pt x="0" y="1728"/>
                    <a:pt x="57" y="1557"/>
                  </a:cubicBezTo>
                  <a:cubicBezTo>
                    <a:pt x="82" y="1481"/>
                    <a:pt x="124" y="1420"/>
                    <a:pt x="204" y="1392"/>
                  </a:cubicBezTo>
                  <a:cubicBezTo>
                    <a:pt x="245" y="1377"/>
                    <a:pt x="285" y="1359"/>
                    <a:pt x="327" y="1346"/>
                  </a:cubicBezTo>
                  <a:cubicBezTo>
                    <a:pt x="665" y="1234"/>
                    <a:pt x="1004" y="1122"/>
                    <a:pt x="1342" y="1010"/>
                  </a:cubicBezTo>
                  <a:cubicBezTo>
                    <a:pt x="1675" y="900"/>
                    <a:pt x="2008" y="790"/>
                    <a:pt x="2341" y="678"/>
                  </a:cubicBezTo>
                  <a:cubicBezTo>
                    <a:pt x="2407" y="655"/>
                    <a:pt x="2458" y="610"/>
                    <a:pt x="2494" y="551"/>
                  </a:cubicBezTo>
                  <a:cubicBezTo>
                    <a:pt x="2533" y="487"/>
                    <a:pt x="2566" y="420"/>
                    <a:pt x="2602" y="354"/>
                  </a:cubicBezTo>
                  <a:cubicBezTo>
                    <a:pt x="2618" y="326"/>
                    <a:pt x="2632" y="297"/>
                    <a:pt x="2653" y="272"/>
                  </a:cubicBezTo>
                  <a:cubicBezTo>
                    <a:pt x="2770" y="130"/>
                    <a:pt x="2921" y="48"/>
                    <a:pt x="3103" y="22"/>
                  </a:cubicBezTo>
                  <a:cubicBezTo>
                    <a:pt x="3267" y="0"/>
                    <a:pt x="3418" y="40"/>
                    <a:pt x="3557" y="126"/>
                  </a:cubicBezTo>
                  <a:cubicBezTo>
                    <a:pt x="3595" y="149"/>
                    <a:pt x="3630" y="180"/>
                    <a:pt x="3664" y="211"/>
                  </a:cubicBezTo>
                  <a:cubicBezTo>
                    <a:pt x="3683" y="229"/>
                    <a:pt x="3680" y="239"/>
                    <a:pt x="3656" y="248"/>
                  </a:cubicBezTo>
                  <a:cubicBezTo>
                    <a:pt x="3611" y="265"/>
                    <a:pt x="3566" y="281"/>
                    <a:pt x="3521" y="297"/>
                  </a:cubicBezTo>
                  <a:cubicBezTo>
                    <a:pt x="3429" y="329"/>
                    <a:pt x="3337" y="362"/>
                    <a:pt x="3244" y="393"/>
                  </a:cubicBezTo>
                  <a:cubicBezTo>
                    <a:pt x="3155" y="423"/>
                    <a:pt x="3108" y="541"/>
                    <a:pt x="3126" y="614"/>
                  </a:cubicBezTo>
                  <a:cubicBezTo>
                    <a:pt x="3140" y="664"/>
                    <a:pt x="3152" y="715"/>
                    <a:pt x="3169" y="764"/>
                  </a:cubicBezTo>
                  <a:cubicBezTo>
                    <a:pt x="3182" y="801"/>
                    <a:pt x="3196" y="838"/>
                    <a:pt x="3216" y="872"/>
                  </a:cubicBezTo>
                  <a:cubicBezTo>
                    <a:pt x="3255" y="940"/>
                    <a:pt x="3343" y="978"/>
                    <a:pt x="3420" y="962"/>
                  </a:cubicBezTo>
                  <a:cubicBezTo>
                    <a:pt x="3451" y="955"/>
                    <a:pt x="3481" y="946"/>
                    <a:pt x="3512" y="938"/>
                  </a:cubicBezTo>
                  <a:cubicBezTo>
                    <a:pt x="3611" y="908"/>
                    <a:pt x="3710" y="876"/>
                    <a:pt x="3809" y="847"/>
                  </a:cubicBezTo>
                  <a:cubicBezTo>
                    <a:pt x="3823" y="843"/>
                    <a:pt x="3838" y="844"/>
                    <a:pt x="3852" y="843"/>
                  </a:cubicBezTo>
                  <a:cubicBezTo>
                    <a:pt x="3852" y="859"/>
                    <a:pt x="3855" y="876"/>
                    <a:pt x="3850" y="891"/>
                  </a:cubicBezTo>
                  <a:cubicBezTo>
                    <a:pt x="3837" y="931"/>
                    <a:pt x="3820" y="970"/>
                    <a:pt x="3804" y="1009"/>
                  </a:cubicBezTo>
                  <a:cubicBezTo>
                    <a:pt x="3782" y="1046"/>
                    <a:pt x="3765" y="1086"/>
                    <a:pt x="3739" y="1118"/>
                  </a:cubicBezTo>
                  <a:close/>
                  <a:moveTo>
                    <a:pt x="277" y="1768"/>
                  </a:moveTo>
                  <a:cubicBezTo>
                    <a:pt x="342" y="1801"/>
                    <a:pt x="424" y="1776"/>
                    <a:pt x="457" y="1712"/>
                  </a:cubicBezTo>
                  <a:cubicBezTo>
                    <a:pt x="492" y="1644"/>
                    <a:pt x="470" y="1559"/>
                    <a:pt x="405" y="1530"/>
                  </a:cubicBezTo>
                  <a:cubicBezTo>
                    <a:pt x="328" y="1495"/>
                    <a:pt x="256" y="1526"/>
                    <a:pt x="223" y="1588"/>
                  </a:cubicBezTo>
                  <a:cubicBezTo>
                    <a:pt x="190" y="1652"/>
                    <a:pt x="216" y="1736"/>
                    <a:pt x="277" y="176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7" name="任意多边形 18"/>
            <p:cNvSpPr/>
            <p:nvPr/>
          </p:nvSpPr>
          <p:spPr bwMode="auto">
            <a:xfrm>
              <a:off x="7447492" y="2609143"/>
              <a:ext cx="566262" cy="581539"/>
            </a:xfrm>
            <a:custGeom>
              <a:avLst/>
              <a:gdLst>
                <a:gd name="T0" fmla="*/ 339 w 556"/>
                <a:gd name="T1" fmla="*/ 0 h 571"/>
                <a:gd name="T2" fmla="*/ 61 w 556"/>
                <a:gd name="T3" fmla="*/ 90 h 571"/>
                <a:gd name="T4" fmla="*/ 0 w 556"/>
                <a:gd name="T5" fmla="*/ 377 h 571"/>
                <a:gd name="T6" fmla="*/ 217 w 556"/>
                <a:gd name="T7" fmla="*/ 571 h 571"/>
                <a:gd name="T8" fmla="*/ 496 w 556"/>
                <a:gd name="T9" fmla="*/ 481 h 571"/>
                <a:gd name="T10" fmla="*/ 556 w 556"/>
                <a:gd name="T11" fmla="*/ 196 h 571"/>
                <a:gd name="T12" fmla="*/ 339 w 556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571">
                  <a:moveTo>
                    <a:pt x="339" y="0"/>
                  </a:moveTo>
                  <a:lnTo>
                    <a:pt x="61" y="90"/>
                  </a:lnTo>
                  <a:lnTo>
                    <a:pt x="0" y="377"/>
                  </a:lnTo>
                  <a:lnTo>
                    <a:pt x="217" y="571"/>
                  </a:lnTo>
                  <a:lnTo>
                    <a:pt x="496" y="481"/>
                  </a:lnTo>
                  <a:lnTo>
                    <a:pt x="556" y="196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任意多边形 19"/>
            <p:cNvSpPr/>
            <p:nvPr/>
          </p:nvSpPr>
          <p:spPr bwMode="auto">
            <a:xfrm>
              <a:off x="4761822" y="3186607"/>
              <a:ext cx="453213" cy="1040863"/>
            </a:xfrm>
            <a:custGeom>
              <a:avLst/>
              <a:gdLst>
                <a:gd name="T0" fmla="*/ 112 w 478"/>
                <a:gd name="T1" fmla="*/ 0 h 1098"/>
                <a:gd name="T2" fmla="*/ 14 w 478"/>
                <a:gd name="T3" fmla="*/ 226 h 1098"/>
                <a:gd name="T4" fmla="*/ 0 w 478"/>
                <a:gd name="T5" fmla="*/ 1098 h 1098"/>
                <a:gd name="T6" fmla="*/ 478 w 478"/>
                <a:gd name="T7" fmla="*/ 1039 h 1098"/>
                <a:gd name="T8" fmla="*/ 382 w 478"/>
                <a:gd name="T9" fmla="*/ 260 h 1098"/>
                <a:gd name="T10" fmla="*/ 214 w 478"/>
                <a:gd name="T11" fmla="*/ 24 h 1098"/>
                <a:gd name="T12" fmla="*/ 112 w 478"/>
                <a:gd name="T13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1098">
                  <a:moveTo>
                    <a:pt x="112" y="0"/>
                  </a:moveTo>
                  <a:cubicBezTo>
                    <a:pt x="112" y="0"/>
                    <a:pt x="21" y="102"/>
                    <a:pt x="14" y="226"/>
                  </a:cubicBezTo>
                  <a:cubicBezTo>
                    <a:pt x="7" y="350"/>
                    <a:pt x="0" y="1098"/>
                    <a:pt x="0" y="1098"/>
                  </a:cubicBezTo>
                  <a:cubicBezTo>
                    <a:pt x="0" y="1098"/>
                    <a:pt x="419" y="1097"/>
                    <a:pt x="478" y="1039"/>
                  </a:cubicBezTo>
                  <a:cubicBezTo>
                    <a:pt x="478" y="1039"/>
                    <a:pt x="426" y="414"/>
                    <a:pt x="382" y="260"/>
                  </a:cubicBezTo>
                  <a:cubicBezTo>
                    <a:pt x="338" y="108"/>
                    <a:pt x="214" y="24"/>
                    <a:pt x="214" y="24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任意多边形 20"/>
            <p:cNvSpPr/>
            <p:nvPr/>
          </p:nvSpPr>
          <p:spPr bwMode="auto">
            <a:xfrm>
              <a:off x="5430948" y="3809903"/>
              <a:ext cx="197581" cy="150732"/>
            </a:xfrm>
            <a:custGeom>
              <a:avLst/>
              <a:gdLst>
                <a:gd name="T0" fmla="*/ 0 w 208"/>
                <a:gd name="T1" fmla="*/ 101 h 158"/>
                <a:gd name="T2" fmla="*/ 75 w 208"/>
                <a:gd name="T3" fmla="*/ 152 h 158"/>
                <a:gd name="T4" fmla="*/ 150 w 208"/>
                <a:gd name="T5" fmla="*/ 148 h 158"/>
                <a:gd name="T6" fmla="*/ 200 w 208"/>
                <a:gd name="T7" fmla="*/ 109 h 158"/>
                <a:gd name="T8" fmla="*/ 109 w 208"/>
                <a:gd name="T9" fmla="*/ 48 h 158"/>
                <a:gd name="T10" fmla="*/ 189 w 208"/>
                <a:gd name="T11" fmla="*/ 59 h 158"/>
                <a:gd name="T12" fmla="*/ 102 w 208"/>
                <a:gd name="T13" fmla="*/ 13 h 158"/>
                <a:gd name="T14" fmla="*/ 48 w 208"/>
                <a:gd name="T15" fmla="*/ 3 h 158"/>
                <a:gd name="T16" fmla="*/ 0 w 208"/>
                <a:gd name="T17" fmla="*/ 10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58">
                  <a:moveTo>
                    <a:pt x="0" y="101"/>
                  </a:moveTo>
                  <a:cubicBezTo>
                    <a:pt x="0" y="101"/>
                    <a:pt x="48" y="146"/>
                    <a:pt x="75" y="152"/>
                  </a:cubicBezTo>
                  <a:cubicBezTo>
                    <a:pt x="102" y="158"/>
                    <a:pt x="126" y="158"/>
                    <a:pt x="150" y="148"/>
                  </a:cubicBezTo>
                  <a:cubicBezTo>
                    <a:pt x="174" y="139"/>
                    <a:pt x="208" y="132"/>
                    <a:pt x="200" y="109"/>
                  </a:cubicBezTo>
                  <a:cubicBezTo>
                    <a:pt x="191" y="80"/>
                    <a:pt x="109" y="48"/>
                    <a:pt x="109" y="48"/>
                  </a:cubicBezTo>
                  <a:cubicBezTo>
                    <a:pt x="109" y="48"/>
                    <a:pt x="183" y="72"/>
                    <a:pt x="189" y="59"/>
                  </a:cubicBezTo>
                  <a:cubicBezTo>
                    <a:pt x="194" y="45"/>
                    <a:pt x="137" y="25"/>
                    <a:pt x="102" y="13"/>
                  </a:cubicBezTo>
                  <a:cubicBezTo>
                    <a:pt x="66" y="0"/>
                    <a:pt x="48" y="3"/>
                    <a:pt x="48" y="3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任意多边形 21"/>
            <p:cNvSpPr/>
            <p:nvPr/>
          </p:nvSpPr>
          <p:spPr bwMode="auto">
            <a:xfrm>
              <a:off x="4867741" y="3072540"/>
              <a:ext cx="96753" cy="142584"/>
            </a:xfrm>
            <a:custGeom>
              <a:avLst/>
              <a:gdLst>
                <a:gd name="T0" fmla="*/ 18 w 102"/>
                <a:gd name="T1" fmla="*/ 26 h 150"/>
                <a:gd name="T2" fmla="*/ 0 w 102"/>
                <a:gd name="T3" fmla="*/ 120 h 150"/>
                <a:gd name="T4" fmla="*/ 102 w 102"/>
                <a:gd name="T5" fmla="*/ 144 h 150"/>
                <a:gd name="T6" fmla="*/ 86 w 102"/>
                <a:gd name="T7" fmla="*/ 40 h 150"/>
                <a:gd name="T8" fmla="*/ 18 w 102"/>
                <a:gd name="T9" fmla="*/ 2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50">
                  <a:moveTo>
                    <a:pt x="18" y="26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35" y="150"/>
                    <a:pt x="102" y="144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61" y="0"/>
                    <a:pt x="18" y="26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任意多边形 22"/>
            <p:cNvSpPr/>
            <p:nvPr/>
          </p:nvSpPr>
          <p:spPr bwMode="auto">
            <a:xfrm>
              <a:off x="4724139" y="2708951"/>
              <a:ext cx="367663" cy="478675"/>
            </a:xfrm>
            <a:custGeom>
              <a:avLst/>
              <a:gdLst>
                <a:gd name="T0" fmla="*/ 346 w 387"/>
                <a:gd name="T1" fmla="*/ 111 h 504"/>
                <a:gd name="T2" fmla="*/ 317 w 387"/>
                <a:gd name="T3" fmla="*/ 451 h 504"/>
                <a:gd name="T4" fmla="*/ 141 w 387"/>
                <a:gd name="T5" fmla="*/ 376 h 504"/>
                <a:gd name="T6" fmla="*/ 57 w 387"/>
                <a:gd name="T7" fmla="*/ 125 h 504"/>
                <a:gd name="T8" fmla="*/ 346 w 387"/>
                <a:gd name="T9" fmla="*/ 11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504">
                  <a:moveTo>
                    <a:pt x="346" y="111"/>
                  </a:moveTo>
                  <a:cubicBezTo>
                    <a:pt x="346" y="111"/>
                    <a:pt x="387" y="399"/>
                    <a:pt x="317" y="451"/>
                  </a:cubicBezTo>
                  <a:cubicBezTo>
                    <a:pt x="248" y="504"/>
                    <a:pt x="141" y="376"/>
                    <a:pt x="141" y="376"/>
                  </a:cubicBezTo>
                  <a:cubicBezTo>
                    <a:pt x="141" y="376"/>
                    <a:pt x="0" y="251"/>
                    <a:pt x="57" y="125"/>
                  </a:cubicBezTo>
                  <a:cubicBezTo>
                    <a:pt x="115" y="0"/>
                    <a:pt x="337" y="19"/>
                    <a:pt x="346" y="111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任意多边形 23"/>
            <p:cNvSpPr/>
            <p:nvPr/>
          </p:nvSpPr>
          <p:spPr bwMode="auto">
            <a:xfrm>
              <a:off x="4839225" y="3303730"/>
              <a:ext cx="648757" cy="611074"/>
            </a:xfrm>
            <a:custGeom>
              <a:avLst/>
              <a:gdLst>
                <a:gd name="T0" fmla="*/ 101 w 637"/>
                <a:gd name="T1" fmla="*/ 0 h 600"/>
                <a:gd name="T2" fmla="*/ 312 w 637"/>
                <a:gd name="T3" fmla="*/ 308 h 600"/>
                <a:gd name="T4" fmla="*/ 637 w 637"/>
                <a:gd name="T5" fmla="*/ 484 h 600"/>
                <a:gd name="T6" fmla="*/ 581 w 637"/>
                <a:gd name="T7" fmla="*/ 600 h 600"/>
                <a:gd name="T8" fmla="*/ 242 w 637"/>
                <a:gd name="T9" fmla="*/ 436 h 600"/>
                <a:gd name="T10" fmla="*/ 0 w 637"/>
                <a:gd name="T11" fmla="*/ 141 h 600"/>
                <a:gd name="T12" fmla="*/ 101 w 637"/>
                <a:gd name="T1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00">
                  <a:moveTo>
                    <a:pt x="101" y="0"/>
                  </a:moveTo>
                  <a:lnTo>
                    <a:pt x="312" y="308"/>
                  </a:lnTo>
                  <a:lnTo>
                    <a:pt x="637" y="484"/>
                  </a:lnTo>
                  <a:lnTo>
                    <a:pt x="581" y="600"/>
                  </a:lnTo>
                  <a:lnTo>
                    <a:pt x="242" y="436"/>
                  </a:lnTo>
                  <a:lnTo>
                    <a:pt x="0" y="14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8B3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任意多边形 24"/>
            <p:cNvSpPr/>
            <p:nvPr/>
          </p:nvSpPr>
          <p:spPr bwMode="auto">
            <a:xfrm>
              <a:off x="4683401" y="2657010"/>
              <a:ext cx="372755" cy="437936"/>
            </a:xfrm>
            <a:custGeom>
              <a:avLst/>
              <a:gdLst>
                <a:gd name="T0" fmla="*/ 214 w 393"/>
                <a:gd name="T1" fmla="*/ 462 h 462"/>
                <a:gd name="T2" fmla="*/ 37 w 393"/>
                <a:gd name="T3" fmla="*/ 208 h 462"/>
                <a:gd name="T4" fmla="*/ 390 w 393"/>
                <a:gd name="T5" fmla="*/ 174 h 462"/>
                <a:gd name="T6" fmla="*/ 263 w 393"/>
                <a:gd name="T7" fmla="*/ 194 h 462"/>
                <a:gd name="T8" fmla="*/ 228 w 393"/>
                <a:gd name="T9" fmla="*/ 339 h 462"/>
                <a:gd name="T10" fmla="*/ 217 w 393"/>
                <a:gd name="T11" fmla="*/ 334 h 462"/>
                <a:gd name="T12" fmla="*/ 164 w 393"/>
                <a:gd name="T13" fmla="*/ 286 h 462"/>
                <a:gd name="T14" fmla="*/ 206 w 393"/>
                <a:gd name="T15" fmla="*/ 383 h 462"/>
                <a:gd name="T16" fmla="*/ 214 w 393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" h="462">
                  <a:moveTo>
                    <a:pt x="214" y="462"/>
                  </a:moveTo>
                  <a:cubicBezTo>
                    <a:pt x="214" y="462"/>
                    <a:pt x="0" y="416"/>
                    <a:pt x="37" y="208"/>
                  </a:cubicBezTo>
                  <a:cubicBezTo>
                    <a:pt x="73" y="0"/>
                    <a:pt x="393" y="36"/>
                    <a:pt x="390" y="174"/>
                  </a:cubicBezTo>
                  <a:cubicBezTo>
                    <a:pt x="390" y="174"/>
                    <a:pt x="325" y="191"/>
                    <a:pt x="263" y="194"/>
                  </a:cubicBezTo>
                  <a:cubicBezTo>
                    <a:pt x="201" y="198"/>
                    <a:pt x="228" y="339"/>
                    <a:pt x="228" y="339"/>
                  </a:cubicBezTo>
                  <a:cubicBezTo>
                    <a:pt x="228" y="339"/>
                    <a:pt x="222" y="346"/>
                    <a:pt x="217" y="334"/>
                  </a:cubicBezTo>
                  <a:cubicBezTo>
                    <a:pt x="210" y="312"/>
                    <a:pt x="198" y="267"/>
                    <a:pt x="164" y="286"/>
                  </a:cubicBezTo>
                  <a:cubicBezTo>
                    <a:pt x="128" y="304"/>
                    <a:pt x="164" y="372"/>
                    <a:pt x="206" y="383"/>
                  </a:cubicBezTo>
                  <a:cubicBezTo>
                    <a:pt x="207" y="382"/>
                    <a:pt x="225" y="429"/>
                    <a:pt x="214" y="462"/>
                  </a:cubicBezTo>
                  <a:close/>
                </a:path>
              </a:pathLst>
            </a:custGeom>
            <a:solidFill>
              <a:srgbClr val="283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 bwMode="auto">
            <a:xfrm>
              <a:off x="4616183" y="2738487"/>
              <a:ext cx="167027" cy="167027"/>
            </a:xfrm>
            <a:prstGeom prst="ellipse">
              <a:avLst/>
            </a:prstGeom>
            <a:solidFill>
              <a:srgbClr val="283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任意多边形 26"/>
            <p:cNvSpPr/>
            <p:nvPr/>
          </p:nvSpPr>
          <p:spPr bwMode="auto">
            <a:xfrm>
              <a:off x="4935978" y="3298638"/>
              <a:ext cx="227116" cy="324888"/>
            </a:xfrm>
            <a:custGeom>
              <a:avLst/>
              <a:gdLst>
                <a:gd name="T0" fmla="*/ 233 w 240"/>
                <a:gd name="T1" fmla="*/ 343 h 343"/>
                <a:gd name="T2" fmla="*/ 228 w 240"/>
                <a:gd name="T3" fmla="*/ 340 h 343"/>
                <a:gd name="T4" fmla="*/ 2 w 240"/>
                <a:gd name="T5" fmla="*/ 10 h 343"/>
                <a:gd name="T6" fmla="*/ 3 w 240"/>
                <a:gd name="T7" fmla="*/ 1 h 343"/>
                <a:gd name="T8" fmla="*/ 12 w 240"/>
                <a:gd name="T9" fmla="*/ 3 h 343"/>
                <a:gd name="T10" fmla="*/ 238 w 240"/>
                <a:gd name="T11" fmla="*/ 333 h 343"/>
                <a:gd name="T12" fmla="*/ 236 w 240"/>
                <a:gd name="T13" fmla="*/ 342 h 343"/>
                <a:gd name="T14" fmla="*/ 233 w 240"/>
                <a:gd name="T15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343">
                  <a:moveTo>
                    <a:pt x="233" y="343"/>
                  </a:moveTo>
                  <a:cubicBezTo>
                    <a:pt x="231" y="343"/>
                    <a:pt x="229" y="342"/>
                    <a:pt x="228" y="34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3" y="1"/>
                  </a:cubicBezTo>
                  <a:cubicBezTo>
                    <a:pt x="6" y="0"/>
                    <a:pt x="10" y="0"/>
                    <a:pt x="12" y="3"/>
                  </a:cubicBezTo>
                  <a:cubicBezTo>
                    <a:pt x="238" y="333"/>
                    <a:pt x="238" y="333"/>
                    <a:pt x="238" y="333"/>
                  </a:cubicBezTo>
                  <a:cubicBezTo>
                    <a:pt x="240" y="336"/>
                    <a:pt x="239" y="340"/>
                    <a:pt x="236" y="342"/>
                  </a:cubicBezTo>
                  <a:cubicBezTo>
                    <a:pt x="235" y="342"/>
                    <a:pt x="234" y="343"/>
                    <a:pt x="233" y="343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任意多边形 27"/>
            <p:cNvSpPr/>
            <p:nvPr/>
          </p:nvSpPr>
          <p:spPr bwMode="auto">
            <a:xfrm>
              <a:off x="4832095" y="3440203"/>
              <a:ext cx="605982" cy="480711"/>
            </a:xfrm>
            <a:custGeom>
              <a:avLst/>
              <a:gdLst>
                <a:gd name="T0" fmla="*/ 631 w 638"/>
                <a:gd name="T1" fmla="*/ 506 h 506"/>
                <a:gd name="T2" fmla="*/ 628 w 638"/>
                <a:gd name="T3" fmla="*/ 505 h 506"/>
                <a:gd name="T4" fmla="*/ 264 w 638"/>
                <a:gd name="T5" fmla="*/ 329 h 506"/>
                <a:gd name="T6" fmla="*/ 262 w 638"/>
                <a:gd name="T7" fmla="*/ 328 h 506"/>
                <a:gd name="T8" fmla="*/ 2 w 638"/>
                <a:gd name="T9" fmla="*/ 11 h 506"/>
                <a:gd name="T10" fmla="*/ 3 w 638"/>
                <a:gd name="T11" fmla="*/ 3 h 506"/>
                <a:gd name="T12" fmla="*/ 11 w 638"/>
                <a:gd name="T13" fmla="*/ 3 h 506"/>
                <a:gd name="T14" fmla="*/ 270 w 638"/>
                <a:gd name="T15" fmla="*/ 319 h 506"/>
                <a:gd name="T16" fmla="*/ 634 w 638"/>
                <a:gd name="T17" fmla="*/ 494 h 506"/>
                <a:gd name="T18" fmla="*/ 636 w 638"/>
                <a:gd name="T19" fmla="*/ 502 h 506"/>
                <a:gd name="T20" fmla="*/ 631 w 638"/>
                <a:gd name="T2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8" h="506">
                  <a:moveTo>
                    <a:pt x="631" y="506"/>
                  </a:moveTo>
                  <a:cubicBezTo>
                    <a:pt x="630" y="506"/>
                    <a:pt x="629" y="505"/>
                    <a:pt x="628" y="505"/>
                  </a:cubicBezTo>
                  <a:cubicBezTo>
                    <a:pt x="264" y="329"/>
                    <a:pt x="264" y="329"/>
                    <a:pt x="264" y="329"/>
                  </a:cubicBezTo>
                  <a:cubicBezTo>
                    <a:pt x="263" y="329"/>
                    <a:pt x="263" y="328"/>
                    <a:pt x="262" y="32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3" y="3"/>
                  </a:cubicBezTo>
                  <a:cubicBezTo>
                    <a:pt x="5" y="0"/>
                    <a:pt x="9" y="1"/>
                    <a:pt x="11" y="3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634" y="494"/>
                    <a:pt x="634" y="494"/>
                    <a:pt x="634" y="494"/>
                  </a:cubicBezTo>
                  <a:cubicBezTo>
                    <a:pt x="637" y="496"/>
                    <a:pt x="638" y="499"/>
                    <a:pt x="636" y="502"/>
                  </a:cubicBezTo>
                  <a:cubicBezTo>
                    <a:pt x="635" y="504"/>
                    <a:pt x="633" y="506"/>
                    <a:pt x="631" y="506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任意多边形 28"/>
            <p:cNvSpPr/>
            <p:nvPr/>
          </p:nvSpPr>
          <p:spPr bwMode="auto">
            <a:xfrm>
              <a:off x="5679451" y="3768146"/>
              <a:ext cx="152768" cy="111012"/>
            </a:xfrm>
            <a:custGeom>
              <a:avLst/>
              <a:gdLst>
                <a:gd name="T0" fmla="*/ 6 w 161"/>
                <a:gd name="T1" fmla="*/ 98 h 117"/>
                <a:gd name="T2" fmla="*/ 61 w 161"/>
                <a:gd name="T3" fmla="*/ 23 h 117"/>
                <a:gd name="T4" fmla="*/ 161 w 161"/>
                <a:gd name="T5" fmla="*/ 50 h 117"/>
                <a:gd name="T6" fmla="*/ 92 w 161"/>
                <a:gd name="T7" fmla="*/ 98 h 117"/>
                <a:gd name="T8" fmla="*/ 6 w 161"/>
                <a:gd name="T9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17">
                  <a:moveTo>
                    <a:pt x="6" y="98"/>
                  </a:moveTo>
                  <a:cubicBezTo>
                    <a:pt x="6" y="98"/>
                    <a:pt x="0" y="45"/>
                    <a:pt x="61" y="23"/>
                  </a:cubicBezTo>
                  <a:cubicBezTo>
                    <a:pt x="123" y="0"/>
                    <a:pt x="161" y="50"/>
                    <a:pt x="161" y="50"/>
                  </a:cubicBezTo>
                  <a:cubicBezTo>
                    <a:pt x="161" y="50"/>
                    <a:pt x="156" y="84"/>
                    <a:pt x="92" y="98"/>
                  </a:cubicBezTo>
                  <a:cubicBezTo>
                    <a:pt x="26" y="112"/>
                    <a:pt x="26" y="117"/>
                    <a:pt x="6" y="98"/>
                  </a:cubicBezTo>
                  <a:close/>
                </a:path>
              </a:pathLst>
            </a:custGeom>
            <a:solidFill>
              <a:srgbClr val="FFD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任意多边形 29"/>
            <p:cNvSpPr/>
            <p:nvPr/>
          </p:nvSpPr>
          <p:spPr bwMode="auto">
            <a:xfrm>
              <a:off x="4860612" y="3179478"/>
              <a:ext cx="273965" cy="274983"/>
            </a:xfrm>
            <a:custGeom>
              <a:avLst/>
              <a:gdLst>
                <a:gd name="T0" fmla="*/ 281 w 288"/>
                <a:gd name="T1" fmla="*/ 290 h 290"/>
                <a:gd name="T2" fmla="*/ 276 w 288"/>
                <a:gd name="T3" fmla="*/ 285 h 290"/>
                <a:gd name="T4" fmla="*/ 275 w 288"/>
                <a:gd name="T5" fmla="*/ 283 h 290"/>
                <a:gd name="T6" fmla="*/ 212 w 288"/>
                <a:gd name="T7" fmla="*/ 145 h 290"/>
                <a:gd name="T8" fmla="*/ 107 w 288"/>
                <a:gd name="T9" fmla="*/ 37 h 290"/>
                <a:gd name="T10" fmla="*/ 2 w 288"/>
                <a:gd name="T11" fmla="*/ 11 h 290"/>
                <a:gd name="T12" fmla="*/ 2 w 288"/>
                <a:gd name="T13" fmla="*/ 2 h 290"/>
                <a:gd name="T14" fmla="*/ 11 w 288"/>
                <a:gd name="T15" fmla="*/ 2 h 290"/>
                <a:gd name="T16" fmla="*/ 108 w 288"/>
                <a:gd name="T17" fmla="*/ 25 h 290"/>
                <a:gd name="T18" fmla="*/ 112 w 288"/>
                <a:gd name="T19" fmla="*/ 26 h 290"/>
                <a:gd name="T20" fmla="*/ 222 w 288"/>
                <a:gd name="T21" fmla="*/ 138 h 290"/>
                <a:gd name="T22" fmla="*/ 287 w 288"/>
                <a:gd name="T23" fmla="*/ 280 h 290"/>
                <a:gd name="T24" fmla="*/ 287 w 288"/>
                <a:gd name="T25" fmla="*/ 283 h 290"/>
                <a:gd name="T26" fmla="*/ 283 w 288"/>
                <a:gd name="T27" fmla="*/ 290 h 290"/>
                <a:gd name="T28" fmla="*/ 281 w 288"/>
                <a:gd name="T2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290">
                  <a:moveTo>
                    <a:pt x="281" y="290"/>
                  </a:moveTo>
                  <a:cubicBezTo>
                    <a:pt x="279" y="290"/>
                    <a:pt x="276" y="288"/>
                    <a:pt x="276" y="285"/>
                  </a:cubicBezTo>
                  <a:cubicBezTo>
                    <a:pt x="275" y="283"/>
                    <a:pt x="275" y="283"/>
                    <a:pt x="275" y="283"/>
                  </a:cubicBezTo>
                  <a:cubicBezTo>
                    <a:pt x="270" y="259"/>
                    <a:pt x="260" y="215"/>
                    <a:pt x="212" y="145"/>
                  </a:cubicBezTo>
                  <a:cubicBezTo>
                    <a:pt x="167" y="81"/>
                    <a:pt x="117" y="44"/>
                    <a:pt x="107" y="37"/>
                  </a:cubicBezTo>
                  <a:cubicBezTo>
                    <a:pt x="36" y="42"/>
                    <a:pt x="4" y="12"/>
                    <a:pt x="2" y="11"/>
                  </a:cubicBezTo>
                  <a:cubicBezTo>
                    <a:pt x="0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1" y="3"/>
                    <a:pt x="42" y="30"/>
                    <a:pt x="108" y="25"/>
                  </a:cubicBezTo>
                  <a:cubicBezTo>
                    <a:pt x="109" y="25"/>
                    <a:pt x="111" y="25"/>
                    <a:pt x="112" y="26"/>
                  </a:cubicBezTo>
                  <a:cubicBezTo>
                    <a:pt x="114" y="28"/>
                    <a:pt x="171" y="65"/>
                    <a:pt x="222" y="138"/>
                  </a:cubicBezTo>
                  <a:cubicBezTo>
                    <a:pt x="271" y="210"/>
                    <a:pt x="281" y="256"/>
                    <a:pt x="287" y="280"/>
                  </a:cubicBezTo>
                  <a:cubicBezTo>
                    <a:pt x="287" y="283"/>
                    <a:pt x="287" y="283"/>
                    <a:pt x="287" y="283"/>
                  </a:cubicBezTo>
                  <a:cubicBezTo>
                    <a:pt x="288" y="286"/>
                    <a:pt x="286" y="289"/>
                    <a:pt x="283" y="290"/>
                  </a:cubicBezTo>
                  <a:cubicBezTo>
                    <a:pt x="282" y="290"/>
                    <a:pt x="282" y="290"/>
                    <a:pt x="281" y="29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任意多边形 30"/>
            <p:cNvSpPr/>
            <p:nvPr/>
          </p:nvSpPr>
          <p:spPr bwMode="auto">
            <a:xfrm>
              <a:off x="5468631" y="2060194"/>
              <a:ext cx="470527" cy="408401"/>
            </a:xfrm>
            <a:custGeom>
              <a:avLst/>
              <a:gdLst>
                <a:gd name="T0" fmla="*/ 347 w 462"/>
                <a:gd name="T1" fmla="*/ 0 h 401"/>
                <a:gd name="T2" fmla="*/ 116 w 462"/>
                <a:gd name="T3" fmla="*/ 0 h 401"/>
                <a:gd name="T4" fmla="*/ 0 w 462"/>
                <a:gd name="T5" fmla="*/ 200 h 401"/>
                <a:gd name="T6" fmla="*/ 116 w 462"/>
                <a:gd name="T7" fmla="*/ 401 h 401"/>
                <a:gd name="T8" fmla="*/ 347 w 462"/>
                <a:gd name="T9" fmla="*/ 401 h 401"/>
                <a:gd name="T10" fmla="*/ 462 w 462"/>
                <a:gd name="T11" fmla="*/ 200 h 401"/>
                <a:gd name="T12" fmla="*/ 347 w 462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1">
                  <a:moveTo>
                    <a:pt x="347" y="0"/>
                  </a:moveTo>
                  <a:lnTo>
                    <a:pt x="116" y="0"/>
                  </a:lnTo>
                  <a:lnTo>
                    <a:pt x="0" y="200"/>
                  </a:lnTo>
                  <a:lnTo>
                    <a:pt x="116" y="401"/>
                  </a:lnTo>
                  <a:lnTo>
                    <a:pt x="347" y="401"/>
                  </a:lnTo>
                  <a:lnTo>
                    <a:pt x="462" y="20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任意多边形 31"/>
            <p:cNvSpPr/>
            <p:nvPr/>
          </p:nvSpPr>
          <p:spPr bwMode="auto">
            <a:xfrm>
              <a:off x="3154697" y="2274070"/>
              <a:ext cx="1076509" cy="2476886"/>
            </a:xfrm>
            <a:custGeom>
              <a:avLst/>
              <a:gdLst>
                <a:gd name="T0" fmla="*/ 225 w 1135"/>
                <a:gd name="T1" fmla="*/ 2437 h 2611"/>
                <a:gd name="T2" fmla="*/ 62 w 1135"/>
                <a:gd name="T3" fmla="*/ 2138 h 2611"/>
                <a:gd name="T4" fmla="*/ 126 w 1135"/>
                <a:gd name="T5" fmla="*/ 1554 h 2611"/>
                <a:gd name="T6" fmla="*/ 244 w 1135"/>
                <a:gd name="T7" fmla="*/ 1128 h 2611"/>
                <a:gd name="T8" fmla="*/ 218 w 1135"/>
                <a:gd name="T9" fmla="*/ 764 h 2611"/>
                <a:gd name="T10" fmla="*/ 365 w 1135"/>
                <a:gd name="T11" fmla="*/ 485 h 2611"/>
                <a:gd name="T12" fmla="*/ 370 w 1135"/>
                <a:gd name="T13" fmla="*/ 251 h 2611"/>
                <a:gd name="T14" fmla="*/ 686 w 1135"/>
                <a:gd name="T15" fmla="*/ 722 h 2611"/>
                <a:gd name="T16" fmla="*/ 854 w 1135"/>
                <a:gd name="T17" fmla="*/ 1065 h 2611"/>
                <a:gd name="T18" fmla="*/ 806 w 1135"/>
                <a:gd name="T19" fmla="*/ 1460 h 2611"/>
                <a:gd name="T20" fmla="*/ 903 w 1135"/>
                <a:gd name="T21" fmla="*/ 1854 h 2611"/>
                <a:gd name="T22" fmla="*/ 817 w 1135"/>
                <a:gd name="T23" fmla="*/ 2463 h 2611"/>
                <a:gd name="T24" fmla="*/ 225 w 1135"/>
                <a:gd name="T25" fmla="*/ 2437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5" h="2611">
                  <a:moveTo>
                    <a:pt x="225" y="2437"/>
                  </a:moveTo>
                  <a:cubicBezTo>
                    <a:pt x="225" y="2437"/>
                    <a:pt x="27" y="2291"/>
                    <a:pt x="62" y="2138"/>
                  </a:cubicBezTo>
                  <a:cubicBezTo>
                    <a:pt x="116" y="1899"/>
                    <a:pt x="285" y="1893"/>
                    <a:pt x="126" y="1554"/>
                  </a:cubicBezTo>
                  <a:cubicBezTo>
                    <a:pt x="0" y="1288"/>
                    <a:pt x="255" y="1334"/>
                    <a:pt x="244" y="1128"/>
                  </a:cubicBezTo>
                  <a:cubicBezTo>
                    <a:pt x="237" y="1002"/>
                    <a:pt x="180" y="912"/>
                    <a:pt x="218" y="764"/>
                  </a:cubicBezTo>
                  <a:cubicBezTo>
                    <a:pt x="257" y="612"/>
                    <a:pt x="329" y="603"/>
                    <a:pt x="365" y="485"/>
                  </a:cubicBezTo>
                  <a:cubicBezTo>
                    <a:pt x="380" y="437"/>
                    <a:pt x="349" y="333"/>
                    <a:pt x="370" y="251"/>
                  </a:cubicBezTo>
                  <a:cubicBezTo>
                    <a:pt x="437" y="0"/>
                    <a:pt x="797" y="224"/>
                    <a:pt x="686" y="722"/>
                  </a:cubicBezTo>
                  <a:cubicBezTo>
                    <a:pt x="658" y="846"/>
                    <a:pt x="844" y="883"/>
                    <a:pt x="854" y="1065"/>
                  </a:cubicBezTo>
                  <a:cubicBezTo>
                    <a:pt x="865" y="1272"/>
                    <a:pt x="744" y="1345"/>
                    <a:pt x="806" y="1460"/>
                  </a:cubicBezTo>
                  <a:cubicBezTo>
                    <a:pt x="890" y="1614"/>
                    <a:pt x="1030" y="1589"/>
                    <a:pt x="903" y="1854"/>
                  </a:cubicBezTo>
                  <a:cubicBezTo>
                    <a:pt x="802" y="2066"/>
                    <a:pt x="1135" y="2316"/>
                    <a:pt x="817" y="2463"/>
                  </a:cubicBezTo>
                  <a:cubicBezTo>
                    <a:pt x="498" y="2611"/>
                    <a:pt x="327" y="2499"/>
                    <a:pt x="225" y="2437"/>
                  </a:cubicBezTo>
                  <a:close/>
                </a:path>
              </a:pathLst>
            </a:custGeom>
            <a:solidFill>
              <a:srgbClr val="52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任意多边形 32"/>
            <p:cNvSpPr/>
            <p:nvPr/>
          </p:nvSpPr>
          <p:spPr bwMode="auto">
            <a:xfrm>
              <a:off x="3643556" y="3212069"/>
              <a:ext cx="23425" cy="1773133"/>
            </a:xfrm>
            <a:custGeom>
              <a:avLst/>
              <a:gdLst>
                <a:gd name="T0" fmla="*/ 12 w 24"/>
                <a:gd name="T1" fmla="*/ 1869 h 1869"/>
                <a:gd name="T2" fmla="*/ 0 w 24"/>
                <a:gd name="T3" fmla="*/ 1857 h 1869"/>
                <a:gd name="T4" fmla="*/ 0 w 24"/>
                <a:gd name="T5" fmla="*/ 12 h 1869"/>
                <a:gd name="T6" fmla="*/ 12 w 24"/>
                <a:gd name="T7" fmla="*/ 0 h 1869"/>
                <a:gd name="T8" fmla="*/ 24 w 24"/>
                <a:gd name="T9" fmla="*/ 12 h 1869"/>
                <a:gd name="T10" fmla="*/ 24 w 24"/>
                <a:gd name="T11" fmla="*/ 1857 h 1869"/>
                <a:gd name="T12" fmla="*/ 12 w 24"/>
                <a:gd name="T13" fmla="*/ 1869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69">
                  <a:moveTo>
                    <a:pt x="12" y="1869"/>
                  </a:moveTo>
                  <a:cubicBezTo>
                    <a:pt x="5" y="1869"/>
                    <a:pt x="0" y="1863"/>
                    <a:pt x="0" y="185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57"/>
                    <a:pt x="24" y="1857"/>
                    <a:pt x="24" y="1857"/>
                  </a:cubicBezTo>
                  <a:cubicBezTo>
                    <a:pt x="24" y="1863"/>
                    <a:pt x="19" y="1869"/>
                    <a:pt x="12" y="1869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任意多边形 33"/>
            <p:cNvSpPr/>
            <p:nvPr/>
          </p:nvSpPr>
          <p:spPr bwMode="auto">
            <a:xfrm>
              <a:off x="3477548" y="4010539"/>
              <a:ext cx="191470" cy="308592"/>
            </a:xfrm>
            <a:custGeom>
              <a:avLst/>
              <a:gdLst>
                <a:gd name="T0" fmla="*/ 188 w 202"/>
                <a:gd name="T1" fmla="*/ 325 h 325"/>
                <a:gd name="T2" fmla="*/ 178 w 202"/>
                <a:gd name="T3" fmla="*/ 319 h 325"/>
                <a:gd name="T4" fmla="*/ 4 w 202"/>
                <a:gd name="T5" fmla="*/ 20 h 325"/>
                <a:gd name="T6" fmla="*/ 8 w 202"/>
                <a:gd name="T7" fmla="*/ 4 h 325"/>
                <a:gd name="T8" fmla="*/ 24 w 202"/>
                <a:gd name="T9" fmla="*/ 8 h 325"/>
                <a:gd name="T10" fmla="*/ 198 w 202"/>
                <a:gd name="T11" fmla="*/ 307 h 325"/>
                <a:gd name="T12" fmla="*/ 194 w 202"/>
                <a:gd name="T13" fmla="*/ 323 h 325"/>
                <a:gd name="T14" fmla="*/ 188 w 202"/>
                <a:gd name="T15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325">
                  <a:moveTo>
                    <a:pt x="188" y="325"/>
                  </a:moveTo>
                  <a:cubicBezTo>
                    <a:pt x="184" y="325"/>
                    <a:pt x="180" y="322"/>
                    <a:pt x="178" y="3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198" y="307"/>
                    <a:pt x="198" y="307"/>
                    <a:pt x="198" y="307"/>
                  </a:cubicBezTo>
                  <a:cubicBezTo>
                    <a:pt x="202" y="312"/>
                    <a:pt x="200" y="320"/>
                    <a:pt x="194" y="323"/>
                  </a:cubicBezTo>
                  <a:cubicBezTo>
                    <a:pt x="192" y="324"/>
                    <a:pt x="190" y="325"/>
                    <a:pt x="188" y="325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任意多边形 34"/>
            <p:cNvSpPr/>
            <p:nvPr/>
          </p:nvSpPr>
          <p:spPr bwMode="auto">
            <a:xfrm>
              <a:off x="3642538" y="3755925"/>
              <a:ext cx="193507" cy="178230"/>
            </a:xfrm>
            <a:custGeom>
              <a:avLst/>
              <a:gdLst>
                <a:gd name="T0" fmla="*/ 13 w 204"/>
                <a:gd name="T1" fmla="*/ 187 h 187"/>
                <a:gd name="T2" fmla="*/ 4 w 204"/>
                <a:gd name="T3" fmla="*/ 183 h 187"/>
                <a:gd name="T4" fmla="*/ 5 w 204"/>
                <a:gd name="T5" fmla="*/ 167 h 187"/>
                <a:gd name="T6" fmla="*/ 183 w 204"/>
                <a:gd name="T7" fmla="*/ 4 h 187"/>
                <a:gd name="T8" fmla="*/ 200 w 204"/>
                <a:gd name="T9" fmla="*/ 5 h 187"/>
                <a:gd name="T10" fmla="*/ 199 w 204"/>
                <a:gd name="T11" fmla="*/ 22 h 187"/>
                <a:gd name="T12" fmla="*/ 21 w 204"/>
                <a:gd name="T13" fmla="*/ 184 h 187"/>
                <a:gd name="T14" fmla="*/ 13 w 204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7">
                  <a:moveTo>
                    <a:pt x="13" y="187"/>
                  </a:moveTo>
                  <a:cubicBezTo>
                    <a:pt x="10" y="187"/>
                    <a:pt x="7" y="186"/>
                    <a:pt x="4" y="183"/>
                  </a:cubicBezTo>
                  <a:cubicBezTo>
                    <a:pt x="0" y="179"/>
                    <a:pt x="0" y="171"/>
                    <a:pt x="5" y="167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8" y="0"/>
                    <a:pt x="195" y="0"/>
                    <a:pt x="200" y="5"/>
                  </a:cubicBezTo>
                  <a:cubicBezTo>
                    <a:pt x="204" y="10"/>
                    <a:pt x="204" y="17"/>
                    <a:pt x="199" y="22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6"/>
                    <a:pt x="16" y="187"/>
                    <a:pt x="13" y="187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任意多边形 35"/>
            <p:cNvSpPr/>
            <p:nvPr/>
          </p:nvSpPr>
          <p:spPr bwMode="auto">
            <a:xfrm>
              <a:off x="3535600" y="3391317"/>
              <a:ext cx="133418" cy="195544"/>
            </a:xfrm>
            <a:custGeom>
              <a:avLst/>
              <a:gdLst>
                <a:gd name="T0" fmla="*/ 126 w 140"/>
                <a:gd name="T1" fmla="*/ 206 h 206"/>
                <a:gd name="T2" fmla="*/ 116 w 140"/>
                <a:gd name="T3" fmla="*/ 201 h 206"/>
                <a:gd name="T4" fmla="*/ 3 w 140"/>
                <a:gd name="T5" fmla="*/ 20 h 206"/>
                <a:gd name="T6" fmla="*/ 7 w 140"/>
                <a:gd name="T7" fmla="*/ 3 h 206"/>
                <a:gd name="T8" fmla="*/ 23 w 140"/>
                <a:gd name="T9" fmla="*/ 7 h 206"/>
                <a:gd name="T10" fmla="*/ 136 w 140"/>
                <a:gd name="T11" fmla="*/ 188 h 206"/>
                <a:gd name="T12" fmla="*/ 132 w 140"/>
                <a:gd name="T13" fmla="*/ 205 h 206"/>
                <a:gd name="T14" fmla="*/ 126 w 140"/>
                <a:gd name="T1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06">
                  <a:moveTo>
                    <a:pt x="126" y="206"/>
                  </a:moveTo>
                  <a:cubicBezTo>
                    <a:pt x="122" y="206"/>
                    <a:pt x="118" y="204"/>
                    <a:pt x="116" y="20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4"/>
                    <a:pt x="1" y="7"/>
                    <a:pt x="7" y="3"/>
                  </a:cubicBezTo>
                  <a:cubicBezTo>
                    <a:pt x="12" y="0"/>
                    <a:pt x="20" y="1"/>
                    <a:pt x="23" y="7"/>
                  </a:cubicBezTo>
                  <a:cubicBezTo>
                    <a:pt x="136" y="188"/>
                    <a:pt x="136" y="188"/>
                    <a:pt x="136" y="188"/>
                  </a:cubicBezTo>
                  <a:cubicBezTo>
                    <a:pt x="140" y="194"/>
                    <a:pt x="138" y="201"/>
                    <a:pt x="132" y="205"/>
                  </a:cubicBezTo>
                  <a:cubicBezTo>
                    <a:pt x="130" y="206"/>
                    <a:pt x="128" y="206"/>
                    <a:pt x="126" y="206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任意多边形 36"/>
            <p:cNvSpPr/>
            <p:nvPr/>
          </p:nvSpPr>
          <p:spPr bwMode="auto">
            <a:xfrm>
              <a:off x="3642538" y="4085904"/>
              <a:ext cx="166008" cy="139529"/>
            </a:xfrm>
            <a:custGeom>
              <a:avLst/>
              <a:gdLst>
                <a:gd name="T0" fmla="*/ 13 w 174"/>
                <a:gd name="T1" fmla="*/ 148 h 148"/>
                <a:gd name="T2" fmla="*/ 4 w 174"/>
                <a:gd name="T3" fmla="*/ 144 h 148"/>
                <a:gd name="T4" fmla="*/ 5 w 174"/>
                <a:gd name="T5" fmla="*/ 127 h 148"/>
                <a:gd name="T6" fmla="*/ 153 w 174"/>
                <a:gd name="T7" fmla="*/ 4 h 148"/>
                <a:gd name="T8" fmla="*/ 170 w 174"/>
                <a:gd name="T9" fmla="*/ 6 h 148"/>
                <a:gd name="T10" fmla="*/ 169 w 174"/>
                <a:gd name="T11" fmla="*/ 22 h 148"/>
                <a:gd name="T12" fmla="*/ 21 w 174"/>
                <a:gd name="T13" fmla="*/ 145 h 148"/>
                <a:gd name="T14" fmla="*/ 13 w 174"/>
                <a:gd name="T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48">
                  <a:moveTo>
                    <a:pt x="13" y="148"/>
                  </a:moveTo>
                  <a:cubicBezTo>
                    <a:pt x="10" y="148"/>
                    <a:pt x="6" y="147"/>
                    <a:pt x="4" y="144"/>
                  </a:cubicBezTo>
                  <a:cubicBezTo>
                    <a:pt x="0" y="139"/>
                    <a:pt x="0" y="131"/>
                    <a:pt x="5" y="127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8" y="0"/>
                    <a:pt x="166" y="0"/>
                    <a:pt x="170" y="6"/>
                  </a:cubicBezTo>
                  <a:cubicBezTo>
                    <a:pt x="174" y="11"/>
                    <a:pt x="174" y="18"/>
                    <a:pt x="169" y="22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8" y="147"/>
                    <a:pt x="16" y="148"/>
                    <a:pt x="13" y="148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任意多边形 37"/>
            <p:cNvSpPr/>
            <p:nvPr/>
          </p:nvSpPr>
          <p:spPr bwMode="auto">
            <a:xfrm>
              <a:off x="3550877" y="3679540"/>
              <a:ext cx="118141" cy="150732"/>
            </a:xfrm>
            <a:custGeom>
              <a:avLst/>
              <a:gdLst>
                <a:gd name="T0" fmla="*/ 110 w 124"/>
                <a:gd name="T1" fmla="*/ 159 h 159"/>
                <a:gd name="T2" fmla="*/ 100 w 124"/>
                <a:gd name="T3" fmla="*/ 154 h 159"/>
                <a:gd name="T4" fmla="*/ 3 w 124"/>
                <a:gd name="T5" fmla="*/ 21 h 159"/>
                <a:gd name="T6" fmla="*/ 6 w 124"/>
                <a:gd name="T7" fmla="*/ 4 h 159"/>
                <a:gd name="T8" fmla="*/ 23 w 124"/>
                <a:gd name="T9" fmla="*/ 7 h 159"/>
                <a:gd name="T10" fmla="*/ 120 w 124"/>
                <a:gd name="T11" fmla="*/ 140 h 159"/>
                <a:gd name="T12" fmla="*/ 117 w 124"/>
                <a:gd name="T13" fmla="*/ 157 h 159"/>
                <a:gd name="T14" fmla="*/ 110 w 124"/>
                <a:gd name="T1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59">
                  <a:moveTo>
                    <a:pt x="110" y="159"/>
                  </a:moveTo>
                  <a:cubicBezTo>
                    <a:pt x="106" y="159"/>
                    <a:pt x="103" y="157"/>
                    <a:pt x="100" y="15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5"/>
                    <a:pt x="1" y="8"/>
                    <a:pt x="6" y="4"/>
                  </a:cubicBezTo>
                  <a:cubicBezTo>
                    <a:pt x="12" y="0"/>
                    <a:pt x="19" y="1"/>
                    <a:pt x="23" y="7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24" y="146"/>
                    <a:pt x="122" y="153"/>
                    <a:pt x="117" y="157"/>
                  </a:cubicBezTo>
                  <a:cubicBezTo>
                    <a:pt x="115" y="158"/>
                    <a:pt x="112" y="159"/>
                    <a:pt x="110" y="159"/>
                  </a:cubicBezTo>
                  <a:close/>
                </a:path>
              </a:pathLst>
            </a:custGeom>
            <a:solidFill>
              <a:srgbClr val="F1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任意多边形 38"/>
            <p:cNvSpPr/>
            <p:nvPr/>
          </p:nvSpPr>
          <p:spPr bwMode="auto">
            <a:xfrm>
              <a:off x="3388942" y="4865024"/>
              <a:ext cx="532653" cy="426733"/>
            </a:xfrm>
            <a:custGeom>
              <a:avLst/>
              <a:gdLst>
                <a:gd name="T0" fmla="*/ 59 w 562"/>
                <a:gd name="T1" fmla="*/ 0 h 450"/>
                <a:gd name="T2" fmla="*/ 66 w 562"/>
                <a:gd name="T3" fmla="*/ 356 h 450"/>
                <a:gd name="T4" fmla="*/ 66 w 562"/>
                <a:gd name="T5" fmla="*/ 356 h 450"/>
                <a:gd name="T6" fmla="*/ 229 w 562"/>
                <a:gd name="T7" fmla="*/ 450 h 450"/>
                <a:gd name="T8" fmla="*/ 333 w 562"/>
                <a:gd name="T9" fmla="*/ 450 h 450"/>
                <a:gd name="T10" fmla="*/ 496 w 562"/>
                <a:gd name="T11" fmla="*/ 356 h 450"/>
                <a:gd name="T12" fmla="*/ 496 w 562"/>
                <a:gd name="T13" fmla="*/ 356 h 450"/>
                <a:gd name="T14" fmla="*/ 503 w 562"/>
                <a:gd name="T15" fmla="*/ 0 h 450"/>
                <a:gd name="T16" fmla="*/ 59 w 562"/>
                <a:gd name="T1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2" h="450">
                  <a:moveTo>
                    <a:pt x="59" y="0"/>
                  </a:moveTo>
                  <a:cubicBezTo>
                    <a:pt x="0" y="112"/>
                    <a:pt x="3" y="246"/>
                    <a:pt x="66" y="356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99" y="414"/>
                    <a:pt x="161" y="450"/>
                    <a:pt x="229" y="450"/>
                  </a:cubicBezTo>
                  <a:cubicBezTo>
                    <a:pt x="333" y="450"/>
                    <a:pt x="333" y="450"/>
                    <a:pt x="333" y="450"/>
                  </a:cubicBezTo>
                  <a:cubicBezTo>
                    <a:pt x="401" y="450"/>
                    <a:pt x="463" y="414"/>
                    <a:pt x="496" y="356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560" y="246"/>
                    <a:pt x="562" y="112"/>
                    <a:pt x="503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/>
          <p:cNvSpPr/>
          <p:nvPr/>
        </p:nvSpPr>
        <p:spPr>
          <a:xfrm>
            <a:off x="4921249" y="1603038"/>
            <a:ext cx="6597651" cy="4515044"/>
          </a:xfrm>
          <a:prstGeom prst="roundRect">
            <a:avLst>
              <a:gd name="adj" fmla="val 4143"/>
            </a:avLst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/>
          <p:cNvSpPr/>
          <p:nvPr/>
        </p:nvSpPr>
        <p:spPr>
          <a:xfrm>
            <a:off x="4803139" y="1428931"/>
            <a:ext cx="6597651" cy="4602480"/>
          </a:xfrm>
          <a:prstGeom prst="roundRect">
            <a:avLst>
              <a:gd name="adj" fmla="val 4143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364658" y="435115"/>
            <a:ext cx="7578506" cy="553998"/>
          </a:xfrm>
        </p:spPr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信息化系统推进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>
            <a:off x="986237" y="2443469"/>
            <a:ext cx="3198922" cy="3071960"/>
            <a:chOff x="651184" y="2187281"/>
            <a:chExt cx="3784600" cy="3634392"/>
          </a:xfrm>
        </p:grpSpPr>
        <p:sp>
          <p:nvSpPr>
            <p:cNvPr id="7" name="椭圆 6"/>
            <p:cNvSpPr/>
            <p:nvPr>
              <p:custDataLst>
                <p:tags r:id="rId1"/>
              </p:custDataLst>
            </p:nvPr>
          </p:nvSpPr>
          <p:spPr>
            <a:xfrm rot="18199285">
              <a:off x="857558" y="2236954"/>
              <a:ext cx="3334387" cy="353504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53975" cmpd="dbl">
              <a:noFill/>
            </a:ln>
          </p:spPr>
          <p:style>
            <a:lnRef idx="2">
              <a:srgbClr val="9BBB59">
                <a:shade val="50000"/>
              </a:srgbClr>
            </a:lnRef>
            <a:fillRef idx="1">
              <a:srgbClr val="9BBB59"/>
            </a:fillRef>
            <a:effectRef idx="0">
              <a:srgbClr val="9BBB59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51184" y="2187281"/>
              <a:ext cx="3784600" cy="3634392"/>
              <a:chOff x="651184" y="2187281"/>
              <a:chExt cx="3784600" cy="3634392"/>
            </a:xfrm>
          </p:grpSpPr>
          <p:sp>
            <p:nvSpPr>
              <p:cNvPr id="22" name="直接连接符 21"/>
              <p:cNvSpPr/>
              <p:nvPr>
                <p:custDataLst>
                  <p:tags r:id="rId2"/>
                </p:custDataLst>
              </p:nvPr>
            </p:nvSpPr>
            <p:spPr bwMode="auto">
              <a:xfrm flipH="1" flipV="1">
                <a:off x="2453314" y="2187281"/>
                <a:ext cx="1022350" cy="22891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任意多边形 2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475029" y="2416200"/>
                <a:ext cx="960755" cy="1544601"/>
              </a:xfrm>
              <a:custGeom>
                <a:avLst/>
                <a:gdLst>
                  <a:gd name="T0" fmla="*/ 669 w 669"/>
                  <a:gd name="T1" fmla="*/ 1134 h 1134"/>
                  <a:gd name="T2" fmla="*/ 591 w 669"/>
                  <a:gd name="T3" fmla="*/ 550 h 1134"/>
                  <a:gd name="T4" fmla="*/ 0 w 669"/>
                  <a:gd name="T5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9" h="1134">
                    <a:moveTo>
                      <a:pt x="669" y="1134"/>
                    </a:moveTo>
                    <a:lnTo>
                      <a:pt x="591" y="55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643054" y="3960802"/>
                <a:ext cx="2792730" cy="1860871"/>
              </a:xfrm>
              <a:custGeom>
                <a:avLst/>
                <a:gdLst>
                  <a:gd name="T0" fmla="*/ 0 w 1945"/>
                  <a:gd name="T1" fmla="*/ 1276 h 1366"/>
                  <a:gd name="T2" fmla="*/ 830 w 1945"/>
                  <a:gd name="T3" fmla="*/ 1366 h 1366"/>
                  <a:gd name="T4" fmla="*/ 1305 w 1945"/>
                  <a:gd name="T5" fmla="*/ 1162 h 1366"/>
                  <a:gd name="T6" fmla="*/ 1804 w 1945"/>
                  <a:gd name="T7" fmla="*/ 737 h 1366"/>
                  <a:gd name="T8" fmla="*/ 1945 w 1945"/>
                  <a:gd name="T9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5" h="1366">
                    <a:moveTo>
                      <a:pt x="0" y="1276"/>
                    </a:moveTo>
                    <a:lnTo>
                      <a:pt x="830" y="1366"/>
                    </a:lnTo>
                    <a:lnTo>
                      <a:pt x="1305" y="1162"/>
                    </a:lnTo>
                    <a:lnTo>
                      <a:pt x="1804" y="737"/>
                    </a:lnTo>
                    <a:lnTo>
                      <a:pt x="1945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直接连接符 24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801679" y="4680089"/>
                <a:ext cx="841375" cy="101869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 2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651184" y="3198140"/>
                <a:ext cx="150495" cy="1481950"/>
              </a:xfrm>
              <a:custGeom>
                <a:avLst/>
                <a:gdLst>
                  <a:gd name="T0" fmla="*/ 609 w 609"/>
                  <a:gd name="T1" fmla="*/ 0 h 1611"/>
                  <a:gd name="T2" fmla="*/ 592 w 609"/>
                  <a:gd name="T3" fmla="*/ 5 h 1611"/>
                  <a:gd name="T4" fmla="*/ 313 w 609"/>
                  <a:gd name="T5" fmla="*/ 392 h 1611"/>
                  <a:gd name="T6" fmla="*/ 52 w 609"/>
                  <a:gd name="T7" fmla="*/ 523 h 1611"/>
                  <a:gd name="T8" fmla="*/ 0 w 609"/>
                  <a:gd name="T9" fmla="*/ 1132 h 1611"/>
                  <a:gd name="T10" fmla="*/ 105 w 609"/>
                  <a:gd name="T11" fmla="*/ 1611 h 1611"/>
                  <a:gd name="connsiteX0" fmla="*/ 10000 w 10018"/>
                  <a:gd name="connsiteY0" fmla="*/ 0 h 10000"/>
                  <a:gd name="connsiteX1" fmla="*/ 10018 w 10018"/>
                  <a:gd name="connsiteY1" fmla="*/ 1358 h 10000"/>
                  <a:gd name="connsiteX2" fmla="*/ 5140 w 10018"/>
                  <a:gd name="connsiteY2" fmla="*/ 2433 h 10000"/>
                  <a:gd name="connsiteX3" fmla="*/ 854 w 10018"/>
                  <a:gd name="connsiteY3" fmla="*/ 3246 h 10000"/>
                  <a:gd name="connsiteX4" fmla="*/ 0 w 10018"/>
                  <a:gd name="connsiteY4" fmla="*/ 7027 h 10000"/>
                  <a:gd name="connsiteX5" fmla="*/ 1724 w 10018"/>
                  <a:gd name="connsiteY5" fmla="*/ 10000 h 10000"/>
                  <a:gd name="connsiteX0-1" fmla="*/ 12868 w 12868"/>
                  <a:gd name="connsiteY0-2" fmla="*/ 0 h 9028"/>
                  <a:gd name="connsiteX1-3" fmla="*/ 10018 w 12868"/>
                  <a:gd name="connsiteY1-4" fmla="*/ 386 h 9028"/>
                  <a:gd name="connsiteX2-5" fmla="*/ 5140 w 12868"/>
                  <a:gd name="connsiteY2-6" fmla="*/ 1461 h 9028"/>
                  <a:gd name="connsiteX3-7" fmla="*/ 854 w 12868"/>
                  <a:gd name="connsiteY3-8" fmla="*/ 2274 h 9028"/>
                  <a:gd name="connsiteX4-9" fmla="*/ 0 w 12868"/>
                  <a:gd name="connsiteY4-10" fmla="*/ 6055 h 9028"/>
                  <a:gd name="connsiteX5-11" fmla="*/ 1724 w 12868"/>
                  <a:gd name="connsiteY5-12" fmla="*/ 9028 h 9028"/>
                  <a:gd name="connsiteX0-13" fmla="*/ 7785 w 7785"/>
                  <a:gd name="connsiteY0-14" fmla="*/ 0 h 9572"/>
                  <a:gd name="connsiteX1-15" fmla="*/ 3994 w 7785"/>
                  <a:gd name="connsiteY1-16" fmla="*/ 1190 h 9572"/>
                  <a:gd name="connsiteX2-17" fmla="*/ 664 w 7785"/>
                  <a:gd name="connsiteY2-18" fmla="*/ 2091 h 9572"/>
                  <a:gd name="connsiteX3-19" fmla="*/ 0 w 7785"/>
                  <a:gd name="connsiteY3-20" fmla="*/ 6279 h 9572"/>
                  <a:gd name="connsiteX4-21" fmla="*/ 1340 w 7785"/>
                  <a:gd name="connsiteY4-22" fmla="*/ 9572 h 9572"/>
                  <a:gd name="connsiteX0-23" fmla="*/ 5130 w 5130"/>
                  <a:gd name="connsiteY0-24" fmla="*/ 0 h 8757"/>
                  <a:gd name="connsiteX1-25" fmla="*/ 853 w 5130"/>
                  <a:gd name="connsiteY1-26" fmla="*/ 941 h 8757"/>
                  <a:gd name="connsiteX2-27" fmla="*/ 0 w 5130"/>
                  <a:gd name="connsiteY2-28" fmla="*/ 5317 h 8757"/>
                  <a:gd name="connsiteX3-29" fmla="*/ 1721 w 5130"/>
                  <a:gd name="connsiteY3-30" fmla="*/ 8757 h 8757"/>
                  <a:gd name="connsiteX0-31" fmla="*/ 1663 w 3355"/>
                  <a:gd name="connsiteY0-32" fmla="*/ 0 h 8925"/>
                  <a:gd name="connsiteX1-33" fmla="*/ 0 w 3355"/>
                  <a:gd name="connsiteY1-34" fmla="*/ 4997 h 8925"/>
                  <a:gd name="connsiteX2-35" fmla="*/ 3355 w 3355"/>
                  <a:gd name="connsiteY2-36" fmla="*/ 8925 h 89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3355" h="8925">
                    <a:moveTo>
                      <a:pt x="1663" y="0"/>
                    </a:moveTo>
                    <a:lnTo>
                      <a:pt x="0" y="4997"/>
                    </a:lnTo>
                    <a:lnTo>
                      <a:pt x="3355" y="8925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直接连接符 26"/>
              <p:cNvSpPr/>
              <p:nvPr>
                <p:custDataLst>
                  <p:tags r:id="rId7"/>
                </p:custDataLst>
              </p:nvPr>
            </p:nvSpPr>
            <p:spPr bwMode="auto">
              <a:xfrm flipH="1">
                <a:off x="1525579" y="2187281"/>
                <a:ext cx="927735" cy="29819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任意多边形 27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526849" y="2390296"/>
                <a:ext cx="1953260" cy="103616"/>
              </a:xfrm>
              <a:custGeom>
                <a:avLst/>
                <a:gdLst>
                  <a:gd name="T0" fmla="*/ 0 w 1375"/>
                  <a:gd name="T1" fmla="*/ 69 h 119"/>
                  <a:gd name="T2" fmla="*/ 0 w 1375"/>
                  <a:gd name="T3" fmla="*/ 69 h 119"/>
                  <a:gd name="T4" fmla="*/ 681 w 1375"/>
                  <a:gd name="T5" fmla="*/ 0 h 119"/>
                  <a:gd name="T6" fmla="*/ 681 w 1375"/>
                  <a:gd name="T7" fmla="*/ 0 h 119"/>
                  <a:gd name="T8" fmla="*/ 1375 w 1375"/>
                  <a:gd name="T9" fmla="*/ 13 h 119"/>
                  <a:gd name="T10" fmla="*/ 1279 w 1375"/>
                  <a:gd name="T11" fmla="*/ 119 h 119"/>
                  <a:gd name="connsiteX0" fmla="*/ 0 w 10000"/>
                  <a:gd name="connsiteY0" fmla="*/ 5798 h 12759"/>
                  <a:gd name="connsiteX1" fmla="*/ 0 w 10000"/>
                  <a:gd name="connsiteY1" fmla="*/ 5798 h 12759"/>
                  <a:gd name="connsiteX2" fmla="*/ 4953 w 10000"/>
                  <a:gd name="connsiteY2" fmla="*/ 0 h 12759"/>
                  <a:gd name="connsiteX3" fmla="*/ 4953 w 10000"/>
                  <a:gd name="connsiteY3" fmla="*/ 0 h 12759"/>
                  <a:gd name="connsiteX4" fmla="*/ 10000 w 10000"/>
                  <a:gd name="connsiteY4" fmla="*/ 1092 h 12759"/>
                  <a:gd name="connsiteX5" fmla="*/ 9413 w 10000"/>
                  <a:gd name="connsiteY5" fmla="*/ 12759 h 12759"/>
                  <a:gd name="connsiteX0-1" fmla="*/ 0 w 10000"/>
                  <a:gd name="connsiteY0-2" fmla="*/ 5798 h 5798"/>
                  <a:gd name="connsiteX1-3" fmla="*/ 0 w 10000"/>
                  <a:gd name="connsiteY1-4" fmla="*/ 5798 h 5798"/>
                  <a:gd name="connsiteX2-5" fmla="*/ 4953 w 10000"/>
                  <a:gd name="connsiteY2-6" fmla="*/ 0 h 5798"/>
                  <a:gd name="connsiteX3-7" fmla="*/ 4953 w 10000"/>
                  <a:gd name="connsiteY3-8" fmla="*/ 0 h 5798"/>
                  <a:gd name="connsiteX4-9" fmla="*/ 10000 w 10000"/>
                  <a:gd name="connsiteY4-10" fmla="*/ 1092 h 57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5798">
                    <a:moveTo>
                      <a:pt x="0" y="5798"/>
                    </a:moveTo>
                    <a:lnTo>
                      <a:pt x="0" y="5798"/>
                    </a:lnTo>
                    <a:lnTo>
                      <a:pt x="4953" y="0"/>
                    </a:lnTo>
                    <a:lnTo>
                      <a:pt x="4953" y="0"/>
                    </a:lnTo>
                    <a:lnTo>
                      <a:pt x="10000" y="1092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任意多边形 2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387784" y="4107792"/>
                <a:ext cx="255270" cy="1590987"/>
              </a:xfrm>
              <a:custGeom>
                <a:avLst/>
                <a:gdLst>
                  <a:gd name="T0" fmla="*/ 0 w 178"/>
                  <a:gd name="T1" fmla="*/ 0 h 1168"/>
                  <a:gd name="T2" fmla="*/ 144 w 178"/>
                  <a:gd name="T3" fmla="*/ 792 h 1168"/>
                  <a:gd name="T4" fmla="*/ 178 w 178"/>
                  <a:gd name="T5" fmla="*/ 1168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8" h="1168">
                    <a:moveTo>
                      <a:pt x="0" y="0"/>
                    </a:moveTo>
                    <a:lnTo>
                      <a:pt x="144" y="792"/>
                    </a:lnTo>
                    <a:lnTo>
                      <a:pt x="178" y="1168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任意多边形 2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387784" y="2492105"/>
                <a:ext cx="189230" cy="1615687"/>
              </a:xfrm>
              <a:custGeom>
                <a:avLst/>
                <a:gdLst>
                  <a:gd name="T0" fmla="*/ 79 w 132"/>
                  <a:gd name="T1" fmla="*/ 0 h 1186"/>
                  <a:gd name="T2" fmla="*/ 132 w 132"/>
                  <a:gd name="T3" fmla="*/ 368 h 1186"/>
                  <a:gd name="T4" fmla="*/ 0 w 132"/>
                  <a:gd name="T5" fmla="*/ 1186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186">
                    <a:moveTo>
                      <a:pt x="79" y="0"/>
                    </a:moveTo>
                    <a:lnTo>
                      <a:pt x="132" y="368"/>
                    </a:lnTo>
                    <a:lnTo>
                      <a:pt x="0" y="1186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任意多边形 3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2404419" y="4791537"/>
                <a:ext cx="430530" cy="1029533"/>
              </a:xfrm>
              <a:custGeom>
                <a:avLst/>
                <a:gdLst>
                  <a:gd name="T0" fmla="*/ 0 w 398"/>
                  <a:gd name="T1" fmla="*/ 0 h 756"/>
                  <a:gd name="T2" fmla="*/ 219 w 398"/>
                  <a:gd name="T3" fmla="*/ 591 h 756"/>
                  <a:gd name="T4" fmla="*/ 300 w 398"/>
                  <a:gd name="T5" fmla="*/ 756 h 756"/>
                  <a:gd name="T6" fmla="*/ 398 w 398"/>
                  <a:gd name="T7" fmla="*/ 595 h 756"/>
                  <a:gd name="connsiteX0" fmla="*/ 0 w 13102"/>
                  <a:gd name="connsiteY0" fmla="*/ 0 h 10000"/>
                  <a:gd name="connsiteX1" fmla="*/ 5503 w 13102"/>
                  <a:gd name="connsiteY1" fmla="*/ 7817 h 10000"/>
                  <a:gd name="connsiteX2" fmla="*/ 7538 w 13102"/>
                  <a:gd name="connsiteY2" fmla="*/ 10000 h 10000"/>
                  <a:gd name="connsiteX3" fmla="*/ 13102 w 13102"/>
                  <a:gd name="connsiteY3" fmla="*/ 9384 h 10000"/>
                  <a:gd name="connsiteX0-1" fmla="*/ 0 w 7538"/>
                  <a:gd name="connsiteY0-2" fmla="*/ 0 h 10000"/>
                  <a:gd name="connsiteX1-3" fmla="*/ 5503 w 7538"/>
                  <a:gd name="connsiteY1-4" fmla="*/ 7817 h 10000"/>
                  <a:gd name="connsiteX2-5" fmla="*/ 7538 w 7538"/>
                  <a:gd name="connsiteY2-6" fmla="*/ 1000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538" h="10000">
                    <a:moveTo>
                      <a:pt x="0" y="0"/>
                    </a:moveTo>
                    <a:lnTo>
                      <a:pt x="5503" y="7817"/>
                    </a:lnTo>
                    <a:lnTo>
                      <a:pt x="7538" y="1000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2404419" y="2398128"/>
                <a:ext cx="473710" cy="2393409"/>
              </a:xfrm>
              <a:custGeom>
                <a:avLst/>
                <a:gdLst>
                  <a:gd name="T0" fmla="*/ 52 w 330"/>
                  <a:gd name="T1" fmla="*/ 0 h 1757"/>
                  <a:gd name="T2" fmla="*/ 330 w 330"/>
                  <a:gd name="T3" fmla="*/ 664 h 1757"/>
                  <a:gd name="T4" fmla="*/ 0 w 330"/>
                  <a:gd name="T5" fmla="*/ 17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1757">
                    <a:moveTo>
                      <a:pt x="52" y="0"/>
                    </a:moveTo>
                    <a:lnTo>
                      <a:pt x="330" y="664"/>
                    </a:lnTo>
                    <a:lnTo>
                      <a:pt x="0" y="1757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直接连接符 3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2453314" y="2187281"/>
                <a:ext cx="26035" cy="210846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直接连接符 33"/>
              <p:cNvSpPr/>
              <p:nvPr>
                <p:custDataLst>
                  <p:tags r:id="rId14"/>
                </p:custDataLst>
              </p:nvPr>
            </p:nvSpPr>
            <p:spPr bwMode="auto">
              <a:xfrm flipH="1">
                <a:off x="726114" y="2484274"/>
                <a:ext cx="791210" cy="713866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直接连接符 34"/>
              <p:cNvSpPr/>
              <p:nvPr>
                <p:custDataLst>
                  <p:tags r:id="rId15"/>
                </p:custDataLst>
              </p:nvPr>
            </p:nvSpPr>
            <p:spPr bwMode="auto">
              <a:xfrm flipH="1" flipV="1">
                <a:off x="4211629" y="3863812"/>
                <a:ext cx="224155" cy="9698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直接连接符 35"/>
              <p:cNvSpPr/>
              <p:nvPr>
                <p:custDataLst>
                  <p:tags r:id="rId16"/>
                </p:custDataLst>
              </p:nvPr>
            </p:nvSpPr>
            <p:spPr bwMode="auto">
              <a:xfrm flipH="1" flipV="1">
                <a:off x="3465504" y="2417405"/>
                <a:ext cx="255270" cy="62952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直接连接符 7"/>
              <p:cNvSpPr/>
              <p:nvPr>
                <p:custDataLst>
                  <p:tags r:id="rId17"/>
                </p:custDataLst>
              </p:nvPr>
            </p:nvSpPr>
            <p:spPr bwMode="auto">
              <a:xfrm flipH="1" flipV="1">
                <a:off x="3720774" y="3046933"/>
                <a:ext cx="490855" cy="81748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直接连接符 8"/>
              <p:cNvSpPr/>
              <p:nvPr>
                <p:custDataLst>
                  <p:tags r:id="rId18"/>
                </p:custDataLst>
              </p:nvPr>
            </p:nvSpPr>
            <p:spPr bwMode="auto">
              <a:xfrm flipH="1" flipV="1">
                <a:off x="4211629" y="3863812"/>
                <a:ext cx="21590" cy="1100619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404419" y="4791537"/>
                <a:ext cx="1829435" cy="328318"/>
              </a:xfrm>
              <a:custGeom>
                <a:avLst/>
                <a:gdLst>
                  <a:gd name="T0" fmla="*/ 0 w 1274"/>
                  <a:gd name="T1" fmla="*/ 0 h 241"/>
                  <a:gd name="T2" fmla="*/ 909 w 1274"/>
                  <a:gd name="T3" fmla="*/ 241 h 241"/>
                  <a:gd name="T4" fmla="*/ 1274 w 1274"/>
                  <a:gd name="T5" fmla="*/ 12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4" h="241">
                    <a:moveTo>
                      <a:pt x="0" y="0"/>
                    </a:moveTo>
                    <a:lnTo>
                      <a:pt x="909" y="241"/>
                    </a:lnTo>
                    <a:lnTo>
                      <a:pt x="1274" y="127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直接连接符 9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387784" y="4107792"/>
                <a:ext cx="1016635" cy="683745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直接连接符 40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726114" y="3198140"/>
                <a:ext cx="661670" cy="90965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直接连接符 41"/>
              <p:cNvSpPr/>
              <p:nvPr>
                <p:custDataLst>
                  <p:tags r:id="rId22"/>
                </p:custDataLst>
              </p:nvPr>
            </p:nvSpPr>
            <p:spPr bwMode="auto">
              <a:xfrm flipH="1">
                <a:off x="726114" y="2993920"/>
                <a:ext cx="851535" cy="20422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直接连接符 42"/>
              <p:cNvSpPr/>
              <p:nvPr>
                <p:custDataLst>
                  <p:tags r:id="rId23"/>
                </p:custDataLst>
              </p:nvPr>
            </p:nvSpPr>
            <p:spPr bwMode="auto">
              <a:xfrm flipH="1">
                <a:off x="1577014" y="2398128"/>
                <a:ext cx="901700" cy="595190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直接连接符 43"/>
              <p:cNvSpPr/>
              <p:nvPr>
                <p:custDataLst>
                  <p:tags r:id="rId24"/>
                </p:custDataLst>
              </p:nvPr>
            </p:nvSpPr>
            <p:spPr bwMode="auto">
              <a:xfrm flipH="1" flipV="1">
                <a:off x="2478714" y="2398128"/>
                <a:ext cx="1242060" cy="648202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 44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3720774" y="3046933"/>
                <a:ext cx="603250" cy="797000"/>
              </a:xfrm>
              <a:custGeom>
                <a:avLst/>
                <a:gdLst>
                  <a:gd name="T0" fmla="*/ 344 w 420"/>
                  <a:gd name="T1" fmla="*/ 585 h 585"/>
                  <a:gd name="T2" fmla="*/ 420 w 420"/>
                  <a:gd name="T3" fmla="*/ 87 h 585"/>
                  <a:gd name="T4" fmla="*/ 0 w 420"/>
                  <a:gd name="T5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585">
                    <a:moveTo>
                      <a:pt x="344" y="585"/>
                    </a:moveTo>
                    <a:lnTo>
                      <a:pt x="420" y="87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任意多边形 45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3697914" y="3046933"/>
                <a:ext cx="516890" cy="2072922"/>
              </a:xfrm>
              <a:custGeom>
                <a:avLst/>
                <a:gdLst>
                  <a:gd name="T0" fmla="*/ 16 w 360"/>
                  <a:gd name="T1" fmla="*/ 0 h 1522"/>
                  <a:gd name="T2" fmla="*/ 0 w 360"/>
                  <a:gd name="T3" fmla="*/ 729 h 1522"/>
                  <a:gd name="T4" fmla="*/ 8 w 360"/>
                  <a:gd name="T5" fmla="*/ 1522 h 1522"/>
                  <a:gd name="T6" fmla="*/ 358 w 360"/>
                  <a:gd name="T7" fmla="*/ 600 h 1522"/>
                  <a:gd name="T8" fmla="*/ 360 w 360"/>
                  <a:gd name="T9" fmla="*/ 585 h 1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1522">
                    <a:moveTo>
                      <a:pt x="16" y="0"/>
                    </a:moveTo>
                    <a:lnTo>
                      <a:pt x="0" y="729"/>
                    </a:lnTo>
                    <a:lnTo>
                      <a:pt x="8" y="1522"/>
                    </a:lnTo>
                    <a:lnTo>
                      <a:pt x="358" y="600"/>
                    </a:lnTo>
                    <a:lnTo>
                      <a:pt x="360" y="585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直接连接符 10"/>
              <p:cNvSpPr/>
              <p:nvPr>
                <p:custDataLst>
                  <p:tags r:id="rId27"/>
                </p:custDataLst>
              </p:nvPr>
            </p:nvSpPr>
            <p:spPr bwMode="auto">
              <a:xfrm flipV="1">
                <a:off x="2878129" y="3046933"/>
                <a:ext cx="842645" cy="256028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直接连接符 47"/>
              <p:cNvSpPr/>
              <p:nvPr>
                <p:custDataLst>
                  <p:tags r:id="rId28"/>
                </p:custDataLst>
              </p:nvPr>
            </p:nvSpPr>
            <p:spPr bwMode="auto">
              <a:xfrm flipV="1">
                <a:off x="1387784" y="3302961"/>
                <a:ext cx="1490345" cy="815675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801679" y="4118635"/>
                <a:ext cx="792480" cy="1068088"/>
              </a:xfrm>
              <a:custGeom>
                <a:avLst/>
                <a:gdLst>
                  <a:gd name="T0" fmla="*/ 552 w 552"/>
                  <a:gd name="T1" fmla="*/ 784 h 784"/>
                  <a:gd name="T2" fmla="*/ 0 w 552"/>
                  <a:gd name="T3" fmla="*/ 412 h 784"/>
                  <a:gd name="T4" fmla="*/ 408 w 552"/>
                  <a:gd name="T5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2" h="784">
                    <a:moveTo>
                      <a:pt x="552" y="784"/>
                    </a:moveTo>
                    <a:lnTo>
                      <a:pt x="0" y="412"/>
                    </a:lnTo>
                    <a:lnTo>
                      <a:pt x="408" y="0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直接连接符 49"/>
              <p:cNvSpPr/>
              <p:nvPr>
                <p:custDataLst>
                  <p:tags r:id="rId30"/>
                </p:custDataLst>
              </p:nvPr>
            </p:nvSpPr>
            <p:spPr bwMode="auto">
              <a:xfrm flipH="1">
                <a:off x="1594159" y="4791537"/>
                <a:ext cx="809625" cy="395187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2404419" y="3863812"/>
                <a:ext cx="1807845" cy="927725"/>
              </a:xfrm>
              <a:custGeom>
                <a:avLst/>
                <a:gdLst>
                  <a:gd name="T0" fmla="*/ 1259 w 1259"/>
                  <a:gd name="T1" fmla="*/ 0 h 681"/>
                  <a:gd name="T2" fmla="*/ 902 w 1259"/>
                  <a:gd name="T3" fmla="*/ 140 h 681"/>
                  <a:gd name="T4" fmla="*/ 0 w 1259"/>
                  <a:gd name="T5" fmla="*/ 681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9" h="681">
                    <a:moveTo>
                      <a:pt x="1259" y="0"/>
                    </a:moveTo>
                    <a:lnTo>
                      <a:pt x="902" y="140"/>
                    </a:lnTo>
                    <a:lnTo>
                      <a:pt x="0" y="681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657659" y="5544560"/>
                <a:ext cx="1847850" cy="157834"/>
              </a:xfrm>
              <a:custGeom>
                <a:avLst/>
                <a:gdLst>
                  <a:gd name="T0" fmla="*/ 1287 w 1287"/>
                  <a:gd name="T1" fmla="*/ 0 h 116"/>
                  <a:gd name="T2" fmla="*/ 739 w 1287"/>
                  <a:gd name="T3" fmla="*/ 38 h 116"/>
                  <a:gd name="T4" fmla="*/ 0 w 128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7" h="116">
                    <a:moveTo>
                      <a:pt x="1287" y="0"/>
                    </a:moveTo>
                    <a:lnTo>
                      <a:pt x="739" y="38"/>
                    </a:lnTo>
                    <a:lnTo>
                      <a:pt x="0" y="116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594159" y="5119855"/>
                <a:ext cx="2114550" cy="476513"/>
              </a:xfrm>
              <a:custGeom>
                <a:avLst/>
                <a:gdLst>
                  <a:gd name="T0" fmla="*/ 0 w 1473"/>
                  <a:gd name="T1" fmla="*/ 49 h 350"/>
                  <a:gd name="T2" fmla="*/ 783 w 1473"/>
                  <a:gd name="T3" fmla="*/ 350 h 350"/>
                  <a:gd name="T4" fmla="*/ 1473 w 1473"/>
                  <a:gd name="T5" fmla="*/ 0 h 350"/>
                  <a:gd name="T6" fmla="*/ 1348 w 1473"/>
                  <a:gd name="T7" fmla="*/ 30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3" h="350">
                    <a:moveTo>
                      <a:pt x="0" y="49"/>
                    </a:moveTo>
                    <a:lnTo>
                      <a:pt x="783" y="350"/>
                    </a:lnTo>
                    <a:lnTo>
                      <a:pt x="1473" y="0"/>
                    </a:lnTo>
                    <a:lnTo>
                      <a:pt x="1348" y="303"/>
                    </a:lnTo>
                  </a:path>
                </a:pathLst>
              </a:cu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直接连接符 53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2878129" y="3302961"/>
                <a:ext cx="821055" cy="751818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直接连接符 54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577014" y="2993920"/>
                <a:ext cx="1300480" cy="309041"/>
              </a:xfrm>
              <a:prstGeom prst="line">
                <a:avLst/>
              </a:prstGeom>
              <a:noFill/>
              <a:ln w="12700">
                <a:solidFill>
                  <a:sysClr val="window" lastClr="FFFFFF">
                    <a:lumMod val="65000"/>
                    <a:alpha val="54000"/>
                  </a:sys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36"/>
                </p:custDataLst>
              </p:nvPr>
            </p:nvSpPr>
            <p:spPr>
              <a:xfrm>
                <a:off x="1263959" y="2789098"/>
                <a:ext cx="2548890" cy="2418108"/>
              </a:xfrm>
              <a:prstGeom prst="ellipse">
                <a:avLst/>
              </a:prstGeom>
              <a:solidFill>
                <a:schemeClr val="accent2">
                  <a:alpha val="86000"/>
                </a:schemeClr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892460" y="3397988"/>
                <a:ext cx="1291890" cy="1420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薪资</a:t>
                </a:r>
                <a:endParaRPr lang="en-US" altLang="zh-CN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系统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6357444" y="1649060"/>
            <a:ext cx="4744720" cy="630613"/>
            <a:chOff x="6570804" y="2019641"/>
            <a:chExt cx="4744720" cy="630613"/>
          </a:xfrm>
        </p:grpSpPr>
        <p:sp>
          <p:nvSpPr>
            <p:cNvPr id="80" name="矩形 79"/>
            <p:cNvSpPr/>
            <p:nvPr>
              <p:custDataLst>
                <p:tags r:id="rId37"/>
              </p:custDataLst>
            </p:nvPr>
          </p:nvSpPr>
          <p:spPr>
            <a:xfrm>
              <a:off x="6570804" y="2019641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发薪流程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份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+FS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修订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份</a:t>
              </a:r>
              <a:endParaRPr lang="zh-CN" altLang="en-US" sz="1600" b="1" dirty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7" name="矩形 56"/>
            <p:cNvSpPr/>
            <p:nvPr>
              <p:custDataLst>
                <p:tags r:id="rId38"/>
              </p:custDataLst>
            </p:nvPr>
          </p:nvSpPr>
          <p:spPr>
            <a:xfrm>
              <a:off x="6570804" y="2405763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281306" y="1670402"/>
            <a:ext cx="622842" cy="622842"/>
            <a:chOff x="5442382" y="2017987"/>
            <a:chExt cx="727410" cy="727410"/>
          </a:xfrm>
        </p:grpSpPr>
        <p:sp>
          <p:nvSpPr>
            <p:cNvPr id="66" name="椭圆 65"/>
            <p:cNvSpPr/>
            <p:nvPr/>
          </p:nvSpPr>
          <p:spPr>
            <a:xfrm>
              <a:off x="5442382" y="2017987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 16"/>
            <p:cNvSpPr/>
            <p:nvPr>
              <p:custDataLst>
                <p:tags r:id="rId39"/>
              </p:custDataLst>
            </p:nvPr>
          </p:nvSpPr>
          <p:spPr bwMode="auto">
            <a:xfrm>
              <a:off x="5608290" y="2237535"/>
              <a:ext cx="410834" cy="303554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57444" y="2524126"/>
            <a:ext cx="4744720" cy="630614"/>
            <a:chOff x="6570804" y="2877447"/>
            <a:chExt cx="4744720" cy="630614"/>
          </a:xfrm>
        </p:grpSpPr>
        <p:sp>
          <p:nvSpPr>
            <p:cNvPr id="74" name="矩形 73"/>
            <p:cNvSpPr/>
            <p:nvPr>
              <p:custDataLst>
                <p:tags r:id="rId40"/>
              </p:custDataLst>
            </p:nvPr>
          </p:nvSpPr>
          <p:spPr>
            <a:xfrm>
              <a:off x="6570804" y="2877447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挖掘薪酬内化需求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项</a:t>
              </a:r>
              <a:endParaRPr lang="zh-CN" altLang="en-US" sz="1600" b="1" dirty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75" name="矩形 74"/>
            <p:cNvSpPr/>
            <p:nvPr>
              <p:custDataLst>
                <p:tags r:id="rId41"/>
              </p:custDataLst>
            </p:nvPr>
          </p:nvSpPr>
          <p:spPr>
            <a:xfrm>
              <a:off x="6570804" y="3263570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281306" y="2544891"/>
            <a:ext cx="622842" cy="622842"/>
            <a:chOff x="5442382" y="2825156"/>
            <a:chExt cx="727410" cy="727410"/>
          </a:xfrm>
        </p:grpSpPr>
        <p:sp>
          <p:nvSpPr>
            <p:cNvPr id="88" name="椭圆 87"/>
            <p:cNvSpPr/>
            <p:nvPr/>
          </p:nvSpPr>
          <p:spPr>
            <a:xfrm>
              <a:off x="5442382" y="2825156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 20"/>
            <p:cNvSpPr/>
            <p:nvPr>
              <p:custDataLst>
                <p:tags r:id="rId42"/>
              </p:custDataLst>
            </p:nvPr>
          </p:nvSpPr>
          <p:spPr>
            <a:xfrm>
              <a:off x="5615941" y="3009222"/>
              <a:ext cx="380294" cy="32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357444" y="3399192"/>
            <a:ext cx="4744720" cy="629460"/>
            <a:chOff x="6570804" y="3735253"/>
            <a:chExt cx="4744720" cy="629460"/>
          </a:xfrm>
        </p:grpSpPr>
        <p:sp>
          <p:nvSpPr>
            <p:cNvPr id="59" name="矩形 58"/>
            <p:cNvSpPr/>
            <p:nvPr>
              <p:custDataLst>
                <p:tags r:id="rId43"/>
              </p:custDataLst>
            </p:nvPr>
          </p:nvSpPr>
          <p:spPr>
            <a:xfrm>
              <a:off x="6570804" y="3735253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薪酬优化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项</a:t>
              </a:r>
              <a:endParaRPr lang="zh-CN" altLang="en-US" sz="1600" b="1" dirty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60" name="矩形 59"/>
            <p:cNvSpPr/>
            <p:nvPr>
              <p:custDataLst>
                <p:tags r:id="rId44"/>
              </p:custDataLst>
            </p:nvPr>
          </p:nvSpPr>
          <p:spPr>
            <a:xfrm>
              <a:off x="6570804" y="4120222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81306" y="3419380"/>
            <a:ext cx="622842" cy="622842"/>
            <a:chOff x="5442382" y="3632325"/>
            <a:chExt cx="727410" cy="727410"/>
          </a:xfrm>
          <a:effectLst/>
        </p:grpSpPr>
        <p:sp>
          <p:nvSpPr>
            <p:cNvPr id="89" name="椭圆 88"/>
            <p:cNvSpPr/>
            <p:nvPr/>
          </p:nvSpPr>
          <p:spPr>
            <a:xfrm>
              <a:off x="5442382" y="3632325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>
              <p:custDataLst>
                <p:tags r:id="rId45"/>
              </p:custDataLst>
            </p:nvPr>
          </p:nvSpPr>
          <p:spPr bwMode="auto">
            <a:xfrm>
              <a:off x="5635225" y="3839346"/>
              <a:ext cx="327485" cy="295903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57444" y="4273103"/>
            <a:ext cx="4744720" cy="629460"/>
            <a:chOff x="6570804" y="4593059"/>
            <a:chExt cx="4744720" cy="629460"/>
          </a:xfrm>
        </p:grpSpPr>
        <p:sp>
          <p:nvSpPr>
            <p:cNvPr id="61" name="矩形 60"/>
            <p:cNvSpPr/>
            <p:nvPr>
              <p:custDataLst>
                <p:tags r:id="rId46"/>
              </p:custDataLst>
            </p:nvPr>
          </p:nvSpPr>
          <p:spPr>
            <a:xfrm>
              <a:off x="6570804" y="4593059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报表优化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张</a:t>
              </a:r>
              <a:endParaRPr lang="zh-CN" altLang="en-US" sz="1600" b="1" dirty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73" name="矩形 72"/>
            <p:cNvSpPr/>
            <p:nvPr>
              <p:custDataLst>
                <p:tags r:id="rId47"/>
              </p:custDataLst>
            </p:nvPr>
          </p:nvSpPr>
          <p:spPr>
            <a:xfrm>
              <a:off x="6570804" y="4978028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281306" y="4293869"/>
            <a:ext cx="622842" cy="622842"/>
            <a:chOff x="5442382" y="4439494"/>
            <a:chExt cx="727410" cy="727410"/>
          </a:xfrm>
        </p:grpSpPr>
        <p:sp>
          <p:nvSpPr>
            <p:cNvPr id="90" name="椭圆 89"/>
            <p:cNvSpPr/>
            <p:nvPr/>
          </p:nvSpPr>
          <p:spPr>
            <a:xfrm>
              <a:off x="5442382" y="4439494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>
              <p:custDataLst>
                <p:tags r:id="rId48"/>
              </p:custDataLst>
            </p:nvPr>
          </p:nvSpPr>
          <p:spPr>
            <a:xfrm>
              <a:off x="5648857" y="4650409"/>
              <a:ext cx="314461" cy="311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2206" y="3607"/>
                  </a:moveTo>
                  <a:lnTo>
                    <a:pt x="4487" y="1200"/>
                  </a:lnTo>
                  <a:lnTo>
                    <a:pt x="16953" y="1200"/>
                  </a:lnTo>
                  <a:lnTo>
                    <a:pt x="19234" y="3607"/>
                  </a:lnTo>
                  <a:cubicBezTo>
                    <a:pt x="19234" y="3607"/>
                    <a:pt x="2206" y="3607"/>
                    <a:pt x="2206" y="3607"/>
                  </a:cubicBezTo>
                  <a:close/>
                  <a:moveTo>
                    <a:pt x="10720" y="13168"/>
                  </a:moveTo>
                  <a:cubicBezTo>
                    <a:pt x="6671" y="13168"/>
                    <a:pt x="5805" y="7652"/>
                    <a:pt x="5625" y="6516"/>
                  </a:cubicBezTo>
                  <a:lnTo>
                    <a:pt x="7915" y="6516"/>
                  </a:lnTo>
                  <a:cubicBezTo>
                    <a:pt x="8259" y="8173"/>
                    <a:pt x="9042" y="11009"/>
                    <a:pt x="10720" y="11009"/>
                  </a:cubicBezTo>
                  <a:cubicBezTo>
                    <a:pt x="12398" y="11009"/>
                    <a:pt x="13182" y="8173"/>
                    <a:pt x="13525" y="6516"/>
                  </a:cubicBezTo>
                  <a:lnTo>
                    <a:pt x="15816" y="6516"/>
                  </a:lnTo>
                  <a:cubicBezTo>
                    <a:pt x="15635" y="7652"/>
                    <a:pt x="14769" y="13168"/>
                    <a:pt x="10720" y="13168"/>
                  </a:cubicBezTo>
                  <a:close/>
                  <a:moveTo>
                    <a:pt x="20843" y="2725"/>
                  </a:moveTo>
                  <a:cubicBezTo>
                    <a:pt x="20476" y="2418"/>
                    <a:pt x="18467" y="648"/>
                    <a:pt x="18092" y="336"/>
                  </a:cubicBezTo>
                  <a:cubicBezTo>
                    <a:pt x="17719" y="25"/>
                    <a:pt x="17150" y="0"/>
                    <a:pt x="16718" y="0"/>
                  </a:cubicBezTo>
                  <a:lnTo>
                    <a:pt x="4722" y="0"/>
                  </a:lnTo>
                  <a:cubicBezTo>
                    <a:pt x="4292" y="0"/>
                    <a:pt x="3722" y="25"/>
                    <a:pt x="3348" y="336"/>
                  </a:cubicBezTo>
                  <a:cubicBezTo>
                    <a:pt x="2973" y="648"/>
                    <a:pt x="964" y="2419"/>
                    <a:pt x="597" y="2725"/>
                  </a:cubicBezTo>
                  <a:cubicBezTo>
                    <a:pt x="227" y="3032"/>
                    <a:pt x="-80" y="3497"/>
                    <a:pt x="18" y="4155"/>
                  </a:cubicBezTo>
                  <a:cubicBezTo>
                    <a:pt x="117" y="4817"/>
                    <a:pt x="2374" y="20549"/>
                    <a:pt x="2433" y="20923"/>
                  </a:cubicBezTo>
                  <a:cubicBezTo>
                    <a:pt x="2490" y="21296"/>
                    <a:pt x="2829" y="21592"/>
                    <a:pt x="3241" y="21600"/>
                  </a:cubicBezTo>
                  <a:lnTo>
                    <a:pt x="18199" y="21600"/>
                  </a:lnTo>
                  <a:cubicBezTo>
                    <a:pt x="18611" y="21592"/>
                    <a:pt x="18950" y="21296"/>
                    <a:pt x="19007" y="20922"/>
                  </a:cubicBezTo>
                  <a:cubicBezTo>
                    <a:pt x="19066" y="20549"/>
                    <a:pt x="21323" y="4816"/>
                    <a:pt x="21423" y="4155"/>
                  </a:cubicBezTo>
                  <a:cubicBezTo>
                    <a:pt x="21520" y="3497"/>
                    <a:pt x="21213" y="3032"/>
                    <a:pt x="20843" y="27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357444" y="5147016"/>
            <a:ext cx="4744720" cy="630613"/>
            <a:chOff x="6570804" y="5450866"/>
            <a:chExt cx="4744720" cy="630613"/>
          </a:xfrm>
        </p:grpSpPr>
        <p:sp>
          <p:nvSpPr>
            <p:cNvPr id="94" name="矩形 93"/>
            <p:cNvSpPr/>
            <p:nvPr>
              <p:custDataLst>
                <p:tags r:id="rId49"/>
              </p:custDataLst>
            </p:nvPr>
          </p:nvSpPr>
          <p:spPr>
            <a:xfrm>
              <a:off x="6570804" y="5450866"/>
              <a:ext cx="4744720" cy="35121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线下转线上更换银行卡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X</a:t>
              </a:r>
              <a:r>
                <a:rPr lang="zh-CN" altLang="en-US" sz="1600" b="1" dirty="0">
                  <a:gradFill flip="none" rotWithShape="1">
                    <a:gsLst>
                      <a:gs pos="0">
                        <a:schemeClr val="accent2"/>
                      </a:gs>
                      <a:gs pos="72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sym typeface="+mn-ea"/>
                </a:rPr>
                <a:t>工厂</a:t>
              </a:r>
              <a:endParaRPr lang="zh-CN" altLang="en-US" sz="1600" b="1" dirty="0">
                <a:gradFill flip="none" rotWithShape="1">
                  <a:gsLst>
                    <a:gs pos="0">
                      <a:schemeClr val="accent2"/>
                    </a:gs>
                    <a:gs pos="72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84" name="矩形 83"/>
            <p:cNvSpPr/>
            <p:nvPr>
              <p:custDataLst>
                <p:tags r:id="rId50"/>
              </p:custDataLst>
            </p:nvPr>
          </p:nvSpPr>
          <p:spPr>
            <a:xfrm>
              <a:off x="6570804" y="5836988"/>
              <a:ext cx="4744720" cy="24449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请在此处输入正文内容请在此处输入正文内容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81306" y="5168358"/>
            <a:ext cx="622842" cy="622842"/>
            <a:chOff x="5442382" y="5246663"/>
            <a:chExt cx="727410" cy="727410"/>
          </a:xfrm>
        </p:grpSpPr>
        <p:sp>
          <p:nvSpPr>
            <p:cNvPr id="91" name="椭圆 90"/>
            <p:cNvSpPr/>
            <p:nvPr/>
          </p:nvSpPr>
          <p:spPr>
            <a:xfrm>
              <a:off x="5442382" y="5246663"/>
              <a:ext cx="727410" cy="72741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PA_ImportSvg_636844397178198943"/>
            <p:cNvSpPr/>
            <p:nvPr>
              <p:custDataLst>
                <p:tags r:id="rId51"/>
              </p:custDataLst>
            </p:nvPr>
          </p:nvSpPr>
          <p:spPr>
            <a:xfrm>
              <a:off x="5624953" y="5420413"/>
              <a:ext cx="387786" cy="379912"/>
            </a:xfrm>
            <a:custGeom>
              <a:avLst/>
              <a:gdLst/>
              <a:ahLst/>
              <a:cxnLst/>
              <a:rect l="l" t="t" r="r" b="b"/>
              <a:pathLst>
                <a:path w="10886440" h="11242040">
                  <a:moveTo>
                    <a:pt x="570230" y="3738881"/>
                  </a:moveTo>
                  <a:cubicBezTo>
                    <a:pt x="570230" y="3376931"/>
                    <a:pt x="637540" y="3025141"/>
                    <a:pt x="765810" y="2697481"/>
                  </a:cubicBezTo>
                  <a:lnTo>
                    <a:pt x="2293620" y="4225291"/>
                  </a:lnTo>
                  <a:lnTo>
                    <a:pt x="2696210" y="4627881"/>
                  </a:lnTo>
                  <a:lnTo>
                    <a:pt x="3098800" y="4225291"/>
                  </a:lnTo>
                  <a:lnTo>
                    <a:pt x="3905250" y="3418841"/>
                  </a:lnTo>
                  <a:lnTo>
                    <a:pt x="4307840" y="3016251"/>
                  </a:lnTo>
                  <a:lnTo>
                    <a:pt x="3905250" y="2613661"/>
                  </a:lnTo>
                  <a:lnTo>
                    <a:pt x="2377440" y="1085851"/>
                  </a:lnTo>
                  <a:cubicBezTo>
                    <a:pt x="2776220" y="929641"/>
                    <a:pt x="3209290" y="863601"/>
                    <a:pt x="3643631" y="897891"/>
                  </a:cubicBezTo>
                  <a:cubicBezTo>
                    <a:pt x="3975101" y="923291"/>
                    <a:pt x="4295140" y="1005841"/>
                    <a:pt x="4596131" y="1143001"/>
                  </a:cubicBezTo>
                  <a:cubicBezTo>
                    <a:pt x="4907281" y="1283971"/>
                    <a:pt x="5189221" y="1479551"/>
                    <a:pt x="5433061" y="1723391"/>
                  </a:cubicBezTo>
                  <a:cubicBezTo>
                    <a:pt x="5971540" y="2261871"/>
                    <a:pt x="6267450" y="2976880"/>
                    <a:pt x="6267450" y="3737611"/>
                  </a:cubicBezTo>
                  <a:cubicBezTo>
                    <a:pt x="6267450" y="4147821"/>
                    <a:pt x="6177281" y="4559301"/>
                    <a:pt x="6007100" y="4928871"/>
                  </a:cubicBezTo>
                  <a:lnTo>
                    <a:pt x="5840731" y="5289550"/>
                  </a:lnTo>
                  <a:lnTo>
                    <a:pt x="6121400" y="5570221"/>
                  </a:lnTo>
                  <a:lnTo>
                    <a:pt x="10081260" y="9530080"/>
                  </a:lnTo>
                  <a:lnTo>
                    <a:pt x="9174480" y="10436861"/>
                  </a:lnTo>
                  <a:lnTo>
                    <a:pt x="5201920" y="6464301"/>
                  </a:lnTo>
                  <a:lnTo>
                    <a:pt x="4926330" y="6188711"/>
                  </a:lnTo>
                  <a:lnTo>
                    <a:pt x="4569460" y="6346191"/>
                  </a:lnTo>
                  <a:cubicBezTo>
                    <a:pt x="4050030" y="6576061"/>
                    <a:pt x="3477260" y="6643371"/>
                    <a:pt x="2914650" y="6543041"/>
                  </a:cubicBezTo>
                  <a:cubicBezTo>
                    <a:pt x="2340609" y="6440171"/>
                    <a:pt x="1817370" y="6167121"/>
                    <a:pt x="1403350" y="5753101"/>
                  </a:cubicBezTo>
                  <a:cubicBezTo>
                    <a:pt x="866139" y="5215891"/>
                    <a:pt x="570229" y="4499611"/>
                    <a:pt x="570229" y="3738881"/>
                  </a:cubicBezTo>
                  <a:moveTo>
                    <a:pt x="0" y="3738881"/>
                  </a:moveTo>
                  <a:cubicBezTo>
                    <a:pt x="0" y="4613911"/>
                    <a:pt x="334010" y="5488941"/>
                    <a:pt x="1000760" y="6155691"/>
                  </a:cubicBezTo>
                  <a:cubicBezTo>
                    <a:pt x="2028190" y="7183121"/>
                    <a:pt x="3545840" y="7419341"/>
                    <a:pt x="4799330" y="6866891"/>
                  </a:cubicBezTo>
                  <a:lnTo>
                    <a:pt x="9174480" y="11242041"/>
                  </a:lnTo>
                  <a:lnTo>
                    <a:pt x="10886440" y="9530081"/>
                  </a:lnTo>
                  <a:lnTo>
                    <a:pt x="6525259" y="5168901"/>
                  </a:lnTo>
                  <a:cubicBezTo>
                    <a:pt x="6733540" y="4716781"/>
                    <a:pt x="6837679" y="4227831"/>
                    <a:pt x="6837679" y="3738881"/>
                  </a:cubicBezTo>
                  <a:cubicBezTo>
                    <a:pt x="6837679" y="2863851"/>
                    <a:pt x="6503669" y="1988821"/>
                    <a:pt x="5836919" y="1320801"/>
                  </a:cubicBezTo>
                  <a:cubicBezTo>
                    <a:pt x="4639309" y="123191"/>
                    <a:pt x="2773679" y="1"/>
                    <a:pt x="1437639" y="951231"/>
                  </a:cubicBezTo>
                  <a:lnTo>
                    <a:pt x="3502660" y="3017521"/>
                  </a:lnTo>
                  <a:lnTo>
                    <a:pt x="2696210" y="3823971"/>
                  </a:lnTo>
                  <a:lnTo>
                    <a:pt x="631190" y="1758951"/>
                  </a:lnTo>
                  <a:cubicBezTo>
                    <a:pt x="210820" y="2349501"/>
                    <a:pt x="0" y="3044191"/>
                    <a:pt x="0" y="3738881"/>
                  </a:cubicBezTo>
                  <a:close/>
                  <a:moveTo>
                    <a:pt x="9164320" y="9155431"/>
                  </a:moveTo>
                  <a:lnTo>
                    <a:pt x="8804910" y="9514841"/>
                  </a:lnTo>
                  <a:lnTo>
                    <a:pt x="9164320" y="9874251"/>
                  </a:lnTo>
                  <a:lnTo>
                    <a:pt x="9523730" y="9514841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6096000" y="2784502"/>
            <a:ext cx="0" cy="3830747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2" name="图示 1"/>
          <p:cNvGraphicFramePr/>
          <p:nvPr/>
        </p:nvGraphicFramePr>
        <p:xfrm>
          <a:off x="773801" y="1488301"/>
          <a:ext cx="10649478" cy="106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首创海外发薪流程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8102256" y="2914891"/>
            <a:ext cx="1243840" cy="400047"/>
            <a:chOff x="5118881" y="1413251"/>
            <a:chExt cx="1805380" cy="400047"/>
          </a:xfrm>
        </p:grpSpPr>
        <p:sp>
          <p:nvSpPr>
            <p:cNvPr id="11" name="矩形: 圆角 10"/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ea"/>
                <a:ea typeface="+mj-ea"/>
              </a:endParaRPr>
            </a:p>
          </p:txBody>
        </p:sp>
        <p:sp>
          <p:nvSpPr>
            <p:cNvPr id="12" name="Title 13"/>
            <p:cNvSpPr txBox="1"/>
            <p:nvPr/>
          </p:nvSpPr>
          <p:spPr>
            <a:xfrm>
              <a:off x="5164587" y="1459386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改进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70878" y="2914891"/>
            <a:ext cx="1243840" cy="400047"/>
            <a:chOff x="5118881" y="1413251"/>
            <a:chExt cx="1805380" cy="400047"/>
          </a:xfrm>
        </p:grpSpPr>
        <p:sp>
          <p:nvSpPr>
            <p:cNvPr id="14" name="矩形: 圆角 13"/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16" name="Title 13"/>
            <p:cNvSpPr txBox="1"/>
            <p:nvPr/>
          </p:nvSpPr>
          <p:spPr>
            <a:xfrm>
              <a:off x="5164587" y="1459386"/>
              <a:ext cx="1713966" cy="3077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现状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660400" y="1374140"/>
            <a:ext cx="10876280" cy="1241594"/>
          </a:xfrm>
          <a:prstGeom prst="roundRect">
            <a:avLst>
              <a:gd name="adj" fmla="val 5620"/>
            </a:avLst>
          </a:prstGeom>
          <a:noFill/>
          <a:ln w="1905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18068755" y="1453029"/>
            <a:ext cx="22718" cy="4214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5" name="图片 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36640" y="7053711"/>
            <a:ext cx="2115418" cy="15916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2" name="矩形 71"/>
          <p:cNvSpPr/>
          <p:nvPr/>
        </p:nvSpPr>
        <p:spPr>
          <a:xfrm>
            <a:off x="1313090" y="3412102"/>
            <a:ext cx="395941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通过会议及邮件沟通近</a:t>
            </a:r>
            <a:r>
              <a:rPr lang="en-US" altLang="zh-CN" b="1" dirty="0">
                <a:latin typeface="+mj-ea"/>
                <a:ea typeface="+mj-ea"/>
              </a:rPr>
              <a:t>XX</a:t>
            </a:r>
            <a:r>
              <a:rPr lang="zh-CN" altLang="en-US" b="1" dirty="0">
                <a:latin typeface="+mj-ea"/>
                <a:ea typeface="+mj-ea"/>
              </a:rPr>
              <a:t>次</a:t>
            </a:r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解决问题</a:t>
            </a:r>
            <a:r>
              <a:rPr lang="zh-CN" altLang="en-US" b="1" dirty="0">
                <a:latin typeface="+mj-ea"/>
                <a:ea typeface="+mj-ea"/>
              </a:rPr>
              <a:t>：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268479" y="6013607"/>
            <a:ext cx="204863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现芬兰公司正常运行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64239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/>
          <p:cNvSpPr/>
          <p:nvPr/>
        </p:nvSpPr>
        <p:spPr>
          <a:xfrm>
            <a:off x="757222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: 圆角 20"/>
          <p:cNvSpPr/>
          <p:nvPr/>
        </p:nvSpPr>
        <p:spPr>
          <a:xfrm>
            <a:off x="3446156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/>
          <p:cNvSpPr/>
          <p:nvPr/>
        </p:nvSpPr>
        <p:spPr>
          <a:xfrm>
            <a:off x="3539139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203571" y="3836784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网银账户开通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68043" y="3836784"/>
            <a:ext cx="1231427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CE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账户开通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83" name="矩形: 圆角 82"/>
          <p:cNvSpPr/>
          <p:nvPr/>
        </p:nvSpPr>
        <p:spPr>
          <a:xfrm>
            <a:off x="664239" y="4662655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矩形: 圆角 83"/>
          <p:cNvSpPr/>
          <p:nvPr/>
        </p:nvSpPr>
        <p:spPr>
          <a:xfrm>
            <a:off x="757222" y="4662655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矩形: 圆角 84"/>
          <p:cNvSpPr/>
          <p:nvPr/>
        </p:nvSpPr>
        <p:spPr>
          <a:xfrm>
            <a:off x="3446156" y="4662655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矩形: 圆角 85"/>
          <p:cNvSpPr/>
          <p:nvPr/>
        </p:nvSpPr>
        <p:spPr>
          <a:xfrm>
            <a:off x="3539139" y="4662655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矩形 86"/>
          <p:cNvSpPr/>
          <p:nvPr/>
        </p:nvSpPr>
        <p:spPr>
          <a:xfrm>
            <a:off x="1203571" y="4677030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社保账户开通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985488" y="4677030"/>
            <a:ext cx="139653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资金不足问题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7" name="箭头: 下 6"/>
          <p:cNvSpPr/>
          <p:nvPr/>
        </p:nvSpPr>
        <p:spPr>
          <a:xfrm>
            <a:off x="2984953" y="3821827"/>
            <a:ext cx="615687" cy="204053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6334099" y="3412102"/>
            <a:ext cx="478015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参于全过程，有实体发薪流程中</a:t>
            </a:r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关键要素步骤</a:t>
            </a:r>
            <a:r>
              <a:rPr lang="zh-CN" altLang="en-US" b="1" dirty="0">
                <a:latin typeface="+mj-ea"/>
                <a:ea typeface="+mj-ea"/>
              </a:rPr>
              <a:t>：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90" name="矩形: 圆角 89"/>
          <p:cNvSpPr/>
          <p:nvPr/>
        </p:nvSpPr>
        <p:spPr>
          <a:xfrm>
            <a:off x="6179056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矩形: 圆角 90"/>
          <p:cNvSpPr/>
          <p:nvPr/>
        </p:nvSpPr>
        <p:spPr>
          <a:xfrm>
            <a:off x="6272039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6699953" y="3836784"/>
            <a:ext cx="1433406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网银、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CE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账户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93" name="矩形: 圆角 92"/>
          <p:cNvSpPr/>
          <p:nvPr/>
        </p:nvSpPr>
        <p:spPr>
          <a:xfrm>
            <a:off x="9045121" y="3822409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矩形: 圆角 93"/>
          <p:cNvSpPr/>
          <p:nvPr/>
        </p:nvSpPr>
        <p:spPr>
          <a:xfrm>
            <a:off x="9138104" y="3822409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矩形 94"/>
          <p:cNvSpPr/>
          <p:nvPr/>
        </p:nvSpPr>
        <p:spPr>
          <a:xfrm>
            <a:off x="9382475" y="3836784"/>
            <a:ext cx="1800493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签订海外用工合同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97" name="矩形: 圆角 96"/>
          <p:cNvSpPr/>
          <p:nvPr/>
        </p:nvSpPr>
        <p:spPr>
          <a:xfrm>
            <a:off x="9045121" y="4662878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矩形: 圆角 97"/>
          <p:cNvSpPr/>
          <p:nvPr/>
        </p:nvSpPr>
        <p:spPr>
          <a:xfrm>
            <a:off x="9138104" y="4662878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矩形 98"/>
          <p:cNvSpPr/>
          <p:nvPr/>
        </p:nvSpPr>
        <p:spPr>
          <a:xfrm>
            <a:off x="9786432" y="4677253"/>
            <a:ext cx="992579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招聘人员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100" name="矩形: 圆角 99"/>
          <p:cNvSpPr/>
          <p:nvPr/>
        </p:nvSpPr>
        <p:spPr>
          <a:xfrm>
            <a:off x="6179056" y="4662878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矩形: 圆角 100"/>
          <p:cNvSpPr/>
          <p:nvPr/>
        </p:nvSpPr>
        <p:spPr>
          <a:xfrm>
            <a:off x="6272039" y="4662878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矩形 101"/>
          <p:cNvSpPr/>
          <p:nvPr/>
        </p:nvSpPr>
        <p:spPr>
          <a:xfrm>
            <a:off x="6617399" y="4677253"/>
            <a:ext cx="1598515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新单位资料准备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104" name="矩形: 圆角 103"/>
          <p:cNvSpPr/>
          <p:nvPr/>
        </p:nvSpPr>
        <p:spPr>
          <a:xfrm>
            <a:off x="9031493" y="5425036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矩形: 圆角 104"/>
          <p:cNvSpPr/>
          <p:nvPr/>
        </p:nvSpPr>
        <p:spPr>
          <a:xfrm>
            <a:off x="9124476" y="5425036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矩形 105"/>
          <p:cNvSpPr/>
          <p:nvPr/>
        </p:nvSpPr>
        <p:spPr>
          <a:xfrm>
            <a:off x="9065879" y="5439411"/>
            <a:ext cx="2406428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薪酬个税社保核算、支付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107" name="矩形: 圆角 106"/>
          <p:cNvSpPr/>
          <p:nvPr/>
        </p:nvSpPr>
        <p:spPr>
          <a:xfrm>
            <a:off x="6166586" y="5425036"/>
            <a:ext cx="2475201" cy="437323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矩形: 圆角 107"/>
          <p:cNvSpPr/>
          <p:nvPr/>
        </p:nvSpPr>
        <p:spPr>
          <a:xfrm>
            <a:off x="6259569" y="5425036"/>
            <a:ext cx="2289235" cy="3956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" name="矩形 108"/>
          <p:cNvSpPr/>
          <p:nvPr/>
        </p:nvSpPr>
        <p:spPr>
          <a:xfrm>
            <a:off x="6503939" y="5459858"/>
            <a:ext cx="1800494" cy="342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43F5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个税社保账户开通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43F5"/>
              </a:solidFill>
              <a:effectLst/>
              <a:uLnTx/>
              <a:uFillTx/>
              <a:latin typeface="阿里巴巴普惠体 B"/>
              <a:ea typeface="阿里巴巴普惠体 B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737415" y="6013607"/>
            <a:ext cx="386964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现出具有实体、无实体海外发薪流程图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8649216" y="3821828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箭头: 右 109"/>
          <p:cNvSpPr/>
          <p:nvPr/>
        </p:nvSpPr>
        <p:spPr>
          <a:xfrm rot="5400000">
            <a:off x="10085930" y="4280914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1" name="箭头: 右 110"/>
          <p:cNvSpPr/>
          <p:nvPr/>
        </p:nvSpPr>
        <p:spPr>
          <a:xfrm flipH="1">
            <a:off x="8511393" y="4640773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2" name="箭头: 右 111"/>
          <p:cNvSpPr/>
          <p:nvPr/>
        </p:nvSpPr>
        <p:spPr>
          <a:xfrm rot="5400000" flipV="1">
            <a:off x="7265652" y="5058917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箭头: 右 112"/>
          <p:cNvSpPr/>
          <p:nvPr/>
        </p:nvSpPr>
        <p:spPr>
          <a:xfrm>
            <a:off x="8588256" y="5454079"/>
            <a:ext cx="498283" cy="4198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16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>
            <a:off x="10810240" y="885825"/>
            <a:ext cx="42037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述能举证</a:t>
            </a:r>
            <a:r>
              <a:rPr lang="en-US" altLang="zh-CN" dirty="0"/>
              <a:t>—</a:t>
            </a:r>
            <a:r>
              <a:rPr lang="zh-CN" altLang="en-US" dirty="0"/>
              <a:t>运营数据支持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3" name="Line 17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11036300" y="1256936"/>
            <a:ext cx="19431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Line 18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0928985" y="1626459"/>
            <a:ext cx="30162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786851" y="1775534"/>
            <a:ext cx="4618298" cy="523219"/>
            <a:chOff x="5118881" y="1413251"/>
            <a:chExt cx="1805380" cy="400047"/>
          </a:xfrm>
        </p:grpSpPr>
        <p:sp>
          <p:nvSpPr>
            <p:cNvPr id="33" name="矩形: 圆角 32"/>
            <p:cNvSpPr/>
            <p:nvPr/>
          </p:nvSpPr>
          <p:spPr>
            <a:xfrm>
              <a:off x="5118881" y="1413251"/>
              <a:ext cx="1805380" cy="4000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itle 13"/>
            <p:cNvSpPr txBox="1"/>
            <p:nvPr/>
          </p:nvSpPr>
          <p:spPr>
            <a:xfrm>
              <a:off x="5164588" y="1472080"/>
              <a:ext cx="1713966" cy="28238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薪酬数据库应用及推广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96797" y="2757795"/>
            <a:ext cx="3033870" cy="3194567"/>
            <a:chOff x="993710" y="2543250"/>
            <a:chExt cx="3033870" cy="3194567"/>
          </a:xfrm>
        </p:grpSpPr>
        <p:grpSp>
          <p:nvGrpSpPr>
            <p:cNvPr id="12" name="组合 11"/>
            <p:cNvGrpSpPr/>
            <p:nvPr/>
          </p:nvGrpSpPr>
          <p:grpSpPr>
            <a:xfrm>
              <a:off x="1055118" y="2543250"/>
              <a:ext cx="2911055" cy="3194567"/>
              <a:chOff x="818161" y="2543250"/>
              <a:chExt cx="3384968" cy="3194567"/>
            </a:xfrm>
          </p:grpSpPr>
          <p:sp>
            <p:nvSpPr>
              <p:cNvPr id="2" name="矩形 1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818161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9024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 flipV="1">
                <a:off x="818161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31222" dist="63415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flipV="1">
                <a:off x="818161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rgbClr val="2983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>
              <p:custDataLst>
                <p:tags r:id="rId5"/>
              </p:custDataLst>
            </p:nvPr>
          </p:nvSpPr>
          <p:spPr bwMode="auto">
            <a:xfrm>
              <a:off x="993710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1466160" y="3733218"/>
              <a:ext cx="208897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原始数据整理</a:t>
              </a:r>
              <a:endParaRPr lang="zh-CN" altLang="en-US" sz="2000" b="1" spc="3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73203" y="2990258"/>
              <a:ext cx="674884" cy="674884"/>
              <a:chOff x="2201593" y="3251087"/>
              <a:chExt cx="674884" cy="674884"/>
            </a:xfrm>
          </p:grpSpPr>
          <p:sp>
            <p:nvSpPr>
              <p:cNvPr id="38" name="椭圆 37"/>
              <p:cNvSpPr/>
              <p:nvPr>
                <p:custDataLst>
                  <p:tags r:id="rId7"/>
                </p:custDataLst>
              </p:nvPr>
            </p:nvSpPr>
            <p:spPr>
              <a:xfrm>
                <a:off x="2201593" y="3251087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 3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2368461" y="3406583"/>
                <a:ext cx="341149" cy="363892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7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1648331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4579065" y="2757795"/>
            <a:ext cx="3033870" cy="3194567"/>
            <a:chOff x="4574375" y="2543250"/>
            <a:chExt cx="3033870" cy="3194567"/>
          </a:xfrm>
        </p:grpSpPr>
        <p:grpSp>
          <p:nvGrpSpPr>
            <p:cNvPr id="21" name="组合 20"/>
            <p:cNvGrpSpPr/>
            <p:nvPr/>
          </p:nvGrpSpPr>
          <p:grpSpPr>
            <a:xfrm>
              <a:off x="4633830" y="2543250"/>
              <a:ext cx="2914960" cy="3194567"/>
              <a:chOff x="4396237" y="2543250"/>
              <a:chExt cx="3389509" cy="3194567"/>
            </a:xfrm>
          </p:grpSpPr>
          <p:sp>
            <p:nvSpPr>
              <p:cNvPr id="8" name="矩形 7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4400778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8995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 flipV="1">
                <a:off x="4396237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30553" dist="63317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 flipV="1">
                <a:off x="4396237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 bwMode="auto">
            <a:xfrm>
              <a:off x="4574375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 bwMode="auto">
            <a:xfrm>
              <a:off x="5045945" y="3733218"/>
              <a:ext cx="20907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建立数据逻辑</a:t>
              </a:r>
              <a:endParaRPr lang="zh-CN" altLang="en-US" sz="2000" b="1" spc="3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228996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5753868" y="2929330"/>
              <a:ext cx="674884" cy="674884"/>
              <a:chOff x="5726901" y="3042938"/>
              <a:chExt cx="674884" cy="674884"/>
            </a:xfrm>
          </p:grpSpPr>
          <p:sp>
            <p:nvSpPr>
              <p:cNvPr id="36" name="椭圆 35"/>
              <p:cNvSpPr/>
              <p:nvPr>
                <p:custDataLst>
                  <p:tags r:id="rId12"/>
                </p:custDataLst>
              </p:nvPr>
            </p:nvSpPr>
            <p:spPr>
              <a:xfrm>
                <a:off x="5726901" y="3042938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 36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882397" y="3206859"/>
                <a:ext cx="363892" cy="34704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161333" y="2757795"/>
            <a:ext cx="3033870" cy="3194567"/>
            <a:chOff x="8158246" y="2543250"/>
            <a:chExt cx="3033870" cy="3194567"/>
          </a:xfrm>
        </p:grpSpPr>
        <p:grpSp>
          <p:nvGrpSpPr>
            <p:cNvPr id="23" name="组合 22"/>
            <p:cNvGrpSpPr/>
            <p:nvPr/>
          </p:nvGrpSpPr>
          <p:grpSpPr>
            <a:xfrm>
              <a:off x="8213480" y="2543250"/>
              <a:ext cx="2923403" cy="3194567"/>
              <a:chOff x="7974513" y="2543250"/>
              <a:chExt cx="3399326" cy="3194567"/>
            </a:xfrm>
          </p:grpSpPr>
          <p:sp>
            <p:nvSpPr>
              <p:cNvPr id="13" name="矩形 12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7988871" y="2543250"/>
                <a:ext cx="3384968" cy="3194567"/>
              </a:xfrm>
              <a:prstGeom prst="rect">
                <a:avLst/>
              </a:prstGeom>
              <a:solidFill>
                <a:schemeClr val="bg1"/>
              </a:solidFill>
              <a:ln w="16452" cap="rnd">
                <a:solidFill>
                  <a:schemeClr val="accent1"/>
                </a:solidFill>
                <a:prstDash val="sysDash"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flipV="1">
                <a:off x="7974513" y="2631358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72921" dist="54841" dir="5400000" algn="t" rotWithShape="0">
                  <a:prstClr val="black">
                    <a:alpha val="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flipV="1">
                <a:off x="7974513" y="2551516"/>
                <a:ext cx="3376548" cy="877484"/>
              </a:xfrm>
              <a:custGeom>
                <a:avLst/>
                <a:gdLst>
                  <a:gd name="connsiteX0" fmla="*/ 1688274 w 3376548"/>
                  <a:gd name="connsiteY0" fmla="*/ 0 h 877484"/>
                  <a:gd name="connsiteX1" fmla="*/ 3369296 w 3376548"/>
                  <a:gd name="connsiteY1" fmla="*/ 801595 h 877484"/>
                  <a:gd name="connsiteX2" fmla="*/ 3376548 w 3376548"/>
                  <a:gd name="connsiteY2" fmla="*/ 877484 h 877484"/>
                  <a:gd name="connsiteX3" fmla="*/ 0 w 3376548"/>
                  <a:gd name="connsiteY3" fmla="*/ 877484 h 877484"/>
                  <a:gd name="connsiteX4" fmla="*/ 7252 w 3376548"/>
                  <a:gd name="connsiteY4" fmla="*/ 801595 h 877484"/>
                  <a:gd name="connsiteX5" fmla="*/ 1688274 w 3376548"/>
                  <a:gd name="connsiteY5" fmla="*/ 0 h 87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6548" h="877484">
                    <a:moveTo>
                      <a:pt x="1688274" y="0"/>
                    </a:moveTo>
                    <a:cubicBezTo>
                      <a:pt x="2563169" y="0"/>
                      <a:pt x="3282764" y="351351"/>
                      <a:pt x="3369296" y="801595"/>
                    </a:cubicBezTo>
                    <a:lnTo>
                      <a:pt x="3376548" y="877484"/>
                    </a:lnTo>
                    <a:lnTo>
                      <a:pt x="0" y="877484"/>
                    </a:lnTo>
                    <a:lnTo>
                      <a:pt x="7252" y="801595"/>
                    </a:lnTo>
                    <a:cubicBezTo>
                      <a:pt x="93784" y="351351"/>
                      <a:pt x="813379" y="0"/>
                      <a:pt x="1688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>
              <p:custDataLst>
                <p:tags r:id="rId15"/>
              </p:custDataLst>
            </p:nvPr>
          </p:nvSpPr>
          <p:spPr bwMode="auto">
            <a:xfrm>
              <a:off x="8158246" y="4405964"/>
              <a:ext cx="3033870" cy="119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zh-CN" altLang="en-US" sz="1400" dirty="0">
                <a:solidFill>
                  <a:prstClr val="black"/>
                </a:solidFill>
                <a:latin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sym typeface="+mn-ea"/>
                </a:rPr>
                <a:t>请在此处输入正文内容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sym typeface="+mn-ea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6"/>
              </p:custDataLst>
            </p:nvPr>
          </p:nvSpPr>
          <p:spPr bwMode="auto">
            <a:xfrm>
              <a:off x="8630696" y="3733218"/>
              <a:ext cx="208897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pc="3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数据库应用</a:t>
              </a:r>
              <a:endParaRPr lang="zh-CN" altLang="en-US" sz="2000" b="1" spc="3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812867" y="4204414"/>
              <a:ext cx="1724628" cy="0"/>
            </a:xfrm>
            <a:prstGeom prst="line">
              <a:avLst/>
            </a:prstGeom>
            <a:ln w="19050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9337739" y="2929330"/>
              <a:ext cx="674884" cy="674884"/>
              <a:chOff x="9314889" y="2777608"/>
              <a:chExt cx="674884" cy="674884"/>
            </a:xfrm>
          </p:grpSpPr>
          <p:sp>
            <p:nvSpPr>
              <p:cNvPr id="34" name="椭圆 33"/>
              <p:cNvSpPr/>
              <p:nvPr>
                <p:custDataLst>
                  <p:tags r:id="rId17"/>
                </p:custDataLst>
              </p:nvPr>
            </p:nvSpPr>
            <p:spPr>
              <a:xfrm>
                <a:off x="9314889" y="2777608"/>
                <a:ext cx="674884" cy="674884"/>
              </a:xfrm>
              <a:prstGeom prst="ellips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457200" dist="139700" sx="102000" sy="102000" algn="ctr" rotWithShape="0">
                  <a:schemeClr val="accent2"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13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9470385" y="2933379"/>
                <a:ext cx="363892" cy="363343"/>
              </a:xfrm>
              <a:custGeom>
                <a:avLst/>
                <a:gdLst>
                  <a:gd name="connsiteX0" fmla="*/ 497095 w 607639"/>
                  <a:gd name="connsiteY0" fmla="*/ 261992 h 606722"/>
                  <a:gd name="connsiteX1" fmla="*/ 497095 w 607639"/>
                  <a:gd name="connsiteY1" fmla="*/ 468794 h 606722"/>
                  <a:gd name="connsiteX2" fmla="*/ 524775 w 607639"/>
                  <a:gd name="connsiteY2" fmla="*/ 468794 h 606722"/>
                  <a:gd name="connsiteX3" fmla="*/ 524775 w 607639"/>
                  <a:gd name="connsiteY3" fmla="*/ 261992 h 606722"/>
                  <a:gd name="connsiteX4" fmla="*/ 414320 w 607639"/>
                  <a:gd name="connsiteY4" fmla="*/ 261992 h 606722"/>
                  <a:gd name="connsiteX5" fmla="*/ 414320 w 607639"/>
                  <a:gd name="connsiteY5" fmla="*/ 468794 h 606722"/>
                  <a:gd name="connsiteX6" fmla="*/ 469503 w 607639"/>
                  <a:gd name="connsiteY6" fmla="*/ 468794 h 606722"/>
                  <a:gd name="connsiteX7" fmla="*/ 469503 w 607639"/>
                  <a:gd name="connsiteY7" fmla="*/ 261992 h 606722"/>
                  <a:gd name="connsiteX8" fmla="*/ 359047 w 607639"/>
                  <a:gd name="connsiteY8" fmla="*/ 261992 h 606722"/>
                  <a:gd name="connsiteX9" fmla="*/ 359047 w 607639"/>
                  <a:gd name="connsiteY9" fmla="*/ 468794 h 606722"/>
                  <a:gd name="connsiteX10" fmla="*/ 386639 w 607639"/>
                  <a:gd name="connsiteY10" fmla="*/ 468794 h 606722"/>
                  <a:gd name="connsiteX11" fmla="*/ 386639 w 607639"/>
                  <a:gd name="connsiteY11" fmla="*/ 261992 h 606722"/>
                  <a:gd name="connsiteX12" fmla="*/ 276183 w 607639"/>
                  <a:gd name="connsiteY12" fmla="*/ 261992 h 606722"/>
                  <a:gd name="connsiteX13" fmla="*/ 276183 w 607639"/>
                  <a:gd name="connsiteY13" fmla="*/ 468794 h 606722"/>
                  <a:gd name="connsiteX14" fmla="*/ 331456 w 607639"/>
                  <a:gd name="connsiteY14" fmla="*/ 468794 h 606722"/>
                  <a:gd name="connsiteX15" fmla="*/ 331456 w 607639"/>
                  <a:gd name="connsiteY15" fmla="*/ 261992 h 606722"/>
                  <a:gd name="connsiteX16" fmla="*/ 220911 w 607639"/>
                  <a:gd name="connsiteY16" fmla="*/ 261992 h 606722"/>
                  <a:gd name="connsiteX17" fmla="*/ 220911 w 607639"/>
                  <a:gd name="connsiteY17" fmla="*/ 468794 h 606722"/>
                  <a:gd name="connsiteX18" fmla="*/ 248592 w 607639"/>
                  <a:gd name="connsiteY18" fmla="*/ 468794 h 606722"/>
                  <a:gd name="connsiteX19" fmla="*/ 248592 w 607639"/>
                  <a:gd name="connsiteY19" fmla="*/ 261992 h 606722"/>
                  <a:gd name="connsiteX20" fmla="*/ 138136 w 607639"/>
                  <a:gd name="connsiteY20" fmla="*/ 261992 h 606722"/>
                  <a:gd name="connsiteX21" fmla="*/ 138136 w 607639"/>
                  <a:gd name="connsiteY21" fmla="*/ 468794 h 606722"/>
                  <a:gd name="connsiteX22" fmla="*/ 193319 w 607639"/>
                  <a:gd name="connsiteY22" fmla="*/ 468794 h 606722"/>
                  <a:gd name="connsiteX23" fmla="*/ 193319 w 607639"/>
                  <a:gd name="connsiteY23" fmla="*/ 261992 h 606722"/>
                  <a:gd name="connsiteX24" fmla="*/ 82864 w 607639"/>
                  <a:gd name="connsiteY24" fmla="*/ 261992 h 606722"/>
                  <a:gd name="connsiteX25" fmla="*/ 82864 w 607639"/>
                  <a:gd name="connsiteY25" fmla="*/ 468794 h 606722"/>
                  <a:gd name="connsiteX26" fmla="*/ 110455 w 607639"/>
                  <a:gd name="connsiteY26" fmla="*/ 468794 h 606722"/>
                  <a:gd name="connsiteX27" fmla="*/ 110455 w 607639"/>
                  <a:gd name="connsiteY27" fmla="*/ 261992 h 606722"/>
                  <a:gd name="connsiteX28" fmla="*/ 303820 w 607639"/>
                  <a:gd name="connsiteY28" fmla="*/ 110294 h 606722"/>
                  <a:gd name="connsiteX29" fmla="*/ 331447 w 607639"/>
                  <a:gd name="connsiteY29" fmla="*/ 137885 h 606722"/>
                  <a:gd name="connsiteX30" fmla="*/ 303820 w 607639"/>
                  <a:gd name="connsiteY30" fmla="*/ 165476 h 606722"/>
                  <a:gd name="connsiteX31" fmla="*/ 276193 w 607639"/>
                  <a:gd name="connsiteY31" fmla="*/ 137885 h 606722"/>
                  <a:gd name="connsiteX32" fmla="*/ 303820 w 607639"/>
                  <a:gd name="connsiteY32" fmla="*/ 110294 h 606722"/>
                  <a:gd name="connsiteX33" fmla="*/ 303775 w 607639"/>
                  <a:gd name="connsiteY33" fmla="*/ 27550 h 606722"/>
                  <a:gd name="connsiteX34" fmla="*/ 174005 w 607639"/>
                  <a:gd name="connsiteY34" fmla="*/ 103446 h 606722"/>
                  <a:gd name="connsiteX35" fmla="*/ 299681 w 607639"/>
                  <a:gd name="connsiteY35" fmla="*/ 56522 h 606722"/>
                  <a:gd name="connsiteX36" fmla="*/ 309293 w 607639"/>
                  <a:gd name="connsiteY36" fmla="*/ 55189 h 606722"/>
                  <a:gd name="connsiteX37" fmla="*/ 434969 w 607639"/>
                  <a:gd name="connsiteY37" fmla="*/ 102024 h 606722"/>
                  <a:gd name="connsiteX38" fmla="*/ 303775 w 607639"/>
                  <a:gd name="connsiteY38" fmla="*/ 27550 h 606722"/>
                  <a:gd name="connsiteX39" fmla="*/ 303775 w 607639"/>
                  <a:gd name="connsiteY39" fmla="*/ 0 h 606722"/>
                  <a:gd name="connsiteX40" fmla="*/ 470927 w 607639"/>
                  <a:gd name="connsiteY40" fmla="*/ 115799 h 606722"/>
                  <a:gd name="connsiteX41" fmla="*/ 570346 w 607639"/>
                  <a:gd name="connsiteY41" fmla="*/ 153036 h 606722"/>
                  <a:gd name="connsiteX42" fmla="*/ 579958 w 607639"/>
                  <a:gd name="connsiteY42" fmla="*/ 165478 h 606722"/>
                  <a:gd name="connsiteX43" fmla="*/ 579958 w 607639"/>
                  <a:gd name="connsiteY43" fmla="*/ 193028 h 606722"/>
                  <a:gd name="connsiteX44" fmla="*/ 579958 w 607639"/>
                  <a:gd name="connsiteY44" fmla="*/ 248217 h 606722"/>
                  <a:gd name="connsiteX45" fmla="*/ 566163 w 607639"/>
                  <a:gd name="connsiteY45" fmla="*/ 261992 h 606722"/>
                  <a:gd name="connsiteX46" fmla="*/ 552367 w 607639"/>
                  <a:gd name="connsiteY46" fmla="*/ 261992 h 606722"/>
                  <a:gd name="connsiteX47" fmla="*/ 552367 w 607639"/>
                  <a:gd name="connsiteY47" fmla="*/ 468794 h 606722"/>
                  <a:gd name="connsiteX48" fmla="*/ 566163 w 607639"/>
                  <a:gd name="connsiteY48" fmla="*/ 468794 h 606722"/>
                  <a:gd name="connsiteX49" fmla="*/ 579958 w 607639"/>
                  <a:gd name="connsiteY49" fmla="*/ 482569 h 606722"/>
                  <a:gd name="connsiteX50" fmla="*/ 566163 w 607639"/>
                  <a:gd name="connsiteY50" fmla="*/ 496344 h 606722"/>
                  <a:gd name="connsiteX51" fmla="*/ 538571 w 607639"/>
                  <a:gd name="connsiteY51" fmla="*/ 496344 h 606722"/>
                  <a:gd name="connsiteX52" fmla="*/ 483299 w 607639"/>
                  <a:gd name="connsiteY52" fmla="*/ 496344 h 606722"/>
                  <a:gd name="connsiteX53" fmla="*/ 400435 w 607639"/>
                  <a:gd name="connsiteY53" fmla="*/ 496344 h 606722"/>
                  <a:gd name="connsiteX54" fmla="*/ 345252 w 607639"/>
                  <a:gd name="connsiteY54" fmla="*/ 496344 h 606722"/>
                  <a:gd name="connsiteX55" fmla="*/ 262387 w 607639"/>
                  <a:gd name="connsiteY55" fmla="*/ 496344 h 606722"/>
                  <a:gd name="connsiteX56" fmla="*/ 207115 w 607639"/>
                  <a:gd name="connsiteY56" fmla="*/ 496344 h 606722"/>
                  <a:gd name="connsiteX57" fmla="*/ 124251 w 607639"/>
                  <a:gd name="connsiteY57" fmla="*/ 496344 h 606722"/>
                  <a:gd name="connsiteX58" fmla="*/ 69068 w 607639"/>
                  <a:gd name="connsiteY58" fmla="*/ 496344 h 606722"/>
                  <a:gd name="connsiteX59" fmla="*/ 55272 w 607639"/>
                  <a:gd name="connsiteY59" fmla="*/ 496344 h 606722"/>
                  <a:gd name="connsiteX60" fmla="*/ 55272 w 607639"/>
                  <a:gd name="connsiteY60" fmla="*/ 537758 h 606722"/>
                  <a:gd name="connsiteX61" fmla="*/ 41387 w 607639"/>
                  <a:gd name="connsiteY61" fmla="*/ 551533 h 606722"/>
                  <a:gd name="connsiteX62" fmla="*/ 27592 w 607639"/>
                  <a:gd name="connsiteY62" fmla="*/ 551533 h 606722"/>
                  <a:gd name="connsiteX63" fmla="*/ 27592 w 607639"/>
                  <a:gd name="connsiteY63" fmla="*/ 579083 h 606722"/>
                  <a:gd name="connsiteX64" fmla="*/ 579958 w 607639"/>
                  <a:gd name="connsiteY64" fmla="*/ 579083 h 606722"/>
                  <a:gd name="connsiteX65" fmla="*/ 579958 w 607639"/>
                  <a:gd name="connsiteY65" fmla="*/ 551533 h 606722"/>
                  <a:gd name="connsiteX66" fmla="*/ 96660 w 607639"/>
                  <a:gd name="connsiteY66" fmla="*/ 551533 h 606722"/>
                  <a:gd name="connsiteX67" fmla="*/ 82864 w 607639"/>
                  <a:gd name="connsiteY67" fmla="*/ 537758 h 606722"/>
                  <a:gd name="connsiteX68" fmla="*/ 96660 w 607639"/>
                  <a:gd name="connsiteY68" fmla="*/ 523983 h 606722"/>
                  <a:gd name="connsiteX69" fmla="*/ 593843 w 607639"/>
                  <a:gd name="connsiteY69" fmla="*/ 523983 h 606722"/>
                  <a:gd name="connsiteX70" fmla="*/ 607639 w 607639"/>
                  <a:gd name="connsiteY70" fmla="*/ 537758 h 606722"/>
                  <a:gd name="connsiteX71" fmla="*/ 607639 w 607639"/>
                  <a:gd name="connsiteY71" fmla="*/ 592947 h 606722"/>
                  <a:gd name="connsiteX72" fmla="*/ 593843 w 607639"/>
                  <a:gd name="connsiteY72" fmla="*/ 606722 h 606722"/>
                  <a:gd name="connsiteX73" fmla="*/ 13796 w 607639"/>
                  <a:gd name="connsiteY73" fmla="*/ 606722 h 606722"/>
                  <a:gd name="connsiteX74" fmla="*/ 0 w 607639"/>
                  <a:gd name="connsiteY74" fmla="*/ 592947 h 606722"/>
                  <a:gd name="connsiteX75" fmla="*/ 0 w 607639"/>
                  <a:gd name="connsiteY75" fmla="*/ 537758 h 606722"/>
                  <a:gd name="connsiteX76" fmla="*/ 13796 w 607639"/>
                  <a:gd name="connsiteY76" fmla="*/ 523983 h 606722"/>
                  <a:gd name="connsiteX77" fmla="*/ 27592 w 607639"/>
                  <a:gd name="connsiteY77" fmla="*/ 523983 h 606722"/>
                  <a:gd name="connsiteX78" fmla="*/ 27592 w 607639"/>
                  <a:gd name="connsiteY78" fmla="*/ 482569 h 606722"/>
                  <a:gd name="connsiteX79" fmla="*/ 41387 w 607639"/>
                  <a:gd name="connsiteY79" fmla="*/ 468794 h 606722"/>
                  <a:gd name="connsiteX80" fmla="*/ 55272 w 607639"/>
                  <a:gd name="connsiteY80" fmla="*/ 468794 h 606722"/>
                  <a:gd name="connsiteX81" fmla="*/ 55272 w 607639"/>
                  <a:gd name="connsiteY81" fmla="*/ 261992 h 606722"/>
                  <a:gd name="connsiteX82" fmla="*/ 41387 w 607639"/>
                  <a:gd name="connsiteY82" fmla="*/ 261992 h 606722"/>
                  <a:gd name="connsiteX83" fmla="*/ 27592 w 607639"/>
                  <a:gd name="connsiteY83" fmla="*/ 248217 h 606722"/>
                  <a:gd name="connsiteX84" fmla="*/ 41387 w 607639"/>
                  <a:gd name="connsiteY84" fmla="*/ 234442 h 606722"/>
                  <a:gd name="connsiteX85" fmla="*/ 69068 w 607639"/>
                  <a:gd name="connsiteY85" fmla="*/ 234442 h 606722"/>
                  <a:gd name="connsiteX86" fmla="*/ 124251 w 607639"/>
                  <a:gd name="connsiteY86" fmla="*/ 234442 h 606722"/>
                  <a:gd name="connsiteX87" fmla="*/ 207115 w 607639"/>
                  <a:gd name="connsiteY87" fmla="*/ 234442 h 606722"/>
                  <a:gd name="connsiteX88" fmla="*/ 262387 w 607639"/>
                  <a:gd name="connsiteY88" fmla="*/ 234442 h 606722"/>
                  <a:gd name="connsiteX89" fmla="*/ 345252 w 607639"/>
                  <a:gd name="connsiteY89" fmla="*/ 234442 h 606722"/>
                  <a:gd name="connsiteX90" fmla="*/ 400435 w 607639"/>
                  <a:gd name="connsiteY90" fmla="*/ 234442 h 606722"/>
                  <a:gd name="connsiteX91" fmla="*/ 483299 w 607639"/>
                  <a:gd name="connsiteY91" fmla="*/ 234442 h 606722"/>
                  <a:gd name="connsiteX92" fmla="*/ 538571 w 607639"/>
                  <a:gd name="connsiteY92" fmla="*/ 234442 h 606722"/>
                  <a:gd name="connsiteX93" fmla="*/ 552367 w 607639"/>
                  <a:gd name="connsiteY93" fmla="*/ 234442 h 606722"/>
                  <a:gd name="connsiteX94" fmla="*/ 552367 w 607639"/>
                  <a:gd name="connsiteY94" fmla="*/ 193028 h 606722"/>
                  <a:gd name="connsiteX95" fmla="*/ 552367 w 607639"/>
                  <a:gd name="connsiteY95" fmla="*/ 175076 h 606722"/>
                  <a:gd name="connsiteX96" fmla="*/ 303775 w 607639"/>
                  <a:gd name="connsiteY96" fmla="*/ 84072 h 606722"/>
                  <a:gd name="connsiteX97" fmla="*/ 55272 w 607639"/>
                  <a:gd name="connsiteY97" fmla="*/ 175076 h 606722"/>
                  <a:gd name="connsiteX98" fmla="*/ 55272 w 607639"/>
                  <a:gd name="connsiteY98" fmla="*/ 179253 h 606722"/>
                  <a:gd name="connsiteX99" fmla="*/ 510979 w 607639"/>
                  <a:gd name="connsiteY99" fmla="*/ 179253 h 606722"/>
                  <a:gd name="connsiteX100" fmla="*/ 524775 w 607639"/>
                  <a:gd name="connsiteY100" fmla="*/ 193028 h 606722"/>
                  <a:gd name="connsiteX101" fmla="*/ 510979 w 607639"/>
                  <a:gd name="connsiteY101" fmla="*/ 206803 h 606722"/>
                  <a:gd name="connsiteX102" fmla="*/ 41387 w 607639"/>
                  <a:gd name="connsiteY102" fmla="*/ 206803 h 606722"/>
                  <a:gd name="connsiteX103" fmla="*/ 27592 w 607639"/>
                  <a:gd name="connsiteY103" fmla="*/ 193028 h 606722"/>
                  <a:gd name="connsiteX104" fmla="*/ 27592 w 607639"/>
                  <a:gd name="connsiteY104" fmla="*/ 165478 h 606722"/>
                  <a:gd name="connsiteX105" fmla="*/ 37293 w 607639"/>
                  <a:gd name="connsiteY105" fmla="*/ 153036 h 606722"/>
                  <a:gd name="connsiteX106" fmla="*/ 136712 w 607639"/>
                  <a:gd name="connsiteY106" fmla="*/ 115799 h 606722"/>
                  <a:gd name="connsiteX107" fmla="*/ 303775 w 607639"/>
                  <a:gd name="connsiteY10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639" h="606722">
                    <a:moveTo>
                      <a:pt x="497095" y="261992"/>
                    </a:moveTo>
                    <a:lnTo>
                      <a:pt x="497095" y="468794"/>
                    </a:lnTo>
                    <a:lnTo>
                      <a:pt x="524775" y="468794"/>
                    </a:lnTo>
                    <a:lnTo>
                      <a:pt x="524775" y="261992"/>
                    </a:lnTo>
                    <a:close/>
                    <a:moveTo>
                      <a:pt x="414320" y="261992"/>
                    </a:moveTo>
                    <a:lnTo>
                      <a:pt x="414320" y="468794"/>
                    </a:lnTo>
                    <a:lnTo>
                      <a:pt x="469503" y="468794"/>
                    </a:lnTo>
                    <a:lnTo>
                      <a:pt x="469503" y="261992"/>
                    </a:lnTo>
                    <a:close/>
                    <a:moveTo>
                      <a:pt x="359047" y="261992"/>
                    </a:moveTo>
                    <a:lnTo>
                      <a:pt x="359047" y="468794"/>
                    </a:lnTo>
                    <a:lnTo>
                      <a:pt x="386639" y="468794"/>
                    </a:lnTo>
                    <a:lnTo>
                      <a:pt x="386639" y="261992"/>
                    </a:lnTo>
                    <a:close/>
                    <a:moveTo>
                      <a:pt x="276183" y="261992"/>
                    </a:moveTo>
                    <a:lnTo>
                      <a:pt x="276183" y="468794"/>
                    </a:lnTo>
                    <a:lnTo>
                      <a:pt x="331456" y="468794"/>
                    </a:lnTo>
                    <a:lnTo>
                      <a:pt x="331456" y="261992"/>
                    </a:lnTo>
                    <a:close/>
                    <a:moveTo>
                      <a:pt x="220911" y="261992"/>
                    </a:moveTo>
                    <a:lnTo>
                      <a:pt x="220911" y="468794"/>
                    </a:lnTo>
                    <a:lnTo>
                      <a:pt x="248592" y="468794"/>
                    </a:lnTo>
                    <a:lnTo>
                      <a:pt x="248592" y="261992"/>
                    </a:lnTo>
                    <a:close/>
                    <a:moveTo>
                      <a:pt x="138136" y="261992"/>
                    </a:moveTo>
                    <a:lnTo>
                      <a:pt x="138136" y="468794"/>
                    </a:lnTo>
                    <a:lnTo>
                      <a:pt x="193319" y="468794"/>
                    </a:lnTo>
                    <a:lnTo>
                      <a:pt x="193319" y="261992"/>
                    </a:lnTo>
                    <a:close/>
                    <a:moveTo>
                      <a:pt x="82864" y="261992"/>
                    </a:moveTo>
                    <a:lnTo>
                      <a:pt x="82864" y="468794"/>
                    </a:lnTo>
                    <a:lnTo>
                      <a:pt x="110455" y="468794"/>
                    </a:lnTo>
                    <a:lnTo>
                      <a:pt x="110455" y="261992"/>
                    </a:lnTo>
                    <a:close/>
                    <a:moveTo>
                      <a:pt x="303820" y="110294"/>
                    </a:moveTo>
                    <a:cubicBezTo>
                      <a:pt x="319078" y="110294"/>
                      <a:pt x="331447" y="122647"/>
                      <a:pt x="331447" y="137885"/>
                    </a:cubicBezTo>
                    <a:cubicBezTo>
                      <a:pt x="331447" y="153123"/>
                      <a:pt x="319078" y="165476"/>
                      <a:pt x="303820" y="165476"/>
                    </a:cubicBezTo>
                    <a:cubicBezTo>
                      <a:pt x="288562" y="165476"/>
                      <a:pt x="276193" y="153123"/>
                      <a:pt x="276193" y="137885"/>
                    </a:cubicBezTo>
                    <a:cubicBezTo>
                      <a:pt x="276193" y="122647"/>
                      <a:pt x="288562" y="110294"/>
                      <a:pt x="303820" y="110294"/>
                    </a:cubicBezTo>
                    <a:close/>
                    <a:moveTo>
                      <a:pt x="303775" y="27550"/>
                    </a:moveTo>
                    <a:cubicBezTo>
                      <a:pt x="248592" y="27550"/>
                      <a:pt x="198838" y="57944"/>
                      <a:pt x="174005" y="103446"/>
                    </a:cubicBezTo>
                    <a:lnTo>
                      <a:pt x="299681" y="56522"/>
                    </a:lnTo>
                    <a:cubicBezTo>
                      <a:pt x="302440" y="55189"/>
                      <a:pt x="305199" y="55189"/>
                      <a:pt x="309293" y="55189"/>
                    </a:cubicBezTo>
                    <a:lnTo>
                      <a:pt x="434969" y="102024"/>
                    </a:lnTo>
                    <a:cubicBezTo>
                      <a:pt x="408712" y="57944"/>
                      <a:pt x="359047" y="27550"/>
                      <a:pt x="303775" y="27550"/>
                    </a:cubicBezTo>
                    <a:close/>
                    <a:moveTo>
                      <a:pt x="303775" y="0"/>
                    </a:moveTo>
                    <a:cubicBezTo>
                      <a:pt x="379786" y="0"/>
                      <a:pt x="446006" y="48257"/>
                      <a:pt x="470927" y="115799"/>
                    </a:cubicBezTo>
                    <a:lnTo>
                      <a:pt x="570346" y="153036"/>
                    </a:lnTo>
                    <a:cubicBezTo>
                      <a:pt x="575864" y="154458"/>
                      <a:pt x="579958" y="159968"/>
                      <a:pt x="579958" y="165478"/>
                    </a:cubicBezTo>
                    <a:lnTo>
                      <a:pt x="579958" y="193028"/>
                    </a:lnTo>
                    <a:lnTo>
                      <a:pt x="579958" y="248217"/>
                    </a:lnTo>
                    <a:cubicBezTo>
                      <a:pt x="579958" y="256482"/>
                      <a:pt x="574440" y="261992"/>
                      <a:pt x="566163" y="261992"/>
                    </a:cubicBezTo>
                    <a:lnTo>
                      <a:pt x="552367" y="261992"/>
                    </a:lnTo>
                    <a:lnTo>
                      <a:pt x="552367" y="468794"/>
                    </a:lnTo>
                    <a:lnTo>
                      <a:pt x="566163" y="468794"/>
                    </a:lnTo>
                    <a:cubicBezTo>
                      <a:pt x="574440" y="468794"/>
                      <a:pt x="579958" y="474304"/>
                      <a:pt x="579958" y="482569"/>
                    </a:cubicBezTo>
                    <a:cubicBezTo>
                      <a:pt x="579958" y="490834"/>
                      <a:pt x="574440" y="496344"/>
                      <a:pt x="566163" y="496344"/>
                    </a:cubicBezTo>
                    <a:lnTo>
                      <a:pt x="538571" y="496344"/>
                    </a:lnTo>
                    <a:lnTo>
                      <a:pt x="483299" y="496344"/>
                    </a:lnTo>
                    <a:lnTo>
                      <a:pt x="400435" y="496344"/>
                    </a:lnTo>
                    <a:lnTo>
                      <a:pt x="345252" y="496344"/>
                    </a:lnTo>
                    <a:lnTo>
                      <a:pt x="262387" y="496344"/>
                    </a:lnTo>
                    <a:lnTo>
                      <a:pt x="207115" y="496344"/>
                    </a:lnTo>
                    <a:lnTo>
                      <a:pt x="124251" y="496344"/>
                    </a:lnTo>
                    <a:lnTo>
                      <a:pt x="69068" y="496344"/>
                    </a:lnTo>
                    <a:lnTo>
                      <a:pt x="55272" y="496344"/>
                    </a:lnTo>
                    <a:lnTo>
                      <a:pt x="55272" y="537758"/>
                    </a:lnTo>
                    <a:cubicBezTo>
                      <a:pt x="55272" y="546023"/>
                      <a:pt x="49754" y="551533"/>
                      <a:pt x="41387" y="551533"/>
                    </a:cubicBezTo>
                    <a:lnTo>
                      <a:pt x="27592" y="551533"/>
                    </a:lnTo>
                    <a:lnTo>
                      <a:pt x="27592" y="579083"/>
                    </a:lnTo>
                    <a:lnTo>
                      <a:pt x="579958" y="579083"/>
                    </a:lnTo>
                    <a:lnTo>
                      <a:pt x="579958" y="551533"/>
                    </a:lnTo>
                    <a:lnTo>
                      <a:pt x="96660" y="551533"/>
                    </a:lnTo>
                    <a:cubicBezTo>
                      <a:pt x="88382" y="551533"/>
                      <a:pt x="82864" y="546023"/>
                      <a:pt x="82864" y="537758"/>
                    </a:cubicBezTo>
                    <a:cubicBezTo>
                      <a:pt x="82864" y="529493"/>
                      <a:pt x="88382" y="523983"/>
                      <a:pt x="96660" y="523983"/>
                    </a:cubicBezTo>
                    <a:lnTo>
                      <a:pt x="593843" y="523983"/>
                    </a:lnTo>
                    <a:cubicBezTo>
                      <a:pt x="602121" y="523983"/>
                      <a:pt x="607639" y="529493"/>
                      <a:pt x="607639" y="537758"/>
                    </a:cubicBezTo>
                    <a:lnTo>
                      <a:pt x="607639" y="592947"/>
                    </a:lnTo>
                    <a:cubicBezTo>
                      <a:pt x="607639" y="601212"/>
                      <a:pt x="602121" y="606722"/>
                      <a:pt x="593843" y="606722"/>
                    </a:cubicBezTo>
                    <a:lnTo>
                      <a:pt x="13796" y="606722"/>
                    </a:lnTo>
                    <a:cubicBezTo>
                      <a:pt x="5518" y="606722"/>
                      <a:pt x="0" y="601212"/>
                      <a:pt x="0" y="592947"/>
                    </a:cubicBezTo>
                    <a:lnTo>
                      <a:pt x="0" y="537758"/>
                    </a:lnTo>
                    <a:cubicBezTo>
                      <a:pt x="0" y="529493"/>
                      <a:pt x="5518" y="523983"/>
                      <a:pt x="13796" y="523983"/>
                    </a:cubicBezTo>
                    <a:lnTo>
                      <a:pt x="27592" y="523983"/>
                    </a:lnTo>
                    <a:lnTo>
                      <a:pt x="27592" y="482569"/>
                    </a:lnTo>
                    <a:cubicBezTo>
                      <a:pt x="27592" y="474304"/>
                      <a:pt x="33110" y="468794"/>
                      <a:pt x="41387" y="468794"/>
                    </a:cubicBezTo>
                    <a:lnTo>
                      <a:pt x="55272" y="468794"/>
                    </a:lnTo>
                    <a:lnTo>
                      <a:pt x="55272" y="261992"/>
                    </a:lnTo>
                    <a:lnTo>
                      <a:pt x="41387" y="261992"/>
                    </a:lnTo>
                    <a:cubicBezTo>
                      <a:pt x="33110" y="261992"/>
                      <a:pt x="27592" y="256482"/>
                      <a:pt x="27592" y="248217"/>
                    </a:cubicBezTo>
                    <a:cubicBezTo>
                      <a:pt x="27592" y="239952"/>
                      <a:pt x="33110" y="234442"/>
                      <a:pt x="41387" y="234442"/>
                    </a:cubicBezTo>
                    <a:lnTo>
                      <a:pt x="69068" y="234442"/>
                    </a:lnTo>
                    <a:lnTo>
                      <a:pt x="124251" y="234442"/>
                    </a:lnTo>
                    <a:lnTo>
                      <a:pt x="207115" y="234442"/>
                    </a:lnTo>
                    <a:lnTo>
                      <a:pt x="262387" y="234442"/>
                    </a:lnTo>
                    <a:lnTo>
                      <a:pt x="345252" y="234442"/>
                    </a:lnTo>
                    <a:lnTo>
                      <a:pt x="400435" y="234442"/>
                    </a:lnTo>
                    <a:lnTo>
                      <a:pt x="483299" y="234442"/>
                    </a:lnTo>
                    <a:lnTo>
                      <a:pt x="538571" y="234442"/>
                    </a:lnTo>
                    <a:lnTo>
                      <a:pt x="552367" y="234442"/>
                    </a:lnTo>
                    <a:lnTo>
                      <a:pt x="552367" y="193028"/>
                    </a:lnTo>
                    <a:lnTo>
                      <a:pt x="552367" y="175076"/>
                    </a:lnTo>
                    <a:lnTo>
                      <a:pt x="303775" y="84072"/>
                    </a:lnTo>
                    <a:lnTo>
                      <a:pt x="55272" y="175076"/>
                    </a:lnTo>
                    <a:lnTo>
                      <a:pt x="55272" y="179253"/>
                    </a:lnTo>
                    <a:lnTo>
                      <a:pt x="510979" y="179253"/>
                    </a:lnTo>
                    <a:cubicBezTo>
                      <a:pt x="519257" y="179253"/>
                      <a:pt x="524775" y="184763"/>
                      <a:pt x="524775" y="193028"/>
                    </a:cubicBezTo>
                    <a:cubicBezTo>
                      <a:pt x="524775" y="201293"/>
                      <a:pt x="519257" y="206803"/>
                      <a:pt x="510979" y="206803"/>
                    </a:cubicBezTo>
                    <a:lnTo>
                      <a:pt x="41387" y="206803"/>
                    </a:lnTo>
                    <a:cubicBezTo>
                      <a:pt x="33110" y="206803"/>
                      <a:pt x="27592" y="201293"/>
                      <a:pt x="27592" y="193028"/>
                    </a:cubicBezTo>
                    <a:lnTo>
                      <a:pt x="27592" y="165478"/>
                    </a:lnTo>
                    <a:cubicBezTo>
                      <a:pt x="27592" y="159968"/>
                      <a:pt x="31775" y="154458"/>
                      <a:pt x="37293" y="153036"/>
                    </a:cubicBezTo>
                    <a:lnTo>
                      <a:pt x="136712" y="115799"/>
                    </a:lnTo>
                    <a:cubicBezTo>
                      <a:pt x="161545" y="48257"/>
                      <a:pt x="227853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7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78431" y="2025874"/>
            <a:ext cx="11035138" cy="0"/>
            <a:chOff x="483762" y="1554480"/>
            <a:chExt cx="11035138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607846" y="1554480"/>
              <a:ext cx="291105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483762" y="1554480"/>
              <a:ext cx="291105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90700" y="3643324"/>
            <a:ext cx="8585200" cy="1179033"/>
            <a:chOff x="1790700" y="4584700"/>
            <a:chExt cx="8585200" cy="1485900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17907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0375900" y="45847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3945590" y="4727904"/>
            <a:ext cx="4279900" cy="1039333"/>
            <a:chOff x="3945590" y="5791200"/>
            <a:chExt cx="4279900" cy="1485900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39455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8225490" y="5791200"/>
              <a:ext cx="0" cy="1485900"/>
            </a:xfrm>
            <a:prstGeom prst="line">
              <a:avLst/>
            </a:prstGeom>
            <a:ln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825473" y="2141165"/>
            <a:ext cx="8541055" cy="3429123"/>
            <a:chOff x="1825218" y="2141165"/>
            <a:chExt cx="8541055" cy="3429123"/>
          </a:xfrm>
        </p:grpSpPr>
        <p:grpSp>
          <p:nvGrpSpPr>
            <p:cNvPr id="43" name="组合 42"/>
            <p:cNvGrpSpPr/>
            <p:nvPr/>
          </p:nvGrpSpPr>
          <p:grpSpPr>
            <a:xfrm>
              <a:off x="1825218" y="2141165"/>
              <a:ext cx="1888474" cy="3429123"/>
              <a:chOff x="1825218" y="2141165"/>
              <a:chExt cx="1888474" cy="3429123"/>
            </a:xfrm>
          </p:grpSpPr>
          <p:sp>
            <p:nvSpPr>
              <p:cNvPr id="3" name="文本框 2"/>
              <p:cNvSpPr txBox="1"/>
              <p:nvPr userDrawn="1"/>
            </p:nvSpPr>
            <p:spPr>
              <a:xfrm>
                <a:off x="2032716" y="4048690"/>
                <a:ext cx="14734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自我介绍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" name="文本框 3"/>
              <p:cNvSpPr txBox="1"/>
              <p:nvPr userDrawn="1"/>
            </p:nvSpPr>
            <p:spPr>
              <a:xfrm>
                <a:off x="1861612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Self-introduction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5" name="组合 4"/>
              <p:cNvGrpSpPr/>
              <p:nvPr userDrawn="1"/>
            </p:nvGrpSpPr>
            <p:grpSpPr>
              <a:xfrm>
                <a:off x="1825218" y="2141165"/>
                <a:ext cx="1888474" cy="1888474"/>
                <a:chOff x="1768527" y="2259292"/>
                <a:chExt cx="1888474" cy="1888474"/>
              </a:xfrm>
            </p:grpSpPr>
            <p:sp>
              <p:nvSpPr>
                <p:cNvPr id="6" name="椭圆 5"/>
                <p:cNvSpPr/>
                <p:nvPr userDrawn="1"/>
              </p:nvSpPr>
              <p:spPr>
                <a:xfrm>
                  <a:off x="1983335" y="2470487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图形 62"/>
                <p:cNvSpPr/>
                <p:nvPr userDrawn="1"/>
              </p:nvSpPr>
              <p:spPr>
                <a:xfrm>
                  <a:off x="2400564" y="2884188"/>
                  <a:ext cx="639020" cy="639020"/>
                </a:xfrm>
                <a:custGeom>
                  <a:avLst/>
                  <a:gdLst>
                    <a:gd name="connsiteX0" fmla="*/ 741271 w 847167"/>
                    <a:gd name="connsiteY0" fmla="*/ 741271 h 847167"/>
                    <a:gd name="connsiteX1" fmla="*/ 635375 w 847167"/>
                    <a:gd name="connsiteY1" fmla="*/ 847167 h 847167"/>
                    <a:gd name="connsiteX2" fmla="*/ 105896 w 847167"/>
                    <a:gd name="connsiteY2" fmla="*/ 847167 h 847167"/>
                    <a:gd name="connsiteX3" fmla="*/ 0 w 847167"/>
                    <a:gd name="connsiteY3" fmla="*/ 741271 h 847167"/>
                    <a:gd name="connsiteX4" fmla="*/ 0 w 847167"/>
                    <a:gd name="connsiteY4" fmla="*/ 211792 h 847167"/>
                    <a:gd name="connsiteX5" fmla="*/ 105896 w 847167"/>
                    <a:gd name="connsiteY5" fmla="*/ 105896 h 847167"/>
                    <a:gd name="connsiteX6" fmla="*/ 211792 w 847167"/>
                    <a:gd name="connsiteY6" fmla="*/ 0 h 847167"/>
                    <a:gd name="connsiteX7" fmla="*/ 741271 w 847167"/>
                    <a:gd name="connsiteY7" fmla="*/ 0 h 847167"/>
                    <a:gd name="connsiteX8" fmla="*/ 847167 w 847167"/>
                    <a:gd name="connsiteY8" fmla="*/ 105896 h 847167"/>
                    <a:gd name="connsiteX9" fmla="*/ 847167 w 847167"/>
                    <a:gd name="connsiteY9" fmla="*/ 635375 h 847167"/>
                    <a:gd name="connsiteX10" fmla="*/ 741271 w 847167"/>
                    <a:gd name="connsiteY10" fmla="*/ 741271 h 847167"/>
                    <a:gd name="connsiteX11" fmla="*/ 52948 w 847167"/>
                    <a:gd name="connsiteY11" fmla="*/ 741271 h 847167"/>
                    <a:gd name="connsiteX12" fmla="*/ 105896 w 847167"/>
                    <a:gd name="connsiteY12" fmla="*/ 794219 h 847167"/>
                    <a:gd name="connsiteX13" fmla="*/ 635375 w 847167"/>
                    <a:gd name="connsiteY13" fmla="*/ 794219 h 847167"/>
                    <a:gd name="connsiteX14" fmla="*/ 688323 w 847167"/>
                    <a:gd name="connsiteY14" fmla="*/ 741271 h 847167"/>
                    <a:gd name="connsiteX15" fmla="*/ 688323 w 847167"/>
                    <a:gd name="connsiteY15" fmla="*/ 370636 h 847167"/>
                    <a:gd name="connsiteX16" fmla="*/ 52948 w 847167"/>
                    <a:gd name="connsiteY16" fmla="*/ 370636 h 847167"/>
                    <a:gd name="connsiteX17" fmla="*/ 52948 w 847167"/>
                    <a:gd name="connsiteY17" fmla="*/ 741271 h 847167"/>
                    <a:gd name="connsiteX18" fmla="*/ 52948 w 847167"/>
                    <a:gd name="connsiteY18" fmla="*/ 211792 h 847167"/>
                    <a:gd name="connsiteX19" fmla="*/ 52948 w 847167"/>
                    <a:gd name="connsiteY19" fmla="*/ 317688 h 847167"/>
                    <a:gd name="connsiteX20" fmla="*/ 688323 w 847167"/>
                    <a:gd name="connsiteY20" fmla="*/ 317688 h 847167"/>
                    <a:gd name="connsiteX21" fmla="*/ 688323 w 847167"/>
                    <a:gd name="connsiteY21" fmla="*/ 211792 h 847167"/>
                    <a:gd name="connsiteX22" fmla="*/ 635375 w 847167"/>
                    <a:gd name="connsiteY22" fmla="*/ 158844 h 847167"/>
                    <a:gd name="connsiteX23" fmla="*/ 105896 w 847167"/>
                    <a:gd name="connsiteY23" fmla="*/ 158844 h 847167"/>
                    <a:gd name="connsiteX24" fmla="*/ 52948 w 847167"/>
                    <a:gd name="connsiteY24" fmla="*/ 211792 h 847167"/>
                    <a:gd name="connsiteX25" fmla="*/ 794219 w 847167"/>
                    <a:gd name="connsiteY25" fmla="*/ 105896 h 847167"/>
                    <a:gd name="connsiteX26" fmla="*/ 741271 w 847167"/>
                    <a:gd name="connsiteY26" fmla="*/ 52948 h 847167"/>
                    <a:gd name="connsiteX27" fmla="*/ 211792 w 847167"/>
                    <a:gd name="connsiteY27" fmla="*/ 52948 h 847167"/>
                    <a:gd name="connsiteX28" fmla="*/ 158844 w 847167"/>
                    <a:gd name="connsiteY28" fmla="*/ 105896 h 847167"/>
                    <a:gd name="connsiteX29" fmla="*/ 635375 w 847167"/>
                    <a:gd name="connsiteY29" fmla="*/ 105896 h 847167"/>
                    <a:gd name="connsiteX30" fmla="*/ 741271 w 847167"/>
                    <a:gd name="connsiteY30" fmla="*/ 211792 h 847167"/>
                    <a:gd name="connsiteX31" fmla="*/ 741271 w 847167"/>
                    <a:gd name="connsiteY31" fmla="*/ 688323 h 847167"/>
                    <a:gd name="connsiteX32" fmla="*/ 794219 w 847167"/>
                    <a:gd name="connsiteY32" fmla="*/ 635375 h 847167"/>
                    <a:gd name="connsiteX33" fmla="*/ 794219 w 847167"/>
                    <a:gd name="connsiteY33" fmla="*/ 105896 h 847167"/>
                    <a:gd name="connsiteX34" fmla="*/ 132370 w 847167"/>
                    <a:gd name="connsiteY34" fmla="*/ 211792 h 847167"/>
                    <a:gd name="connsiteX35" fmla="*/ 450057 w 847167"/>
                    <a:gd name="connsiteY35" fmla="*/ 211792 h 847167"/>
                    <a:gd name="connsiteX36" fmla="*/ 476531 w 847167"/>
                    <a:gd name="connsiteY36" fmla="*/ 238266 h 847167"/>
                    <a:gd name="connsiteX37" fmla="*/ 450057 w 847167"/>
                    <a:gd name="connsiteY37" fmla="*/ 264740 h 847167"/>
                    <a:gd name="connsiteX38" fmla="*/ 132370 w 847167"/>
                    <a:gd name="connsiteY38" fmla="*/ 264740 h 847167"/>
                    <a:gd name="connsiteX39" fmla="*/ 105896 w 847167"/>
                    <a:gd name="connsiteY39" fmla="*/ 238266 h 847167"/>
                    <a:gd name="connsiteX40" fmla="*/ 132370 w 847167"/>
                    <a:gd name="connsiteY40" fmla="*/ 211792 h 847167"/>
                    <a:gd name="connsiteX41" fmla="*/ 608901 w 847167"/>
                    <a:gd name="connsiteY41" fmla="*/ 211792 h 847167"/>
                    <a:gd name="connsiteX42" fmla="*/ 635375 w 847167"/>
                    <a:gd name="connsiteY42" fmla="*/ 238266 h 847167"/>
                    <a:gd name="connsiteX43" fmla="*/ 608901 w 847167"/>
                    <a:gd name="connsiteY43" fmla="*/ 264740 h 847167"/>
                    <a:gd name="connsiteX44" fmla="*/ 582427 w 847167"/>
                    <a:gd name="connsiteY44" fmla="*/ 238266 h 847167"/>
                    <a:gd name="connsiteX45" fmla="*/ 608901 w 847167"/>
                    <a:gd name="connsiteY45" fmla="*/ 211792 h 847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847167" h="847167">
                      <a:moveTo>
                        <a:pt x="741271" y="741271"/>
                      </a:moveTo>
                      <a:cubicBezTo>
                        <a:pt x="741271" y="799755"/>
                        <a:pt x="693860" y="847167"/>
                        <a:pt x="635375" y="847167"/>
                      </a:cubicBezTo>
                      <a:lnTo>
                        <a:pt x="105896" y="847167"/>
                      </a:lnTo>
                      <a:cubicBezTo>
                        <a:pt x="47411" y="847167"/>
                        <a:pt x="0" y="799755"/>
                        <a:pt x="0" y="741271"/>
                      </a:cubicBezTo>
                      <a:lnTo>
                        <a:pt x="0" y="211792"/>
                      </a:lnTo>
                      <a:cubicBezTo>
                        <a:pt x="0" y="153307"/>
                        <a:pt x="47411" y="105896"/>
                        <a:pt x="105896" y="105896"/>
                      </a:cubicBezTo>
                      <a:cubicBezTo>
                        <a:pt x="105896" y="47411"/>
                        <a:pt x="153307" y="0"/>
                        <a:pt x="211792" y="0"/>
                      </a:cubicBezTo>
                      <a:lnTo>
                        <a:pt x="741271" y="0"/>
                      </a:lnTo>
                      <a:cubicBezTo>
                        <a:pt x="799755" y="0"/>
                        <a:pt x="847167" y="47411"/>
                        <a:pt x="847167" y="105896"/>
                      </a:cubicBezTo>
                      <a:lnTo>
                        <a:pt x="847167" y="635375"/>
                      </a:lnTo>
                      <a:cubicBezTo>
                        <a:pt x="847167" y="693860"/>
                        <a:pt x="799755" y="741271"/>
                        <a:pt x="741271" y="741271"/>
                      </a:cubicBezTo>
                      <a:close/>
                      <a:moveTo>
                        <a:pt x="52948" y="741271"/>
                      </a:moveTo>
                      <a:cubicBezTo>
                        <a:pt x="52948" y="770513"/>
                        <a:pt x="76654" y="794219"/>
                        <a:pt x="105896" y="794219"/>
                      </a:cubicBezTo>
                      <a:lnTo>
                        <a:pt x="635375" y="794219"/>
                      </a:lnTo>
                      <a:cubicBezTo>
                        <a:pt x="664617" y="794219"/>
                        <a:pt x="688323" y="770513"/>
                        <a:pt x="688323" y="741271"/>
                      </a:cubicBezTo>
                      <a:lnTo>
                        <a:pt x="688323" y="370636"/>
                      </a:lnTo>
                      <a:lnTo>
                        <a:pt x="52948" y="370636"/>
                      </a:lnTo>
                      <a:lnTo>
                        <a:pt x="52948" y="741271"/>
                      </a:lnTo>
                      <a:close/>
                      <a:moveTo>
                        <a:pt x="52948" y="211792"/>
                      </a:moveTo>
                      <a:lnTo>
                        <a:pt x="52948" y="317688"/>
                      </a:lnTo>
                      <a:lnTo>
                        <a:pt x="688323" y="317688"/>
                      </a:lnTo>
                      <a:lnTo>
                        <a:pt x="688323" y="211792"/>
                      </a:lnTo>
                      <a:cubicBezTo>
                        <a:pt x="688323" y="182550"/>
                        <a:pt x="664617" y="158844"/>
                        <a:pt x="635375" y="158844"/>
                      </a:cubicBezTo>
                      <a:lnTo>
                        <a:pt x="105896" y="158844"/>
                      </a:lnTo>
                      <a:cubicBezTo>
                        <a:pt x="76654" y="158844"/>
                        <a:pt x="52948" y="182550"/>
                        <a:pt x="52948" y="211792"/>
                      </a:cubicBezTo>
                      <a:close/>
                      <a:moveTo>
                        <a:pt x="794219" y="105896"/>
                      </a:moveTo>
                      <a:cubicBezTo>
                        <a:pt x="794219" y="76654"/>
                        <a:pt x="770513" y="52948"/>
                        <a:pt x="741271" y="52948"/>
                      </a:cubicBezTo>
                      <a:lnTo>
                        <a:pt x="211792" y="52948"/>
                      </a:lnTo>
                      <a:cubicBezTo>
                        <a:pt x="182550" y="52948"/>
                        <a:pt x="158844" y="76654"/>
                        <a:pt x="158844" y="105896"/>
                      </a:cubicBezTo>
                      <a:lnTo>
                        <a:pt x="635375" y="105896"/>
                      </a:lnTo>
                      <a:cubicBezTo>
                        <a:pt x="693860" y="105896"/>
                        <a:pt x="741271" y="153307"/>
                        <a:pt x="741271" y="211792"/>
                      </a:cubicBezTo>
                      <a:lnTo>
                        <a:pt x="741271" y="688323"/>
                      </a:lnTo>
                      <a:cubicBezTo>
                        <a:pt x="770513" y="688323"/>
                        <a:pt x="794219" y="664617"/>
                        <a:pt x="794219" y="635375"/>
                      </a:cubicBezTo>
                      <a:lnTo>
                        <a:pt x="794219" y="105896"/>
                      </a:lnTo>
                      <a:close/>
                      <a:moveTo>
                        <a:pt x="132370" y="211792"/>
                      </a:moveTo>
                      <a:lnTo>
                        <a:pt x="450057" y="211792"/>
                      </a:lnTo>
                      <a:cubicBezTo>
                        <a:pt x="464679" y="211792"/>
                        <a:pt x="476531" y="223645"/>
                        <a:pt x="476531" y="238266"/>
                      </a:cubicBezTo>
                      <a:cubicBezTo>
                        <a:pt x="476531" y="252887"/>
                        <a:pt x="464679" y="264740"/>
                        <a:pt x="450057" y="264740"/>
                      </a:cubicBezTo>
                      <a:lnTo>
                        <a:pt x="132370" y="264740"/>
                      </a:lnTo>
                      <a:cubicBezTo>
                        <a:pt x="117749" y="264740"/>
                        <a:pt x="105896" y="252887"/>
                        <a:pt x="105896" y="238266"/>
                      </a:cubicBezTo>
                      <a:cubicBezTo>
                        <a:pt x="105896" y="223645"/>
                        <a:pt x="117749" y="211792"/>
                        <a:pt x="132370" y="211792"/>
                      </a:cubicBezTo>
                      <a:close/>
                      <a:moveTo>
                        <a:pt x="608901" y="211792"/>
                      </a:moveTo>
                      <a:cubicBezTo>
                        <a:pt x="623522" y="211792"/>
                        <a:pt x="635375" y="223645"/>
                        <a:pt x="635375" y="238266"/>
                      </a:cubicBezTo>
                      <a:cubicBezTo>
                        <a:pt x="635375" y="252887"/>
                        <a:pt x="623522" y="264740"/>
                        <a:pt x="608901" y="264740"/>
                      </a:cubicBezTo>
                      <a:cubicBezTo>
                        <a:pt x="594280" y="264740"/>
                        <a:pt x="582427" y="252887"/>
                        <a:pt x="582427" y="238266"/>
                      </a:cubicBezTo>
                      <a:cubicBezTo>
                        <a:pt x="582427" y="223645"/>
                        <a:pt x="594280" y="211792"/>
                        <a:pt x="608901" y="2117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弧形 7"/>
                <p:cNvSpPr/>
                <p:nvPr userDrawn="1"/>
              </p:nvSpPr>
              <p:spPr>
                <a:xfrm>
                  <a:off x="1861354" y="2352119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弧形 8"/>
                <p:cNvSpPr/>
                <p:nvPr userDrawn="1"/>
              </p:nvSpPr>
              <p:spPr>
                <a:xfrm>
                  <a:off x="1768527" y="2259292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2287593" y="4646958"/>
                <a:ext cx="96372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01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151509" y="2141165"/>
              <a:ext cx="1888474" cy="3429123"/>
              <a:chOff x="5151254" y="2141165"/>
              <a:chExt cx="1888474" cy="3429123"/>
            </a:xfrm>
          </p:grpSpPr>
          <p:sp>
            <p:nvSpPr>
              <p:cNvPr id="19" name="文本框 18"/>
              <p:cNvSpPr txBox="1"/>
              <p:nvPr userDrawn="1"/>
            </p:nvSpPr>
            <p:spPr>
              <a:xfrm>
                <a:off x="5162221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述能举证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文本框 19"/>
              <p:cNvSpPr txBox="1"/>
              <p:nvPr userDrawn="1"/>
            </p:nvSpPr>
            <p:spPr>
              <a:xfrm>
                <a:off x="5187648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proof of capacity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1" name="组合 20"/>
              <p:cNvGrpSpPr/>
              <p:nvPr userDrawn="1"/>
            </p:nvGrpSpPr>
            <p:grpSpPr>
              <a:xfrm>
                <a:off x="5151254" y="2141165"/>
                <a:ext cx="1888474" cy="1888474"/>
                <a:chOff x="5195826" y="2531224"/>
                <a:chExt cx="1888474" cy="1888474"/>
              </a:xfrm>
            </p:grpSpPr>
            <p:sp>
              <p:nvSpPr>
                <p:cNvPr id="22" name="椭圆 21"/>
                <p:cNvSpPr/>
                <p:nvPr userDrawn="1"/>
              </p:nvSpPr>
              <p:spPr>
                <a:xfrm>
                  <a:off x="5405601" y="2750014"/>
                  <a:ext cx="1473479" cy="1473479"/>
                </a:xfrm>
                <a:prstGeom prst="ellipse">
                  <a:avLst/>
                </a:prstGeom>
                <a:solidFill>
                  <a:schemeClr val="accent6">
                    <a:lumMod val="75000"/>
                    <a:alpha val="50000"/>
                  </a:schemeClr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3" name="组合 22"/>
                <p:cNvGrpSpPr/>
                <p:nvPr userDrawn="1"/>
              </p:nvGrpSpPr>
              <p:grpSpPr>
                <a:xfrm>
                  <a:off x="5851694" y="3203529"/>
                  <a:ext cx="558554" cy="553401"/>
                  <a:chOff x="3563418" y="3263275"/>
                  <a:chExt cx="923850" cy="915328"/>
                </a:xfrm>
                <a:noFill/>
              </p:grpSpPr>
              <p:sp>
                <p:nvSpPr>
                  <p:cNvPr id="26" name="图形 51"/>
                  <p:cNvSpPr/>
                  <p:nvPr/>
                </p:nvSpPr>
                <p:spPr>
                  <a:xfrm>
                    <a:off x="3701433" y="3490998"/>
                    <a:ext cx="785835" cy="687605"/>
                  </a:xfrm>
                  <a:custGeom>
                    <a:avLst/>
                    <a:gdLst>
                      <a:gd name="connsiteX0" fmla="*/ 687606 w 785835"/>
                      <a:gd name="connsiteY0" fmla="*/ 0 h 687605"/>
                      <a:gd name="connsiteX1" fmla="*/ 687606 w 785835"/>
                      <a:gd name="connsiteY1" fmla="*/ 327432 h 687605"/>
                      <a:gd name="connsiteX2" fmla="*/ 556633 w 785835"/>
                      <a:gd name="connsiteY2" fmla="*/ 458404 h 687605"/>
                      <a:gd name="connsiteX3" fmla="*/ 0 w 785835"/>
                      <a:gd name="connsiteY3" fmla="*/ 458404 h 687605"/>
                      <a:gd name="connsiteX4" fmla="*/ 0 w 785835"/>
                      <a:gd name="connsiteY4" fmla="*/ 491147 h 687605"/>
                      <a:gd name="connsiteX5" fmla="*/ 98230 w 785835"/>
                      <a:gd name="connsiteY5" fmla="*/ 589376 h 687605"/>
                      <a:gd name="connsiteX6" fmla="*/ 638491 w 785835"/>
                      <a:gd name="connsiteY6" fmla="*/ 589376 h 687605"/>
                      <a:gd name="connsiteX7" fmla="*/ 785835 w 785835"/>
                      <a:gd name="connsiteY7" fmla="*/ 687606 h 687605"/>
                      <a:gd name="connsiteX8" fmla="*/ 785835 w 785835"/>
                      <a:gd name="connsiteY8" fmla="*/ 98230 h 687605"/>
                      <a:gd name="connsiteX9" fmla="*/ 687606 w 785835"/>
                      <a:gd name="connsiteY9" fmla="*/ 0 h 687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85835" h="687605">
                        <a:moveTo>
                          <a:pt x="687606" y="0"/>
                        </a:moveTo>
                        <a:lnTo>
                          <a:pt x="687606" y="327432"/>
                        </a:lnTo>
                        <a:cubicBezTo>
                          <a:pt x="687606" y="399466"/>
                          <a:pt x="628668" y="458404"/>
                          <a:pt x="556633" y="458404"/>
                        </a:cubicBezTo>
                        <a:lnTo>
                          <a:pt x="0" y="458404"/>
                        </a:lnTo>
                        <a:lnTo>
                          <a:pt x="0" y="491147"/>
                        </a:lnTo>
                        <a:cubicBezTo>
                          <a:pt x="0" y="546810"/>
                          <a:pt x="42566" y="589376"/>
                          <a:pt x="98230" y="589376"/>
                        </a:cubicBezTo>
                        <a:lnTo>
                          <a:pt x="638491" y="589376"/>
                        </a:lnTo>
                        <a:lnTo>
                          <a:pt x="785835" y="687606"/>
                        </a:lnTo>
                        <a:lnTo>
                          <a:pt x="785835" y="98230"/>
                        </a:lnTo>
                        <a:cubicBezTo>
                          <a:pt x="785835" y="42566"/>
                          <a:pt x="743269" y="0"/>
                          <a:pt x="687606" y="0"/>
                        </a:cubicBez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图形 51"/>
                  <p:cNvSpPr/>
                  <p:nvPr/>
                </p:nvSpPr>
                <p:spPr>
                  <a:xfrm>
                    <a:off x="3563418" y="3263275"/>
                    <a:ext cx="820595" cy="784916"/>
                  </a:xfrm>
                  <a:custGeom>
                    <a:avLst/>
                    <a:gdLst>
                      <a:gd name="connsiteX0" fmla="*/ 147344 w 753092"/>
                      <a:gd name="connsiteY0" fmla="*/ 622119 h 720348"/>
                      <a:gd name="connsiteX1" fmla="*/ 0 w 753092"/>
                      <a:gd name="connsiteY1" fmla="*/ 720349 h 720348"/>
                      <a:gd name="connsiteX2" fmla="*/ 0 w 753092"/>
                      <a:gd name="connsiteY2" fmla="*/ 98230 h 720348"/>
                      <a:gd name="connsiteX3" fmla="*/ 98230 w 753092"/>
                      <a:gd name="connsiteY3" fmla="*/ 0 h 720348"/>
                      <a:gd name="connsiteX4" fmla="*/ 654862 w 753092"/>
                      <a:gd name="connsiteY4" fmla="*/ 0 h 720348"/>
                      <a:gd name="connsiteX5" fmla="*/ 753092 w 753092"/>
                      <a:gd name="connsiteY5" fmla="*/ 98230 h 720348"/>
                      <a:gd name="connsiteX6" fmla="*/ 753092 w 753092"/>
                      <a:gd name="connsiteY6" fmla="*/ 523890 h 720348"/>
                      <a:gd name="connsiteX7" fmla="*/ 654862 w 753092"/>
                      <a:gd name="connsiteY7" fmla="*/ 622119 h 720348"/>
                      <a:gd name="connsiteX8" fmla="*/ 147344 w 753092"/>
                      <a:gd name="connsiteY8" fmla="*/ 622119 h 720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3092" h="720348">
                        <a:moveTo>
                          <a:pt x="147344" y="622119"/>
                        </a:moveTo>
                        <a:lnTo>
                          <a:pt x="0" y="720349"/>
                        </a:lnTo>
                        <a:lnTo>
                          <a:pt x="0" y="98230"/>
                        </a:lnTo>
                        <a:cubicBezTo>
                          <a:pt x="0" y="42566"/>
                          <a:pt x="42566" y="0"/>
                          <a:pt x="98230" y="0"/>
                        </a:cubicBezTo>
                        <a:lnTo>
                          <a:pt x="654862" y="0"/>
                        </a:lnTo>
                        <a:cubicBezTo>
                          <a:pt x="710526" y="0"/>
                          <a:pt x="753092" y="42566"/>
                          <a:pt x="753092" y="98230"/>
                        </a:cubicBezTo>
                        <a:lnTo>
                          <a:pt x="753092" y="523890"/>
                        </a:lnTo>
                        <a:cubicBezTo>
                          <a:pt x="753092" y="579554"/>
                          <a:pt x="710526" y="622119"/>
                          <a:pt x="654862" y="622119"/>
                        </a:cubicBezTo>
                        <a:lnTo>
                          <a:pt x="147344" y="622119"/>
                        </a:lnTo>
                        <a:close/>
                      </a:path>
                    </a:pathLst>
                  </a:custGeom>
                  <a:grpFill/>
                  <a:ln w="38100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图形 51"/>
                  <p:cNvSpPr/>
                  <p:nvPr/>
                </p:nvSpPr>
                <p:spPr>
                  <a:xfrm>
                    <a:off x="3719491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7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2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图形 51"/>
                  <p:cNvSpPr/>
                  <p:nvPr/>
                </p:nvSpPr>
                <p:spPr>
                  <a:xfrm>
                    <a:off x="3948693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1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3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1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图形 51"/>
                  <p:cNvSpPr/>
                  <p:nvPr/>
                </p:nvSpPr>
                <p:spPr>
                  <a:xfrm>
                    <a:off x="4177895" y="3561834"/>
                    <a:ext cx="98228" cy="98243"/>
                  </a:xfrm>
                  <a:custGeom>
                    <a:avLst/>
                    <a:gdLst>
                      <a:gd name="connsiteX0" fmla="*/ 0 w 98228"/>
                      <a:gd name="connsiteY0" fmla="*/ 49122 h 98243"/>
                      <a:gd name="connsiteX1" fmla="*/ 49107 w 98228"/>
                      <a:gd name="connsiteY1" fmla="*/ 98243 h 98243"/>
                      <a:gd name="connsiteX2" fmla="*/ 98229 w 98228"/>
                      <a:gd name="connsiteY2" fmla="*/ 49135 h 98243"/>
                      <a:gd name="connsiteX3" fmla="*/ 98229 w 98228"/>
                      <a:gd name="connsiteY3" fmla="*/ 49122 h 98243"/>
                      <a:gd name="connsiteX4" fmla="*/ 49120 w 98228"/>
                      <a:gd name="connsiteY4" fmla="*/ 0 h 98243"/>
                      <a:gd name="connsiteX5" fmla="*/ 0 w 98228"/>
                      <a:gd name="connsiteY5" fmla="*/ 49108 h 98243"/>
                      <a:gd name="connsiteX6" fmla="*/ 0 w 98228"/>
                      <a:gd name="connsiteY6" fmla="*/ 49122 h 98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228" h="98243">
                        <a:moveTo>
                          <a:pt x="0" y="49122"/>
                        </a:moveTo>
                        <a:cubicBezTo>
                          <a:pt x="-4" y="76247"/>
                          <a:pt x="21982" y="98239"/>
                          <a:pt x="49107" y="98243"/>
                        </a:cubicBezTo>
                        <a:cubicBezTo>
                          <a:pt x="76232" y="98246"/>
                          <a:pt x="98226" y="76260"/>
                          <a:pt x="98229" y="49135"/>
                        </a:cubicBezTo>
                        <a:cubicBezTo>
                          <a:pt x="98229" y="49131"/>
                          <a:pt x="98229" y="49126"/>
                          <a:pt x="98229" y="49122"/>
                        </a:cubicBezTo>
                        <a:cubicBezTo>
                          <a:pt x="98233" y="21996"/>
                          <a:pt x="76246" y="4"/>
                          <a:pt x="49120" y="0"/>
                        </a:cubicBezTo>
                        <a:cubicBezTo>
                          <a:pt x="21995" y="-3"/>
                          <a:pt x="3" y="21983"/>
                          <a:pt x="0" y="49108"/>
                        </a:cubicBezTo>
                        <a:cubicBezTo>
                          <a:pt x="0" y="49113"/>
                          <a:pt x="0" y="49117"/>
                          <a:pt x="0" y="49122"/>
                        </a:cubicBezTo>
                        <a:close/>
                      </a:path>
                    </a:pathLst>
                  </a:custGeom>
                  <a:grpFill/>
                  <a:ln w="1014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4" name="弧形 23"/>
                <p:cNvSpPr/>
                <p:nvPr userDrawn="1"/>
              </p:nvSpPr>
              <p:spPr>
                <a:xfrm>
                  <a:off x="5288653" y="2624051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弧形 24"/>
                <p:cNvSpPr/>
                <p:nvPr userDrawn="1"/>
              </p:nvSpPr>
              <p:spPr>
                <a:xfrm>
                  <a:off x="5195826" y="2531224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5494205" y="4646958"/>
                <a:ext cx="120257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02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477799" y="2141165"/>
              <a:ext cx="1888474" cy="3429123"/>
              <a:chOff x="8477799" y="2141165"/>
              <a:chExt cx="1888474" cy="3429123"/>
            </a:xfrm>
          </p:grpSpPr>
          <p:sp>
            <p:nvSpPr>
              <p:cNvPr id="11" name="文本框 10"/>
              <p:cNvSpPr txBox="1"/>
              <p:nvPr userDrawn="1"/>
            </p:nvSpPr>
            <p:spPr>
              <a:xfrm>
                <a:off x="8488766" y="4048690"/>
                <a:ext cx="18665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自我回顾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 userDrawn="1"/>
            </p:nvSpPr>
            <p:spPr>
              <a:xfrm>
                <a:off x="8514193" y="4479575"/>
                <a:ext cx="181568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+mn-cs"/>
                  </a:rPr>
                  <a:t>Self review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" name="组合 12"/>
              <p:cNvGrpSpPr/>
              <p:nvPr userDrawn="1"/>
            </p:nvGrpSpPr>
            <p:grpSpPr>
              <a:xfrm>
                <a:off x="8477799" y="2141165"/>
                <a:ext cx="1888474" cy="1888474"/>
                <a:chOff x="8420599" y="2218941"/>
                <a:chExt cx="1888474" cy="1888474"/>
              </a:xfrm>
            </p:grpSpPr>
            <p:sp>
              <p:nvSpPr>
                <p:cNvPr id="14" name="椭圆 13"/>
                <p:cNvSpPr/>
                <p:nvPr userDrawn="1"/>
              </p:nvSpPr>
              <p:spPr>
                <a:xfrm>
                  <a:off x="8637697" y="2430136"/>
                  <a:ext cx="1473479" cy="147347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52400" dist="76200" dir="8100000" sx="101000" sy="101000" algn="tr" rotWithShape="0">
                    <a:srgbClr val="00759E">
                      <a:alpha val="15686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5" name="图形 14"/>
                <p:cNvPicPr>
                  <a:picLocks noChangeAspect="1"/>
                </p:cNvPicPr>
                <p:nvPr userDrawn="1"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89355" y="2819249"/>
                  <a:ext cx="765391" cy="765391"/>
                </a:xfrm>
                <a:prstGeom prst="rect">
                  <a:avLst/>
                </a:prstGeom>
              </p:spPr>
            </p:pic>
            <p:sp>
              <p:nvSpPr>
                <p:cNvPr id="16" name="弧形 15"/>
                <p:cNvSpPr/>
                <p:nvPr userDrawn="1"/>
              </p:nvSpPr>
              <p:spPr>
                <a:xfrm>
                  <a:off x="8513426" y="2311768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chemeClr val="accent1">
                      <a:alpha val="72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弧形 16"/>
                <p:cNvSpPr/>
                <p:nvPr userDrawn="1"/>
              </p:nvSpPr>
              <p:spPr>
                <a:xfrm>
                  <a:off x="8420599" y="2218941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chemeClr val="accent1">
                      <a:alpha val="28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8829566" y="4646958"/>
                <a:ext cx="118494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gradFill flip="none" rotWithShape="1">
                      <a:gsLst>
                        <a:gs pos="53000">
                          <a:schemeClr val="accent1"/>
                        </a:gs>
                        <a:gs pos="100000">
                          <a:schemeClr val="bg1">
                            <a:alpha val="50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03</a:t>
                </a:r>
                <a:endParaRPr lang="zh-CN" altLang="en-US" sz="5400" dirty="0">
                  <a:gradFill flip="none" rotWithShape="1">
                    <a:gsLst>
                      <a:gs pos="53000">
                        <a:schemeClr val="accent1"/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201401;#340115;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3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3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3_1"/>
  <p:tag name="KSO_WM_UNIT_TEXT_FILL_FORE_SCHEMECOLOR_INDEX" val="7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3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4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3_1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ISLIDE.VECTOR" val="#597921;"/>
</p:tagLst>
</file>

<file path=ppt/tags/tag13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"/>
  <p:tag name="KSO_WM_UNIT_ID" val="diagram20188729_4*n_h_i*1_1_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"/>
  <p:tag name="KSO_WM_UNIT_ID" val="diagram20188729_4*n_h_i*1_1_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"/>
  <p:tag name="KSO_WM_UNIT_ID" val="diagram20188729_4*n_h_i*1_1_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4"/>
  <p:tag name="KSO_WM_UNIT_ID" val="diagram20188729_4*n_h_i*1_1_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5"/>
  <p:tag name="KSO_WM_UNIT_ID" val="diagram20188729_4*n_h_i*1_1_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6"/>
  <p:tag name="KSO_WM_UNIT_ID" val="diagram20188729_4*n_h_i*1_1_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7"/>
  <p:tag name="KSO_WM_UNIT_ID" val="diagram20188729_4*n_h_i*1_1_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0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8"/>
  <p:tag name="KSO_WM_UNIT_ID" val="diagram20188729_4*n_h_i*1_1_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9"/>
  <p:tag name="KSO_WM_UNIT_ID" val="diagram20188729_4*n_h_i*1_1_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0"/>
  <p:tag name="KSO_WM_UNIT_ID" val="diagram20188729_4*n_h_i*1_1_1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1"/>
  <p:tag name="KSO_WM_UNIT_ID" val="diagram20188729_4*n_h_i*1_1_1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2"/>
  <p:tag name="KSO_WM_UNIT_ID" val="diagram20188729_4*n_h_i*1_1_1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3"/>
  <p:tag name="KSO_WM_UNIT_ID" val="diagram20188729_4*n_h_i*1_1_1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4"/>
  <p:tag name="KSO_WM_UNIT_ID" val="diagram20188729_4*n_h_i*1_1_1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5"/>
  <p:tag name="KSO_WM_UNIT_ID" val="diagram20188729_4*n_h_i*1_1_1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6"/>
  <p:tag name="KSO_WM_UNIT_ID" val="diagram20188729_4*n_h_i*1_1_1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7"/>
  <p:tag name="KSO_WM_UNIT_ID" val="diagram20188729_4*n_h_i*1_1_1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1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8"/>
  <p:tag name="KSO_WM_UNIT_ID" val="diagram20188729_4*n_h_i*1_1_1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19"/>
  <p:tag name="KSO_WM_UNIT_ID" val="diagram20188729_4*n_h_i*1_1_1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0"/>
  <p:tag name="KSO_WM_UNIT_ID" val="diagram20188729_4*n_h_i*1_1_2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1"/>
  <p:tag name="KSO_WM_UNIT_ID" val="diagram20188729_4*n_h_i*1_1_2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2"/>
  <p:tag name="KSO_WM_UNIT_ID" val="diagram20188729_4*n_h_i*1_1_2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3"/>
  <p:tag name="KSO_WM_UNIT_ID" val="diagram20188729_4*n_h_i*1_1_2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4"/>
  <p:tag name="KSO_WM_UNIT_ID" val="diagram20188729_4*n_h_i*1_1_2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5"/>
  <p:tag name="KSO_WM_UNIT_ID" val="diagram20188729_4*n_h_i*1_1_2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6"/>
  <p:tag name="KSO_WM_UNIT_ID" val="diagram20188729_4*n_h_i*1_1_2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7"/>
  <p:tag name="KSO_WM_UNIT_ID" val="diagram20188729_4*n_h_i*1_1_2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5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3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5_1"/>
  <p:tag name="KSO_WM_UNIT_TEXT_FILL_FORE_SCHEMECOLOR_INDEX" val="9"/>
  <p:tag name="KSO_WM_UNIT_TEXT_FILL_TYPE" val="1"/>
  <p:tag name="KSO_WM_UNIT_USESOURCEFORMAT_APPLY" val="1"/>
</p:tagLst>
</file>

<file path=ppt/tags/tag40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8"/>
  <p:tag name="KSO_WM_UNIT_ID" val="diagram20188729_4*n_h_i*1_1_2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29"/>
  <p:tag name="KSO_WM_UNIT_ID" val="diagram20188729_4*n_h_i*1_1_2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0"/>
  <p:tag name="KSO_WM_UNIT_ID" val="diagram20188729_4*n_h_i*1_1_3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1"/>
  <p:tag name="KSO_WM_UNIT_ID" val="diagram20188729_4*n_h_i*1_1_3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2"/>
  <p:tag name="KSO_WM_UNIT_ID" val="diagram20188729_4*n_h_i*1_1_3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3"/>
  <p:tag name="KSO_WM_UNIT_ID" val="diagram20188729_4*n_h_i*1_1_3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4"/>
  <p:tag name="KSO_WM_UNIT_ID" val="diagram20188729_4*n_h_i*1_1_3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5"/>
  <p:tag name="KSO_WM_UNIT_ID" val="diagram20188729_4*n_h_i*1_1_3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TEMPLATE_CATEGORY" val="diagram"/>
  <p:tag name="KSO_WM_TEMPLATE_INDEX" val="20188729"/>
  <p:tag name="KSO_WM_UNIT_TYPE" val="n_h_i"/>
  <p:tag name="KSO_WM_UNIT_INDEX" val="1_1_36"/>
  <p:tag name="KSO_WM_UNIT_ID" val="diagram20188729_4*n_h_i*1_1_3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1_1"/>
  <p:tag name="KSO_WM_UNIT_ID" val="diagram20188729_4*n_h_h_a*1_2_1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5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4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5_1"/>
  <p:tag name="KSO_WM_UNIT_TEXT_FILL_FORE_SCHEMECOLOR_INDEX" val="13"/>
  <p:tag name="KSO_WM_UNIT_TEXT_FILL_TYPE" val="1"/>
  <p:tag name="KSO_WM_UNIT_USESOURCEFORMAT_APPLY" val="1"/>
</p:tagLst>
</file>

<file path=ppt/tags/tag50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f"/>
  <p:tag name="KSO_WM_UNIT_INDEX" val="1_2_1_1"/>
  <p:tag name="KSO_WM_UNIT_ID" val="diagram20188729_4*n_h_h_f*1_2_1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x"/>
  <p:tag name="KSO_WM_UNIT_INDEX" val="1_2_1_1"/>
  <p:tag name="KSO_WM_UNIT_ID" val="diagram20188729_4*n_h_h_x*1_2_1_1"/>
  <p:tag name="KSO_WM_UNIT_LAYERLEVEL" val="1_1_1_1"/>
  <p:tag name="KSO_WM_BEAUTIFY_FLAG" val="#wm#"/>
  <p:tag name="KSO_WM_TAG_VERSION" val="1.0"/>
  <p:tag name="KSO_WM_DIAGRAM_GROUP_CODE" val="n1-1"/>
  <p:tag name="KSO_WM_UNIT_VALUE" val="115*148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2_1"/>
  <p:tag name="KSO_WM_UNIT_ID" val="diagram20188729_4*n_h_h_a*1_2_2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f"/>
  <p:tag name="KSO_WM_UNIT_INDEX" val="1_2_2_1"/>
  <p:tag name="KSO_WM_UNIT_ID" val="diagram20188729_4*n_h_h_f*1_2_2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54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x"/>
  <p:tag name="KSO_WM_UNIT_INDEX" val="1_2_2_1"/>
  <p:tag name="KSO_WM_UNIT_ID" val="diagram20188729_4*n_h_h_x*1_2_2_1"/>
  <p:tag name="KSO_WM_UNIT_LAYERLEVEL" val="1_1_1_1"/>
  <p:tag name="KSO_WM_BEAUTIFY_FLAG" val="#wm#"/>
  <p:tag name="KSO_WM_TAG_VERSION" val="1.0"/>
  <p:tag name="KSO_WM_DIAGRAM_GROUP_CODE" val="n1-1"/>
  <p:tag name="KSO_WM_UNIT_VALUE" val="130*139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3_1"/>
  <p:tag name="KSO_WM_UNIT_ID" val="diagram20188729_4*n_h_h_a*1_2_3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f"/>
  <p:tag name="KSO_WM_UNIT_INDEX" val="1_2_3_1"/>
  <p:tag name="KSO_WM_UNIT_ID" val="diagram20188729_4*n_h_h_f*1_2_3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57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x"/>
  <p:tag name="KSO_WM_UNIT_INDEX" val="1_2_3_1"/>
  <p:tag name="KSO_WM_UNIT_ID" val="diagram20188729_4*n_h_h_x*1_2_3_1"/>
  <p:tag name="KSO_WM_UNIT_LAYERLEVEL" val="1_1_1_1"/>
  <p:tag name="KSO_WM_BEAUTIFY_FLAG" val="#wm#"/>
  <p:tag name="KSO_WM_TAG_VERSION" val="1.0"/>
  <p:tag name="KSO_WM_DIAGRAM_GROUP_CODE" val="n1-1"/>
  <p:tag name="KSO_WM_UNIT_VALUE" val="137*148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4_1"/>
  <p:tag name="KSO_WM_UNIT_ID" val="diagram20188729_4*n_h_h_a*1_2_4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f"/>
  <p:tag name="KSO_WM_UNIT_INDEX" val="1_2_4_1"/>
  <p:tag name="KSO_WM_UNIT_ID" val="diagram20188729_4*n_h_h_f*1_2_4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4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60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4_1"/>
  <p:tag name="KSO_WM_UNIT_TEXT_FILL_FORE_SCHEMECOLOR_INDEX" val="8"/>
  <p:tag name="KSO_WM_UNIT_TEXT_FILL_TYPE" val="1"/>
  <p:tag name="KSO_WM_UNIT_USESOURCEFORMAT_APPLY" val="1"/>
</p:tagLst>
</file>

<file path=ppt/tags/tag60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x"/>
  <p:tag name="KSO_WM_UNIT_INDEX" val="1_2_4_1"/>
  <p:tag name="KSO_WM_UNIT_ID" val="diagram20188729_4*n_h_h_x*1_2_4_1"/>
  <p:tag name="KSO_WM_UNIT_LAYERLEVEL" val="1_1_1_1"/>
  <p:tag name="KSO_WM_BEAUTIFY_FLAG" val="#wm#"/>
  <p:tag name="KSO_WM_TAG_VERSION" val="1.0"/>
  <p:tag name="KSO_WM_DIAGRAM_GROUP_CODE" val="n1-1"/>
  <p:tag name="KSO_WM_UNIT_VALUE" val="121*116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5_1"/>
  <p:tag name="KSO_WM_UNIT_ID" val="diagram20188729_4*n_h_h_a*1_2_5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f"/>
  <p:tag name="KSO_WM_UNIT_INDEX" val="1_2_5_1"/>
  <p:tag name="KSO_WM_UNIT_ID" val="diagram20188729_4*n_h_h_f*1_2_5_1"/>
  <p:tag name="KSO_WM_UNIT_LAYERLEVEL" val="1_1_1_1"/>
  <p:tag name="KSO_WM_UNIT_VALUE" val="33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USESOURCEFORMAT_APPLY" val="1"/>
</p:tagLst>
</file>

<file path=ppt/tags/tag63.xml><?xml version="1.0" encoding="utf-8"?>
<p:tagLst xmlns:p="http://schemas.openxmlformats.org/presentationml/2006/main">
  <p:tag name="KSO_WM_UNIT_VALUE" val="139*13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5_1"/>
  <p:tag name="KSO_WM_UNIT_ID" val="diagram20188729_4*n_h_h_x*1_2_5_1"/>
  <p:tag name="KSO_WM_TEMPLATE_CATEGORY" val="diagram"/>
  <p:tag name="KSO_WM_TEMPLATE_INDEX" val="20188729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2"/>
  <p:tag name="KSO_WM_UNIT_ID" val="diagram20199373_2*i*2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199373_2*i*3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4"/>
  <p:tag name="KSO_WM_UNIT_ID" val="diagram20199373_2*i*4"/>
  <p:tag name="KSO_WM_TEMPLATE_CATEGORY" val="diagram"/>
  <p:tag name="KSO_WM_TEMPLATE_INDEX" val="2019937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0039_2*m_h_i*1_1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0039_2*m_h_f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0039_2*m_h_a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4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61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4_1"/>
  <p:tag name="KSO_WM_UNIT_TEXT_FILL_FORE_SCHEMECOLOR_INDEX" val="13"/>
  <p:tag name="KSO_WM_UNIT_TEXT_FILL_TYPE" val="1"/>
  <p:tag name="KSO_WM_UNIT_USESOURCEFORMAT_APPLY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0039_2*m_h_i*1_1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VALUE" val="101*9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190039_2*m_h_x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0039_2*m_h_i*1_2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0039_2*m_h_f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0039_2*m_h_a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0039_2*m_h_i*1_2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VALUE" val="96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190039_2*m_h_x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0039_2*m_h_i*1_3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0039_2*m_h_f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0039_2*m_h_a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a*1_2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2_1"/>
  <p:tag name="KSO_WM_UNIT_TEXT_FILL_FORE_SCHEMECOLOR_INDEX" val="6"/>
  <p:tag name="KSO_WM_UNIT_TEXT_FILL_TYPE" val="1"/>
  <p:tag name="KSO_WM_UNIT_USESOURCEFORMAT_APPLY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0039_2*m_h_i*1_3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190039_2*m_h_x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SLIDE_ID" val="diagram20199373_2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2"/>
  <p:tag name="KSO_WM_SLIDE_SIZE" val="599.628*262.511"/>
  <p:tag name="KSO_WM_SLIDE_POSITION" val="180.186*147.35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199373"/>
  <p:tag name="KSO_WM_SLIDE_LAYOUT" val="a_m"/>
  <p:tag name="KSO_WM_SLIDE_LAYOUT_CNT" val="1_1"/>
</p:tagLst>
</file>

<file path=ppt/tags/tag83.xml><?xml version="1.0" encoding="utf-8"?>
<p:tagLst xmlns:p="http://schemas.openxmlformats.org/presentationml/2006/main">
  <p:tag name="KSO_WM_SLIDE_ID" val="diagram20187487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1"/>
  <p:tag name="KSO_WM_SLIDE_SIZE" val="803.5*282.3"/>
  <p:tag name="KSO_WM_SLIDE_POSITION" val="71.1215*145.959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87487"/>
  <p:tag name="KSO_WM_SLIDE_LAYOUT" val="l"/>
  <p:tag name="KSO_WM_SLIDE_LAYOUT_CNT" val="1"/>
  <p:tag name="ISLIDE.ICON" val="#398937;#45009;"/>
  <p:tag name="ISLIDE.VECTOR" val="#308485;#340146;"/>
</p:tagLst>
</file>

<file path=ppt/tags/tag84.xml><?xml version="1.0" encoding="utf-8"?>
<p:tagLst xmlns:p="http://schemas.openxmlformats.org/presentationml/2006/main">
  <p:tag name="KSO_WM_UNIT_SUBTYPE" val="a"/>
  <p:tag name="KSO_WM_UNIT_NOCLEAR" val="0"/>
  <p:tag name="KSO_WM_UNIT_VALUE" val="10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499_1*l_h_f*1_2_1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VALUE" val="181*18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3"/>
  <p:tag name="KSO_WM_UNIT_ID" val="diagram20201499_1*l_h_x*1_1_3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VALUE" val="170*19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3"/>
  <p:tag name="KSO_WM_UNIT_ID" val="diagram20201499_1*l_h_x*1_2_3"/>
  <p:tag name="KSO_WM_TEMPLATE_CATEGORY" val="diagram"/>
  <p:tag name="KSO_WM_TEMPLATE_INDEX" val="2020149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BEAUTIFY_FLAG" val="#wm#"/>
  <p:tag name="KSO_WM_TEMPLATE_CATEGORY" val="diagram"/>
  <p:tag name="KSO_WM_TEMPLATE_INDEX" val="20201499"/>
  <p:tag name="KSO_WM_SLIDE_ID" val="diagram20201499_1"/>
  <p:tag name="KSO_WM_TEMPLATE_SUBCATEGORY" val="22"/>
  <p:tag name="KSO_WM_TEMPLATE_MASTER_TYPE" val="0"/>
  <p:tag name="KSO_WM_TEMPLATE_COLOR_TYPE" val="1"/>
  <p:tag name="KSO_WM_SLIDE_TYPE" val="text"/>
  <p:tag name="KSO_WM_SLIDE_SUBTYPE" val="diag"/>
  <p:tag name="KSO_WM_SLIDE_ITEM_CNT" val="2"/>
  <p:tag name="KSO_WM_SLIDE_INDEX" val="1"/>
  <p:tag name="KSO_WM_SLIDE_SIZE" val="847.3*301.1"/>
  <p:tag name="KSO_WM_SLIDE_POSITION" val="56.35*119.45"/>
  <p:tag name="KSO_WM_DIAGRAM_GROUP_CODE" val="l1-1"/>
  <p:tag name="KSO_WM_SLIDE_DIAGTYPE" val="l"/>
  <p:tag name="KSO_WM_TAG_VERSION" val="1.0"/>
  <p:tag name="KSO_WM_SLIDE_LAYOUT" val="l"/>
  <p:tag name="KSO_WM_SLIDE_LAYOUT_CNT" val="1"/>
</p:tagLst>
</file>

<file path=ppt/tags/tag88.xml><?xml version="1.0" encoding="utf-8"?>
<p:tagLst xmlns:p="http://schemas.openxmlformats.org/presentationml/2006/main">
  <p:tag name="ISLIDE.VECTOR" val="#201401;#340115;"/>
</p:tagLst>
</file>

<file path=ppt/tags/tag89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3*q_h_f*1_2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2_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自定义 1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3F2"/>
      </a:accent1>
      <a:accent2>
        <a:srgbClr val="0043F5"/>
      </a:accent2>
      <a:accent3>
        <a:srgbClr val="2E8BF0"/>
      </a:accent3>
      <a:accent4>
        <a:srgbClr val="73A7DB"/>
      </a:accent4>
      <a:accent5>
        <a:srgbClr val="4A9EED"/>
      </a:accent5>
      <a:accent6>
        <a:srgbClr val="C9C9C9"/>
      </a:accent6>
      <a:hlink>
        <a:srgbClr val="2983F2"/>
      </a:hlink>
      <a:folHlink>
        <a:srgbClr val="BFBFBF"/>
      </a:folHlink>
    </a:clrScheme>
    <a:fontScheme name="阿里巴巴B+R+优设标题黑">
      <a:majorFont>
        <a:latin typeface="Arial"/>
        <a:ea typeface="阿里巴巴普惠体 B"/>
        <a:cs typeface=""/>
      </a:majorFont>
      <a:minorFont>
        <a:latin typeface="优设标题黑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rgbClr val="000000"/>
    </a:dk1>
    <a:lt1>
      <a:srgbClr val="FFFFFF"/>
    </a:lt1>
    <a:dk2>
      <a:srgbClr val="778495"/>
    </a:dk2>
    <a:lt2>
      <a:srgbClr val="F0F0F0"/>
    </a:lt2>
    <a:accent1>
      <a:srgbClr val="2983F2"/>
    </a:accent1>
    <a:accent2>
      <a:srgbClr val="0043F5"/>
    </a:accent2>
    <a:accent3>
      <a:srgbClr val="2E8BF0"/>
    </a:accent3>
    <a:accent4>
      <a:srgbClr val="73A7DB"/>
    </a:accent4>
    <a:accent5>
      <a:srgbClr val="4A9EED"/>
    </a:accent5>
    <a:accent6>
      <a:srgbClr val="C9C9C9"/>
    </a:accent6>
    <a:hlink>
      <a:srgbClr val="2983F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1416</Words>
  <Application>WPS 演示</Application>
  <PresentationFormat>宽屏</PresentationFormat>
  <Paragraphs>288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阿里巴巴普惠体 R</vt:lpstr>
      <vt:lpstr>优设标题黑</vt:lpstr>
      <vt:lpstr>黑体</vt:lpstr>
      <vt:lpstr>思源黑体 CN Bold</vt:lpstr>
      <vt:lpstr>微软雅黑</vt:lpstr>
      <vt:lpstr>Calibri</vt:lpstr>
      <vt:lpstr>等线</vt:lpstr>
      <vt:lpstr>Source Sans Pro Light</vt:lpstr>
      <vt:lpstr>HelveticaNeue LT 43 LightEx</vt:lpstr>
      <vt:lpstr>Calibri</vt:lpstr>
      <vt:lpstr>阿里巴巴普惠体 B</vt:lpstr>
      <vt:lpstr>阿里巴巴普惠体 H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插画风个人述职报告ppt模板</dc:title>
  <dc:creator>瓜瓜</dc:creator>
  <cp:keywords>P界达人</cp:keywords>
  <dc:description>www.51pptmoban.com</dc:description>
  <cp:lastModifiedBy>123</cp:lastModifiedBy>
  <cp:revision>273</cp:revision>
  <dcterms:created xsi:type="dcterms:W3CDTF">2021-06-28T06:25:00Z</dcterms:created>
  <dcterms:modified xsi:type="dcterms:W3CDTF">2022-02-03T03:06:49Z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4545397196ED43D290D4E7EBB80F283C</vt:lpwstr>
  </property>
  <property fmtid="{D5CDD505-2E9C-101B-9397-08002B2CF9AE}" pid="3" name="KSOProductBuildVer">
    <vt:lpwstr>2052-11.1.0.9584</vt:lpwstr>
  </property>
</Properties>
</file>